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70" r:id="rId14"/>
    <p:sldId id="271" r:id="rId15"/>
    <p:sldId id="269" r:id="rId16"/>
    <p:sldId id="272" r:id="rId17"/>
    <p:sldId id="273" r:id="rId18"/>
    <p:sldId id="281" r:id="rId19"/>
    <p:sldId id="282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  <p:sldId id="292" r:id="rId37"/>
    <p:sldId id="293" r:id="rId38"/>
    <p:sldId id="294" r:id="rId39"/>
    <p:sldId id="295" r:id="rId40"/>
    <p:sldId id="325" r:id="rId41"/>
    <p:sldId id="326" r:id="rId42"/>
    <p:sldId id="327" r:id="rId43"/>
    <p:sldId id="296" r:id="rId44"/>
    <p:sldId id="297" r:id="rId45"/>
    <p:sldId id="298" r:id="rId46"/>
    <p:sldId id="299" r:id="rId47"/>
    <p:sldId id="300" r:id="rId48"/>
    <p:sldId id="301" r:id="rId49"/>
    <p:sldId id="302" r:id="rId50"/>
    <p:sldId id="303" r:id="rId51"/>
    <p:sldId id="304" r:id="rId52"/>
    <p:sldId id="305" r:id="rId53"/>
    <p:sldId id="306" r:id="rId54"/>
    <p:sldId id="307" r:id="rId55"/>
    <p:sldId id="308" r:id="rId56"/>
    <p:sldId id="309" r:id="rId57"/>
    <p:sldId id="310" r:id="rId58"/>
    <p:sldId id="311" r:id="rId59"/>
    <p:sldId id="312" r:id="rId60"/>
    <p:sldId id="313" r:id="rId61"/>
    <p:sldId id="314" r:id="rId62"/>
    <p:sldId id="315" r:id="rId63"/>
    <p:sldId id="316" r:id="rId64"/>
    <p:sldId id="318" r:id="rId65"/>
    <p:sldId id="319" r:id="rId66"/>
    <p:sldId id="320" r:id="rId67"/>
    <p:sldId id="321" r:id="rId68"/>
    <p:sldId id="322" r:id="rId69"/>
    <p:sldId id="323" r:id="rId7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0" d="100"/>
          <a:sy n="70" d="100"/>
        </p:scale>
        <p:origin x="53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" Type="http://schemas.openxmlformats.org/officeDocument/2006/relationships/slide" Target="slides/slide6.xml"/><Relationship Id="rId71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2:58.485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 contextRef="#ctx0" brushRef="#br0">0-1 147,'17'0'126,"-17"0"1,0 0-3,19 4-79,-19-4-25,17-6-24,-17 6-38,22 2-80,-22-2 0,25-3-4,-25 3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8:09.786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5241BBE6-F443-4BC9-8043-4DCDD3B3E438}" emma:medium="tactile" emma:mode="ink">
          <msink:context xmlns:msink="http://schemas.microsoft.com/ink/2010/main" type="inkDrawing" rotatedBoundingBox="7255,12772 7806,12804 7804,12823 7254,12791" shapeName="Other"/>
        </emma:interpretation>
      </emma:emma>
    </inkml:annotationXML>
    <inkml:trace contextRef="#ctx0" brushRef="#br0">43 8 1,'-19'2'92,"19"-2"14,0 0 0,-25-4-54,25 4-5,0 0-11,0 0-7,0 0-4,0 0-6,0 0-3,34-6-3,-7 4-3,5 4-3,7-2-2,7 0-2,1 4-1,4-2-1,-2 2 0,0-1 1,-7 1-2,-5 0 1,-6 0 0,-5 1 0,-7-1 0,-19-4-1,21 6-2,-21-6-2,0 0-4,0 0-8,0 0-13,0 0-23,0 0-67,-19-6-3,19 6 1,0 0 18</inkml:trace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20:44.385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 contextRef="#ctx0" brushRef="#br0">592 87 44,'2'-33'82,"0"14"1,-6 0 5,-2 1-49,6 18 3,0 0-9,0 0 0,-27-9-4,27 9-2,-19 15-1,19-15-5,-23 17-1,23-17-3,-25 16 0,25-16-3,-31 27 1,14-6-6,-3-2 2,1 10-4,-4 0 2,0 4-5,0 4 1,1 5 0,-1 2-1,4 3 0,0 3 0,3 4-1,-1 9 0,0 3 0,1 7-1,1 2 1,1 4-3,-3-2 3,3 1-4,1 1 4,1-6 0,1-2-2,3-3 1,2 3 0,-3 4 1,3 2-3,0 6 3,-2 4-5,1 2 1,-1 5 1,0-1-2,-1 1 0,3-3 6,0 1-4,2-9 3,2 4-1,4-8 1,0 2-3,0-2 3,0 2-2,2 0-3,-2 6 1,-2 3-2,0 1 3,-2 5-3,2 3 0,-2 7 3,0 2 2,2 9-2,-2 1 2,2 7-2,0 2 0,0 6 1,2 2-1,2 2-2,0 0 2,3 4-3,-3 0 3,2 3-2,0-5 3,0-2-3,5-4 4,1-6-3,3-5-1,6-7 3,8-7-3,10-4 3,5-3-3,8-1 3,0-6 1,2-3-2,0-8 1,-4-4-1,-7-12 1,-7-11-2,-7-17 1,-9-8-3,-3-8-2,-17-23-9,21 23-25,-2-13-91,-19-10-3,20 11-2,-20-11-3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20:45.901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 contextRef="#ctx0" brushRef="#br0">27 48 155,'-16'-29'107,"16"29"-4,-13-21 7,13 21-66,0 0 1,0 0-15,0 0-7,0 0-5,17 31-3,-17-31 2,29 38-9,-8-20 5,4 7-7,6-4 5,4 6-5,-2 2 3,5 4-4,-1 7-1,3 4 1,-3 3-3,2 5 1,-1 6-1,-3 5 1,1 5-1,-1 5 1,-2 2-3,4 4 3,-3 0-3,-1 6 3,-2 2-1,4-4-2,-1 3 2,-1-1-3,2 0 3,-4 4-4,3 5 3,-1-3-2,-2 5-1,0-1 2,-2 3-2,-2 2 1,0-3 5,-4 3-2,2-4 2,-2 1-3,2-1 3,-2-3-3,0 1 3,-3-3-2,-1 3-4,0-5 1,-5 5-1,-5 1 0,-5 3 3,0 2 0,-2 1 0,-2 1 0,0 2 1,-2 2 0,2 4-2,0-4 4,0 0-7,0 0 4,-2 4-4,0-2 3,0-2-3,0 0 3,0 0-2,-3-2 1,-1 0 0,2 4-1,-4-4 2,2 0 0,-5 0 1,-1-3-3,-3 1 4,3 0-4,-7-4 3,-2-5-3,-2-1 3,-4-1-2,0-4-1,-2-2 2,0 1-1,-2-1 2,4 0-2,2 0 3,2-2-1,2 2-1,1-1 1,3-5-1,-2-11 1,1-3-1,-1-11 1,-2-5-1,0-7 0,-2-9 1,-1-2-1,1-2 0,0 1-1,4-1 2,3 2-3,1-2 3,3-2-4,3-4 1,9-23-3,-12 25-4,12-25-5,0 0-19,0 0-36,-29-9-66,29 9 0,-23-22 0,23 22 2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21:11.326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 contextRef="#ctx0" brushRef="#br0">7235 222 173,'2'27'120,"-2"-4"0,2 16-3,-10 3-88,12 16-5,-2 6-19,4 3-12,4 10-27,-8-9-81,5-1-3,-1-13-2,0-11 0</inkml:trace>
  <inkml:trace contextRef="#ctx0" brushRef="#br0" timeOffset="250.0117">7467 155 207,'19'30'121,"-13"1"3,3 21-8,-9 2-83,12 20-9,-4 5-23,3 0-17,5 11-34,-7-15-71,3-11-2,-1-14-2,-1-15 0</inkml:trace>
  <inkml:trace contextRef="#ctx0" brushRef="#br0" timeOffset="500.0216">7102 486 195,'0'0'129,"0"0"1,0 0-3,0 0-90,37-2-8,1 0-13,11 6-9,12-2-10,1-6-19,15 10-61,-9-10-42,5 4-3,-13-2-2,-6 4-3</inkml:trace>
  <inkml:trace contextRef="#ctx0" brushRef="#br0" timeOffset="734.3989">7245 706 187,'0'0'126,"0"0"3,27-4-5,11 8-81,1-14-20,17 6-15,8 4-37,-9-5-91,13 5-4,-8-2-6,-4 2-2</inkml:trace>
  <inkml:trace contextRef="#ctx0" brushRef="#br0" timeOffset="1109.4163">8404 106 178,'-31'22'123,"-2"18"-2,-6 8-1,5 22-85,-5 7-8,14 17-8,4 3-12,11 1-5,18 6-33,2-17-88,26-10-7,7-19-3,11-18-2</inkml:trace>
  <inkml:trace contextRef="#ctx0" brushRef="#br0" timeOffset="1984.4626">8880 359 1,'-8'-23'56,"8"23"31,-21-27 6,0 19-44,1 20-2,-18 3-3,9 20-5,-12 1-1,9 20-4,-3 0-8,12 8-6,9-4-8,14-3-5,8-12-5,13-14-7,10-10-5,2-23-6,7-8-5,-5-19-4,0 2 0,-8-15 1,-4 7 4,-10-3 6,-7 5 9,-6 10 7,-6 0 11,6 23 5,-23-14 5,23 14 1,-23 8 1,23-8-3,-13 33-3,13-6-4,5 2-4,9 7-3,7 5-3,10 5 0,7 2-5,7 2 1,1 6-4,2 0 3,-3 4 2,-5 0-4,-11-1 3,-12-5-2,-13-5 2,-10-5-2,-11-11 5,-14-10-5,-7-17 2,-5-12 4,-3-17-5,0-10 2,1-6-2,7-9 3,7-4-5,12-4-4,11 8-18,2-8-37,16 14-54,9 5-3,8 2-1,4 3-2</inkml:trace>
  <inkml:trace contextRef="#ctx0" brushRef="#br0" timeOffset="2250.0981">9327 478 166,'0'0'124,"0"0"0,0 0 0,2 29-76,-2-29-25,46 2-23,-5 8-33,-5-12-83,9 4-7,-1-2-1,0 6-3</inkml:trace>
  <inkml:trace contextRef="#ctx0" brushRef="#br0" timeOffset="2453.2334">9375 770 206,'0'0'132,"0"0"-6,0 0 2,0 0-90,43-8-20,-5 6-20,3-8-29,20 8-88,-7-7-7,2 3-3,-2-4-3</inkml:trace>
  <inkml:trace contextRef="#ctx0" brushRef="#br0" timeOffset="2812.6271">10372 546 106,'4'-21'110,"0"-4"2,-6 3-5,-4-8-54,-2 12-31,-13-3-2,-2 8-6,-16 3 2,-1 12 3,-12 4-1,4 15 5,-4 4-6,7 15 0,3 1-6,15 9 0,13-4-3,14-1-2,18-9-2,14-9-4,9-13-2,7-14-11,10-4-19,-10-23-52,8 2-46,-10-16-3,-3 3 1,-12-10-1</inkml:trace>
  <inkml:trace contextRef="#ctx0" brushRef="#br0" timeOffset="3109.5165">10360 60 193,'25'-31'125,"-3"27"5,3 6-3,15 16-87,-5 3-13,11 21-14,-3 8-3,5 18-7,-6 3 1,-3 12-7,-5 2 1,-10 4 1,-5-3-2,-11-5 1,-10-7-12,-16-15-22,3-3-87,-22-17-6,-5-6 0,-10-18-5</inkml:trace>
  <inkml:trace contextRef="#ctx0" brushRef="#br0" timeOffset="3954.3642">11556 640 205,'0'0'124,"34"-17"-1,-16 7-5,13 7-87,3-3-15,9 0-25,13 12-46,-2-6-66,3 6-1,-8-1-5,-3 3 1</inkml:trace>
  <inkml:trace contextRef="#ctx0" brushRef="#br0" timeOffset="4266.8827">11779 428 165,'-2'22'120,"2"14"-6,-2 7 0,12 16-88,-2 5-32,3 3-42,5 5-63,5-3-8,4-7 2,2-10-6</inkml:trace>
  <inkml:trace contextRef="#ctx0" brushRef="#br0" timeOffset="5110.6702">12720 293 165,'0'0'126,"8"-19"-3,-8 19 3,0 0-81,15 21-9,-5 8-12,-4 4-11,5 17-2,-1 10-12,-4 7-11,11 14-31,-13-11-83,13 1-1,-5-17-5,7-10 2</inkml:trace>
  <inkml:trace contextRef="#ctx0" brushRef="#br0" timeOffset="5563.8186">12726 453 249,'0'0'130,"0"0"-2,0 0-21,31-15-73,7 15-8,1-4-16,9 2-8,10 2-7,-2-6-18,13 14-38,-11-12-67,2 8-3,-12-6-1,-2 8 0</inkml:trace>
  <inkml:trace contextRef="#ctx0" brushRef="#br0" timeOffset="5845.0819">12753 671 142,'0'0'132,"0"0"-1,0 0-1,13-19-47,18 23-47,-2-8-13,19 6-10,6-2-7,8 4-6,7 3-11,-7-10-27,11 12-88,-15-13-8,0 6 2,-14-9-5</inkml:trace>
  <inkml:trace contextRef="#ctx0" brushRef="#br0" timeOffset="5329.4306">13108 207 181,'0'0'122,"0"0"3,21 38-3,-25-7-82,19 19-10,-11 4-15,6 10-6,-2 7-9,1-7-9,3 7-27,-10-23-60,9-7-29,-7-16 0,-4-25-2</inkml:trace>
  <inkml:trace contextRef="#ctx0" brushRef="#br0" timeOffset="6548.2432">13771 116 76,'-27'4'103,"27"-4"10,-39 40-3,10-13-56,6 18-7,-10 3-9,12 17-8,-2 1-12,15 13-5,10 4-18,12-8-25,19 4-84,5-13-7,10-10-1,6-16-3</inkml:trace>
  <inkml:trace contextRef="#ctx0" brushRef="#br0" timeOffset="7360.7828">14197 216 121,'0'0'101,"-6"-19"2,6 19-6,-29 4-75,10 15-4,-8 6-11,2 10-5,-2 7-5,2 5 2,4 5-3,5-6 1,8-2-6,10-15 0,10-8-4,-12-21 2,44 0-1,-19-21 0,4-8 1,-6-7 1,1-1 6,-7 2 2,-4 1 6,-7 7 1,-6 7 4,0 20 1,0 0 0,-19-15 2,19 15-1,-21 13 1,21-13-4,-14 20 0,14-20-4,-9 21 1,9-21-3,0 0-2,5 27-2,-5-27 0,0 0 2,0 0-2,0 0 2,22 15-1,-22-15 4,0 0 0,21 0 2,-21 0 1,0 0-1,0 0 3,0 0-2,9 18 3,-9-18-2,0 0 3,0 0-2,-2 27 3,2-27-1,10 21-1,-10-21 1,25 36-3,-9-9 0,7 10-1,-2 7-2,4 8 0,-4 4-2,-3 4 2,-3 0-4,-7 0 3,-10-6-4,-6-6 3,-11-8-4,-8-11 0,-4-11-3,-4-9 3,-5-13-1,3-13 0,2-10 1,3-8-1,10-11 3,5-4-1,11-2 0,6-6-7,8 4-2,7-2-9,16 12-5,-6-2-18,20 15-44,-7 2-27,1 6-1,1 7 4</inkml:trace>
  <inkml:trace contextRef="#ctx0" brushRef="#br0" timeOffset="7985.8137">14800 216 177,'0'0'128,"0"0"-4,-21 18 1,31 3-74,-10-21-25,34 36-11,-3-12-14,10 1-3,7 4-5,4-2-1,2-2-1,-4-2 1,0-2-2,-9-4 5,-5-5 2,-11-4 4,-25-8 4,18 11 2,-18-11 1,-25 8 1,-2-2 2,-2 7-1,-10 1 0,-1 11-2,-5 2-1,5 4-2,1 3-3,5-1-1,9-2-9,5-6-15,20 4-40,0-29-64,0 0-2,33 0-1,2-16 0</inkml:trace>
  <inkml:trace contextRef="#ctx0" brushRef="#br0" timeOffset="8360.8357">15963 409 71,'8'-21'86,"-8"-4"2,3 0-2,-3 25-53,-21-33 4,21 33-3,-50-19 4,21 24 2,-21-5 2,8 18-2,-14-1-8,11 18-5,-3-2-9,12 9-4,7 2-6,19 1-2,12-3-2,15-9-3,16-10-5,6-17-10,20 0-19,-12-26-40,16-3-54,-9-17-3,-2 1-2,-9-11 2</inkml:trace>
  <inkml:trace contextRef="#ctx0" brushRef="#br0" timeOffset="8657.729">15976 70 230,'0'0'129,"0"0"-3,0 0 2,39 0-88,-16 15-12,16 16-15,-1 6-6,5 15-4,1 9-3,0 11 0,-5 13-3,-6 7 2,-10 1-1,-6 1 1,-13-7-1,-12-6-4,-9-4-23,-18-21-96,-3-10-3,-7-19-6,-3-13 1</inkml:trace>
  <inkml:trace contextRef="#ctx0" brushRef="#br0" timeOffset="9381.3817">17154 473 266,'14'-27'122,"7"25"-2,-21 2-33,50-8-64,-15 14-17,9-4-28,12 15-53,-2-9-43,0 5-1,-6-9-3,-3 2-3</inkml:trace>
  <inkml:trace contextRef="#ctx0" brushRef="#br0" timeOffset="9756.3985">17361 264 174,'0'0'121,"-18"-5"2,18 5-2,-11 27-75,11 2-7,-4 1-16,6 9-9,2 7-13,3 2-15,11 16-43,-3-12-64,6 2-3,-1-8-4,3-7 1</inkml:trace>
  <inkml:trace contextRef="#ctx0" brushRef="#br0" timeOffset="10662.695">18417 282 238,'0'0'127,"0"0"-2,23-16-1,16 18-85,1-11-12,18 5-17,2 0-13,3-6-25,13 14-64,-13-8-31,1 8-3,-14-4-2</inkml:trace>
  <inkml:trace contextRef="#ctx0" brushRef="#br0" timeOffset="10912.7057">18471 473 269,'21'-14'129,"4"3"-1,12 9-4,5-6-98,14 6-17,12 10-36,-7-8-82,11 6-18,-7-3 0,-3 1-4</inkml:trace>
  <inkml:trace contextRef="#ctx0" brushRef="#br0" timeOffset="10193.9219">18481 39 186,'0'0'125,"17"21"-3,-11-2 1,9 18-79,-9 0-12,13 19-12,-5 7-15,3 3-10,4 13-21,-9-14-24,13 5-68,-10-16-4,1-12 0,-5-21-2</inkml:trace>
  <inkml:trace contextRef="#ctx0" brushRef="#br0" timeOffset="10428.3095">18735 33 186,'25'-17'119,"-25"17"8,23 13-3,-23-13-72,22 54-12,-13-13-14,5 17-9,-7 5-8,5 5-6,1 7-17,-5-10-24,13 3-84,-13-18-4,4-6-3,-7-24-1</inkml:trace>
  <inkml:trace contextRef="#ctx0" brushRef="#br0" timeOffset="11600.241">19697-167 211,'0'0'118,"-27"25"2,4 2 0,2 17-81,-14 2 0,4 16-20,-5 7-5,7 12-10,4 4-1,11 2-9,14 2-15,6-18-35,19 0-67,14-19-1,13-15-2,9-22-1</inkml:trace>
  <inkml:trace contextRef="#ctx0" brushRef="#br0" timeOffset="12194.0185">20220 35 157,'-22'8'107,"-12"11"-2,1 6 4,2 19-73,-4-7-7,16 15-9,0-11-9,13-1-1,8-9-4,13-10-2,5-11-3,3-14-4,6-8-1,-6-11-2,2-2-1,-4-4 0,-2-2-1,-9 4 2,-4 0 3,-2 8 3,-4 19 5,-4-25 2,4 25 3,0 0 2,-19 8 2,15 13-1,2 2-1,11 10-1,1 9-4,11 5-2,4 10-4,8 3-1,6 8-4,1 3 1,-1 4-2,-3 2 2,-7-3-3,-11-1 4,-7-4-1,-11-11 3,-15-10-2,-12-11 3,-8-14 0,-9-15 0,-8-16 1,0-17 1,0-14 1,5-7-2,9-10 3,13-4-2,15-5-3,10 1-9,19 6-15,4-5-34,12 13-59,4 3-2,9 5-3,-2 5 0</inkml:trace>
  <inkml:trace contextRef="#ctx0" brushRef="#br0" timeOffset="12490.9085">20729 361 206,'0'0'120,"25"-21"-4,-2-1 1,10-1-80,3-11-20,5 1-16,7 4-15,-8-4-18,9 14-35,-11-4-46,-5 9-3,-10 1 1,-2 5-1</inkml:trace>
  <inkml:trace contextRef="#ctx0" brushRef="#br0" timeOffset="12772.1731">20835 413 261,'0'0'133,"0"0"0,0 0-4,0 0-86,36 6-14,-11 9-17,8 4-6,4 8-8,1 2-10,9 12-23,-13-14-55,11 9-44,-5-12 0,-1-3-1,-7-10-2</inkml:trace>
  <inkml:trace contextRef="#ctx0" brushRef="#br0" timeOffset="13256.5728">22107 315 94,'12'-24'98,"-7"-6"-2,-3 5 4,-6 7-49,-13-7-20,17 25-2,-46-29-2,13 27 3,-21 0 0,2 16 3,-15 3-1,11 14-3,-8 2-6,14 11-3,6-1-7,17 3-1,17-2-5,16-5-1,19-5-6,13-12-4,14-5-9,0-21-26,18 0-88,-12-19-7,5-4-1,-13-15-1</inkml:trace>
  <inkml:trace contextRef="#ctx0" brushRef="#br0" timeOffset="13553.4636">22115-221 257,'0'0'126,"44"-6"2,-19 10-4,16 19-83,-3 8-12,10 15-19,-1 10-1,3 15-9,-4 14 1,-7 8-7,-1 16 2,-15 5-4,-5 0-3,-18-6-5,-4 6-29,-29-18-81,-2 0-4,-15-18 1,-13-13-2</inkml:trace>
  <inkml:trace contextRef="#ctx0" brushRef="#br0" timeOffset="37133.8343">13354 3758 136,'0'0'121,"0"0"3,14 54 0,-20-8-74,14 27-8,-10 6-19,10 8-8,-3 2-11,3-4-12,4 3-23,-5-30-37,5-8-55,-2-21-7,-10-29 4,0 0-4</inkml:trace>
  <inkml:trace contextRef="#ctx0" brushRef="#br0" timeOffset="36883.8206">13152 3812 70,'4'-27'111,"-4"27"5,0 0 1,0 0-58,0 0-11,-8 36-11,6 9-10,-9 7-8,7 19-6,-4 6-10,0 0-11,8 12-30,-9-14-72,13-3-14,1-9-2,1-22-1</inkml:trace>
  <inkml:trace contextRef="#ctx0" brushRef="#br0" timeOffset="37352.6015">13032 4039 138,'-19'-4'123,"19"4"1,0 0 0,-21-25-75,42 25-11,8-9-14,15 7-11,10 0-7,8-4-10,11 8-17,-7-10-29,13 8-73,-10 2-2,-11 4-3,-10 2 1</inkml:trace>
  <inkml:trace contextRef="#ctx0" brushRef="#br0" timeOffset="37571.3548">13083 4180 169,'0'0'126,"19"-2"2,14 2-6,21 8-83,0-6-11,17 5-16,0 3-16,-1-8-28,3 8-88,-11-3-5,-8-3-1,-10-4-4</inkml:trace>
  <inkml:trace contextRef="#ctx0" brushRef="#br0" timeOffset="38508.9024">13946 3631 134,'-7'-18'114,"7"18"-2,-24 12-34,9 19-28,-14 5-4,8 22-17,-8 10-6,8 20-10,3 9-6,9 7-5,11 2-18,9-14-17,24 5-47,7-24-39,7-21-3,10-23-2</inkml:trace>
  <inkml:trace contextRef="#ctx0" brushRef="#br0" timeOffset="39102.6806">14525 3804 43,'0'0'100,"-35"-25"1,12 33 0,-4 17-57,-8 8-4,4 19-12,-5 5-6,11 7-4,3-4-8,11 0-1,13-14-6,11-13-5,12-18-2,6-15-5,8-17-1,-3-10-2,1-10-1,-6-11 2,-2 2 0,-8-1 4,-6 3 3,-7 2 2,-4 9 5,-4 6 1,-4 8 4,4 19 0,0 0 3,-19 3 0,19-3 2,-16 47 1,9-5-1,12 12-1,3 8-1,11 9-1,3 2-4,10 6 1,5 6-4,0 4 1,3-6-4,-7-2 1,-4-4-3,-12-8 3,-9-7-2,-10-12 1,-12-19-1,-5-14 1,-10-19 0,-2-15-2,-11-16 3,3-13-1,-5-6 0,2-4-1,5 2-2,4 0-7,10 8-10,2-6-19,21 13-47,6 3-30,9 1 0,12 4-2</inkml:trace>
  <inkml:trace contextRef="#ctx0" brushRef="#br0" timeOffset="39587.0793">15020 3814 112,'0'0'120,"0"0"3,0 0-1,0 0-59,14 19-27,5-7-15,14 9-10,3 2-9,7 4-2,7 2-4,0-4 0,2 4-2,-6-4 1,-5 0 2,-7-2 1,-10 2 5,-7 0 1,-13 0 2,-10 8 1,-13 2 2,-6 9-1,-12 0-3,-3 3 2,-7 1-4,-1 0 1,0-7-3,7-3 0,7-9-6,5-12-9,19 5-30,10-22-80,0 0 1,0 0-6,46-37 3</inkml:trace>
  <inkml:trace contextRef="#ctx0" brushRef="#br0" timeOffset="39930.8469">16156 4282 167,'13'-27'121,"-1"-4"-3,-3-7-1,-14-7-84,10 5-15,-12-2-9,-3 5-5,-9 4 2,-12 8 0,-12 10 3,-5 15 1,-8 11-1,-3 18 4,-1 8-2,8 13 0,4 4-3,21 6-1,15-6-2,16-6-2,17-10-6,16-16-5,19-7-18,-2-25-37,11-5-64,-1-14-4,-1-11-1,-5-7 1</inkml:trace>
  <inkml:trace contextRef="#ctx0" brushRef="#br0" timeOffset="40212.1102">16242 3523 185,'14'-20'126,"7"24"1,6 15 0,0-1-81,19 30-17,-3 4-10,11 25-10,-2 16 1,-6 13-5,-9 9-5,-8 3 1,-10 9-4,-17-11-3,-8-6-16,-21-25-46,-6-8-63,-11-21 1,-6-20-4,-4-20 0</inkml:trace>
  <inkml:trace contextRef="#ctx0" brushRef="#br0" timeOffset="41009.0248">17686 4350 136,'0'0'121,"-23"-12"2,23 12-1,0 0-65,0 0-19,43-2-11,-5 0-13,10 4-11,12 2-21,-2-10-37,8 6-66,1-2-3,-5 0-1,-4-3-2</inkml:trace>
  <inkml:trace contextRef="#ctx0" brushRef="#br0" timeOffset="41321.5669">17991 3897 116,'0'0'121,"-21"25"1,13 7-2,-5 7-43,9 23-39,-6 1-13,10 9-14,2 5-15,4-4-22,13 4-91,-2-7-3,3-11-4,3-12 1</inkml:trace>
  <inkml:trace contextRef="#ctx0" brushRef="#br0" timeOffset="42384.0968">18793 4178 257,'0'0'135,"0"0"2,37 6-4,7 0-94,-2-10-13,16 10-15,2 1-9,0-3-12,5 10-27,-15-9-78,2 3-19,-9-6-4,1-4 1</inkml:trace>
  <inkml:trace contextRef="#ctx0" brushRef="#br0" timeOffset="42149.7073">18801 3991 260,'0'0'131,"0"0"-1,38-29-28,10 33-62,-5-6-12,17 6-17,1 2-9,-3-4-13,4 9-21,-18-13-34,2 4-63,-11 2 0,-6-2-3,-8 0 2</inkml:trace>
  <inkml:trace contextRef="#ctx0" brushRef="#br0" timeOffset="41759.0626">18826 3808 222,'0'0'124,"11"40"0,-7 3-4,-6 11-88,8 19-10,-2 8-18,2 2-16,9 6-36,-13-8-73,8-14-3,-1-17-2,-1-23 1</inkml:trace>
  <inkml:trace contextRef="#ctx0" brushRef="#br0" timeOffset="41930.9459">19119 3742 173,'0'0'123,"15"33"2,-5 4-1,-6 9-76,11 23-10,-11 3-16,6 9-9,-1 0-11,-3-8-16,8 0-39,-7-21-71,1-19 0,-2-14-5,-6-19 2</inkml:trace>
  <inkml:trace contextRef="#ctx0" brushRef="#br0" timeOffset="43181.0084">20139 3592 156,'-27'21'115,"-2"4"1,-4 8-1,6 11-68,-10 3-7,14 16-14,-2 5-12,17 11-8,10 6-20,4-4-28,23 3-75,6-6-3,13-15-2,6-9-2</inkml:trace>
  <inkml:trace contextRef="#ctx0" brushRef="#br0" timeOffset="43806.0398">20588 3733 83,'0'0'106,"-35"40"0,16-5 2,-2 9-48,-4 3-22,13 10-10,4-3-16,10-2-9,6-9-9,5-16-5,14-8-2,-3-19 1,10-13-2,-9-16 3,4-6 3,-6-4 5,-7-7 4,-3 6 3,-11-1 5,0 8 2,-6 1 5,-3 12 2,-7-1 2,14 21 0,-29-8 2,29 8-1,-31 27-1,20 2-3,-5 4-5,9 8-1,5 9-4,9 6-2,9 5-3,11 5 2,6 5-5,7-1 2,4 9-2,1 0 2,-3-2 0,-7-2 0,-12-4 0,-8-7-1,-13-4 1,-13-6-1,-10-12 1,-12-11-1,-6-12 0,-7-15 0,-2-14 0,0-18 0,5-11-1,5-11 2,11-8-3,9-2-5,14 4-16,-1-7-28,20 16-71,4 1-5,8 4 3,6 5-4</inkml:trace>
  <inkml:trace contextRef="#ctx0" brushRef="#br0" timeOffset="44587.3268">21195 4197 196,'0'0'125,"0"0"4,-13 18 0,13-18-69,27 19-15,9-4-17,1-5-12,15 11-6,4 2-8,2 4-9,7 8-25,-15-10-65,8 4-33,-6-2-4,-4-4-1</inkml:trace>
  <inkml:trace contextRef="#ctx0" brushRef="#br0" timeOffset="44306.0653">21228 4124 208,'0'0'120,"0"-21"-3,21-4 0,6-16-82,21 3-14,2-7-13,8-3-15,2 8-7,-4-3-16,6 14-18,-18-1-37,-2 14-32,-9 8 3,-14 1-2</inkml:trace>
  <inkml:trace contextRef="#ctx0" brushRef="#br0" timeOffset="44962.3478">22618 4203 169,'4'-40'107,"-12"-7"4,-2 1 3,-5 6-78,-20-9-3,1 15-7,-22 5 1,-4 21-2,-15 6 0,5 23-2,-7 12-5,10 19-4,9 10-5,19 9 0,20-1-5,23-3-1,27-5-10,13-20-16,31-5-44,2-26-66,12-20-1,-6-18-2,2-16 1</inkml:trace>
  <inkml:trace contextRef="#ctx0" brushRef="#br0" timeOffset="45227.985">22689 3359 261,'0'0'130,"27"-6"3,2 23-2,19 24-94,-3 5-11,18 23-12,-3 9-3,2 20-3,-6 12-3,-6 13-1,-12 4-7,-18 6 3,-11 2-9,-20-9-12,-3 3-52,-22-21-61,-13-16-4,-16-22 1,-5-20-4</inkml:trace>
  <inkml:trace contextRef="#ctx0" brushRef="#br0" timeOffset="22819.5482">12878 2154 119,'0'0'124,"-31"-10"2,31 10 1,0-23-75,20 21-10,3-11-12,21 11-13,6-2-5,12 6-7,7 2-12,-1-1-17,11 15-36,-17-7-66,1-1-1,-13-2-2,-9 3 1</inkml:trace>
  <inkml:trace contextRef="#ctx0" brushRef="#br0" timeOffset="22335.1489">13000 1867 82,'0'0'117,"0"0"4,0 0 1,-6 25-68,-4-2-10,16 27-6,-10 2-10,10 17-8,-2-3-4,5 7-11,5 0-19,-6-15-37,15-6-70,-8-19-3,3-14-7,-18-19 5</inkml:trace>
  <inkml:trace contextRef="#ctx0" brushRef="#br0" timeOffset="23038.3078">13044 2358 190,'0'0'130,"42"-11"-6,-7 5 4,21 6-91,-8-6-11,16 12-16,-4 5-20,-3-7-33,5 8-80,-10-1-1,-4-3-6,-9-4 2</inkml:trace>
  <inkml:trace contextRef="#ctx0" brushRef="#br0" timeOffset="22569.534">13268 1813 170,'0'0'123,"13"23"0,-5 15-38,-10-3-33,17 27-8,-11 3-12,8 16-12,-3 0-5,1 2-13,0 4-10,-1-20-29,9 3-49,-9-26-42,1-15-3,-10-29 0</inkml:trace>
  <inkml:trace contextRef="#ctx0" brushRef="#br0" timeOffset="23741.4655">14085 1849 60,'0'0'109,"-13"-25"4,13 25 0,-22 8-60,-3 3-8,8 24-5,-12 2-13,10 21-3,-8 7-3,13 14-7,-1 4-3,15 6-9,11 3-11,7-15-30,30-5-76,0-16-10,14-14-2,7-25 0</inkml:trace>
  <inkml:trace contextRef="#ctx0" brushRef="#br0" timeOffset="24288.3721">14515 1982 74,'-29'23'103,"-2"4"2,4 10-2,2 9-64,4-7-9,15 7-10,6-11-9,14-6-5,9-14-10,8-13 1,7-12-12,-1-15-6,3-7-2,-9-11 2,0 3 0,-8-3 1,-9 7 16,-3 5 1,-11 6 16,0 25 3,-13-23 7,13 23 4,-27 15 2,15 10 0,-9-2-4,11 14-1,-3 1-1,13 7-2,0-1-6,15 6-4,6-4-2,10 5-3,10-3 1,7 2-6,2 0-2,-2 2-3,-7 2 4,-5 0 0,-14-4-1,-11-4 0,-15-9-1,-17-6 0,-10-14-2,-11-17 0,-4-17 0,-6-14 1,-2-6-1,0-11 0,7 0-3,9-6-5,15 6-10,5-2-19,20 11-65,8 3-11,15 7-3,6 2 1</inkml:trace>
  <inkml:trace contextRef="#ctx0" brushRef="#br0" timeOffset="24804.0189">15053 1801 77,'0'0'119,"0"0"1,0 0-2,4 25-47,21-2-35,-2-9-10,17 9-14,3 2-8,7-2-4,4 0-3,0-4 0,-2-3-1,-4 1 3,-9-3-3,-8 3 5,-10 0 1,-10 5 5,-16 1 0,-5 11 4,-17-1 5,-2 8-6,-13-1 6,-1 3-6,-5-3 2,2 1-6,7-5 1,4-9-9,12 0-8,0-17-26,23-10-80,4 19-10,-4-19-5,33-8 2</inkml:trace>
  <inkml:trace contextRef="#ctx0" brushRef="#br0" timeOffset="25147.7869">16223 2117 84,'12'-31'105,"-7"-7"2,-1-1-4,-6 1-51,-11-5-27,3 12-1,-15-3-2,0 18 0,-19 1 2,3 19 0,-15 5 1,8 22-3,-8 6-5,12 15-5,7 2-5,12 6-1,16-3 2,18-8-3,20-7 0,14-13-4,14-10-13,1-21-13,19 0-45,-11-25-61,3-7-4,-11-11 0,-8-7-1</inkml:trace>
  <inkml:trace contextRef="#ctx0" brushRef="#br0" timeOffset="25429.0605">16248 1460 133,'0'0'120,"0"0"5,29 31-2,-2-12-58,12 23-28,3 10-14,12 16-10,2 11-5,0 15-1,-4 10-1,-8 8-3,-9 2-1,-14 0-2,-15-4-1,-16-14-9,-11-7-27,-25-12-87,-4-17-6,-8-20 1,-6-17-4</inkml:trace>
  <inkml:trace contextRef="#ctx0" brushRef="#br0" timeOffset="26491.6014">17467 2221 154,'0'0'125,"0"0"-2,0 0 3,0 0-81,0 0-7,0 0-14,38-11-9,-11 11-7,12 2-4,11-4-3,6 2-3,7-2-9,-3-4-14,8 14-34,-11-10-63,-3 2-1,-15 0-8,-12 0 3</inkml:trace>
  <inkml:trace contextRef="#ctx0" brushRef="#br0" timeOffset="27616.6591">18641 1903 168,'0'0'128,"0"0"0,0 0 1,17-21-73,25 19-15,5-8-15,22 3-12,4 1-9,8 2-11,6 10-24,-12-8-48,8 15-52,-19 1-1,-6 7 0,-20 0-3</inkml:trace>
  <inkml:trace contextRef="#ctx0" brushRef="#br0" timeOffset="27132.2659">18791 1664 182,'0'0'121,"-8"25"-2,8 18-2,-7 11-82,14 23-8,-5 6-14,4 3-21,11 13-29,-11-16-76,12-10-5,1-10 1,2-24-2</inkml:trace>
  <inkml:trace contextRef="#ctx0" brushRef="#br0" timeOffset="27835.4187">18862 2096 228,'0'0'131,"25"-8"-4,16 8 1,1 0-97,18 8-11,6 5-27,1-9-38,10 10-77,-9-3-7,-1-3 1,-9-6-5</inkml:trace>
  <inkml:trace contextRef="#ctx0" brushRef="#br0" timeOffset="27382.2746">19105 1604 190,'8'31'121,"-4"10"0,7 18-1,-9 5-79,12 21-9,-3 0-12,7 5-9,-3-3-8,-1-12-19,9-7-36,-10-22-68,1-13 0,-14-33-5,0 0-5</inkml:trace>
  <inkml:trace contextRef="#ctx0" brushRef="#br0" timeOffset="28179.1864">20040 1481 184,'-21'-6'131,"0"14"0,-10 11 0,-2 24-61,-13 11-38,13 28-11,-3 11-11,11 13-2,7 6-1,14 0-9,16-2-10,7-20-36,26-5-80,3-25-2,15-18-1,-1-23-2</inkml:trace>
  <inkml:trace contextRef="#ctx0" brushRef="#br0" timeOffset="28772.9802">20617 1708 206,'-14'-19'127,"-9"4"1,2 13-1,-16 6-83,8 28-11,-11 5-14,9 19-5,0 6-6,8 7-1,8-3-3,11-3-2,10-13-2,11-15-3,10-14-5,2-19-1,6-11-1,-3-18-3,5-6-1,-12-10 1,4-1 1,-14-6 3,-3 4 6,-6 5 2,-8 3 5,0 13 3,-10 7 4,12 18 0,-23 0 2,17 18-2,-5 7-2,9 15 0,4 6-5,13 8-1,6 10-5,3 3 0,12 5-1,1-3-6,7 4 3,-3-5-3,1 3 4,-13-7 0,-8-4 7,-11-4-1,-14-4 2,-8 0 5,-18-10-1,-7-3 3,-13-14-1,0-8-2,-4-17 0,7-10-3,3-17 1,9-13-1,10-12-1,12-8-5,15-5-9,2-9-36,21 5-87,2 1 0,11 3-5,1-1 0</inkml:trace>
  <inkml:trace contextRef="#ctx0" brushRef="#br0" timeOffset="29351.1184">21143 2015 155,'0'0'122,"2"-33"3,10 4-2,15 6-74,5-23-12,20 11-14,4-7-18,0 3-15,10 14-40,-10 2-70,-2 8-4,-10 9-1,-11 10-2</inkml:trace>
  <inkml:trace contextRef="#ctx0" brushRef="#br0" timeOffset="29601.132">21162 2044 257,'0'0'135,"0"0"-3,31 15-13,-10-15-78,20 16-12,3 1-15,8 10-8,6 8-3,-2 3-17,4 11-29,-14-7-86,12-2-2,-6-11-2,0-9-1</inkml:trace>
  <inkml:trace contextRef="#ctx0" brushRef="#br0" timeOffset="29944.8997">22354 2131 170,'17'-35'115,"-1"-2"-4,-7-7 3,-9-6-84,4 7-5,-19-7-7,3 10-3,-15-3 2,-6 16 0,-15 6 1,0 17-2,-12 10-1,6 21-2,0 10-2,8 15-1,9 6-5,16 7 0,19-7-5,21-4-3,24-6-10,9-23-23,29-2-70,-6-23-27,10-13 1,-6-18-5</inkml:trace>
  <inkml:trace contextRef="#ctx0" brushRef="#br0" timeOffset="30210.5375">22541 1271 240,'33'17'129,"-3"6"2,9 22-5,-4 9-90,15 34-9,-2 18-16,0 14-4,-11 19 0,-10 9-8,-12 6-5,-17-7-17,-5 9-44,-20-31-62,-22-17-1,-20-21-3,-18-21-5</inkml:trace>
  <inkml:trace contextRef="#ctx0" brushRef="#br0" timeOffset="77996.4307">24133 132 154,'0'0'110,"0"0"-3,0 0 1,0 0-81,0 0 0,20-4-10,3 0-7,8 0-9,17-2-22,2-5-76,8 1-12,5 2 0,-1-3-7</inkml:trace>
  <inkml:trace contextRef="#ctx0" brushRef="#br0" timeOffset="78355.8327">24243 463 203,'0'0'121,"-19"-15"-2,19 15-1,0 0-88,27-16-5,-2 5-13,10 5-6,9 2-9,4-4-19,14 10-91,-8-7-4,6 3-4,-4-4-2</inkml:trace>
  <inkml:trace contextRef="#ctx0" brushRef="#br0" timeOffset="79168.3605">25666-221 188,'0'0'114,"0"0"5,8-23-6,13 21-71,6-6-19,19 2-1,8-9-15,8-1-9,15-1-18,-2-6-31,4 11-59,-2-1-5,-7 11 0,-12 4-6</inkml:trace>
  <inkml:trace contextRef="#ctx0" brushRef="#br0" timeOffset="78949.6014">26061-271 198,'0'0'112,"-19"-6"4,19 6-7,-8 29-77,4-2 1,8 15-15,-2 8-5,2 10-14,-2 11-5,0 1-23,11 11-24,-9-8-65,0-13 1,0-12 0,-2-16-2</inkml:trace>
  <inkml:trace contextRef="#ctx0" brushRef="#br0" timeOffset="79652.7597">26493 475 123,'4'-35'94,"6"-5"0,-5-7-4,-3-7-73,2 10 0,-8-6 4,2 13-2,-11-1 5,1 18-1,-11 1 3,2 17-1,-10 4-5,2 14-5,-2 5-4,2 10-2,4 5-6,4 3 0,8 1-3,11-3 0,11-6-1,7-6 0,9-8-1,6-11-1,5-8 0,1-10 0,-2-5 1,-4-6 0,-3 2 2,-8-2 2,-7 3 2,-13 20 3,14-21-1,-14 21 1,0 0-1,9 27 0,-3-6-5,8 6-12,13 10-37,0-12-70,9-2-3,1-13-2,7-10-4</inkml:trace>
  <inkml:trace contextRef="#ctx0" brushRef="#br0" timeOffset="80137.1608">27540 91 71,'15'-25'80,"5"4"2,-5-16-2,4 1-61,-9 1-3,-6-4 1,-2 3 5,-12-3 0,-5 8 8,-16-5 1,-4 20 6,-21-3-1,-2 21 1,-19 4-8,2 28-3,-8 7-4,6 21-8,4 9 0,19 12-8,17 2 2,22-1-7,26-8 4,24-15-7,23-18 1,17-20-3,14-15-8,-2-22-14,11-5-31,-23-20-64,0-5-4,-23-6 2,-13 5-2</inkml:trace>
  <inkml:trace contextRef="#ctx0" brushRef="#br0" timeOffset="80387.1726">27249 234 181,'23'-8'122,"-23"8"3,33-19 1,-33 19-69,40-4-10,-22 8-16,18 21-13,-5 2-11,4 6-18,11 21-50,-2-8-66,-1 4-4,-1-11-5,1-3-1</inkml:trace>
  <inkml:trace contextRef="#ctx0" brushRef="#br0" timeOffset="80793.4427">28506-281 213,'0'0'122,"-25"-10"4,-4 14-3,0 21-71,-23 0-8,8 22-19,-7 7-6,7 19-9,4 8-2,16 6-10,19 11-8,14-9-33,32 3-88,9-15-2,23-11-3,10-22-3</inkml:trace>
  <inkml:trace contextRef="#ctx0" brushRef="#br0" timeOffset="81622.606">28940 97 59,'17'-31'85,"-4"-13"2,-3 9 6,7 2-50,-15-3 1,8 16 2,-20-3-6,10 23 6,-23-9-4,23 9-4,-27 30-6,14-1-9,-3 4-4,7 11-11,3 5 1,12 5-8,7 7-1,10-5-1,10 2-2,2-6-2,7-2-2,-3-11-2,-3-6-4,-16-12-4,-5-2-1,-15-19 0,-35 17 1,-7-20 4,-6 1 4,-8-4 8,-4-6 8,6 3 7,0-3 3,19 4 1,8-3 1,27 11-1,0 0-4,0 0-5,35-8-5,2 8-6,15 4-14,-2-10-39,8 10-70,-4-4-3,0 2-1,-8-2-3</inkml:trace>
  <inkml:trace contextRef="#ctx0" brushRef="#br0" timeOffset="81855.9923">29493 371 297,'0'0'130,"13"29"-3,-18 1-9,-5 13-122,4 15-48,-7-4-73,5 5-3,0-8-3,10-7-1</inkml:trace>
  <inkml:trace contextRef="#ctx0" brushRef="#br0" timeOffset="82402.8971">30268 286 171,'23'-23'117,"6"-10"0,6-6-3,1-13-57,3 4-35,-4-10-13,1 2-1,-9-3-5,-4 10 7,-11 1-2,-8 12 7,-14 5-3,10 31 5,-46-12 2,13 35-1,-15 14 3,5 21-9,-12 13 2,10 18-7,3 9 1,11 8-6,14 4-1,13-6-6,15-7-4,7-15-3,16-12-7,-1-24-8,13-9-9,-17-33-7,4-1 0,-25-28 6,-2 0 12,-20-11 11,-19-3 15,-11 4 14,-18-7 15,6 21 9,-15-8 5,19 21-3,-4-7-8,25 15-6,31 0-9,0 0-5,0 0-5,54 11-4,0-11-6,10-5-8,11 3-19,-9-18-53,13 5-55,-12-12-1,1-2-3,-16-13 1</inkml:trace>
  <inkml:trace contextRef="#ctx0" brushRef="#br0" timeOffset="82684.161">30900-393 269,'25'-13'131,"-5"22"1,-1 7-5,14 22-85,-8 9-16,9 18-16,-1 16-5,0 10-8,-6 15-3,-6 4-7,-7 11-3,-16-7-16,-2 5-32,-25-20-66,-6-5-1,-19-17-2,-9-13 5</inkml:trace>
  <inkml:trace contextRef="#ctx0" brushRef="#br0" timeOffset="83356.0702">24209 1847 180,'0'0'132,"0"0"0,0 0 0,0 0-87,48 10-15,-12-14-13,13 2-14,8 6-20,-3-17-43,8 13-68,-6-2-4,-2 2-1,-15 0-2</inkml:trace>
  <inkml:trace contextRef="#ctx0" brushRef="#br0" timeOffset="83559.2043">24318 2119 220,'33'-2'134,"-2"-9"-7,13 7-5,-7-2-108,17-2-48,8 10-84,1-2-10,-7 2-1,-2-2-6</inkml:trace>
  <inkml:trace contextRef="#ctx0" brushRef="#br0" timeOffset="84262.3644">25641 1589 198,'0'0'128,"4"-21"-3,17 9 0,21-3-91,7-10-5,22 0-14,10 2-12,6-6-13,13 15-31,-11-5-79,5 9-7,-11 8 1,-8 6-4</inkml:trace>
  <inkml:trace contextRef="#ctx0" brushRef="#br0" timeOffset="84043.6042">25913 1431 222,'0'27'129,"4"21"-2,1 10-4,11 25-92,-1 4-10,8 11-19,6 2-15,-7-15-36,18-4-75,-11-19-1,-2-20-2,-8-26-1</inkml:trace>
  <inkml:trace contextRef="#ctx0" brushRef="#br0" timeOffset="84746.7637">26684 2088 137,'27'-19'121,"-6"-10"4,-2-13-5,1-8-59,-9-12-37,5 2-5,-16-1-12,-6 10-5,-13 5 1,-6 15-3,-10 14 2,-6 15-1,-5 19 1,-4 14 2,-2 12-1,6 9 3,1 9-2,9 9 2,7-3-2,15-3 5,12-10 0,14-10-2,13-17-6,10-15 0,9-16 0,6-10-1,2-16 2,0-5-6,-7-4 0,-5-1 0,-7 7 8,-6 6 0,-27 27 0,29-23 1,-29 23 0,11 23 0,-7 2-1,4 8-1,2 5-5,7-5-4,12 6-21,-4-22-60,21-3-42,2-14-5,8-8 2,0-17-5</inkml:trace>
  <inkml:trace contextRef="#ctx0" brushRef="#br0" timeOffset="85138.4059">27748 1869 115,'14'-37'101,"11"0"0,-10-13-3,1-4-79,-1 2-2,-13-8-7,-4 3 0,-17-1 7,-1 10 3,-20-1 3,-2 17 4,-20 7 2,0 28 1,-17 13-4,6 32-1,-10 16-7,14 24-2,5 11-4,23 7-2,20-6-4,27 0 0,25-17-4,25-17 3,17-20-9,10-25-5,11-11-17,-13-28-27,10-1-78,-20-21-6,-13-1 1,-19-11-4</inkml:trace>
  <inkml:trace contextRef="#ctx0" brushRef="#br0" timeOffset="85387.4181">27434 1844 249,'-6'27'137,"6"-27"-1,37 11-1,-10-9-98,19 17-11,0 1-14,6 12-9,6 13-8,-6-9-38,8 16-89,-8-9-2,2-1-3,-8-15-2</inkml:trace>
  <inkml:trace contextRef="#ctx0" brushRef="#br0" timeOffset="85949.9474">28639 1310 177,'-25'5'123,"-4"3"3,-2 11-2,-19 1-76,9 22-8,-16 2-17,8 18-8,-1 9-8,12 12-2,18 8-4,15 7-2,22-1 1,20-7-16,32 3-31,2-24-78,18-13 0,4-23-2,7-16 0</inkml:trace>
  <inkml:trace contextRef="#ctx0" brushRef="#br0" timeOffset="86903.1199">29217 1853 155,'10'-36'107,"9"1"-2,-7 0-5,-3-7-79,-1 7-2,-8-2-6,-8 7 1,-15 6 3,-8 17 0,-17 5 2,-2 21 1,-10 6-2,2 18-3,-1 5-5,12 12-1,9-1-6,17-3 0,17-6-4,13-11-1,22-14-5,10-15-3,11-14-3,2-14-1,6-7 0,-10-13 0,-2 1 5,-13-1 3,-14 3 7,-10 6 4,-11 6 4,0 23 3,-15-25 2,15 25 0,-23 9-3,23-9-1,-10 39-4,18-8 1,7 9-3,10 5-1,8 7-3,10 7 2,5 1 4,2 2-4,-4 3 3,-7-1-4,-12-6 4,-12-2-4,-19-8 5,-19-9-5,-17-7-2,-12-14 1,-10-14 1,-9-14 0,3-15 0,4-10 2,14-9-9,12-8 9,20 2-11,13-2-1,20 11-23,10-7-35,18 19-64,9 2-2,7 8 7,3 3-10</inkml:trace>
  <inkml:trace contextRef="#ctx0" brushRef="#br0" timeOffset="87106.254">29842 2117 238,'21'47'135,"-17"-11"-2,2 12-5,-6 1-105,-2 3-50,4 7-88,0-10-11,5-7-6,3-15 0</inkml:trace>
  <inkml:trace contextRef="#ctx0" brushRef="#br0" timeOffset="87621.9041">30709 1982 94,'18'-59'97,"7"3"1,-12-10 4,-11-7-72,6 13 3,-20-9 0,5 17-1,-18 0 4,9 32 2,-24 3 0,11 36-4,-16 14-6,7 29-6,-1 19-7,3 21-2,3 12 0,10 9-6,9 0-2,12-5-7,14-8-1,5-23-7,12-12-4,-2-27-10,12-13-10,-14-33-3,6-2 1,-24-27 3,-5 0 8,-21-12 9,-16-5 14,-15 3 13,-19-3 13,3 19 6,-13-4 6,16 17 0,1-5-3,25 17-6,10-2-6,27 2-5,25 8-5,18-8-5,20-2-6,7-8-6,13 3-21,-4-20-48,11 7-67,-13-11 1,-3-3-5,-11-9 2</inkml:trace>
  <inkml:trace contextRef="#ctx0" brushRef="#br0" timeOffset="87887.5414">31093 1290 247,'0'0'136,"33"6"1,-6 19-4,-4 6-90,10 29-17,-2 17-14,3 17-7,-1 16-9,-8 6-5,-2 13-2,-17-6-9,0 5-15,-25-18-30,-1-8-67,-16-17 0,-11-14 3,-12-15 0</inkml:trace>
  <inkml:trace contextRef="#ctx0" brushRef="#br0" timeOffset="88606.3271">24205 4097 163,'-8'20'120,"8"-20"5,0 0-16,0 0-65,10-18-3,15 16-12,2-9-8,13 7-6,6-2-9,3 2-17,14 12-41,-5-8-76,4 0-2,-6 0-2,-10-2-2</inkml:trace>
  <inkml:trace contextRef="#ctx0" brushRef="#br0" timeOffset="88825.0879">24291 4388 282,'0'0'137,"0"0"-8,24 18-35,-1-22-71,17 8-8,3 2-23,5-10-37,8 8-82,2-6-6,3-2-1,-3-2-2</inkml:trace>
  <inkml:trace contextRef="#ctx0" brushRef="#br0" timeOffset="89528.2484">25672 3766 238,'-12'-27'133,"12"27"-1,33-31-1,15 23-104,8-7-5,21 7-10,8-2-12,4-1-12,11 11-25,-15-10-50,5 10-43,-14 2 1,-7 4-4,-15 5 1</inkml:trace>
  <inkml:trace contextRef="#ctx0" brushRef="#br0" timeOffset="89309.4877">26036 3748 198,'0'0'131,"10"33"-2,-8 4 1,4 24-85,-3 3-15,9 23-12,3 13-24,-9-9-30,13 9-89,-9-9-3,2-18-4,-7-27-2</inkml:trace>
  <inkml:trace contextRef="#ctx0" brushRef="#br0" timeOffset="89997.0236">26707 4311 205,'23'-38'122,"-7"1"0,3-9-2,6-4-92,-15-8-8,3 8-13,-11 2-3,-4 7-4,-11 10 3,-12 14 1,-10 17 0,-6 15 2,-9 14-1,-2 12 4,-4 11-2,4 15 2,4-1-4,15 1 2,12-7-4,15-10 2,16-15-3,13-16-2,10-19 0,11-17-1,8-12 2,-2-10-2,-1-7 1,-3-2-1,-10 2 4,-5 7-1,-11 10 3,-20 29 0,21-21 1,-21 21 0,2 27-1,0 4 1,3 5-3,5 5-2,9 1-7,3-7-7,16 5-29,-7-18-77,15-5-13,-1-13-5,-1-10 2</inkml:trace>
  <inkml:trace contextRef="#ctx0" brushRef="#br0" timeOffset="90387.6701">27671 4142 220,'27'-18'118,"0"-13"0,4-7-4,-2-1-97,-4-11-6,-4-2-10,-4 4 0,-11 2 0,-12 1 3,-7 5 3,-20 5 3,-9 10 1,-20 6 3,-9 19 2,-22 11 0,1 24 0,-9 17-1,7 23-1,7 8-3,20 12 0,24 1-3,34-3 0,30-14-3,33-12 0,25-19-5,15-21-4,14-17-12,-7-20-20,12-5-68,-26-18-34,-12-7 0,-23-7-3</inkml:trace>
  <inkml:trace contextRef="#ctx0" brushRef="#br0" timeOffset="90606.4301">27420 4182 270,'29'-2'140,"-2"-2"-2,10 8-1,-4 2-100,19 23-12,-4 9-17,8 7-12,4 22-40,-12-9-91,4-2-5,-6-10 1,0-13-2</inkml:trace>
  <inkml:trace contextRef="#ctx0" brushRef="#br0" timeOffset="91247.0849">28733 3563 206,'-32'-15'126,"8"23"-2,-12 9 1,-1 16-81,-17 5-10,2 16-13,-4 12-11,10 15-4,9 4-5,16 7-2,27 1-11,17-12-17,35 0-64,11-16-34,16-19-1,6-15-2</inkml:trace>
  <inkml:trace contextRef="#ctx0" brushRef="#br0" timeOffset="91872.1158">29283 3908 187,'4'-36'116,"-6"7"2,-6 8-16,-19-4-60,0 19-8,-17 4-13,1 17-5,-9 10-4,-2 14-3,2 9-3,6 6 0,11 2-3,20-2 0,13-8-4,17-13-3,20-12-3,11-19-4,10-10-3,-2-17-4,4-4 1,-8-11-1,-2 1 5,-15-1 3,-14 9 7,-9 6 7,-12 2 6,2 23 5,-17-19 1,17 19 3,-31 15-2,21 8 0,-3 4-4,9 12-3,8 11-4,11 8 0,6 7-3,8 5-1,8 7 0,3 4-1,-1-2 0,-8 0 1,-8-6 2,-13-7 1,-14-7 0,-10-12 1,-17-17-2,-7-18 0,-8-16 0,-3-17-3,-1-14-9,-6-23-16,18 1-41,-1-11-67,14-1 1,10 1-4,13 1 2</inkml:trace>
  <inkml:trace contextRef="#ctx0" brushRef="#br0" timeOffset="92215.881">29533 3498 186,'0'0'127,"25"-18"-2,-5 9 2,9 18-72,0-18-17,13 13-12,-5-4-12,-1 9-4,-9 3-6,-6 9-1,-13 4-2,-10 4 2,-15 8-3,-10 9 3,-12 2-1,1 0 2,1 2-1,4-5 1,8-1-1,12-7 0,17-6-2,17-10-7,17 0-18,-3-19-48,15 4-60,-2-4-2,1-4-1,-3 0-2</inkml:trace>
  <inkml:trace contextRef="#ctx0" brushRef="#br0" timeOffset="92434.6431">30017 4412 328,'27'40'133,"-19"-7"-6,-4 19-39,-2 2-101,-6 2-80,4 2-37,-2-1 0,6-12-4</inkml:trace>
  <inkml:trace contextRef="#ctx0" brushRef="#br0" timeOffset="92965.92">30904 4280 224,'29'-69'121,"0"-6"-1,-6-6-1,-13-8-97,9 10-4,-11-2-3,3 16-4,-11 7 3,0 21 0,-11 10 2,11 27 0,-31 4-1,10 29-1,-10 17-3,2 23 0,-6 18-4,4 17 1,2 13-6,8 6-1,10 1-4,9-5-4,15-9-6,1-20-4,17-15-3,-4-25-5,11-17 2,-13-24 1,0-13 2,-25 0 5,-4-42 6,-26 9 8,-19-5 6,-18 5 7,-14-2 4,0 14 4,-6-2 1,14 13 3,9-5-3,20 11-2,19-2-2,25 6-4,27-21-3,23 6-4,12-5-7,15-1-9,13 2-17,-5-16-58,10 8-56,-7 0-1,-5-4-1,-15-5-3</inkml:trace>
  <inkml:trace contextRef="#ctx0" brushRef="#br0" timeOffset="93262.8082">31326 3270 209,'16'-25'130,"3"23"7,2 6-5,12 29-76,-4 5-15,21 30-14,-4 17-12,8 25-6,2 19-7,-4 15-7,-5 18-8,-13-4-9,-3 10-16,-33-12-16,0 14-31,-29-22-52,-15-13 1,-16-15 3,-17-24 5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37:29.084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B9E04886-05C7-44AD-A882-8C28745E88AF}" emma:medium="tactile" emma:mode="ink">
          <msink:context xmlns:msink="http://schemas.microsoft.com/ink/2010/main" type="writingRegion" rotatedBoundingBox="4018,973 29525,396 29692,7798 4185,8375"/>
        </emma:interpretation>
      </emma:emma>
    </inkml:annotationXML>
    <inkml:traceGroup>
      <inkml:annotationXML>
        <emma:emma xmlns:emma="http://www.w3.org/2003/04/emma" version="1.0">
          <emma:interpretation id="{1B9A26E0-B77C-46C3-8F0B-6915C2B6265F}" emma:medium="tactile" emma:mode="ink">
            <msink:context xmlns:msink="http://schemas.microsoft.com/ink/2010/main" type="paragraph" rotatedBoundingBox="4018,973 29525,396 29557,1789 4049,23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ECC603-D3E4-4CFC-B7AF-B3290239126E}" emma:medium="tactile" emma:mode="ink">
              <msink:context xmlns:msink="http://schemas.microsoft.com/ink/2010/main" type="line" rotatedBoundingBox="4018,973 29525,396 29557,1789 4049,2366"/>
            </emma:interpretation>
          </emma:emma>
        </inkml:annotationXML>
        <inkml:traceGroup>
          <inkml:annotationXML>
            <emma:emma xmlns:emma="http://www.w3.org/2003/04/emma" version="1.0">
              <emma:interpretation id="{90CCC6DF-5A5E-48EC-86CD-502690B7624F}" emma:medium="tactile" emma:mode="ink">
                <msink:context xmlns:msink="http://schemas.microsoft.com/ink/2010/main" type="inkWord" rotatedBoundingBox="4018,973 5980,928 6003,1933 4041,1977"/>
              </emma:interpretation>
              <emma:one-of disjunction-type="recognition" id="oneOf0">
                <emma:interpretation id="interp0" emma:lang="en-US" emma:confidence="1">
                  <emma:literal>We</emma:literal>
                </emma:interpretation>
                <emma:interpretation id="interp1" emma:lang="en-US" emma:confidence="0">
                  <emma:literal>we</emma:literal>
                </emma:interpretation>
                <emma:interpretation id="interp2" emma:lang="en-US" emma:confidence="0">
                  <emma:literal>Wee</emma:literal>
                </emma:interpretation>
                <emma:interpretation id="interp3" emma:lang="en-US" emma:confidence="0">
                  <emma:literal>Woe</emma:literal>
                </emma:interpretation>
                <emma:interpretation id="interp4" emma:lang="en-US" emma:confidence="0">
                  <emma:literal>WD</emma:literal>
                </emma:interpretation>
              </emma:one-of>
            </emma:emma>
          </inkml:annotationXML>
          <inkml:trace contextRef="#ctx0" brushRef="#br0">8 433 80,'-12'-19'100,"12"19"-1,0 0 2,0 0-72,0 0 3,-5 25-4,10 2-5,11 14-6,1 11-6,10 9 0,4 9-8,11 1 1,3 0-8,3-11 0,8-8-4,-2-14 3,-2-16-1,-4-15 0,-7-22 5,-7-12-1,-9-10 3,-9-7 0,-7-4 1,-9 2-1,-7 1 4,-3 9-1,-7 7 1,-1 13 0,-3 11 3,2 16 1,19-11 0,-27 50 0,23-13-2,8 7 1,11 2-3,10-3 1,12-5-3,13-9 2,8-8-3,6-15 0,7-10-1,0-15-1,1-10 2,-3-9 1,-13-12 3,-8-2-3,-15-8 5,-10 2-3,-17-2 3,-12 4-2,-15-3-1,-12 7-4,-11-4-7,-8-2 0,-2 2-13,-8-5-9,16 14-39,-1-9-49,13 10-8,5 2 4,17 17-1</inkml:trace>
          <inkml:trace contextRef="#ctx0" brushRef="#br0" timeOffset="484.6197">1535 848 92,'25'-4'91,"-4"-10"-1,-5-11-4,3-8-76,6-3-1,-4-3-1,0-1-2,-7 1 3,-1 3-1,-9-1 4,-4 10 2,-13 2 3,13 25 2,-41-27 1,14 27 3,-9 4-1,5 15 0,-4 2-3,8 14 1,2 0-6,17 13-2,8-4-3,14 1-4,13-1-3,13-6-9,18-5-13,2-19-46,13-1-55,2-17-1,-1-7-5,-3-9-2</inkml:trace>
        </inkml:traceGroup>
        <inkml:traceGroup>
          <inkml:annotationXML>
            <emma:emma xmlns:emma="http://www.w3.org/2003/04/emma" version="1.0">
              <emma:interpretation id="{0E08078B-3A90-4AF0-B605-D9B370A35656}" emma:medium="tactile" emma:mode="ink">
                <msink:context xmlns:msink="http://schemas.microsoft.com/ink/2010/main" type="inkWord" rotatedBoundingBox="7053,1489 9526,1433 9536,1860 7063,1915"/>
              </emma:interpretation>
              <emma:one-of disjunction-type="recognition" id="oneOf1">
                <emma:interpretation id="interp5" emma:lang="en-US" emma:confidence="1">
                  <emma:literal>can</emma:literal>
                </emma:interpretation>
                <emma:interpretation id="interp6" emma:lang="en-US" emma:confidence="0">
                  <emma:literal>coen</emma:literal>
                </emma:interpretation>
                <emma:interpretation id="interp7" emma:lang="en-US" emma:confidence="0">
                  <emma:literal>an</emma:literal>
                </emma:interpretation>
                <emma:interpretation id="interp8" emma:lang="en-US" emma:confidence="0">
                  <emma:literal>{an</emma:literal>
                </emma:interpretation>
                <emma:interpretation id="interp9" emma:lang="en-US" emma:confidence="0">
                  <emma:literal>[an</emma:literal>
                </emma:interpretation>
              </emma:one-of>
            </emma:emma>
          </inkml:annotationXML>
          <inkml:trace contextRef="#ctx0" brushRef="#br0" timeOffset="1265.9204">3476 572 1,'0'0'85,"-15"-25"2,15 25 2,-35-10-47,4-1 1,0 15-3,-13-8-1,4 17-2,-14-7-6,11 17-4,-9-2 0,12 10-7,3 0-5,14 4-4,13 3-6,16-3-2,15 0-1,18-5-8,19-1-22,7-19-36,20 0-53,2-12-1,7-6-1,-1-13-2</inkml:trace>
          <inkml:trace contextRef="#ctx0" brushRef="#br0" timeOffset="2109.6995">4348 701 100,'11'-19'98,"-11"19"-2,-2-31-1,-2 12-78,-9-4 0,1 3-4,-11-1 0,-6 6-1,-13 1 4,-4 12 0,-10-1 3,-2 16-3,-4 2 0,4 14-1,1 2-3,16 12 0,10 1-7,18 2 2,15-7-4,17-5 0,14-9-4,13-15-1,14-12-3,3-15-4,5-10-1,-5-12-3,-1-5 3,-12-4-1,-7 7 3,-11-3 1,-14 9 6,-9 8 4,-9 27 5,-13-21 4,-6 23-2,-1 17 4,-7 1-3,8 16 3,-2-1-4,9 11 0,7-2-4,12-3-2,9-6-1,9-7-1,11-16-1,5-8-1,7-12-1,4-13-1,0-10 1,0-11-1,2-3 0,-6-1-1,-3 4 1,-5 3-2,-9 10 3,-6 10 1,-6 11-1,-19 8 1,18 18 2,-16 9-1,-2 7 1,0 3 3,2 5-3,3-3-1,5 3 1,4-7-1,7-8 1,4-10-1,4-13-1,2-8 0,3-15 0,1-10 1,0-13 0,-1-1 0,1-5 0,-4 4 1,2 7 3,-2 10-1,-6 14 1,0 19 0,-4 15 1,0 17-2,-4 7-3,-1 7-15,7 17-65,-6-15-48,5-6-4,1-19-2,6-14-6</inkml:trace>
        </inkml:traceGroup>
        <inkml:traceGroup>
          <inkml:annotationXML>
            <emma:emma xmlns:emma="http://www.w3.org/2003/04/emma" version="1.0">
              <emma:interpretation id="{910039B0-7688-41B1-BF13-EE5595D1CBF7}" emma:medium="tactile" emma:mode="ink">
                <msink:context xmlns:msink="http://schemas.microsoft.com/ink/2010/main" type="inkWord" rotatedBoundingBox="10927,928 14944,837 14964,1728 10947,1819"/>
              </emma:interpretation>
              <emma:one-of disjunction-type="recognition" id="oneOf2">
                <emma:interpretation id="interp10" emma:lang="en-US" emma:confidence="0">
                  <emma:literal>decide</emma:literal>
                </emma:interpretation>
                <emma:interpretation id="interp11" emma:lang="en-US" emma:confidence="0">
                  <emma:literal>dead</emma:literal>
                </emma:interpretation>
                <emma:interpretation id="interp12" emma:lang="en-US" emma:confidence="0">
                  <emma:literal>deade</emma:literal>
                </emma:interpretation>
                <emma:interpretation id="interp13" emma:lang="en-US" emma:confidence="0">
                  <emma:literal>decade</emma:literal>
                </emma:interpretation>
                <emma:interpretation id="interp14" emma:lang="en-US" emma:confidence="0">
                  <emma:literal>deride</emma:literal>
                </emma:interpretation>
              </emma:one-of>
            </emma:emma>
          </inkml:annotationXML>
          <inkml:trace contextRef="#ctx0" brushRef="#br0" timeOffset="3160.2176">7178-35 23,'0'0'91,"0"0"4,0 0 4,0 0-59,-12 43 3,1-9 0,11 22-10,-8 0 1,10 21-15,-2 4-1,6 10-13,5 1-1,3-5-10,5-8 1,6-16-1,4-13 0,-2-21-1,0-19 1,-2-20 2,-6-13 1,-7-8-1,-6-9 0,-12 1-3,-6 1-3,-11 5 0,-4 8 1,-9 2 2,3 11 3,-6 3 3,1 3 4,5 6 4,-2 0 5,4 10 1,-5 1 3,7 12 2,-2 2-2,10 10 1,-2 0-3,15 9 0,8-2-5,17-3 1,14-6-5,17-10-3,16-10-3,11-13-2,12-13-1,2-16-2,9-10 0,-2-11-2,-11-4 3,-10-2-1,-13 2 2,-14-1 3,-15 8 2,-12 7 3,-19 7 2,-10 8 2,-11 8-1,-8 13 1,-8 4 2,3 15-1,-3 3 1,4 14-2,4 3 1,10 9-4,9 3 2,16 1-3,15-4-5,8-7-7,19-1-14,0-20-19,25-1-65,-2-21-18,8-5-4,-5-16 3</inkml:trace>
          <inkml:trace contextRef="#ctx0" brushRef="#br0" timeOffset="3691.489">8795 401 9,'0'0'93,"-7"-25"4,7 25 6,-35-14-53,2 3-3,2 18 1,-17-5-6,4 19-5,-12-5-3,8 20-8,-6-3-5,17 11-3,8-1-8,16 1-2,18-7-5,17-8-2,18-10-4,12-11-2,8-12-2,2-10 0,7-9 0,-7-8-1,-4-1 3,-10-3 1,-8 4 4,-7 4 4,-12 4 3,-21 23 4,18-21 0,-18 21 1,-2 19-2,2 8 2,-2 2-4,9 11-3,7 1-9,7-5-15,16 5-37,-1-20-71,13-7-2,1-18-3,6-10 0</inkml:trace>
          <inkml:trace contextRef="#ctx0" brushRef="#br0" timeOffset="3832.1153">9331 137 184,'-25'-6'123,"2"8"-13,23-2-15,-17 25-128,19-6-76,7 2 1,-9-21-15,41 29 4</inkml:trace>
          <inkml:trace contextRef="#ctx0" brushRef="#br0" timeOffset="4722.8003">10147-91 139,'0'0'116,"-33"18"-1,14 11 2,-10 3-71,11 24-5,-10-2-9,12 14-16,5-1 0,11 4-13,5-5 2,11-1-10,11-9 4,2-13-10,9-11 1,-1-20 0,-4-6-4,-8-16 0,-2-5 1,-15-10 1,-10 5 2,-12-1 3,-15 4 6,-15 9 2,-12 6 5,-4 10 4,-5 7 3,9 10 1,2 2 1,15 8-2,10 0-3,22 3 0,18-7-3,20-2-1,15-8-3,14-11-2,13-10-2,8-14-3,8-9 0,3-10-4,-1-7 3,-12-4-3,-6 3 3,-17-1 0,-15 5 3,-18 8 3,-19 2 3,-4 27 0,-41-27 2,3 25 1,-7 6 0,-3 8 1,0 9 0,9 6 2,5 6-4,18 5 2,14 3-3,22 1 0,18 0-5,18-7-6,19-2-22,-1-20-56,18 3-44,-5-16-3,0-4-2,-8-13-2</inkml:trace>
        </inkml:traceGroup>
        <inkml:traceGroup>
          <inkml:annotationXML>
            <emma:emma xmlns:emma="http://www.w3.org/2003/04/emma" version="1.0">
              <emma:interpretation id="{2D233801-A062-4830-81C2-6533AB0F0E63}" emma:medium="tactile" emma:mode="ink">
                <msink:context xmlns:msink="http://schemas.microsoft.com/ink/2010/main" type="inkWord" rotatedBoundingBox="16502,898 23283,744 23310,1931 16529,2084"/>
              </emma:interpretation>
              <emma:one-of disjunction-type="recognition" id="oneOf3">
                <emma:interpretation id="interp15" emma:lang="en-US" emma:confidence="1">
                  <emma:literal>formulas</emma:literal>
                </emma:interpretation>
                <emma:interpretation id="interp16" emma:lang="en-US" emma:confidence="0">
                  <emma:literal>forcemeats</emma:literal>
                </emma:interpretation>
                <emma:interpretation id="interp17" emma:lang="en-US" emma:confidence="0">
                  <emma:literal>foremast</emma:literal>
                </emma:interpretation>
                <emma:interpretation id="interp18" emma:lang="en-US" emma:confidence="0">
                  <emma:literal>foramens</emma:literal>
                </emma:interpretation>
                <emma:interpretation id="interp19" emma:lang="en-US" emma:confidence="0">
                  <emma:literal>tomcats</emma:literal>
                </emma:interpretation>
              </emma:one-of>
            </emma:emma>
          </inkml:annotationXML>
          <inkml:trace contextRef="#ctx0" brushRef="#br0" timeOffset="9914.2483">14710 539 81,'0'0'94,"27"-42"-2,-10 19-1,5 0-69,-5-6 2,8 2-2,-6 0-5,6 4 1,-9 2-4,5 9 6,-21 12 1,31-6-3,-31 6-2,17 31-6,-11-6-2,-2 10-3,0 1 2,0 5-7,7-8-1,-1-3 1,7-12-1,4-9 0,4-14 1,6-15-1,6-9 2,7-15 0,1-4-3,3-2 6,-2 2-5,-4 9 9,-3 6-5,-4 14 8,-12 15-3,-4 18-1,-11 9 3,-2 10-4,-6 3 3,2 3-7,1-3 3,5-3-8,2-10 2,9-11 1,2-10 0,6-10-3,4-9 2,0-10 1,2-6-4,-2-4 5,1 1-4,-7 5 5,0 4-5,-9 6 7,-16 21-5,19-2 3,-19 2 3,2 44-7,-4-13 6,0 2-4,6 3 4,8-1-6,9-10 6,4-6-6,10-11 2,5-10-1,4-9 1,1-7 0,-1-11-3,-3-7 3,-1-1-3,-7 1 6,-6 3-4,-6 6 7,-7 8-7,-14 19 6,0 0 0,0 0-3,-8 38 4,-2-3-6,-3 3 5,5 3-7,6-1 6,6-1-7,9-12 4,5-8-1,11-6-1,9-13 1,3-9-1,5-10 0,0-5 2,-1-6 0,-3-3-4,-5-2 6,-8 2-4,-8 3 6,-6 8-3,-15 22 6,0 0-5,0 0 0,0 0 4,-2 35-5,2-4 2,6 9-6,11 1-2,3-5-14,16 3-26,-5-14-81,21-8-3,0-15-1,4-6-4</inkml:trace>
          <inkml:trace contextRef="#ctx0" brushRef="#br0" timeOffset="10648.6491">17228 520 60,'21'-17'83,"12"1"1,-4-16-2,15-3-63,-1-9-10,9-5-4,0-6 0,2-1-6,-8-2 3,-4 4 0,-11 4 6,-13 2 3,-7 13 8,-22 6 4,11 29 2,-51-31 3,15 33 2,-16 2-1,4 17-2,-10 2-2,8 18-1,-4-3-5,13 18 1,8-4-4,16 8-6,15-6 2,23 0-7,14-10 0,19-7-10,19-4-4,6-22-22,16 3-35,-3-20-55,-3-4-4,-10-13-2,-10 0-2</inkml:trace>
          <inkml:trace contextRef="#ctx0" brushRef="#br0" timeOffset="11429.939">18230 429 206,'0'0'118,"31"-13"-4,-15-8-3,7-3-84,-8-16-5,5 5-7,-9-6-8,-5 3 5,-10 1-5,-11 8 8,-14 0-4,-8 16 4,-15 9-4,0 13-1,-8 5-2,2 17 0,2 9-2,8 5-5,14 5 3,14 0-6,18-5 4,14-7-5,17-11 4,15-17-7,14-12 4,4-13-1,5-8-5,-5-12 4,-2-4-2,-12-1 5,-10 3-4,-18 4 6,-9 8-4,-11 7 7,0 18-1,-29-7 2,8 22 1,0 6-5,2 3 4,9 7-6,4 3 5,12-1-6,11-4 5,10-2-7,12-9 1,9-9-1,10-3-2,4-14-1,9-7-3,-2-14 0,1-4-4,-7-6 6,-9-3-3,-13 1 7,-10 3-1,-12 3 7,-17 6-1,-2 29 6,-31-29 0,4 27 2,-4 4 0,2 6 0,0 5-1,6 5-1,10 1-1,13 6 0,13 2-1,12-2-6,12 2 3,9-2-7,10 2 4,2-5-6,2 1 6,-6-4-6,-2 2 5,-14-1 2,-13 1 3,-11 0 2,-20-1 1,-11 3 2,-18-4-2,-9 0 0,-14-9-4,-6-4-4,-3 0-20,-8-18-44,15 4-63,2-7-1,14-1-4,7-7 1</inkml:trace>
          <inkml:trace contextRef="#ctx0" brushRef="#br0" timeOffset="7616.8409">12653 609 78,'0'0'90,"33"-8"-2,-14-13-5,8-10-79,4-13 0,2-10-1,-2-6 1,-1-9-4,-10 3 3,-3-3-2,-9 5 10,-12 1-1,-8 18 9,-17 3 2,-1 19 2,-17 7 1,3 24 2,-14 11-2,8 24-3,0 15-2,11 21-11,10 15-1,16 14-6,17 17-3,17-2-16,23 6-12,1-19-21,24-6-39,-5-21-23,1-19-1,-11-26 0</inkml:trace>
          <inkml:trace contextRef="#ctx0" brushRef="#br0" timeOffset="7788.7247">12657 747 98,'-58'-42'107,"12"11"3,7 8-3,6 2-65,33 21-8,0 0-9,20-4-14,20 12-14,12-6-27,20 3-77,7-5-3,9-7-5,3-1 1</inkml:trace>
          <inkml:trace contextRef="#ctx0" brushRef="#br0" timeOffset="8632.5129">13656 466 1,'11'-21'61,"-13"-6"15,0 4-13,-7 0-29,-13 0 11,-3 13 3,-17-2 2,3 16-2,-18-2-1,10 23-7,-14-2-5,10 22-9,1-3-9,16 8-6,12-2-4,17-3-2,16-7-5,16-15-2,18-9-4,7-20-4,13-9-4,-3-16-10,3-4 0,-13-17-3,-3 6 2,-15-12 3,-12 12 2,-15 0 13,-11 7 6,-9 10 18,-16 6-1,-2 15 8,-13 6 1,7 20-1,-7-3 2,9 14-7,2 0-2,14 9-9,9-9 3,14 2-7,16-10 1,14-9-4,11-6-4,9-10-4,9-4-2,1-11-3,7-2 1,-7-12 0,-8 8-4,-10-6 8,-9 8-3,-14-2 10,-23 25-2,15-27 7,-15 27 0,-35 4-1,10 5 4,-4 9-5,6-1 5,2 8-6,6-2 4,13 2-5,13-7 1,11-1-1,10-5-1,7-7-2,9-3 0,2-6-2,4-5 1,-4-7 1,-5 1-1,-7-4 4,-7-1-5,-4-3 9,-15 0-3,-1 4 10,-17 0-6,6 19 9,-36-16-6,7 22 3,-10 2 4,1 15-5,-3 4 4,7 9-11,7 5 7,15 7-11,18-4 4,15-1-13,19 5-22,-1-21-65,21 0-35,5-18 2,5-12-6</inkml:trace>
        </inkml:traceGroup>
        <inkml:traceGroup>
          <inkml:annotationXML>
            <emma:emma xmlns:emma="http://www.w3.org/2003/04/emma" version="1.0">
              <emma:interpretation id="{9002481B-D01D-473C-B007-D4EF251FC304}" emma:medium="tactile" emma:mode="ink">
                <msink:context xmlns:msink="http://schemas.microsoft.com/ink/2010/main" type="inkWord" rotatedBoundingBox="24921,911 27495,853 27506,1373 24933,1431"/>
              </emma:interpretation>
              <emma:one-of disjunction-type="recognition" id="oneOf4">
                <emma:interpretation id="interp20" emma:lang="en-US" emma:confidence="1">
                  <emma:literal>such</emma:literal>
                </emma:interpretation>
                <emma:interpretation id="interp21" emma:lang="en-US" emma:confidence="0">
                  <emma:literal>soon</emma:literal>
                </emma:interpretation>
                <emma:interpretation id="interp22" emma:lang="en-US" emma:confidence="0">
                  <emma:literal>soar</emma:literal>
                </emma:interpretation>
                <emma:interpretation id="interp23" emma:lang="en-US" emma:confidence="0">
                  <emma:literal>Such</emma:literal>
                </emma:interpretation>
                <emma:interpretation id="interp24" emma:lang="en-US" emma:confidence="0">
                  <emma:literal>suds</emma:literal>
                </emma:interpretation>
              </emma:one-of>
            </emma:emma>
          </inkml:annotationXML>
          <inkml:trace contextRef="#ctx0" brushRef="#br0" timeOffset="12836.2604">21253 101 116,'8'-35'107,"-6"16"-1,-2 19 7,-23-37-68,4 35-6,-20-8 1,6 18-7,-15-2-7,4 13-7,-6-1-4,9 5-5,3 0-4,14 0-1,9-5-4,15-18 0,6 25-3,-6-25 1,48 11-1,-6-7 0,10-2-1,8 0-1,6 2 0,5 2 1,-3 7 0,-1 3-3,-7 1 7,-12 4-5,-11-1 7,-14 3-5,-17 2 6,-12-2-4,-15-7 5,-10 1-2,-12-7 0,-7-1-1,-6-7-2,-7-9-9,7 1-14,-2-14-27,21 5-69,1-10-2,16 6-2,13-5 1</inkml:trace>
          <inkml:trace contextRef="#ctx0" brushRef="#br0" timeOffset="13164.3964">21772 159 200,'-4'21'119,"-4"6"-3,-3 4 2,5 8-84,-2-6-1,14 7-15,0-13-4,11-2-6,6-15-2,6-10-1,2-12-5,2-15 3,-2-9-5,-2-7 6,-4-3-7,-8-1 4,-7 3-7,-8 1-1,-2 12-10,-10-1-12,10 32-23,-27-24-67,27 24 0,-29-5-2,29 5 2</inkml:trace>
          <inkml:trace contextRef="#ctx0" brushRef="#br0" timeOffset="13523.7968">22539 134 58,'0'0'99,"-7"-29"12,7 29 1,-24-22-43,-10 5-9,7 21-6,-18-6-11,5 19-5,-10 3-10,9 16-10,-1 3-1,15 7-10,6-1 2,19 3-7,17-5 1,12-7-10,14-10-7,3-17-25,18-1-81,-10-14-8,9-7-5,-10-11-1</inkml:trace>
          <inkml:trace contextRef="#ctx0" brushRef="#br0" timeOffset="14305.0777">22724-87 164,'0'0'118,"0"0"4,0 0-2,6 20-69,-6-20-10,4 54-6,-6-19-17,8 13-5,-4 2-4,4 0-10,5-5 5,5-8-6,5-10 2,4-16-1,6-15 2,5-15-1,1-12-2,3-6 6,-7-5-6,0 1 5,-4 3-1,-4 11-1,-6 9 1,-19 18 1,18-2 1,-18 2 1,3 41-1,-3-6 2,0 7 1,6 1-5,6-1 4,9-3-10,6-6 0,4-10-20,15 0-16,-13-25-44,15 2-48,-9-19 1,7 3-1,-11-9 2</inkml:trace>
        </inkml:traceGroup>
        <inkml:traceGroup>
          <inkml:annotationXML>
            <emma:emma xmlns:emma="http://www.w3.org/2003/04/emma" version="1.0">
              <emma:interpretation id="{87206922-7812-4BC2-8B2D-64D38C062BAB}" emma:medium="tactile" emma:mode="ink">
                <msink:context xmlns:msink="http://schemas.microsoft.com/ink/2010/main" type="inkWord" rotatedBoundingBox="28340,926 29536,899 29548,1399 28351,1426"/>
              </emma:interpretation>
              <emma:one-of disjunction-type="recognition" id="oneOf5">
                <emma:interpretation id="interp25" emma:lang="en-US" emma:confidence="1">
                  <emma:literal>as</emma:literal>
                </emma:interpretation>
                <emma:interpretation id="interp26" emma:lang="en-US" emma:confidence="0">
                  <emma:literal>ors</emma:literal>
                </emma:interpretation>
                <emma:interpretation id="interp27" emma:lang="en-US" emma:confidence="0">
                  <emma:literal>ay</emma:literal>
                </emma:interpretation>
                <emma:interpretation id="interp28" emma:lang="en-US" emma:confidence="0">
                  <emma:literal>at</emma:literal>
                </emma:interpretation>
                <emma:interpretation id="interp29" emma:lang="en-US" emma:confidence="0">
                  <emma:literal>ons</emma:literal>
                </emma:interpretation>
              </emma:one-of>
            </emma:emma>
          </inkml:annotationXML>
          <inkml:trace contextRef="#ctx0" brushRef="#br0" timeOffset="15432.4806">24577 205 88,'35'-29'88,"-18"8"6,4 2-4,-3 2-58,-11-5-1,-7 22-1,8-34-1,-8 34 2,-23-25 0,4 25 2,-16-6-2,4 19-4,-17-3-7,4 15-5,-5 6-5,7 11-8,5-1 4,12 1-8,8-3 5,15-3-7,19-12 5,8-9-7,12-13 5,4-16-2,9-5-6,-2-10 2,2-2-5,-8-5 5,-5 1-4,-8 4 9,-6 2-2,-11 10 7,-12 19 1,0 0 3,0 0 0,-18 10 2,1 17 1,3 7-8,5 1 4,7 0-9,10-1 2,9-10-7,12-3 4,9-15-7,9-8-2,5-16 4,11-7-7,-3-13 4,4 3-8,-8-13 7,3 5-3,-14-3 10,-5 4 3,-11 9 7,-13 4 3,-16 29 7,7-29 6,-7 29 1,-21 6 3,21-6-3,-23 31-1,19-8-5,-2 0-2,12 6-3,6-2-4,11 8-2,4-1-4,6 1-7,5 0 2,-3 1-5,3-1 4,-9-2-3,-9-2 7,-9-4-3,-13-6 5,2-21 0,-44 29-4,-2-27-22,3 5-67,-17-14-31,-5-3-4,-1-5 0</inkml:trace>
        </inkml:traceGroup>
      </inkml:traceGroup>
    </inkml:traceGroup>
    <inkml:traceGroup>
      <inkml:annotationXML>
        <emma:emma xmlns:emma="http://www.w3.org/2003/04/emma" version="1.0">
          <emma:interpretation id="{91D62D90-A79C-4329-9DA8-00361050EB3F}" emma:medium="tactile" emma:mode="ink">
            <msink:context xmlns:msink="http://schemas.microsoft.com/ink/2010/main" type="paragraph" rotatedBoundingBox="9009,3001 16764,3084 16751,4261 8996,41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F671B25-62A6-4B30-9690-603ED25908AC}" emma:medium="tactile" emma:mode="ink">
              <msink:context xmlns:msink="http://schemas.microsoft.com/ink/2010/main" type="line" rotatedBoundingBox="9009,3001 16764,3084 16751,4261 8996,4178"/>
            </emma:interpretation>
          </emma:emma>
        </inkml:annotationXML>
        <inkml:traceGroup>
          <inkml:annotationXML>
            <emma:emma xmlns:emma="http://www.w3.org/2003/04/emma" version="1.0">
              <emma:interpretation id="{71AE0B5F-2640-474B-9F45-B9A546B73F62}" emma:medium="tactile" emma:mode="ink">
                <msink:context xmlns:msink="http://schemas.microsoft.com/ink/2010/main" type="inkWord" rotatedBoundingBox="9009,3020 11365,3046 11356,3825 9000,3800"/>
              </emma:interpretation>
              <emma:one-of disjunction-type="recognition" id="oneOf6">
                <emma:interpretation id="interp30" emma:lang="en-US" emma:confidence="0">
                  <emma:literal>P=a</emma:literal>
                </emma:interpretation>
                <emma:interpretation id="interp31" emma:lang="en-US" emma:confidence="0">
                  <emma:literal>P=o</emma:literal>
                </emma:interpretation>
                <emma:interpretation id="interp32" emma:lang="en-US" emma:confidence="0">
                  <emma:literal>0=0</emma:literal>
                </emma:interpretation>
                <emma:interpretation id="interp33" emma:lang="en-US" emma:confidence="0">
                  <emma:literal>Pea</emma:literal>
                </emma:interpretation>
                <emma:interpretation id="interp34" emma:lang="en-US" emma:confidence="0">
                  <emma:literal>Pee</emma:literal>
                </emma:interpretation>
              </emma:one-of>
            </emma:emma>
          </inkml:annotationXML>
          <inkml:trace contextRef="#ctx0" brushRef="#br0" timeOffset="16690.3178">4970 2270 89,'0'0'114,"0"0"6,2-19-3,-2 19-68,0 0-8,0 0-7,16 31-10,-3 5-8,-3 5-1,5 17-8,-3 7 2,5 5-4,-1-1-1,1 2-3,0-13 1,-3-12-2,-1-15-3,-13-31 6,14 18-4,-14-18 1,-4-31 0,-2-2 5,-7-9-9,-1-5 3,-1-7-2,1-5 2,3 1-1,5 0 1,8 0-3,4 2-1,9 4 6,8 2-1,6 2 1,4 5 0,9 5-1,3 11 0,1 11 0,2 9 2,-2 16-3,-3 13 1,-7 14-1,-5 10 0,-13 3 0,-9 3 1,-9-2-2,-11-6 1,-9-5 1,-12-8 1,-7-10-1,-5-2 1,-6-9-4,-4-3-4,2-3-13,-6-11-16,21 14-38,2-11-52,12-3-1,23 7-2,0 0 22</inkml:trace>
          <inkml:trace contextRef="#ctx0" brushRef="#br0" timeOffset="16940.3308">5757 2490 183,'0'0'128,"0"0"-7,27 10 2,-27-10-99,46 7-15,-7-1-30,-3-12-57,9 6-45,1 0-5,2-2 4</inkml:trace>
          <inkml:trace contextRef="#ctx0" brushRef="#br0" timeOffset="17237.219">5830 2791 170,'14'-23'127,"5"17"2,6 6-7,-2-6-88,18 12-14,1 0-15,4-6-39,3 9-87,1-7-5,-2-2-4,0-6 1</inkml:trace>
          <inkml:trace contextRef="#ctx0" brushRef="#br0" timeOffset="18049.7604">7207 2611 66,'0'0'107,"40"-13"-4,-40 13-1,37-37-62,-18 18-18,-9-10-6,1 6-9,-11-6-3,-7 6-1,-11 2 5,-11 9 0,-17-1 4,-6 11 1,-15 4 2,1 13-1,-7 2 0,5 12-2,-1 6 3,17 11-4,9-3 0,16 9-5,14-8 1,21-3-3,17-9 1,19-10-2,14-11-3,9-13-2,9-7-8,-1-15-12,4 5-51,-12-12-51,-15-3-2,-15 1-6,-16-2 2</inkml:trace>
        </inkml:traceGroup>
        <inkml:traceGroup>
          <inkml:annotationXML>
            <emma:emma xmlns:emma="http://www.w3.org/2003/04/emma" version="1.0">
              <emma:interpretation id="{64519853-41DB-47B6-ABC4-6E95896AE140}" emma:medium="tactile" emma:mode="ink">
                <msink:context xmlns:msink="http://schemas.microsoft.com/ink/2010/main" type="inkWord" rotatedBoundingBox="12234,3188 13053,3197 13048,3698 12228,3689"/>
              </emma:interpretation>
              <emma:one-of disjunction-type="recognition" id="oneOf7">
                <emma:interpretation id="interp35" emma:lang="en-US" emma:confidence="1">
                  <emma:literal>^</emma:literal>
                </emma:interpretation>
                <emma:interpretation id="interp36" emma:lang="en-US" emma:confidence="0">
                  <emma:literal>n</emma:literal>
                </emma:interpretation>
                <emma:interpretation id="interp37" emma:lang="en-US" emma:confidence="0">
                  <emma:literal>r</emma:literal>
                </emma:interpretation>
                <emma:interpretation id="interp38" emma:lang="en-US" emma:confidence="0">
                  <emma:literal>M</emma:literal>
                </emma:interpretation>
                <emma:interpretation id="interp39" emma:lang="en-US" emma:confidence="0">
                  <emma:literal>m</emma:literal>
                </emma:interpretation>
              </emma:one-of>
            </emma:emma>
          </inkml:annotationXML>
          <inkml:trace contextRef="#ctx0" brushRef="#br0" timeOffset="29269.5892">8192 2700 20,'0'0'90,"0"0"8,0 0-2,0 0-52,0 0-7,0 0-4,13-25-5,-13 25-5,20-33-1,-5 4-12,6 0 0,2-9-6,1 1-1,3-3-4,7 3-2,-7-3 1,4 3-1,-4 6 4,0 2 0,-4 6 0,-5 6 1,-18 17 1,30-20 1,-30 20 1,0 0 0,18 4 2,-18-4-1,0 0 1,13 20-1,-13-20 0,0 0 1,0 0-2,18 21 0,-18-21 0,0 0-1,0 0 0,21 25-1,-21-25-1,13 21 1,-13-21-1,20 25 0,-7-6-1,1 1 1,5 3-2,2 2 3,6 6 2,0-2-3,0 0 2,2 3-4,-2-7 3,0-3-5,-2-1 5,-4-6-8,-3-5-2,-18-10-5,30 15-6,-30-15-9,20 20-19,-20-20-25,0 0-52,9 30 5,-9-30-2,2 24 42</inkml:trace>
        </inkml:traceGroup>
        <inkml:traceGroup>
          <inkml:annotationXML>
            <emma:emma xmlns:emma="http://www.w3.org/2003/04/emma" version="1.0">
              <emma:interpretation id="{993428AE-6B5C-4267-80D7-D6B3A314CCB0}" emma:medium="tactile" emma:mode="ink">
                <msink:context xmlns:msink="http://schemas.microsoft.com/ink/2010/main" type="inkWord" rotatedBoundingBox="13986,3054 16764,3084 16751,4261 13973,4232"/>
              </emma:interpretation>
              <emma:one-of disjunction-type="recognition" id="oneOf8">
                <emma:interpretation id="interp40" emma:lang="en-US" emma:confidence="0">
                  <emma:literal>go</emma:literal>
                </emma:interpretation>
                <emma:interpretation id="interp41" emma:lang="en-US" emma:confidence="0">
                  <emma:literal>geo</emma:literal>
                </emma:interpretation>
                <emma:interpretation id="interp42" emma:lang="en-US" emma:confidence="0">
                  <emma:literal>goo</emma:literal>
                </emma:interpretation>
                <emma:interpretation id="interp43" emma:lang="en-US" emma:confidence="0">
                  <emma:literal>g=o</emma:literal>
                </emma:interpretation>
                <emma:interpretation id="interp44" emma:lang="en-US" emma:confidence="0">
                  <emma:literal>gad</emma:literal>
                </emma:interpretation>
              </emma:one-of>
            </emma:emma>
          </inkml:annotationXML>
          <inkml:trace contextRef="#ctx0" brushRef="#br0" timeOffset="30879.2597">10355 2334 1,'6'-43'73,"-6"24"22,-10-6 5,-7 0-53,17 25 1,-41-25-4,16 31-2,-19 1-3,5 20-3,-13 0-9,8 18-5,-4 1-7,11 12-3,4-6-1,12 0-8,15-6 3,16-13-7,11-8 5,10-15-4,8-12-3,5-14-2,4-7-4,-2-8 5,-7-3-3,-6 1 5,-6 4-3,-8 4 2,-9 6 7,-10 19 1,9-22 0,-9 22 0,0 0 1,0 0 1,0 0-2,0 0 1,-2 29-3,12-11 0,7 7 5,5 9-5,10 5 2,3 7-6,7 8 3,-1 2-4,5 6 3,-7 3-4,-1 3-1,-11-3 1,-4-1 1,-13-4 2,-8-6 2,-8-6 1,-11-11-1,-6-5 2,-10-14 0,-4-7-1,-5-13 0,-2-13 0,1-6 0,3-6-1,5-8 2,8-5-3,8-1 2,11-5-2,8 1-2,10-3-5,13 4-11,-2-10-35,14 10-78,3 1 2,3 1-7,1 3 4</inkml:trace>
          <inkml:trace contextRef="#ctx0" brushRef="#br0" timeOffset="31879.5767">11149 2561 173,'0'0'130,"0"0"2,0 0-1,16 29-86,-16-29-12,36 16-9,-11-7-8,12 9-10,0-3 0,7 0-9,2 3-6,-3-7-20,13 11-62,-12-9-40,2-1-5,-7-5 3</inkml:trace>
          <inkml:trace contextRef="#ctx0" brushRef="#br0" timeOffset="31582.4265">11159 2482 87,'0'0'118,"0"0"1,0 0 4,0 0-70,0 0-15,19-40-2,14 22-18,-2-14 0,15 3-9,-2-4-3,5-2-7,1 4-6,-6-5-9,4 13-14,-13-14-22,9 20-50,-17-5-22,-7 9 1,-20 13 1</inkml:trace>
          <inkml:trace contextRef="#ctx0" brushRef="#br0" timeOffset="32442.4752">12701 2513 28,'6'-29'91,"9"10"3,-13-8 0,-4-4-62,4 10-3,-13-8 6,3 10-1,-17-6 1,4 13-3,-20-5 1,3 17-2,-18-2-6,2 17-5,-10 6-5,6 14-2,-3 9 1,9 8-6,11 6 1,14 2-4,16-2 2,16-8-5,22-11 3,10-9-3,15-18-3,4-14 0,4-13-3,-2-14 0,1-2-16,-12-19-14,1 11-41,-15-9-59,-8 4-1,-14 1 1,-9 1-2</inkml:trace>
        </inkml:traceGroup>
      </inkml:traceGroup>
    </inkml:traceGroup>
    <inkml:traceGroup>
      <inkml:annotationXML>
        <emma:emma xmlns:emma="http://www.w3.org/2003/04/emma" version="1.0">
          <emma:interpretation id="{42F7DCA0-EBEA-4837-837B-6AD020DAD4D4}" emma:medium="tactile" emma:mode="ink">
            <msink:context xmlns:msink="http://schemas.microsoft.com/ink/2010/main" type="paragraph" rotatedBoundingBox="9095,4923 17022,5072 17001,6205 9074,605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D148BE0-052A-4F82-81C6-63E6DB488181}" emma:medium="tactile" emma:mode="ink">
              <msink:context xmlns:msink="http://schemas.microsoft.com/ink/2010/main" type="line" rotatedBoundingBox="9095,4923 17022,5072 17001,6205 9074,6056"/>
            </emma:interpretation>
          </emma:emma>
        </inkml:annotationXML>
        <inkml:traceGroup>
          <inkml:annotationXML>
            <emma:emma xmlns:emma="http://www.w3.org/2003/04/emma" version="1.0">
              <emma:interpretation id="{24623ACF-6F63-4DBA-95E0-1BAED2271E4F}" emma:medium="tactile" emma:mode="ink">
                <msink:context xmlns:msink="http://schemas.microsoft.com/ink/2010/main" type="inkWord" rotatedBoundingBox="9095,4942 11314,4984 11300,5717 9081,5675"/>
              </emma:interpretation>
              <emma:one-of disjunction-type="recognition" id="oneOf9">
                <emma:interpretation id="interp45" emma:lang="en-US" emma:confidence="0">
                  <emma:literal>P=a</emma:literal>
                </emma:interpretation>
                <emma:interpretation id="interp46" emma:lang="en-US" emma:confidence="0">
                  <emma:literal>p=a</emma:literal>
                </emma:interpretation>
                <emma:interpretation id="interp47" emma:lang="en-US" emma:confidence="0">
                  <emma:literal>P=o</emma:literal>
                </emma:interpretation>
                <emma:interpretation id="interp48" emma:lang="en-US" emma:confidence="0">
                  <emma:literal>p=o</emma:literal>
                </emma:interpretation>
                <emma:interpretation id="interp49" emma:lang="en-US" emma:confidence="0">
                  <emma:literal>Pad</emma:literal>
                </emma:interpretation>
              </emma:one-of>
            </emma:emma>
          </inkml:annotationXML>
          <inkml:trace contextRef="#ctx0" brushRef="#br0" timeOffset="33973.8173">5057 4048 1,'0'0'62,"0"0"39,0 0 6,6 36-50,-6-18-3,8 18-10,-3 1-11,7 17-6,-2 6-12,5 9-3,4 0-8,-1 1-2,3-8-8,0-3 4,0-12-4,-5-13 3,1-11-1,-17-23 0,0 0 2,0 0 0,0 0 2,0-32-2,-15 3 3,-1-6-2,-3-5 4,0-3-4,3-5 3,1 2-1,5-4 1,4 1-1,3 1 0,8 0 0,3 0-1,9 7 1,1-1-1,5 7 0,10 0 2,5 8-4,1 6 4,5 10-3,0 9 2,-1 6-2,3 11 0,-7 6 1,-5 4-1,-7 6 4,-13 2 0,-6 2 3,-12-1 0,-8-1 3,-11-6-2,-6-4 2,-6-7-3,-5-1-3,-1-11-12,-5-8-17,6 6-29,-1-8-59,3-7-2,9 1-1,4-5 5</inkml:trace>
          <inkml:trace contextRef="#ctx0" brushRef="#br0" timeOffset="34301.9576">5886 4389 100,'0'0'117,"0"0"0,0 0-2,27 4-77,0-8-19,10 2-15,11 6-27,-2-10-32,4 6-60,6 4-3,-8-4 1,-3 10 36</inkml:trace>
          <inkml:trace contextRef="#ctx0" brushRef="#br0" timeOffset="34583.2069">6008 4643 86,'0'0'113,"0"0"1,27-19-4,-4 19-70,4-8-18,13 8-14,-1 2-22,-1-4-41,1 2-56,5 8-4,-3-6 1,7 6 31</inkml:trace>
          <inkml:trace contextRef="#ctx0" brushRef="#br0" timeOffset="35020.736">7186 4574 42,'23'-15'100,"-12"-18"1,7 6-2,-1-2-74,-11-8 1,3 6-3,-9-5 1,-2 11-2,-13-2 0,-2 9-2,-16-3 0,-4 6-4,-13 7-3,-4 12-2,-6 4-2,1 13-1,-1 8-1,12 11 1,7 5-1,16 7 0,12-6-2,22-2 1,16-7-2,10-8 0,13-14-6,4-13-7,10-2-17,-12-23-43,0 0-60,-5-2-2,-11-10 1,-5 0-2</inkml:trace>
        </inkml:traceGroup>
        <inkml:traceGroup>
          <inkml:annotationXML>
            <emma:emma xmlns:emma="http://www.w3.org/2003/04/emma" version="1.0">
              <emma:interpretation id="{6CC628F9-9D64-4F1D-AABB-434D04084080}" emma:medium="tactile" emma:mode="ink">
                <msink:context xmlns:msink="http://schemas.microsoft.com/ink/2010/main" type="inkWord" rotatedBoundingBox="12012,5230 12949,5247 12939,5757 12002,5739"/>
              </emma:interpretation>
              <emma:one-of disjunction-type="recognition" id="oneOf10">
                <emma:interpretation id="interp50" emma:lang="en-US" emma:confidence="1">
                  <emma:literal>^</emma:literal>
                </emma:interpretation>
                <emma:interpretation id="interp51" emma:lang="en-US" emma:confidence="0">
                  <emma:literal>n</emma:literal>
                </emma:interpretation>
                <emma:interpretation id="interp52" emma:lang="en-US" emma:confidence="0">
                  <emma:literal>r</emma:literal>
                </emma:interpretation>
                <emma:interpretation id="interp53" emma:lang="en-US" emma:confidence="0">
                  <emma:literal>M</emma:literal>
                </emma:interpretation>
                <emma:interpretation id="interp5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35802.0186">7966 4753 32,'0'0'102,"18"-23"1,1 8-5,0-3-67,-1-14-1,12 1-10,-1-10-6,4-3-6,0-2-4,0 1 0,-1 1 1,-1 7 2,-4-1 2,-2 15 2,-5 1 1,1 11 3,-21 11 1,35-2 0,-35 2-1,40 23-3,-17 2-3,8 8-2,0 7-2,9 7-1,1 5-5,3 0-3,8 6-12,-9-10-22,11-4-84,-10-1-3,-7-13 1,-3-6-4</inkml:trace>
        </inkml:traceGroup>
        <inkml:traceGroup>
          <inkml:annotationXML>
            <emma:emma xmlns:emma="http://www.w3.org/2003/04/emma" version="1.0">
              <emma:interpretation id="{56450A19-31EA-48D9-B417-96977A3881E0}" emma:medium="tactile" emma:mode="ink">
                <msink:context xmlns:msink="http://schemas.microsoft.com/ink/2010/main" type="inkWord" rotatedBoundingBox="14196,5019 17022,5072 17001,6205 14174,6152"/>
              </emma:interpretation>
              <emma:one-of disjunction-type="recognition" id="oneOf11">
                <emma:interpretation id="interp55" emma:lang="en-US" emma:confidence="0">
                  <emma:literal>go</emma:literal>
                </emma:interpretation>
                <emma:interpretation id="interp56" emma:lang="en-US" emma:confidence="0">
                  <emma:literal>g&gt;0</emma:literal>
                </emma:interpretation>
                <emma:interpretation id="interp57" emma:lang="en-US" emma:confidence="0">
                  <emma:literal>goo</emma:literal>
                </emma:interpretation>
                <emma:interpretation id="interp58" emma:lang="en-US" emma:confidence="0">
                  <emma:literal>geo</emma:literal>
                </emma:interpretation>
                <emma:interpretation id="interp59" emma:lang="en-US" emma:confidence="0">
                  <emma:literal>got</emma:literal>
                </emma:interpretation>
              </emma:one-of>
            </emma:emma>
          </inkml:annotationXML>
          <inkml:trace contextRef="#ctx0" brushRef="#br0" timeOffset="36802.068">10525 4364 2,'0'0'91,"17"-52"1,-9 27 2,-8-4-64,-10 0-3,2 8-2,-15 3-3,-2 13 0,-15 5-2,1 19-2,-9 2-2,2 14-2,-1 7-5,7 6 0,3 1-6,14 1-2,10-6-4,13-7 2,15-8-3,10-14 0,12-11 0,9-14-1,6-9 0,2-12-1,0-2 3,-10-5-3,-3 1 3,-14 4 0,-8 1 3,-9 10 0,-10 3 4,0 19 0,0 0 2,-25-13 2,25 13 1,-18 15 3,18-15-1,0 37 1,10-10-3,11 7 2,10 7-4,10 7-1,7 6-3,10 6 1,1 7-5,1 1 1,-4 3 0,-8 0-1,-11-3 2,-12-3 0,-15-9-1,-14-4 1,-14-15 0,-11-8 2,-11-12-1,-8-15 0,-4-15-1,-2-14 3,4-12-1,3-13 2,9-6-2,9-3-1,10-1 2,13 2-3,8 6-1,13 0-9,12 6-5,2 0-18,17 13-21,-5-2-68,5-3 1,4 11-3,-4-4 10</inkml:trace>
          <inkml:trace contextRef="#ctx0" brushRef="#br0" timeOffset="37317.7214">11485 4134 108,'0'0'124,"-20"-9"-3,20 9 4,0 0-77,0 0-8,33 25-14,-10-12-13,10 5-7,8-1-7,5 4-2,8 2-3,-2-3 1,2-1-2,-4-4 1,-2 1 0,-9-3 2,-6 3 0,-8-5 3,-25-11 3,29 25 2,-29-25 3,-4 35 1,-10-14 1,-5 8 2,-12-2 0,-2 6 0,-7 0-3,1 3 0,-3-5-4,7 0-2,2-8-4,8-9-5,25-14-17,-23 11-27,23-11-75,27-9-6,-2-5 2,6-1-1</inkml:trace>
          <inkml:trace contextRef="#ctx0" brushRef="#br0" timeOffset="37786.4922">12942 4252 55,'0'0'107,"16"-33"1,-16 33 0,17-29-64,-23 8-9,6 21-7,-19-29-7,19 29 2,-37-21-2,12 19 2,-15-2-1,1 12-2,-13 5-1,4 16-3,-10 6-4,4 13-3,2 8-2,8 8-2,11 3-3,12-1 0,15-8-3,18-6 2,18-12-2,13-15 1,13-15-4,7-12-2,5-10-2,-3-17-4,-1-1-6,-16-22-14,0 17-41,-19-15-60,-17-2 3,-10 2-1,-14-1 3</inkml:trace>
        </inkml:traceGroup>
      </inkml:traceGroup>
    </inkml:traceGroup>
    <inkml:traceGroup>
      <inkml:annotationXML>
        <emma:emma xmlns:emma="http://www.w3.org/2003/04/emma" version="1.0">
          <emma:interpretation id="{A292BCE2-67F5-453D-B848-1B66BBDAD954}" emma:medium="tactile" emma:mode="ink">
            <msink:context xmlns:msink="http://schemas.microsoft.com/ink/2010/main" type="paragraph" rotatedBoundingBox="9281,6826 17312,7017 17284,8183 9253,799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64448B2-4EE1-405F-A808-8872391BFDF0}" emma:medium="tactile" emma:mode="ink">
              <msink:context xmlns:msink="http://schemas.microsoft.com/ink/2010/main" type="line" rotatedBoundingBox="9281,6826 17312,7017 17284,8183 9253,7992"/>
            </emma:interpretation>
          </emma:emma>
        </inkml:annotationXML>
        <inkml:traceGroup>
          <inkml:annotationXML>
            <emma:emma xmlns:emma="http://www.w3.org/2003/04/emma" version="1.0">
              <emma:interpretation id="{737FE803-7C69-4BC3-B096-F95FAC2F5447}" emma:medium="tactile" emma:mode="ink">
                <msink:context xmlns:msink="http://schemas.microsoft.com/ink/2010/main" type="inkWord" rotatedBoundingBox="9281,6826 17312,7017 17284,8183 9253,7992"/>
              </emma:interpretation>
              <emma:one-of disjunction-type="recognition" id="oneOf12">
                <emma:interpretation id="interp60" emma:lang="en-US" emma:confidence="0">
                  <emma:literal>P=a^g=0</emma:literal>
                </emma:interpretation>
                <emma:interpretation id="interp61" emma:lang="en-US" emma:confidence="0">
                  <emma:literal>P=a^g=o</emma:literal>
                </emma:interpretation>
                <emma:interpretation id="interp62" emma:lang="en-US" emma:confidence="0">
                  <emma:literal>panged</emma:literal>
                </emma:interpretation>
                <emma:interpretation id="interp63" emma:lang="en-US" emma:confidence="0">
                  <emma:literal>Panged</emma:literal>
                </emma:interpretation>
                <emma:interpretation id="interp64" emma:lang="en-US" emma:confidence="0">
                  <emma:literal>pronged</emma:literal>
                </emma:interpretation>
              </emma:one-of>
            </emma:emma>
          </inkml:annotationXML>
          <inkml:trace contextRef="#ctx0" brushRef="#br0" timeOffset="39114.682">5263 5904 78,'0'0'110,"0"0"4,0 0-43,0 0-19,-19 21 2,23-1-18,-10-1-2,12 18-9,-6 3-3,8 14-7,5 4-2,8 13-4,1 4-8,7 3 3,7-7-9,-1-6 0,0-5-2,-3-15 0,-7-7 1,-9-15-1,-16-23 1,0 0 1,0 0 2,0 0 0,-29-42 1,8 7 0,-4-7 0,-4-8 3,6-1-1,3-1 1,5 0-2,7-2 1,4 0 2,6 2-2,6 2-3,11 0 2,2 4-2,6 3 2,4 1-1,4 7 2,7 8-3,3 10 3,5 11 1,0 8-1,2 8 4,-2 9-6,-4 10 7,-7 6-3,-12 1 5,-10 3-1,-15-3 3,-11 1-3,-18-6-1,-8 0 3,-13-10-5,-6-4-4,-4-5-8,-4-10-15,8 2-35,-9-10-64,14-6-4,7-5 4,11-4-5</inkml:trace>
          <inkml:trace contextRef="#ctx0" brushRef="#br0" timeOffset="39395.9453">6198 6201 128,'0'0'122,"0"0"1,0 0-2,0 0-86,18 14-13,1-7-17,2-5-21,16 10-29,-10-8-71,4-2-7,0 1 0,-1-8-1</inkml:trace>
          <inkml:trace contextRef="#ctx0" brushRef="#br0" timeOffset="39661.585">6204 6392 96,'0'0'125,"0"0"0,0 0-1,25 17-76,-25-17-10,41 2-12,-16 0-13,6 2-9,9 4-15,-11-8-28,12 4-88,-7 3 0,-7-7-3,-2 2 0</inkml:trace>
          <inkml:trace contextRef="#ctx0" brushRef="#br0" timeOffset="40442.8749">7243 6506 4,'18'-23'93,"9"9"0,-12-17-1,-7 0-73,0 4-3,-8-3 0,-4 6-6,-10 1 1,-5 4-3,-12 4 1,-6 7 1,-13 2 4,-4 8 1,-9 4 0,3 9 2,-2 3 0,8 12 1,2 1-3,19 6 1,8 5-7,22 1 0,16-3-2,18-1-4,15-8-4,10-10-9,15-6-16,-7-22-27,5-7-62,-7-7-2,-16-18-3,-9 1 27</inkml:trace>
          <inkml:trace contextRef="#ctx0" brushRef="#br0" timeOffset="41130.4101">8319 6587 78,'0'0'108,"0"0"0,4-31-1,2 2-81,11-2-6,2-11-7,5-1-8,4-9 1,1 4-2,0-2 3,-2 9 0,-4 3 1,-1 13 2,-7 2 3,-15 23 0,23-10 0,-23 10 0,14 25-3,-1 2 0,-1 6-3,7 7 1,4 7-7,6 3 0,8 6-8,3-4-12,10 7-29,-11-14-75,3-7-3,-3-7-3,-6-17 2</inkml:trace>
          <inkml:trace contextRef="#ctx0" brushRef="#br0" timeOffset="42021.0747">10762 6259 1,'9'-27'73,"-18"-15"12,5 18 2,-23-6-67,-6 8 0,-5 9 3,-14 9 1,-2 12-1,-10 5 4,8 18-1,-6 2-1,18 13-4,7 0-6,20 1-3,15-1-4,16-4-5,20-9-7,7-12-2,19-11-2,1-14-2,5-9-1,-6-9-1,-1-8 2,-12-3 1,-7 2 3,-17 4 2,-11 2 2,-12 6 4,0 19 4,-23-18 2,5 16 2,-1 6 2,-2 2 2,21-6 1,-21 27 0,24-6-1,7 4-2,13 4 1,8 6-5,15 7 2,4 3-5,10 7-1,4 9-2,1 3 1,-7 5-3,-8-1 2,-11 3-2,-12-5 2,-17-5-1,-12-5 3,-20-13 0,-10-3-1,-11-17-1,-9-9 1,-6-12-2,-7-14-1,-1-15 1,5-11-2,10-9 0,9-7-1,13-9 2,10-3-5,17 3-5,13-3-11,18 10-16,0-4-26,16 3-58,3 10-1,2 1-1,4 9 43</inkml:trace>
          <inkml:trace contextRef="#ctx0" brushRef="#br0" timeOffset="42317.9658">11612 6249 108,'-23'-7'124,"23"7"2,0 0-5,23-4-79,6 8-12,2-1-15,13-3-19,8 8-21,-4-10-32,6 2-66,0 6 1,-7-6-2,-1 6 14</inkml:trace>
          <inkml:trace contextRef="#ctx0" brushRef="#br0" timeOffset="42552.3516">11701 6496 125,'0'0'125,"19"-8"-1,2-3 0,2-7-85,20 9-18,7 1-25,0-5-36,12 7-66,-3 6-16,-3-6-2,4 8-1</inkml:trace>
          <inkml:trace contextRef="#ctx0" brushRef="#br0" timeOffset="42989.8744">13220 6336 1,'0'0'83,"21"-21"4,-19 0 0,8 1-59,-1 1-4,-5-6 6,2 6 0,-12-8 4,0 9-2,-17-9 3,-2 6-1,-21 2-6,-6 13-5,-18 2-5,-3 16-3,-12 11-3,6 14 1,-2 9-2,16 16-2,11 3 1,25 1 0,23-5-2,25-9-1,22-17-2,19-14-2,17-19-2,6-15-5,3-14-9,-12-18-21,3 1-50,-21-12-49,-16-2-4,-17-1 3,-17 5-3</inkml:trace>
        </inkml:traceGroup>
      </inkml:traceGroup>
    </inkml:traceGroup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19T22:38:20.074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89C4DD6F-159E-43FA-BF11-9FF9F9801EFD}" emma:medium="tactile" emma:mode="ink">
          <msink:context xmlns:msink="http://schemas.microsoft.com/ink/2010/main" type="writingRegion" rotatedBoundingBox="-2585,2643 -2570,2643 -2570,2658 -2585,2658"/>
        </emma:interpretation>
      </emma:emma>
    </inkml:annotationXML>
    <inkml:traceGroup>
      <inkml:annotationXML>
        <emma:emma xmlns:emma="http://www.w3.org/2003/04/emma" version="1.0">
          <emma:interpretation id="{C6F3EB15-EEB9-42D0-ADE3-2030CE655778}" emma:medium="tactile" emma:mode="ink">
            <msink:context xmlns:msink="http://schemas.microsoft.com/ink/2010/main" type="paragraph" rotatedBoundingBox="-2585,2643 -2570,2643 -2570,2658 -2585,26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E93401-B972-4AA0-8540-817F1EFB784F}" emma:medium="tactile" emma:mode="ink">
              <msink:context xmlns:msink="http://schemas.microsoft.com/ink/2010/main" type="line" rotatedBoundingBox="-2585,2643 -2570,2643 -2570,2658 -2585,2658"/>
            </emma:interpretation>
          </emma:emma>
        </inkml:annotationXML>
        <inkml:traceGroup>
          <inkml:annotationXML>
            <emma:emma xmlns:emma="http://www.w3.org/2003/04/emma" version="1.0">
              <emma:interpretation id="{54BCA05E-E3EB-4126-948D-69AFC9001F3D}" emma:medium="tactile" emma:mode="ink">
                <msink:context xmlns:msink="http://schemas.microsoft.com/ink/2010/main" type="inkWord" rotatedBoundingBox="-2585,2643 -2570,2643 -2570,2658 -2585,2658"/>
              </emma:interpretation>
              <emma:one-of disjunction-type="recognition" id="oneOf0">
                <emma:interpretation id="interp0" emma:lang="en-US" emma:confidence="0">
                  <emma:literal>.</emma:literal>
                </emma:interpretation>
                <emma:interpretation id="interp1" emma:lang="en-US" emma:confidence="0">
                  <emma:literal>v</emma:literal>
                </emma:interpretation>
                <emma:interpretation id="interp2" emma:lang="en-US" emma:confidence="0">
                  <emma:literal>}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3</emma:literal>
                </emma:interpretation>
              </emma:one-of>
            </emma:emma>
          </inkml:annotationXML>
          <inkml:trace contextRef="#ctx0" brushRef="#br0">0 0,'0'0,"0"0,0 0,0 0</inkml:trace>
        </inkml:traceGroup>
      </inkml:traceGroup>
    </inkml:traceGroup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2:37.450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0CA4D45-A0A8-4CA5-B2BD-4B79CD368C9F}" emma:medium="tactile" emma:mode="ink">
          <msink:context xmlns:msink="http://schemas.microsoft.com/ink/2010/main" type="inkDrawing" rotatedBoundingBox="2450,11974 2765,16535 2179,16575 1864,12015" semanticType="verticalRange" shapeName="Other">
            <msink:sourceLink direction="with" ref="{2DBDB4E0-FE31-4422-8F0B-B8E942FF696B}"/>
            <msink:sourceLink direction="with" ref="{4682A233-3DC0-4F75-9E22-E15579014CAF}"/>
          </msink:context>
        </emma:interpretation>
      </emma:emma>
    </inkml:annotationXML>
    <inkml:trace contextRef="#ctx0" brushRef="#br0">455 0 38,'-14'28'81,"14"-28"-27,-23 37-7,14-12-2,-10-1-7,8 12 1,-12-1-6,6 18-7,-8-4-2,7 15-3,-10-1 1,5 13-6,-7-2 0,4 11-4,-1-4-1,-1 9 1,0 0-4,3 7 1,2-2-4,2 4 2,3 0-1,6 7 1,3 3-3,6-1-2,3 1 2,5 2-4,2 2 2,2-2-2,3 2 0,2-5-2,-1 1 1,1-1 3,0 3-2,5 0-2,-3 2 1,2-2-1,1 2 1,2 0-2,2-2 1,2-3-3,7-4 2,1-7 1,1 0-2,1-5 2,4 1-1,-2-8-3,-2-2 4,-1-6-3,-4-6 3,-2-6-2,2-5 6,-2-7-6,-3-7 4,3-9 0,-3-5-1,-2-6-1,0-8-4,-23-18-8,33 28-20,-33-28-49,0 0-33,0 0 1,0 0-2</inkml:trace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2:36.263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941D5DA-871E-404A-89B7-77B4101CB29E}" emma:medium="tactile" emma:mode="ink">
          <msink:context xmlns:msink="http://schemas.microsoft.com/ink/2010/main" type="inkDrawing" rotatedBoundingBox="7983,12254 8012,16567 7324,16572 7294,12259" semanticType="verticalRange" shapeName="Other">
            <msink:sourceLink direction="with" ref="{2DBDB4E0-FE31-4422-8F0B-B8E942FF696B}"/>
            <msink:sourceLink direction="with" ref="{4682A233-3DC0-4F75-9E22-E15579014CAF}"/>
          </msink:context>
        </emma:interpretation>
      </emma:emma>
    </inkml:annotationXML>
    <inkml:trace contextRef="#ctx0" brushRef="#br0">0-9 1,'26'-10'41,"-26"10"44,0 0 2,0 0-48,20 0-4,-20 0-5,0 0-4,28 35-3,-28-35 0,30 42-5,-16-19 1,9 9-6,-5 0-1,8 10-6,-1 2 1,3 9-2,0 5-1,2 2 1,-3 9-4,6 2 2,1 10-4,-4 0 0,3 4-2,-1-2 2,-2 1 0,-2-6-3,-1 5 3,-4 0-4,-4-7 5,-1 3-2,-1-3 3,-6 3-3,1-3 2,-3 2 0,0-4 0,-4 0 2,-1 5-1,1-1 1,-5-2-1,0 3 3,-2-1-2,-3 3 4,0 0-1,-2 4 0,-2-6 2,2 2-1,-2-3 2,-2 3-3,-1 0 1,0 4-2,-1-6 0,-4 4 1,4-3-2,-4 1 2,-3-2-3,-1-3 4,-5-5-1,3 1 3,-7-7-2,5-1 0,-7-1 3,6 4-3,-4-5 3,5 0-4,-3-4 3,7-3-6,-2-11 6,7 0-3,-2-14-2,2-7-1,2-2-6,14-21-6,-28 28-12,3-26-18,25-2-77,-30 28-8,9-14-4,-7-5 3</inkml:trace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2:09.114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8349C71-62DF-49D5-BEC8-CBF70B12EE8A}" emma:medium="tactile" emma:mode="ink">
          <msink:context xmlns:msink="http://schemas.microsoft.com/ink/2010/main" type="writingRegion" rotatedBoundingBox="2917,8530 20729,8709 20654,16222 2842,16043"/>
        </emma:interpretation>
      </emma:emma>
    </inkml:annotationXML>
    <inkml:traceGroup>
      <inkml:annotationXML>
        <emma:emma xmlns:emma="http://www.w3.org/2003/04/emma" version="1.0">
          <emma:interpretation id="{FD0EBDE9-4627-453D-AC8B-AB9C4E3519C1}" emma:medium="tactile" emma:mode="ink">
            <msink:context xmlns:msink="http://schemas.microsoft.com/ink/2010/main" type="paragraph" rotatedBoundingBox="3412,8242 19048,8711 18995,10473 3359,100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C41D56-E117-4322-999F-E2DFB311A5CE}" emma:medium="tactile" emma:mode="ink">
              <msink:context xmlns:msink="http://schemas.microsoft.com/ink/2010/main" type="line" rotatedBoundingBox="3412,8242 19048,8711 18995,10473 3359,10004"/>
            </emma:interpretation>
          </emma:emma>
        </inkml:annotationXML>
        <inkml:traceGroup>
          <inkml:annotationXML>
            <emma:emma xmlns:emma="http://www.w3.org/2003/04/emma" version="1.0">
              <emma:interpretation id="{0359E9E4-8678-48F5-81A5-D8654E605F10}" emma:medium="tactile" emma:mode="ink">
                <msink:context xmlns:msink="http://schemas.microsoft.com/ink/2010/main" type="inkWord" rotatedBoundingBox="3406,8433 11656,8681 11609,10252 3359,10004"/>
              </emma:interpretation>
              <emma:one-of disjunction-type="recognition" id="oneOf0">
                <emma:interpretation id="interp0" emma:lang="en-US" emma:confidence="0">
                  <emma:literal>Examples</emma:literal>
                </emma:interpretation>
                <emma:interpretation id="interp1" emma:lang="en-US" emma:confidence="0">
                  <emma:literal>Exampling</emma:literal>
                </emma:interpretation>
                <emma:interpretation id="interp2" emma:lang="en-US" emma:confidence="0">
                  <emma:literal>Example</emma:literal>
                </emma:interpretation>
                <emma:interpretation id="interp3" emma:lang="en-US" emma:confidence="0">
                  <emma:literal>Exampeenf</emma:literal>
                </emma:interpretation>
                <emma:interpretation id="interp4" emma:lang="en-US" emma:confidence="0">
                  <emma:literal>Exampled</emma:literal>
                </emma:interpretation>
              </emma:one-of>
            </emma:emma>
          </inkml:annotationXML>
          <inkml:trace contextRef="#ctx0" brushRef="#br0">176 0 67,'0'0'107,"0"0"5,0 0 0,0 0-60,0 0-8,-16 27-8,7 15-8,-14 9-7,0 18-5,-5 7-6,0 10-2,5-1-2,7 3-1,7 0-2,13-10 1,13-11-3,10-14-2,17-16-7,9-16-6,19-7-18,-5-28-29,7-7-58,2-4-7,-9-10 4,-5 3-2</inkml:trace>
          <inkml:trace contextRef="#ctx0" brushRef="#br0" timeOffset="218.7554">241 455 94,'0'0'104,"0"0"-1,0 0-2,0 0-70,51-3-11,-12-4-20,0-4-21,14-3-48,0 0-35,-9-11 0,2 8 0</inkml:trace>
          <inkml:trace contextRef="#ctx0" brushRef="#br0" timeOffset="456.1501">213 69 142,'0'0'115,"-18"-21"1,18 21 0,0 0-83,25-14-6,5 17-11,2-1-4,12 5-8,12 4-16,-1-4-23,12 12-50,-2-1-31,-5-2-3,0 5 1</inkml:trace>
          <inkml:trace contextRef="#ctx0" brushRef="#br0" timeOffset="734.4059">917 291 114,'0'0'118,"0"0"0,21 11 2,0-4-72,13 21-18,1 2-9,16 11-12,7 3-11,2 2-12,7 7-11,-10-13-17,3 11-23,-16-5-54,-9-14 4,-12 0-1,-21-11 37</inkml:trace>
          <inkml:trace contextRef="#ctx0" brushRef="#br0" timeOffset="906.2972">1130 796 114,'-19'-37'115,"15"-2"-1,4-12 1,16-11-69,14 6-15,4-6-15,13 0-21,6 11-35,-5 3-75,3 4-2,0 16-2,-14 7-1</inkml:trace>
          <inkml:trace contextRef="#ctx0" brushRef="#br0" timeOffset="1656.3308">2129 485 1,'23'-54'25,"-6"31"58,-15-14 5,5 5-44,-5 9-6,-9-7 1,0 9-4,-14-4-3,21 25-3,-53-16 1,19 30-3,-12 6-2,4 22-4,-6 6-3,6 17-5,0 2-3,10 2-2,9-6-2,14-8-2,16-14-4,13-15 2,13-22-5,11-20 0,9-14-2,4-16-1,6-7-2,-5-5 0,-10 1 2,-11 4-1,-7 11 5,-14 7 1,-11 15 4,-5 20 1,-21 4 4,21-4 0,-32 46 0,20-9 0,5 7-2,12 5 1,9 1-3,13-3-9,17 3-24,7-13-81,16-14-9,11-9-2,3-18-1</inkml:trace>
          <inkml:trace contextRef="#ctx0" brushRef="#br0" timeOffset="2718.8779">2794 581 1,'-11'31'82,"11"-31"13,-12 23 3,12-23-51,0 0-8,0 0-7,12-26-7,-5-2-8,9-4-6,-2-7-3,6-5-2,3-4 1,3 1 1,2 1 0,-1 12-1,-1 1 3,-1 19-1,-4 12 2,0 18-1,-8 14-2,1 16-1,-7 5-1,2 7 1,-2-3-5,0-4 1,7-7-2,-5-12 1,-9-32-2,37 14 1,-16-30-2,4-14 0,1-9 2,2-7-2,-5-1 1,2 6 0,-2 4 0,-4 9-2,-19 28 5,32-14-2,-32 14 2,25 42 0,-18-5-1,2 4 1,3 3-1,0-4 1,1-4-2,4-8 0,-17-28-1,39 16 1,-14-29 0,1-18-1,4-10 1,0-10-2,0-7 1,0 3-2,0 4 3,-3 7-1,-4 12 3,-2 16-1,-21 16 4,30 21 0,-21 11 0,1 12 1,-3 7-2,4 6 0,3 3-6,2-7-5,7 1-17,-4-22-23,15-4-65,-4-15-13,0-15-1,0-12 0</inkml:trace>
          <inkml:trace contextRef="#ctx0" brushRef="#br0" timeOffset="3203.2911">4276 284 84,'0'0'113,"10"23"2,-4 0-1,6 14-68,-5 0-11,14 20-9,2 8-9,0 9-5,2 9-6,5 2-3,0-6 1,-2-5-5,-5-14 5,-2-9-4,-12-19 3,0-11-3,-9-21 1,0 0 2,-34-49-4,11 5 7,-5-16-5,0-16 2,3-7-3,2-9 2,7-3-2,9 0 2,16 5-1,9 10-3,10 8 2,4 12-1,12 9 2,5 17-1,4 11-1,4 13 0,-6 17 1,-2 12-1,-5 15-1,-10 10 2,-11 16-3,-11 5 3,-19 4 0,-12 0 0,-13-6-5,-12-13-8,-4-6-14,-15-23-22,13-5-30,-3-16-41,0-14 1,13-6 0</inkml:trace>
          <inkml:trace contextRef="#ctx0" brushRef="#br0" timeOffset="3765.8207">4833 413 65,'39'32'108,"-2"-6"0,4 1-1,3-13-61,-7-21-13,9-4-15,-2-22-10,5-13-6,4-16-5,-7-7-4,0-5 2,-7-5 0,-4 10-2,-10 2 2,-8 14 1,-11 11 1,-12 22 4,6 20 4,-42 2 3,5 26 2,-9 4 3,-3 23 3,-1 1 2,6 22 0,0 3-1,14 9-1,11-4-3,24 1-2,16-11-5,18-11-1,16-19-5,10-20-4,18-24-6,10-30-6,8-11-8,-9-23-3,3-1 2,-16-13-2,-6 7 4,-17-3 6,-15 10 10,-22 16 9,-19 7 11,0 39 7,-44-35 2,5 42 2,-14 7 1,4 20-2,-4 6-3,9 17-2,3 6-5,18 6-1,11 0-5,28 0 1,14-9-7,21-6-4,23-6-35,4-18-88,19-18-1,7-8-5,0-18 1</inkml:trace>
          <inkml:trace contextRef="#ctx0" brushRef="#br0" timeOffset="5156.6501">6758 480 155,'0'0'114,"-21"-5"-4,21 5-14,0 0-112,0 0-79,35 16-12,-35-16-4,28 21-4</inkml:trace>
          <inkml:trace contextRef="#ctx0" brushRef="#br0" timeOffset="4984.7752">6786 138 143,'0'0'124,"0"0"1,-21-16-2,21 16-77,0 0-14,-5-21-15,5 21-17,0 0-29,23 7-72,-23-7-22,21 21-3,-21-21 0</inkml:trace>
          <inkml:trace contextRef="#ctx0" brushRef="#br0" timeOffset="96903.2441">5548 1422 1,'3'-23'10,"-3"23"68,0 0 2,7-28-48,-7 28-4,18-21 1,-18 21-9,30-32 1,-7 11-5,2 3-5,5-3 0,5 0-2,2-2 0,7 7-3,-3 4 1,3 8 0,-2 6 0,2 10 1,-3 6 0,1 10 0,4 2-1,0 4 1,3-6-2,-1-3 0,8-8-2,1-15 3,-1-14-3,1-6 0,-1-10 0,-3-4-2,-5-3 0,-1 8-1,-13 4-1,-4 11-1,-7 12 4,-2 12 1,-7 8 3,-3 13 1,-4-1 2,5 7 1,-3-7 0,7-2 2,0-9-3,8-11-2,6-15 0,4-9-4,5-14 0,5-6-3,5-10-1,-1-7-4,8 5 2,-1-5-3,0 14 1,-1 3-2,1 13 2,-2 5 0,2 13 3,-1 13 0,-1 1 1,4 14 1,-1 1-1,4 8 3,0-1-2,0 4 2,-2-5-3,-3 3 3,-7-5-1,-4 2 2,-7-2-2,-7 0 0,-7 2-9,-11-4-25,-5-5-79,-7 5-3,0-28-3,-35 23-1</inkml:trace>
          <inkml:trace contextRef="#ctx0" brushRef="#br0" timeOffset="97653.2801">7517 577 1,'19'-42'85,"-19"42"-2,14-57 1,-10 20-59,3-5-8,-2-4-10,-3 0-7,-2 4 2,-4 5 0,-3 5 10,7 32 3,-19-28 8,19 28 3,-21 28 4,17 14 2,-5 6-1,9 24-1,-5 4-9,12 11-2,0 4-8,7-6-2,0-7-4,4-11-3,-2-16-7,-2-21-5,0-9-5,-14-21-9,0 0-4,-2-30-6,2 30 4,-35-49 0,14 29 11,-11-6 9,0 6 11,4 8 14,-4-7 12,11 15 6,-2-8 2,23 12 3,0 0-7,0 0-3,0 0-7,25 5-6,5-5-6,7-5-5,2-2-7,3-6-10,6 6-21,-18-7-76,5-2-13,-7 2-3,-28 14-2</inkml:trace>
        </inkml:traceGroup>
        <inkml:traceGroup>
          <inkml:annotationXML>
            <emma:emma xmlns:emma="http://www.w3.org/2003/04/emma" version="1.0">
              <emma:interpretation id="{FA3C244C-51AF-440F-A3E3-1E6C9B745156}" emma:medium="tactile" emma:mode="ink">
                <msink:context xmlns:msink="http://schemas.microsoft.com/ink/2010/main" type="inkWord" rotatedBoundingBox="16554,8636 19048,8711 19002,10244 16508,10169"/>
              </emma:interpretation>
              <emma:one-of disjunction-type="recognition" id="oneOf1">
                <emma:interpretation id="interp5" emma:lang="en-US" emma:confidence="0">
                  <emma:literal>ring</emma:literal>
                </emma:interpretation>
                <emma:interpretation id="interp6" emma:lang="en-US" emma:confidence="0">
                  <emma:literal>rig</emma:literal>
                </emma:interpretation>
                <emma:interpretation id="interp7" emma:lang="en-US" emma:confidence="0">
                  <emma:literal>mig</emma:literal>
                </emma:interpretation>
                <emma:interpretation id="interp8" emma:lang="en-US" emma:confidence="0">
                  <emma:literal>rigs</emma:literal>
                </emma:interpretation>
                <emma:interpretation id="interp9" emma:lang="en-US" emma:confidence="0">
                  <emma:literal>nig</emma:literal>
                </emma:interpretation>
              </emma:one-of>
            </emma:emma>
          </inkml:annotationXML>
          <inkml:trace contextRef="#ctx0" brushRef="#br0" timeOffset="37915.4466">13150 1454 52,'0'0'87,"0"0"3,-20-32 1,20 32-51,2-23-4,-2 23-4,11-33-7,-6 10 0,9 3-6,0-8-1,7-7-6,4 1-3,10-6-4,4-1-5,5 2 2,6 4-5,1 3 5,0 9-6,-5 9 6,-4 7-2,-3 14 1,-11 11 3,-3 12-3,-6 5 2,1 2-3,3 2 4,3 0-4,8-4 1,8-5-1,7-12 0,6-11-1,12-11-1,0-10-2,7-9-1,-5-14-3,0-5-1,-9-6 2,-4-1-3,-10 5 6,-12 10-5,-10 6 7,-24 28 1,23-16 2,-23 16 2,-3 37-1,-4-5 3,3 7-3,-1-2 5,5 5-4,2-3 2,5 0-2,7-11 2,7 0-3,4-10 1,5-4-1,7-7-2,5-7 1,2-5-1,0-8-1,-1-4 0,-3-3-1,-3-3-2,-3-5 0,-8 5 0,-3-3 0,-2 8 1,-1-3-1,-20 21 2,40-23 0,-20 16 1,6 5 1,4 2 0,2 4-1,5 1-1,2 9 1,7-3 0,-2 10 0,5 0 0,-1 11 2,-2-2-2,-4 10 3,-3-1-1,-11 2 0,-7 3-1,-7-7-4,-10 5-28,-11-12-68,7-30-2,-41 27-2,6-36-3</inkml:trace>
          <inkml:trace contextRef="#ctx0" brushRef="#br0" timeOffset="39524.904">14697 187 107,'0'0'92,"0"0"0,19-33-35,-19 33-25,11-32-6,-11 32-11,12-35-4,-8 15-5,-1-1-3,-3 0-2,0 0 2,0 21-1,-10-30 2,10 30 0,-25-7 3,25 7 1,-37 28 1,16 0 1,-2 6-1,2 6 0,1 4-2,6-1-1,7-6-2,5-4-2,4-10-2,-2-23 0,28 11-2,-8-18 1,3-11 0,1-5-1,-1 0 1,0-3-1,0 1 1,-23 25 0,32-32 2,-32 32-2,23-12 1,-23 12 0,0 0 0,23 28 2,-16-7-2,7 2 3,0 9-3,7 3 3,2 8-3,4 4 2,1 6 0,2 2 0,-7 1-1,-4-1 1,-8-2 0,-6-2 0,-12-7 0,-9-3-2,-7-8-3,-14-8 0,-2-7-2,-3-8 0,0-10 1,3-12 2,7-11 2,9-9 5,7-12 7,13-7-1,13-11 3,10 2-1,6-7 0,6 4-5,5 6-15,-2 1-33,-1 8-72,3 16-4,-16 4-2,-21 28-2</inkml:trace>
        </inkml:traceGroup>
      </inkml:traceGroup>
    </inkml:traceGroup>
    <inkml:traceGroup>
      <inkml:annotationXML>
        <emma:emma xmlns:emma="http://www.w3.org/2003/04/emma" version="1.0">
          <emma:interpretation id="{2991A147-9F16-4C5E-9E2D-41415C527DE2}" emma:medium="tactile" emma:mode="ink">
            <msink:context xmlns:msink="http://schemas.microsoft.com/ink/2010/main" type="paragraph" rotatedBoundingBox="8392,10275 20708,10226 20712,11231 8396,1128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11E2A8A-5E1F-4715-9A60-3A3F11628121}" emma:medium="tactile" emma:mode="ink">
              <msink:context xmlns:msink="http://schemas.microsoft.com/ink/2010/main" type="inkBullet" rotatedBoundingBox="8393,10567 9026,10564 9029,11221 8396,11223"/>
            </emma:interpretation>
            <emma:one-of disjunction-type="recognition" id="oneOf2">
              <emma:interpretation id="interp10" emma:lang="en-US" emma:confidence="0">
                <emma:literal>x</emma:literal>
              </emma:interpretation>
              <emma:interpretation id="interp11" emma:lang="en-US" emma:confidence="0">
                <emma:literal>X</emma:literal>
              </emma:interpretation>
              <emma:interpretation id="interp12" emma:lang="en-US" emma:confidence="0">
                <emma:literal>t</emma:literal>
              </emma:interpretation>
              <emma:interpretation id="interp13" emma:lang="en-US" emma:confidence="0">
                <emma:literal>+</emma:literal>
              </emma:interpretation>
              <emma:interpretation id="interp14" emma:lang="en-US" emma:confidence="0">
                <emma:literal>=</emma:literal>
              </emma:interpretation>
            </emma:one-of>
          </emma:emma>
        </inkml:annotationXML>
        <inkml:trace contextRef="#ctx0" brushRef="#br0" timeOffset="6547.3751">5050 1909 53,'0'0'108,"-19"-35"3,19 35 0,0 0-55,-16-23-11,16 23-8,0 0-9,23 21-5,-23-21-6,49 48-4,-10-11-3,9 10-4,10 3-7,2 3-7,9 14-11,-4-9-15,0 4-12,-17-13-12,5 4-26,-21-11-37,-13-8 1,-12-1 6</inkml:trace>
        <inkml:trace contextRef="#ctx0" brushRef="#br0" timeOffset="6734.8548">5128 2414 98,'-25'-23'117,"25"23"-1,-19-41 1,19 9-73,16 6-11,5-11-22,7-4-19,18-3-35,-2-9-69,4-5-3,6-2-5,-8-2 2</inkml:trace>
      </inkml:traceGroup>
      <inkml:traceGroup>
        <inkml:annotationXML>
          <emma:emma xmlns:emma="http://www.w3.org/2003/04/emma" version="1.0">
            <emma:interpretation id="{EBE9C6DF-2BB7-4A48-82CA-B0367D069DBD}" emma:medium="tactile" emma:mode="ink">
              <msink:context xmlns:msink="http://schemas.microsoft.com/ink/2010/main" type="line" rotatedBoundingBox="9081,10272 20708,10226 20712,11231 9085,11277"/>
            </emma:interpretation>
          </emma:emma>
        </inkml:annotationXML>
        <inkml:traceGroup>
          <inkml:annotationXML>
            <emma:emma xmlns:emma="http://www.w3.org/2003/04/emma" version="1.0">
              <emma:interpretation id="{67ECCA32-0CE1-4EAD-A83C-C7A46A0C0532}" emma:medium="tactile" emma:mode="ink">
                <msink:context xmlns:msink="http://schemas.microsoft.com/ink/2010/main" type="inkWord" rotatedBoundingBox="9081,10272 12999,10256 13003,11261 9085,11277"/>
              </emma:interpretation>
              <emma:one-of disjunction-type="recognition" id="oneOf3">
                <emma:interpretation id="interp15" emma:lang="en-US" emma:confidence="0">
                  <emma:literal>2-3=0</emma:literal>
                </emma:interpretation>
                <emma:interpretation id="interp16" emma:lang="en-US" emma:confidence="0">
                  <emma:literal>2-2=0</emma:literal>
                </emma:interpretation>
                <emma:interpretation id="interp17" emma:lang="en-US" emma:confidence="0">
                  <emma:literal>23=0</emma:literal>
                </emma:interpretation>
                <emma:interpretation id="interp18" emma:lang="en-US" emma:confidence="0">
                  <emma:literal>2-3=00</emma:literal>
                </emma:interpretation>
                <emma:interpretation id="interp19" emma:lang="en-US" emma:confidence="0">
                  <emma:literal>2-0=0</emma:literal>
                </emma:interpretation>
              </emma:one-of>
            </emma:emma>
          </inkml:annotationXML>
          <inkml:trace contextRef="#ctx0" brushRef="#br0" timeOffset="8359.9322">7273 2144 34,'0'0'86,"16"-50"1,-2 22-5,-5-9-58,-2-2-9,2-3-4,-6 8-1,-1 4 4,-7 6 3,5 24 2,-11-20 5,11 20-2,-19 20 1,15 6-1,-6 2-4,8 8-3,0 4-5,9 4-2,4-1-5,8 4 0,6 1-6,0-4-6,10 2-4,-5-2-3,2-2 4,-9-6-4,1-1 4,-15-5-3,-5-4 8,-11-1 3,7-25 8,-41 32 1,9-23 5,2 1 3,-7-8 3,7 0 1,-3-6 3,13 4 1,-1-7-2,21 7-1,0 0-4,0 0-2,0 0-4,23-9-2,2 9-6,8 0-11,10 6-23,-8-8-71,4 2-19,1-4-1,-3-3-3</inkml:trace>
          <inkml:trace contextRef="#ctx0" brushRef="#br0" timeOffset="8926.7392">8097 2114 144,'-23'-18'122,"23"18"-3,0 0-1,0 0-78,32-14-11,-9 9-12,12 3-9,11 0-11,5-7-16,16 6-25,-7-4-72,4-2 0,-1 5-5,-10-1 3</inkml:trace>
          <inkml:trace contextRef="#ctx0" brushRef="#br0" timeOffset="9145.4988">8240 2308 169,'0'0'119,"0"0"2,23 12-4,7-8-84,2-13-9,17 7-15,6-5-17,8-5-25,13 3-76,2 0-10,-1-3 0,1 1-3</inkml:trace>
          <inkml:trace contextRef="#ctx0" brushRef="#br0" timeOffset="9520.5222">9600 2197 93,'0'0'106,"21"-20"-5,-21 20 4,2-35-73,-2 35-9,-5-35-2,5 35-6,-25-34-1,4 22 2,-20 1 3,-1 8-1,-16 6 0,3 11 0,-12 9-2,9 11-2,1 10-3,8 9-4,10 3-1,18 1-1,16-6-1,19-5-2,19-13 0,13-15-4,11-20 1,8-19-3,9-7-12,-14-22-21,9 6-33,-18-16-55,-14 0 0,-16 0-3,-17 2 2</inkml:trace>
          <inkml:trace contextRef="#ctx0" brushRef="#br0" timeOffset="7109.8721">5703 1570 41,'0'0'98,"35"-5"0,-15 0 1,8 1-58,4 6-12,-4-4-7,4 9-5,-8-3-4,3 8-2,-27-12-3,23 32 0,-23-9-4,-9 3 2,-9 8-4,-8 1 0,-2 2-1,-4 0 3,2-3 2,5 1 3,6-10 2,8 3-2,11-28 2,18 30-1,-18-30-5,51 7-13,-7-2-35,2-10-73,-2-4-3,4 4-2,-6-4-1</inkml:trace>
          <inkml:trace contextRef="#ctx0" brushRef="#br0" timeOffset="7672.3963">6144 2359 86,'0'0'118,"0"0"2,0 0 0,0 0-65,21 2-22,13-2-10,3-4-12,9-1-15,14 7-20,-6-8-33,10 6-62,-1 0-1,-8-3 3,-2 3-5</inkml:trace>
        </inkml:traceGroup>
        <inkml:traceGroup>
          <inkml:annotationXML>
            <emma:emma xmlns:emma="http://www.w3.org/2003/04/emma" version="1.0">
              <emma:interpretation id="{298E9F9F-7B9F-4454-87E0-032EBC50714E}" emma:medium="tactile" emma:mode="ink">
                <msink:context xmlns:msink="http://schemas.microsoft.com/ink/2010/main" type="inkWord" rotatedBoundingBox="14159,10700 14754,10697 14756,11098 14161,11100"/>
              </emma:interpretation>
              <emma:one-of disjunction-type="recognition" id="oneOf4">
                <emma:interpretation id="interp20" emma:lang="en-US" emma:confidence="1">
                  <emma:literal>^</emma:literal>
                </emma:interpretation>
                <emma:interpretation id="interp21" emma:lang="en-US" emma:confidence="0">
                  <emma:literal>n</emma:literal>
                </emma:interpretation>
                <emma:interpretation id="interp22" emma:lang="en-US" emma:confidence="0">
                  <emma:literal>r</emma:literal>
                </emma:interpretation>
                <emma:interpretation id="interp23" emma:lang="en-US" emma:confidence="0">
                  <emma:literal>M</emma:literal>
                </emma:interpretation>
                <emma:interpretation id="interp24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10317.437">10782 2361 62,'0'0'100,"0"0"-4,0 0 1,9-34-54,3 8-26,4 1-3,9-12-7,1 2-5,4-8-2,2 3 2,-2 6-1,0-1 3,-2 7 2,-3 8 4,-25 20 2,35-21 2,-35 21 2,20 9 0,-20-9-2,19 44-1,-10-14-3,7 7-5,5 11-11,4-4-15,10 7-29,0-3-60,4-11-5,2-4 1,-4-15-5</inkml:trace>
        </inkml:traceGroup>
        <inkml:traceGroup>
          <inkml:annotationXML>
            <emma:emma xmlns:emma="http://www.w3.org/2003/04/emma" version="1.0">
              <emma:interpretation id="{293C497D-28B4-4F5C-816A-CE8DD41B0F91}" emma:medium="tactile" emma:mode="ink">
                <msink:context xmlns:msink="http://schemas.microsoft.com/ink/2010/main" type="inkWord" rotatedBoundingBox="16471,10449 16917,10447 16920,11154 16474,11156"/>
              </emma:interpretation>
              <emma:one-of disjunction-type="recognition" id="oneOf5">
                <emma:interpretation id="interp25" emma:lang="en-US" emma:confidence="1">
                  <emma:literal>h</emma:literal>
                </emma:interpretation>
                <emma:interpretation id="interp26" emma:lang="en-US" emma:confidence="0">
                  <emma:literal>x</emma:literal>
                </emma:interpretation>
                <emma:interpretation id="interp27" emma:lang="en-US" emma:confidence="0">
                  <emma:literal>X</emma:literal>
                </emma:interpretation>
                <emma:interpretation id="interp28" emma:lang="en-US" emma:confidence="0">
                  <emma:literal>4</emma:literal>
                </emma:interpretation>
                <emma:interpretation id="interp29" emma:lang="en-US" emma:confidence="0">
                  <emma:literal>r</emma:literal>
                </emma:interpretation>
              </emma:one-of>
            </emma:emma>
          </inkml:annotationXML>
          <inkml:trace contextRef="#ctx0" brushRef="#br0" timeOffset="11539.1409">13118 2440 150,'0'0'117,"-23"-42"1,23 8-3,5-15-74,18 3-10,2-9-19,10-10-17,9 5-24,-3-9-25,12 9-58,-7 7-5,1 4 2,-4 12-3</inkml:trace>
          <inkml:trace contextRef="#ctx0" brushRef="#br0" timeOffset="11336.0019">13150 1807 78,'0'-23'107,"0"23"5,-2-23 2,2 23-53,0 0-7,-9-28-11,9 28-8,0 0-8,18 44-7,-11-18-5,12 13-3,-1 5-4,10 9-5,7 5-4,-1-3-7,10 5-9,-7-11-8,11 6-20,-18-23-19,7 3-61,-11-12-1,-26-23-1,21 32 9</inkml:trace>
        </inkml:traceGroup>
        <inkml:traceGroup>
          <inkml:annotationXML>
            <emma:emma xmlns:emma="http://www.w3.org/2003/04/emma" version="1.0">
              <emma:interpretation id="{EF060A45-03DF-4949-AF2D-6673775448BB}" emma:medium="tactile" emma:mode="ink">
                <msink:context xmlns:msink="http://schemas.microsoft.com/ink/2010/main" type="inkWord" rotatedBoundingBox="17264,10414 20708,10401 20711,11141 17267,11155"/>
              </emma:interpretation>
              <emma:one-of disjunction-type="recognition" id="oneOf6">
                <emma:interpretation id="interp30" emma:lang="en-US" emma:confidence="0">
                  <emma:literal>+370</emma:literal>
                </emma:interpretation>
                <emma:interpretation id="interp31" emma:lang="en-US" emma:confidence="0">
                  <emma:literal>+270</emma:literal>
                </emma:interpretation>
                <emma:interpretation id="interp32" emma:lang="en-US" emma:confidence="0">
                  <emma:literal>+170</emma:literal>
                </emma:interpretation>
                <emma:interpretation id="interp33" emma:lang="en-US" emma:confidence="0">
                  <emma:literal>+570</emma:literal>
                </emma:interpretation>
                <emma:interpretation id="interp34" emma:lang="en-US" emma:confidence="0">
                  <emma:literal>+2&gt;0</emma:literal>
                </emma:interpretation>
              </emma:one-of>
            </emma:emma>
          </inkml:annotationXML>
          <inkml:trace contextRef="#ctx0" brushRef="#br0" timeOffset="13632.9897">15651 1692 98,'0'0'111,"-26"0"2,26 0 2,0 0-59,0 0-13,19 32-9,-19-32-12,44 26-8,-12-13-6,9 6-4,8-5-2,4 2 0,7-7-3,2 0 2,-2-2-2,-4 0 1,-8 0 0,-9 2-1,-6 3 1,-8 4-1,-25-16 0,12 39 0,-17-16 2,-6 1 0,-8 1 1,-6 3 3,-8-3 0,1 5 3,-5-2 1,3 6 1,-6-4 1,6 7-2,-1-4-2,10 1 0,2-8-1,4 1-2,19-27-1,-23 33-3,23-33 0,0 0-2,0 0-6,0 0-11,21 0-33,-21 0-76,21-28 2,-21 28-6,36-37 4</inkml:trace>
          <inkml:trace contextRef="#ctx0" brushRef="#br0" timeOffset="14164.2932">17271 2135 26,'9'-21'95,"-9"21"-1,24-46 2,-11 16-45,-3 5-15,-8-8-13,0 6-6,-9-3-4,-2 4 2,-9-1 1,18 27 5,-51-42 2,16 31 1,-16-1 2,1 21 0,-10 3-3,2 20-5,-7 7-2,10 17-2,4 4-4,16 9-2,17-2-3,16-5-2,18-9-2,18-13 0,13-20 0,13-15-2,2-16-1,3-15-2,-3-6-7,-14-21-12,5 11-26,-29-11-77,-6 5-1,-13 1-5,-15 8 4</inkml:trace>
          <inkml:trace contextRef="#ctx0" brushRef="#br0" timeOffset="11929.7855">13887 2154 156,'23'-28'114,"-23"28"-4,30-7 1,-30 7-79,46-2-11,-14 4-16,5 0-15,10 5-19,-8-7-30,0 3-48,5 6-6,-9-9 3,-1 7-2</inkml:trace>
          <inkml:trace contextRef="#ctx0" brushRef="#br0" timeOffset="12273.5484">14189 1978 197,'-7'46'115,"-2"-2"2,4 2-20,8 12-72,-3-5-16,7 0-17,9 0-29,-5-11-51,8-12-29,6-5 1,-2-15-1</inkml:trace>
          <inkml:trace contextRef="#ctx0" brushRef="#br0" timeOffset="12804.841">14718 2098 15,'21'-53'73,"-3"23"3,-13-16 6,-1 7-59,6 4 7,-6 0 2,3 15 3,-7 20 2,0 0 0,0 0-5,0 0-2,-4 27-7,6 8-6,0 0-6,7 8-2,1-1-3,8 4-2,-2-4-2,10-1-4,-6 1-4,6-5-1,-5-3-1,-3-6-4,-4-2 1,-5-6-2,-9-20 4,0 30 1,0-30 5,-28 21 6,8-16 6,-8 4 5,3-7 4,-1 7 3,1-11 1,25 2 2,-33 2-1,33-2-3,0 0-4,0 0-4,0 0-4,40-23-6,-17 16-5,5-4-13,6 11-33,-11-7-79,7-2-4,-2 0 3,-5-3 1</inkml:trace>
        </inkml:traceGroup>
      </inkml:traceGroup>
    </inkml:traceGroup>
    <inkml:traceGroup>
      <inkml:annotationXML>
        <emma:emma xmlns:emma="http://www.w3.org/2003/04/emma" version="1.0">
          <emma:interpretation id="{808A3639-4B01-41E5-A1E2-2C4D2A6EB375}" emma:medium="tactile" emma:mode="ink">
            <msink:context xmlns:msink="http://schemas.microsoft.com/ink/2010/main" type="paragraph" rotatedBoundingBox="2881,12117 12504,12213 12493,13249 2871,131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AF9FD1-ED0B-43D4-8025-C53C5560F43C}" emma:medium="tactile" emma:mode="ink">
              <msink:context xmlns:msink="http://schemas.microsoft.com/ink/2010/main" type="line" rotatedBoundingBox="2881,12117 12504,12213 12493,13249 2871,13153">
                <msink:destinationLink direction="with" ref="{BC218A70-C41D-431C-B622-EEBBE89104B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1690C28-D054-495D-8DD6-AFEFF3585C3E}" emma:medium="tactile" emma:mode="ink">
                <msink:context xmlns:msink="http://schemas.microsoft.com/ink/2010/main" type="inkWord" rotatedBoundingBox="2879,12365 4567,12382 4561,13005 2872,12988"/>
              </emma:interpretation>
              <emma:one-of disjunction-type="recognition" id="oneOf7">
                <emma:interpretation id="interp35" emma:lang="en-US" emma:confidence="0">
                  <emma:literal>"</emma:literal>
                </emma:interpretation>
                <emma:interpretation id="interp36" emma:lang="en-US" emma:confidence="0">
                  <emma:literal>I \</emma:literal>
                </emma:interpretation>
                <emma:interpretation id="interp37" emma:lang="en-US" emma:confidence="0">
                  <emma:literal>l \</emma:literal>
                </emma:interpretation>
                <emma:interpretation id="interp38" emma:lang="en-US" emma:confidence="0">
                  <emma:literal>i</emma:literal>
                </emma:interpretation>
                <emma:interpretation id="interp39" emma:lang="en-US" emma:confidence="0">
                  <emma:literal>| \</emma:literal>
                </emma:interpretation>
              </emma:one-of>
            </emma:emma>
          </inkml:annotationXML>
          <inkml:trace contextRef="#ctx0" brushRef="#br0" timeOffset="19664.5431">982 3753 16,'9'-27'104,"-9"27"2,0 0 5,0 0-55,0 0-10,0 0-8,0 0-9,19 21-5,-15 4-6,6 16-4,-1 10-4,5 9-3,-3 0-4,5 0-5,3 3-10,-5-17-21,13-2-82,-11-21-6,-16-23-2,33 16-1</inkml:trace>
          <inkml:trace contextRef="#ctx0" brushRef="#br0" timeOffset="18945.7582">-496 3705 1,'0'0'0,"-2"-35"44,2 35-16,0 0 2,0 0 2,0 0 1,2-20 3,-2 20 0,0 0 2,0 0-1,0 0-5,0 0-1,0 0-1,0 0-2,-4 20-2,8 3-4,-6 3-3,4 18-4,-2 6-5,0 15-4,3 7-6,-1-1-5,5 5-11,-7-16-19,14-4-76,-5-17-3,0-18-2,-9-21-1</inkml:trace>
        </inkml:traceGroup>
        <inkml:traceGroup>
          <inkml:annotationXML>
            <emma:emma xmlns:emma="http://www.w3.org/2003/04/emma" version="1.0">
              <emma:interpretation id="{31248485-AABF-44E5-B4E0-4F8CA5705089}" emma:medium="tactile" emma:mode="ink">
                <msink:context xmlns:msink="http://schemas.microsoft.com/ink/2010/main" type="inkWord" rotatedBoundingBox="6358,12358 6495,12360 6489,12984 6352,12982"/>
              </emma:interpretation>
              <emma:one-of disjunction-type="recognition" id="oneOf8">
                <emma:interpretation id="interp40" emma:lang="en-US" emma:confidence="0">
                  <emma:literal>|</emma:literal>
                </emma:interpretation>
                <emma:interpretation id="interp41" emma:lang="en-US" emma:confidence="0">
                  <emma:literal>I</emma:literal>
                </emma:interpretation>
                <emma:interpretation id="interp42" emma:lang="en-US" emma:confidence="0">
                  <emma:literal>l</emma:literal>
                </emma:interpretation>
                <emma:interpretation id="interp43" emma:lang="en-US" emma:confidence="0">
                  <emma:literal>1</emma:literal>
                </emma:interpretation>
                <emma:interpretation id="interp4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20508.3361">2979 3693 1,'2'-27'51,"-2"27"51,0 0-1,5-23-40,-5 23-7,0 0-6,0 0-7,18 23-6,-9 2-6,-9 1-6,5 17-4,-3 6-5,3 13-3,2 3-8,0 2-4,4 7-14,-6-17-23,18 3-79,-9-18-5,4-10-1,-18-32-5</inkml:trace>
        </inkml:traceGroup>
        <inkml:traceGroup>
          <inkml:annotationXML>
            <emma:emma xmlns:emma="http://www.w3.org/2003/04/emma" version="1.0">
              <emma:interpretation id="{7E3EBE4E-9DCB-4D96-9CF5-06FA4B5038A0}" emma:medium="tactile" emma:mode="ink">
                <msink:context xmlns:msink="http://schemas.microsoft.com/ink/2010/main" type="inkWord" rotatedBoundingBox="9310,12181 12504,12213 12493,13249 9299,13217"/>
              </emma:interpretation>
              <emma:one-of disjunction-type="recognition" id="oneOf9">
                <emma:interpretation id="interp45" emma:lang="en-US" emma:confidence="0">
                  <emma:literal>tt(g=a)</emma:literal>
                </emma:interpretation>
                <emma:interpretation id="interp46" emma:lang="en-US" emma:confidence="0">
                  <emma:literal>#0950)</emma:literal>
                </emma:interpretation>
                <emma:interpretation id="interp47" emma:lang="en-US" emma:confidence="0">
                  <emma:literal>#950)</emma:literal>
                </emma:interpretation>
                <emma:interpretation id="interp48" emma:lang="en-US" emma:confidence="0">
                  <emma:literal>tI(g=a)</emma:literal>
                </emma:interpretation>
                <emma:interpretation id="interp49" emma:lang="en-US" emma:confidence="0">
                  <emma:literal>th(g=a)</emma:literal>
                </emma:interpretation>
              </emma:one-of>
            </emma:emma>
          </inkml:annotationXML>
          <inkml:trace contextRef="#ctx0" brushRef="#br0" timeOffset="29305.6427">5987 3723 1,'7'-20'77,"-7"20"26,0 0 3,4-26-40,-4 26-13,0 0-5,12 26-7,-12-26-5,2 39-8,-2-14-7,5 21-5,-3 1-8,3 6-6,2 7-14,-5-7-15,14 9-33,-11-16-61,6-9-3,-11-37 1,19 23-1</inkml:trace>
          <inkml:trace contextRef="#ctx0" brushRef="#br0" timeOffset="29790.0456">5950 3906 91,'-23'-9'120,"23"9"3,0 0-1,0 0-68,0 0-11,35-10-13,-1 15-9,5-5-10,8 2-7,6 3-8,0-7-11,9 9-20,-13-17-23,8 10-65,-15-2 0,-8 4-2,-13 3 1</inkml:trace>
          <inkml:trace contextRef="#ctx0" brushRef="#br0" timeOffset="30055.6828">6058 4056 155,'0'0'125,"12"-21"-2,-12 21 0,32 5-83,-11-8-11,11 8-13,3-5-8,9 0-6,4 0-13,-1-7-27,13 5-84,-12-1-3,1 6-4,-10-1 0</inkml:trace>
          <inkml:trace contextRef="#ctx0" brushRef="#br0" timeOffset="29540.035">6257 3733 89,'0'0'114,"12"41"1,-6-6-2,-6 0-70,17 18-12,-10-5-14,6 3-10,4 0-13,-6-10-13,10 1-19,-16-19-40,-5-23-34,20 30-3,-20-30 1</inkml:trace>
          <inkml:trace contextRef="#ctx0" brushRef="#br0" timeOffset="41399.989">6984 3553 34,'0'0'90,"0"0"5,-2-21-37,2 21-6,0 0-10,0 0-1,-28 4-7,28-4-5,-30 40-3,14-3-7,-7 2-2,2 14-5,-4 0-1,2 9-5,4 3-2,5 0-3,10-3-6,4-7-8,16 5-17,-2-18-37,13 0-48,3-12-1,12-10-1,2-10 10</inkml:trace>
          <inkml:trace contextRef="#ctx0" brushRef="#br0" timeOffset="42165.657">7363 3830 1,'0'0'59,"0"0"14,0 0-28,0 0-14,0 0-5,-14-30-1,14 30 2,-2-28 1,2 28 1,0 0 0,0 0-2,-33-23-1,33 23-3,-30 18-2,30-18-4,-34 37-3,18-9-1,-1 0-4,6 4 0,2-4-3,6-1-1,6-4-3,-3-23 0,23 26-2,-23-26-1,39-2-3,-14-12 2,1 0-1,-3-7-1,-2 0 1,-21 21-1,34-34 1,-34 34 1,21-21 3,-21 21-1,0 0 0,0 0 0,0 0 1,14 23 0,-14-23 0,16 39 0,-4-11-1,4 2 1,2 7-1,8 2 1,-1 5-2,0 0 3,-4 2-3,0 3 3,-10-1-2,-4-2 3,-4-4-1,-13-3 2,-6-4 1,-4-5 0,-6-12 0,-2-6 0,-4-15 1,2-11-2,0-11 0,5-7-2,4-12 0,2-5-1,6-1-3,3-6-7,13 10-8,-3-5-21,18 14-68,-4 0-9,7 10-3,4 1-1</inkml:trace>
          <inkml:trace contextRef="#ctx0" brushRef="#br0" timeOffset="42431.3033">7792 3922 92,'0'0'109,"0"0"0,0 0-2,28 5-62,-3-3-34,5 0-26,0-6-42,7 1-48,0 1-2,-4 0-3,-1-1 32</inkml:trace>
          <inkml:trace contextRef="#ctx0" brushRef="#br0" timeOffset="42650.0551">7891 4095 147,'0'0'118,"0"0"0,21-9-3,-21 9-78,42-5-18,-12 8-22,2-6-28,12 6-69,-5-3-16,1 0-2,-1-3-1</inkml:trace>
          <inkml:trace contextRef="#ctx0" brushRef="#br0" timeOffset="43025.0724">8635 3984 103,'0'0'90,"14"-39"-1,-5 14-43,-9 25-25,0-35-4,0 35-1,-16-25 3,16 25 3,-42-10 2,19 15 3,-14-3 0,3 17-2,-13-5-1,10 11-4,-4 0-3,11 8-3,4-1-3,13 0-3,10-4-3,17-5 0,9-7-4,7-9-3,12-4-11,-3-20-18,14 6-55,-9-14-36,-5-1-4,-4-6 1</inkml:trace>
          <inkml:trace contextRef="#ctx0" brushRef="#br0" timeOffset="43337.5849">8815 3495 134,'25'0'114,"8"11"-5,1 8 3,-1 6-78,10 21-8,-8 1-8,4 13-6,-9 2 0,-4 14-1,-19 0 0,-7 7-2,-21 3-11,-11-10-17,-3 5-89,-20-10-13,-10-4-2,-7-11-5</inkml:trace>
        </inkml:traceGroup>
      </inkml:traceGroup>
    </inkml:traceGroup>
    <inkml:traceGroup>
      <inkml:annotationXML>
        <emma:emma xmlns:emma="http://www.w3.org/2003/04/emma" version="1.0">
          <emma:interpretation id="{24370D0D-F88B-4395-84A1-11B838CD683A}" emma:medium="tactile" emma:mode="ink">
            <msink:context xmlns:msink="http://schemas.microsoft.com/ink/2010/main" type="paragraph" rotatedBoundingBox="2846,13646 6682,13508 6716,14429 2879,145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BDB4E0-FE31-4422-8F0B-B8E942FF696B}" emma:medium="tactile" emma:mode="ink">
              <msink:context xmlns:msink="http://schemas.microsoft.com/ink/2010/main" type="line" rotatedBoundingBox="2846,13646 6682,13508 6716,14429 2879,14566">
                <msink:destinationLink direction="with" ref="{E0CA4D45-A0A8-4CA5-B2BD-4B79CD368C9F}"/>
                <msink:destinationLink direction="with" ref="{2941D5DA-871E-404A-89B7-77B4101CB29E}"/>
                <msink:destinationLink direction="with" ref="{BC218A70-C41D-431C-B622-EEBBE89104B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FE63AE2-3A9E-4A01-8846-2C7079DBD0DB}" emma:medium="tactile" emma:mode="ink">
                <msink:context xmlns:msink="http://schemas.microsoft.com/ink/2010/main" type="inkWord" rotatedBoundingBox="2846,13646 6682,13508 6716,14429 2879,14566"/>
              </emma:interpretation>
              <emma:one-of disjunction-type="recognition" id="oneOf10">
                <emma:interpretation id="interp50" emma:lang="en-US" emma:confidence="0">
                  <emma:literal>01-1</emma:literal>
                </emma:interpretation>
                <emma:interpretation id="interp51" emma:lang="en-US" emma:confidence="0">
                  <emma:literal>0-1</emma:literal>
                </emma:interpretation>
                <emma:interpretation id="interp52" emma:lang="en-US" emma:confidence="0">
                  <emma:literal>011</emma:literal>
                </emma:interpretation>
                <emma:interpretation id="interp53" emma:lang="en-US" emma:confidence="0">
                  <emma:literal>0-1-1</emma:literal>
                </emma:interpretation>
                <emma:interpretation id="interp54" emma:lang="en-US" emma:confidence="0">
                  <emma:literal>011-1</emma:literal>
                </emma:interpretation>
              </emma:one-of>
            </emma:emma>
          </inkml:annotationXML>
          <inkml:trace contextRef="#ctx0" brushRef="#br0" timeOffset="21367.7491">1111 4894 33,'0'0'107,"7"-23"2,-7 23 3,0 0-57,0 0-10,0 0-8,9 32-7,-2 7-6,-7 8-8,7 15-5,-4 7-5,-1 12-8,7 7-12,-4-12-21,15 9-83,-10-15-3,8-10-1,-2-21-4</inkml:trace>
          <inkml:trace contextRef="#ctx0" brushRef="#br0" timeOffset="22117.7869">2358 5247 57,'0'0'105,"0"0"2,0 0-1,0 0-67,30 0-6,-7-5-10,12 5-10,4-4-12,2-1-19,15 8-34,-5-6-55,2-1-4,0-1-1,-7 0 29</inkml:trace>
          <inkml:trace contextRef="#ctx0" brushRef="#br0" timeOffset="22524.0805">3284 4871 56,'0'0'118,"0"0"1,0 0 2,7 34-54,-7-34-26,2 63-5,-4-15-15,6 17-7,-2 11-7,3 5-10,2 11-21,-7-11-47,9 11-50,-4-11-3,4-9-1,-4-15-4</inkml:trace>
          <inkml:trace contextRef="#ctx0" brushRef="#br0" timeOffset="23352.2263">-98 5296 52,'0'0'89,"11"-26"-1,-11 26-37,9-37-24,-13 10-1,4 6-6,-14-5-2,14 26-2,-37-39-1,12 30-1,-19 2 0,2 16 0,-11 5 0,5 14 1,-3 9-2,7 9 0,5 9-2,16 10-1,11 2-3,14 2-1,14-4-5,12-12-1,9-9-1,9-19 0,3-16-5,-1-22-5,5-13-18,-16-27-28,-4-5-55,-10-2 1,-9-2-3,-8 7 23</inkml:trace>
        </inkml:traceGroup>
      </inkml:traceGroup>
    </inkml:traceGroup>
    <inkml:traceGroup>
      <inkml:annotationXML>
        <emma:emma xmlns:emma="http://www.w3.org/2003/04/emma" version="1.0">
          <emma:interpretation id="{3270DA47-A818-4713-AE8B-44A732E0C075}" emma:medium="tactile" emma:mode="ink">
            <msink:context xmlns:msink="http://schemas.microsoft.com/ink/2010/main" type="paragraph" rotatedBoundingBox="2905,15348 6798,15207 6826,15992 2933,161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82A233-3DC0-4F75-9E22-E15579014CAF}" emma:medium="tactile" emma:mode="ink">
              <msink:context xmlns:msink="http://schemas.microsoft.com/ink/2010/main" type="line" rotatedBoundingBox="2905,15348 6798,15207 6826,15992 2933,16133">
                <msink:destinationLink direction="with" ref="{E0CA4D45-A0A8-4CA5-B2BD-4B79CD368C9F}"/>
                <msink:destinationLink direction="with" ref="{2941D5DA-871E-404A-89B7-77B4101CB29E}"/>
                <msink:destinationLink direction="with" ref="{BC218A70-C41D-431C-B622-EEBBE89104B7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E38033E6-5034-4204-A530-9E5EB0CB36B7}" emma:medium="tactile" emma:mode="ink">
                <msink:context xmlns:msink="http://schemas.microsoft.com/ink/2010/main" type="inkWord" rotatedBoundingBox="2907,15419 3461,15399 3481,15966 2928,15986"/>
              </emma:interpretation>
              <emma:one-of disjunction-type="recognition" id="oneOf11">
                <emma:interpretation id="interp55" emma:lang="en-US" emma:confidence="0.5">
                  <emma:literal>c</emma:literal>
                </emma:interpretation>
                <emma:interpretation id="interp56" emma:lang="en-US" emma:confidence="0">
                  <emma:literal>C</emma:literal>
                </emma:interpretation>
                <emma:interpretation id="interp57" emma:lang="en-US" emma:confidence="0">
                  <emma:literal>e</emma:literal>
                </emma:interpretation>
                <emma:interpretation id="interp58" emma:lang="en-US" emma:confidence="0">
                  <emma:literal>S</emma:literal>
                </emma:interpretation>
                <emma:interpretation id="interp5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24789.7926">-78 7006 53,'0'0'105,"14"-27"1,-9 6-3,-5-12-64,11 8-7,-11-14-9,5 6-9,-10-3-3,-2 6-7,-9 0 0,-5 9-1,-11 7 1,-5 9 1,-9 12 1,-2 12 3,-3 11-3,5 16 4,2 7-2,11 9-1,10 3-1,16 2 0,12-5-4,18-4 0,16-12-1,8-14-1,13-11-3,2-19-5,9-8-11,-8-29-29,1 3-66,-13-15-4,-9-3-3,-15-8-2</inkml:trace>
        </inkml:traceGroup>
        <inkml:traceGroup>
          <inkml:annotationXML>
            <emma:emma xmlns:emma="http://www.w3.org/2003/04/emma" version="1.0">
              <emma:interpretation id="{B80C1D73-0BF9-4C7C-A2E5-1971F5E93F7D}" emma:medium="tactile" emma:mode="ink">
                <msink:context xmlns:msink="http://schemas.microsoft.com/ink/2010/main" type="inkWord" rotatedBoundingBox="4719,15282 6798,15207 6826,15992 4748,16067"/>
              </emma:interpretation>
              <emma:one-of disjunction-type="recognition" id="oneOf12">
                <emma:interpretation id="interp60" emma:lang="en-US" emma:confidence="0">
                  <emma:literal>"</emma:literal>
                </emma:interpretation>
                <emma:interpretation id="interp61" emma:lang="en-US" emma:confidence="0">
                  <emma:literal>n</emma:literal>
                </emma:interpretation>
                <emma:interpretation id="interp62" emma:lang="en-US" emma:confidence="0">
                  <emma:literal>y</emma:literal>
                </emma:interpretation>
                <emma:interpretation id="interp63" emma:lang="en-US" emma:confidence="0">
                  <emma:literal>Y</emma:literal>
                </emma:interpretation>
                <emma:interpretation id="interp6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25492.9534">1372 6614 14,'0'0'107,"0"0"1,0 0 5,0 0-47,0 0-16,0 0-6,0 21-9,2 9-7,-9 0-9,5 20-2,-5 10-5,7 14-3,-2 5-6,4 2-5,10 4-18,-5-20-29,18 2-72,-4-21-6,9-12 1,-5-22-6</inkml:trace>
          <inkml:trace contextRef="#ctx0" brushRef="#br0" timeOffset="25977.3611">3353 6494 88,'0'0'118,"0"0"6,0 0-1,0 0-61,25 11-16,-27 12-10,9 28-11,-7 5-10,4 17-4,1 13-11,-3-1-11,12 12-36,-14-18-78,14-8-3,-5-22-3,5-15-2</inkml:trace>
        </inkml:traceGroup>
      </inkml:traceGroup>
    </inkml:traceGroup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3:03.18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FEAD338-9119-4F45-905B-42F499E7027D}" emma:medium="tactile" emma:mode="ink">
          <msink:context xmlns:msink="http://schemas.microsoft.com/ink/2010/main" type="inkDrawing" rotatedBoundingBox="9108,12325 9458,17204 9013,17235 8664,12357" semanticType="verticalRange" shapeName="Other">
            <msink:sourceLink direction="with" ref="{58C4574B-91BD-4EA9-BAFE-EB3FA9204E8A}"/>
          </msink:context>
        </emma:interpretation>
      </emma:emma>
    </inkml:annotationXML>
    <inkml:trace contextRef="#ctx0" brushRef="#br0">235 0 15,'0'0'82,"0"0"1,0 0-38,0 0-7,0 0-11,0 0-4,0 0-4,0 0-4,-21 25 1,21-25-4,-14 35 5,7-10-4,-2-4 2,2 9-3,-5-2 0,3 6-2,-2-1-3,1 3 2,-1 4-3,2 4 1,-1 4-1,3 5 1,0-2-3,1-3 2,1 1-2,3 2 0,-3-7-2,3-1 0,-1-1-2,-1-3 1,1 0 0,-1 5-1,-1 0 0,1 0 1,-3 0 2,2 4-2,-2-1 4,0 3-3,0-1 3,3 2-4,-3-1 4,4 6-4,1-3 1,2 7-1,2-2 0,1 4-1,1-2 0,1 0 1,-3 5 0,3-3 0,-1 3-2,-1-1 3,-1 3-2,0 0 1,1 5-2,-1-3 2,-2 5 1,2 2-2,-2-4 2,3 1-1,-3 1 1,4-2-1,-1 2 2,1 4-2,-1-6 0,1 2 1,1 4 0,-1 3 1,1 0-1,2 2 2,0-7-1,4 5 2,1-5-2,4 5-2,3-3 3,1-1-3,1 1 2,4-2-3,3-2 2,5 0-3,-1 0 3,0-5-2,0-4 0,1-1 0,-3-1-2,0-1 1,-2-2-2,-8-5-1,6-1-3,-8-11-4,3 4-12,-10-20-17,15 10-40,-17-16-34,-9-21 0,16 32-3</inkml:trace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3:04.545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C218A70-C41D-431C-B622-EEBBE89104B7}" emma:medium="tactile" emma:mode="ink">
          <msink:context xmlns:msink="http://schemas.microsoft.com/ink/2010/main" type="inkDrawing" rotatedBoundingBox="13797,12018 14553,17162 13867,17262 13111,12119" semanticType="verticalRange" shapeName="Other">
            <msink:sourceLink direction="with" ref="{79AF9FD1-ED0B-43D4-8025-C53C5560F43C}"/>
            <msink:sourceLink direction="with" ref="{2DBDB4E0-FE31-4422-8F0B-B8E942FF696B}"/>
            <msink:sourceLink direction="with" ref="{4682A233-3DC0-4F75-9E22-E15579014CAF}"/>
            <msink:sourceLink direction="with" ref="{58C4574B-91BD-4EA9-BAFE-EB3FA9204E8A}"/>
          </msink:context>
        </emma:interpretation>
      </emma:emma>
    </inkml:annotationXML>
    <inkml:trace contextRef="#ctx0" brushRef="#br0">-4-6 1,'0'0'30,"0"0"47,0 0 0,0 0-32,2-23-2,-2 23-4,0 0-4,0 0-1,0 0-4,0 0-1,0 0-4,19 32 0,-19-32-4,7 32-2,-7-32-4,13 40-3,-3-17-2,6 4-1,0 3-1,7 7-2,0 0 1,5 9-3,2 3 3,5 9-2,1 2 1,1 9-2,5-2 0,2 9 1,4 2-2,3 3 1,0 0-4,0 0 3,-1 0-2,1-1 2,-5 4-1,-2-6 0,-9 5 0,-3-2-3,-4 0 4,-7 6-5,-3 1 5,-2 5-4,-4 6 2,2 9-2,-3 8 2,1-1 1,-3 5 0,5-2-2,-5-3 1,3-1-1,-3-8 2,0-7-3,-4-7 3,2-4-2,-5-5-1,0-4 2,1-3-1,-3-5 1,0-4-2,0-2 2,-3-7-2,1-1 1,0-6-1,-3 0 1,-2 0 1,0 4-3,0 3 4,-2 2-5,2 2 4,0 3-3,0 0 3,-2 1-3,2 4 2,0-10-1,-2 0 0,-3 2 2,1-2-1,-3 2 0,-2-4 0,2-2 0,0-3 0,3-5 1,-1-6-1,1-3 1,4-2-1,-3-7 0,3-2-1,-2-1 2,-2-4-2,-3 0-2,14-23-6,-30 28-8,30-28-25,-26 12-77,26-12-2,0 0-6,-25-30 2</inkml:trace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8:10.619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B1BF9B1D-E821-4168-AED0-D515E97ADD7B}" emma:medium="tactile" emma:mode="ink">
          <msink:context xmlns:msink="http://schemas.microsoft.com/ink/2010/main" type="inkDrawing" rotatedBoundingBox="8637,12162 8825,12919 8300,13050 8111,12293" semanticType="callout" shapeName="Other">
            <msink:sourceLink direction="with" ref="{6BD391C0-9807-42F6-94EB-D6B7A697F5BE}"/>
          </msink:context>
        </emma:interpretation>
      </emma:emma>
    </inkml:annotationXML>
    <inkml:trace contextRef="#ctx0" brushRef="#br0">30 161 1,'-4'-29'99,"4"29"2,4-30 4,6 9-51,-10 21-14,24-34-3,3 19-6,-7-2-4,14 10-4,0-1-4,8 14-1,-2 3-4,3 12-2,-5 7-4,-4 10-1,-8 9-4,-9 8-5,-11 7 0,-14 3-5,-11 1 0,-15-2-6,-3-4 1,-9-10-4,-1-11 3,-2-12 3,4-14 0,3-13 2,8-10 4,8-8 2,7-9 5,7 1-1,7-1 2,7 3 0,5 3 3,-7 21 1,32-19 0,-7 21 2,-2 5-2,7 9 2,0 6-1,4 7 0,0-1-2,6 2-1,-3-2-2,5-1-2,1-4-8,-1-10-13,3 2-34,-9-15-69,-2-6-4,-4-5 0,-5-8-3</inkml:trace>
  </inkml:traceGroup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3:05.06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F3069BB-57E7-427F-866D-8295AA977CE0}" emma:medium="tactile" emma:mode="ink">
          <msink:context xmlns:msink="http://schemas.microsoft.com/ink/2010/main" type="writingRegion" rotatedBoundingBox="14918,14356 15585,14356 15585,14783 14918,14783"/>
        </emma:interpretation>
      </emma:emma>
    </inkml:annotationXML>
    <inkml:traceGroup>
      <inkml:annotationXML>
        <emma:emma xmlns:emma="http://www.w3.org/2003/04/emma" version="1.0">
          <emma:interpretation id="{D51089FF-9573-41D3-BFE6-EA1F72BEF803}" emma:medium="tactile" emma:mode="ink">
            <msink:context xmlns:msink="http://schemas.microsoft.com/ink/2010/main" type="paragraph" rotatedBoundingBox="14918,14356 15585,14356 15585,14783 14918,147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05D202-1F28-40ED-A964-F895AC310804}" emma:medium="tactile" emma:mode="ink">
              <msink:context xmlns:msink="http://schemas.microsoft.com/ink/2010/main" type="line" rotatedBoundingBox="14918,14356 15585,14356 15585,14783 14918,14783"/>
            </emma:interpretation>
          </emma:emma>
        </inkml:annotationXML>
        <inkml:traceGroup>
          <inkml:annotationXML>
            <emma:emma xmlns:emma="http://www.w3.org/2003/04/emma" version="1.0">
              <emma:interpretation id="{B3465DAD-CD5D-4B69-8BF0-CFB8E3236886}" emma:medium="tactile" emma:mode="ink">
                <msink:context xmlns:msink="http://schemas.microsoft.com/ink/2010/main" type="inkWord" rotatedBoundingBox="14918,14356 15585,14356 15585,14783 14918,14783"/>
              </emma:interpretation>
              <emma:one-of disjunction-type="recognition" id="oneOf0">
                <emma:interpretation id="interp0" emma:lang="en-US" emma:confidence="1">
                  <emma:literal>=</emma:literal>
                </emma:interpretation>
                <emma:interpretation id="interp1" emma:lang="en-US" emma:confidence="0">
                  <emma:literal>€</emma:literal>
                </emma:interpretation>
                <emma:interpretation id="interp2" emma:lang="en-US" emma:confidence="0">
                  <emma:literal>_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:</emma:literal>
                </emma:interpretation>
              </emma:one-of>
            </emma:emma>
          </inkml:annotationXML>
          <inkml:trace contextRef="#ctx0" brushRef="#br0">16 32 168,'-23'0'125,"23"0"2,0 0-4,0 0-76,0 0-14,25-7-10,-1 4-14,10 3-4,8 0-4,4 0-4,5 0-3,-5-9-9,7 14-23,-16-15-80,4 8-6,-8-2-3,-6 8-1</inkml:trace>
          <inkml:trace contextRef="#ctx0" brushRef="#br0" timeOffset="406.2688">171 419 143,'-23'-2'119,"23"2"8,0 0-4,0 0-71,0 0-10,34 9-6,-34-9-11,46-2-5,-18 0-6,11 4-5,-2-2-3,5 2-4,2 1-4,-5-6-3,3 6-4,-10-8-12,9 10-26,-20-8-84,9 3 3,-30 0-5,37-4 3</inkml:trace>
        </inkml:traceGroup>
      </inkml:traceGroup>
    </inkml:traceGroup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2:53.967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8C4574B-91BD-4EA9-BAFE-EB3FA9204E8A}" emma:medium="tactile" emma:mode="ink">
          <msink:context xmlns:msink="http://schemas.microsoft.com/ink/2010/main" type="writingRegion" rotatedBoundingBox="9370,13708 13347,13966 13150,17009 9173,16751">
            <msink:destinationLink direction="with" ref="{BC218A70-C41D-431C-B622-EEBBE89104B7}"/>
            <msink:destinationLink direction="with" ref="{0FEAD338-9119-4F45-905B-42F499E7027D}"/>
          </msink:context>
        </emma:interpretation>
      </emma:emma>
    </inkml:annotationXML>
    <inkml:traceGroup>
      <inkml:annotationXML>
        <emma:emma xmlns:emma="http://www.w3.org/2003/04/emma" version="1.0">
          <emma:interpretation id="{5FD65698-C084-4570-9BE6-EEA007E8BA6B}" emma:medium="tactile" emma:mode="ink">
            <msink:context xmlns:msink="http://schemas.microsoft.com/ink/2010/main" type="paragraph" rotatedBoundingBox="9376,13685 12779,13933 12699,15038 9295,147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0B5BD8-66CC-4D53-9137-46AF756D6318}" emma:medium="tactile" emma:mode="ink">
              <msink:context xmlns:msink="http://schemas.microsoft.com/ink/2010/main" type="line" rotatedBoundingBox="9376,13685 12779,13933 12699,15038 9295,14791"/>
            </emma:interpretation>
          </emma:emma>
        </inkml:annotationXML>
        <inkml:traceGroup>
          <inkml:annotationXML>
            <emma:emma xmlns:emma="http://www.w3.org/2003/04/emma" version="1.0">
              <emma:interpretation id="{A4849518-BE63-49E2-A367-B5540E74EA70}" emma:medium="tactile" emma:mode="ink">
                <msink:context xmlns:msink="http://schemas.microsoft.com/ink/2010/main" type="inkWord" rotatedBoundingBox="9376,13685 12779,13933 12699,15038 9295,14791"/>
              </emma:interpretation>
              <emma:one-of disjunction-type="recognition" id="oneOf0">
                <emma:interpretation id="interp0" emma:lang="en-US" emma:confidence="0">
                  <emma:literal>#1879)</emma:literal>
                </emma:interpretation>
                <emma:interpretation id="interp1" emma:lang="en-US" emma:confidence="0">
                  <emma:literal>#1870)</emma:literal>
                </emma:interpretation>
                <emma:interpretation id="interp2" emma:lang="en-US" emma:confidence="0">
                  <emma:literal>#1878)</emma:literal>
                </emma:interpretation>
                <emma:interpretation id="interp3" emma:lang="en-US" emma:confidence="0">
                  <emma:literal>#18799)</emma:literal>
                </emma:interpretation>
                <emma:interpretation id="interp4" emma:lang="en-US" emma:confidence="0">
                  <emma:literal>#18979)</emma:literal>
                </emma:interpretation>
              </emma:one-of>
            </emma:emma>
          </inkml:annotationXML>
          <inkml:trace contextRef="#ctx0" brushRef="#br0">5980 5443 151,'-16'-20'120,"16"20"-1,0 0-2,0 0-80,44 11-7,-14-4-14,9 2-11,9 0-13,1-6-16,16 6-29,-17-9-63,7 2-2,-11-2-1,-4 3-1</inkml:trace>
          <inkml:trace contextRef="#ctx0" brushRef="#br0" timeOffset="-468.7769">6042 5226 48,'0'0'105,"5"-20"5,-5 20 3,0 0-53,0 0-8,0 0-8,23 36-9,-21-3-10,5 15-6,-4 8-8,3 8-6,-3 6-9,-1-8-9,5 3-14,-9-24-20,16-4-56,-14-37-17,0 0-1,20-2 1</inkml:trace>
          <inkml:trace contextRef="#ctx0" brushRef="#br0" timeOffset="218.7602">6116 5598 154,'0'0'121,"0"0"-1,0 0 0,0 0-81,44-5-11,-9 3-11,13 4-12,8 5-12,-1-9-24,17 9-70,-12-7-18,2 2-2,-7-6-2</inkml:trace>
          <inkml:trace contextRef="#ctx0" brushRef="#br0" timeOffset="-250.013">6356 5164 97,'19'25'109,"-12"5"4,2 12-4,-9 0-62,11 18-15,-4 0-12,7 7-11,-2-1-12,-3-8-16,5 2-23,-12-16-66,3-7-2,-5-14-2,0-23 0</inkml:trace>
          <inkml:trace contextRef="#ctx0" brushRef="#br0" timeOffset="531.2726">7035 5273 72,'-28'27'109,"3"10"2,-3 9-1,1 7-46,10 14-32,-6 0-15,12 3-18,11 1-33,2-9-72,16-11-3,13-12-4,3-18 0</inkml:trace>
          <inkml:trace contextRef="#ctx0" brushRef="#br0" timeOffset="1234.4327">7578 5307 41,'-14'-30'99,"14"30"8,-33-2 1,3 6-56,10 26-7,-13-6-8,8 19-4,-10 1-7,12 9-4,0-6-6,9 1-3,5-11-5,11-5-2,8-4-5,-10-28-3,43 12-5,-15-24-7,9-9-4,-7-16-4,7 3-1,-9-13-2,-1 8 2,-8-7 2,-5 16 5,-10-2 6,-4 32 6,-7-26 7,7 26 3,0 0 4,-30 12 1,30-12 3,-20 30 0,15-9 1,5-21-2,-2 37-2,2-37-1,11 32-3,-11-32-2,28 28-1,-5-12-3,5 5-2,9 2-4,2 4 1,2 13-3,1-6 2,2 15-1,-5 4 5,-7 0 1,-6 5 6,-12-5 1,-7 4 4,-17-8 3,-4 2-2,-13-12 3,-8-2-5,-11-16 0,2-5-3,-2-23-1,0-9-2,4-14-3,5-7 0,12-12-7,4-11-7,17 7-21,-8-18-39,17 13-48,2-2-2,4 4-1,3 3-1</inkml:trace>
          <inkml:trace contextRef="#ctx0" brushRef="#br0" timeOffset="2203.2319">8055 5402 53,'0'0'102,"0"0"3,-25-14 2,25 14-54,0 0-11,0 0-11,9 30-10,-9-30-6,30 35-6,-7-22-3,7 6-2,7-5-4,3 2-3,3-7-2,1-2 0,-2 0 0,-5-5 0,-7 8 0,-7-6 2,-23-4 0,21 21 4,-21-21 1,-14 37 1,-7-14 0,-4 7 2,-5-2 2,-3 9 1,-4-3 2,0 3 0,0 0-1,10-5-1,1-2-1,8-4-2,6-5-8,12-21-11,0 23-30,0-23-72,23-5 0,-2-6-5,12-6 1</inkml:trace>
          <inkml:trace contextRef="#ctx0" brushRef="#br0" timeOffset="2562.6214">8942 5767 114,'25'-33'96,"-20"6"3,6-1-39,-1 2-28,-13-6-3,8 9-7,-14-9-1,9 32-2,-28-40-2,28 40 1,-51-16-1,24 23 0,-15 5-1,3 11 0,-5 9-3,7 7-1,5 8-2,9 1-2,6 1-5,17-8 0,12-9-4,11-11-1,14-9-13,0-24-20,23 5-56,-12-25-34,3-3 1,-7-13-3</inkml:trace>
          <inkml:trace contextRef="#ctx0" brushRef="#br0" timeOffset="2843.8847">8981 5199 122,'0'0'121,"35"-10"-1,-12 13 2,16 15-71,-9-2-15,19 24-12,-10 1-9,5 17-4,-7 11-6,-3 12-1,-11 4-3,-4 5 2,-15 5-5,-8-7-6,-10-1-18,-23-15-63,0-7-33,-14-15-2,-9-10-3</inkml:trace>
        </inkml:traceGroup>
      </inkml:traceGroup>
    </inkml:traceGroup>
    <inkml:traceGroup>
      <inkml:annotationXML>
        <emma:emma xmlns:emma="http://www.w3.org/2003/04/emma" version="1.0">
          <emma:interpretation id="{D376769B-3F4E-4192-914E-C008C277D694}" emma:medium="tactile" emma:mode="ink">
            <msink:context xmlns:msink="http://schemas.microsoft.com/ink/2010/main" type="paragraph" rotatedBoundingBox="9509,15565 13228,15806 13150,17009 9431,167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DC8F061-5C0B-45B5-95F8-EBAED8ACAF47}" emma:medium="tactile" emma:mode="ink">
              <msink:context xmlns:msink="http://schemas.microsoft.com/ink/2010/main" type="line" rotatedBoundingBox="9509,15565 13228,15806 13150,17009 9431,16768"/>
            </emma:interpretation>
          </emma:emma>
        </inkml:annotationXML>
        <inkml:traceGroup>
          <inkml:annotationXML>
            <emma:emma xmlns:emma="http://www.w3.org/2003/04/emma" version="1.0">
              <emma:interpretation id="{065A6AF4-F117-4041-9E6F-E6E237122872}" emma:medium="tactile" emma:mode="ink">
                <msink:context xmlns:msink="http://schemas.microsoft.com/ink/2010/main" type="inkWord" rotatedBoundingBox="9509,15565 13228,15806 13150,17009 9431,16768"/>
              </emma:interpretation>
              <emma:one-of disjunction-type="recognition" id="oneOf1">
                <emma:interpretation id="interp5" emma:lang="en-US" emma:confidence="0">
                  <emma:literal>Higo)</emma:literal>
                </emma:interpretation>
                <emma:interpretation id="interp6" emma:lang="en-US" emma:confidence="0">
                  <emma:literal># (geo)</emma:literal>
                </emma:interpretation>
                <emma:interpretation id="interp7" emma:lang="en-US" emma:confidence="0">
                  <emma:literal>l (geo)</emma:literal>
                </emma:interpretation>
                <emma:interpretation id="interp8" emma:lang="en-US" emma:confidence="0">
                  <emma:literal>tt(geo)</emma:literal>
                </emma:interpretation>
                <emma:interpretation id="interp9" emma:lang="en-US" emma:confidence="0">
                  <emma:literal>k (geo)</emma:literal>
                </emma:interpretation>
              </emma:one-of>
            </emma:emma>
          </inkml:annotationXML>
          <inkml:trace contextRef="#ctx0" brushRef="#br0" timeOffset="3578.303">6179 7062 90,'20'-14'109,"-20"14"7,0 30-3,5 4-56,-14-4-14,11 24-10,-11 1-15,9 14-16,-3 3-13,-3-8-21,15 13-31,-7-20-51,5-6-2,0-19-3,-7-32 4</inkml:trace>
          <inkml:trace contextRef="#ctx0" brushRef="#br0" timeOffset="3812.6905">6407 7075 88,'0'0'109,"21"10"4,-14 11-3,0 22-50,-7-8-24,9 20-13,-7 1-12,5 2-14,-2-1-11,-5-8-23,11-1-29,-8-13-45,-1-12-1,-2-23 2,0 0 14</inkml:trace>
          <inkml:trace contextRef="#ctx0" brushRef="#br0" timeOffset="4032.4459">6130 7313 130,'-28'-18'120,"28"18"-2,0 0 2,0 0-67,0 0-19,35 14-10,0-5-14,6 2-13,3-8-15,18 11-27,-9-12-71,10 5 1,-3-7-5,-5 7 2</inkml:trace>
          <inkml:trace contextRef="#ctx0" brushRef="#br0" timeOffset="4250.2194">6262 7565 194,'0'0'127,"0"0"-5,23-16 3,18 23-90,-1-10-9,17 10-14,-1-2-10,1-3-13,8 7-32,-14-9-76,2 0-7,-12-6 1,-4-1-4</inkml:trace>
          <inkml:trace contextRef="#ctx0" brushRef="#br0" timeOffset="4703.3533">7365 7018 69,'0'0'113,"-34"16"2,34-16 5,-42 32-44,26 8-22,-17-6-12,15 19-12,-7 7-8,11 12-10,0-3 0,12 5-9,6-5-2,8-6-14,15-1-25,-3-23-87,17-11-3,1-21 2,8-10-7</inkml:trace>
          <inkml:trace contextRef="#ctx0" brushRef="#br0" timeOffset="5359.637">7838 7124 99,'-4'-28'100,"4"28"0,-21-2-31,-2 4-28,7 24 0,-14-3-7,9 18-3,-9-1-8,9 10-5,0-1-4,12-5-6,5-5-1,8-14-2,-4-25-3,28 16-1,-28-16-3,41-23 0,-20-4-2,-2 1 2,-1-6-3,-4 7-1,0 1 2,-14 24-1,14-30 3,-14 30 2,0 0 2,0 0 3,0 0 0,14 40 1,-8-10 0,8 2-3,5 7 2,4 5-6,9 5-2,3 1-5,6 8 3,-1 2-4,1 3 4,-6 3 3,-3-1 3,-6 0 3,-13-5 5,-6-3 2,-14-8 2,-4-5 0,-15-16-2,-4-8-2,-7-17-2,1-10-2,-6-14-2,5-11-1,5-12-2,4-7-1,12-2-4,7-9-8,11 8-13,-2-13-37,11 14-61,6 0 1,3 7-3,1-2 0</inkml:trace>
          <inkml:trace contextRef="#ctx0" brushRef="#br0" timeOffset="6032.5449">8353 7503 177,'0'0'124,"0"0"-2,9-37-4,-9 37-76,28-47-11,0 24-11,0-14-14,6 1-8,8 5-19,-3-5-15,16 15-22,-18-5-61,7 10 0,-12 2-3,-1 10 3</inkml:trace>
          <inkml:trace contextRef="#ctx0" brushRef="#br0" timeOffset="6297.1954">8402 7496 183,'0'0'123,"-10"23"4,15 0-5,-5-23-77,16 46-14,0-21-10,12 12-10,2-7-8,7-2-9,12 4-23,-13-15-48,18 3-49,-8-13 1,2 0-5,-6-14 2</inkml:trace>
          <inkml:trace contextRef="#ctx0" brushRef="#br0" timeOffset="6672.2001">9367 7540 113,'9'-24'104,"0"4"-2,-2-6 0,-7-1-73,0 27-1,2-47-14,-2 47-2,-13-43-3,13 43 3,-40-28 3,15 23 0,-17 5 2,3 14 0,-12 9 1,3 14-8,-1 2 4,8 10-8,8-1 2,15 3-5,13-9 2,17-3-5,16-16 1,13-12-1,10-8-3,4-17-8,5-5-15,-11-27-51,2 5-45,-12-15-1,-9 1-3,-9-7 0</inkml:trace>
          <inkml:trace contextRef="#ctx0" brushRef="#br0" timeOffset="7578.498">9514 7069 77,'0'0'108,"0"0"4,0 0 2,0 0-53,0 0-10,37 11-11,-4 12-10,-3 0-8,11 17-5,-6 3-5,4 20-4,-9 4-3,0 9-4,-14 7 2,-6 0-3,-13 0 3,-6-2-4,-7-5 0,-12-16-5,-4-2-12,-12-23-31,5-1-74,-3-18-1,3-6-3,0-17-2</inkml:trace>
        </inkml:traceGroup>
      </inkml:traceGroup>
    </inkml:traceGroup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3:06.93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0E1BE6F-5E44-4219-87E4-E5647CBFFD27}" emma:medium="tactile" emma:mode="ink">
          <msink:context xmlns:msink="http://schemas.microsoft.com/ink/2010/main" type="inkDrawing" rotatedBoundingBox="16902,12018 16930,17954 16188,17957 16161,12022" semanticType="verticalRange" shapeName="Other">
            <msink:sourceLink direction="with" ref="{C165CDBB-B56A-453E-BD8E-A94B6A696E88}"/>
          </msink:context>
        </emma:interpretation>
      </emma:emma>
    </inkml:annotationXML>
    <inkml:trace contextRef="#ctx0" brushRef="#br0">723-2 1,'0'0'71,"0"0"14,0 0 3,0 0-35,0 0-9,0 0-4,-23-12-9,23 12-4,0 0-5,-23 37 1,23-37-2,-27 44-1,8-23-2,5 11-3,-7 1 0,5 8-3,-7 1 0,2 8-2,-4 4 0,0 8-4,-3 2 3,3 10-1,-6 0-1,6 2 2,-3 3-2,3 4-1,-3 2-1,1 1 1,-3-1-3,0 5 3,0-7-3,2 7 3,0 0-2,5-2-1,2-5 0,3 5-1,4 0 1,5 2-2,0 7 1,-1 4-3,3 6 1,3 6 3,-3 9-2,2 3-2,3-1 1,2 3-1,2-2 1,7 0-1,3-1 1,2 1-2,4-3 0,3-2 3,4 0-3,1 5 2,-3 0 1,2-1-4,-2 1 4,3 0-3,-1-1 3,1-1-4,-1-1 5,-2-9-4,5-2 1,-3-5 2,1-4-3,-3-8 2,0-1 2,0-8-3,-2-6 4,-3-3-4,-2-7 3,-2-9-3,-2-7 5,1-7-5,-1-6 1,-3-6-2,3-6-2,-12-28-2,23 42-7,-23-42-15,28 23-72,-28-23-26,0 0-3,7-23 0</inkml:trace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3:48.03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165CDBB-B56A-453E-BD8E-A94B6A696E88}" emma:medium="tactile" emma:mode="ink">
          <msink:context xmlns:msink="http://schemas.microsoft.com/ink/2010/main" type="writingRegion" rotatedBoundingBox="17101,12265 22620,12304 22583,17501 17064,17462">
            <msink:destinationLink direction="with" ref="{10E1BE6F-5E44-4219-87E4-E5647CBFFD27}"/>
            <msink:destinationLink direction="with" ref="{CB0E09CB-0B20-47BF-BD80-F0444C494819}"/>
          </msink:context>
        </emma:interpretation>
      </emma:emma>
    </inkml:annotationXML>
    <inkml:traceGroup>
      <inkml:annotationXML>
        <emma:emma xmlns:emma="http://www.w3.org/2003/04/emma" version="1.0">
          <emma:interpretation id="{28154B62-A978-4390-BF4D-AC66B76B20B2}" emma:medium="tactile" emma:mode="ink">
            <msink:context xmlns:msink="http://schemas.microsoft.com/ink/2010/main" type="paragraph" rotatedBoundingBox="17101,12265 21565,12297 21556,13569 17092,135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53650E-AF82-4932-BD4F-E36D5153410E}" emma:medium="tactile" emma:mode="ink">
              <msink:context xmlns:msink="http://schemas.microsoft.com/ink/2010/main" type="line" rotatedBoundingBox="17101,12265 21565,12297 21556,13569 17092,13537"/>
            </emma:interpretation>
          </emma:emma>
        </inkml:annotationXML>
        <inkml:traceGroup>
          <inkml:annotationXML>
            <emma:emma xmlns:emma="http://www.w3.org/2003/04/emma" version="1.0">
              <emma:interpretation id="{D94A0535-D9D2-4D4D-AFB9-B59816345525}" emma:medium="tactile" emma:mode="ink">
                <msink:context xmlns:msink="http://schemas.microsoft.com/ink/2010/main" type="inkWord" rotatedBoundingBox="17101,12265 21565,12297 21556,13569 17092,13537"/>
              </emma:interpretation>
              <emma:one-of disjunction-type="recognition" id="oneOf0">
                <emma:interpretation id="interp0" emma:lang="en-US" emma:confidence="0">
                  <emma:literal>Taa(lit)</emma:literal>
                </emma:interpretation>
                <emma:interpretation id="interp1" emma:lang="en-US" emma:confidence="0">
                  <emma:literal>Tad (1.8)</emma:literal>
                </emma:interpretation>
                <emma:interpretation id="interp2" emma:lang="en-US" emma:confidence="0">
                  <emma:literal>Tad (sit)</emma:literal>
                </emma:interpretation>
                <emma:interpretation id="interp3" emma:lang="en-US" emma:confidence="0">
                  <emma:literal>Taa(lif)</emma:literal>
                </emma:interpretation>
                <emma:interpretation id="interp4" emma:lang="en-US" emma:confidence="0">
                  <emma:literal>Tad (Sit)</emma:literal>
                </emma:interpretation>
              </emma:one-of>
            </emma:emma>
          </inkml:annotationXML>
          <inkml:trace contextRef="#ctx0" brushRef="#br0">-6233-2536 179,'0'0'120,"0"0"-3,0 0-2,32-5-86,-2-2-8,16 0-8,10-4-9,8-5-10,12 2-13,-6-7-25,10 9-70,-6 6-1,-9 3-3,-5 15-1</inkml:trace>
          <inkml:trace contextRef="#ctx0" brushRef="#br0" timeOffset="-203.1344">-5989-2610 85,'0'0'106,"0"0"1,0 0 5,23 35-61,-25 2-7,11 25-9,-6 9-12,4 22-4,-5 4-11,2 4-9,3 1-20,-7-21-19,10-12-72,-13-21-4,3-48-1,0 0-2</inkml:trace>
          <inkml:trace contextRef="#ctx0" brushRef="#br0" timeOffset="484.4023">-5303-2047 145,'5'-27'105,"-5"-10"-2,2 0-1,5-5-79,-12-4-6,5 2-12,-9 7-1,-3 9 2,12 28 2,-39-23 3,7 30 0,0 16 3,-5 12 0,4 18 1,-1 5-2,8 11-3,5-2-3,12-2-1,9-10-2,12-9-1,9-18-1,6-19-1,8-20 1,2-19-2,0-14-1,0-9-1,-5-10 1,-4 3-2,-5 5 3,-7 9-2,-7 13 3,-9 33 0,0 0 4,0 0-1,9 33 1,-4 6 0,0 9-1,4 1-3,9 2-8,5-12-17,14 3-38,-2-24-61,4-11 1,3-14-4,-1-16 0</inkml:trace>
          <inkml:trace contextRef="#ctx0" brushRef="#br0" timeOffset="969.7979">-4532-2225 135,'0'0'104,"12"-41"1,-3 13-1,-2-4-75,-7-3-14,-3 1-9,-4-1 0,1 5 2,-11 0 4,17 30 1,-55-35 3,20 38 2,-13 4 2,4 23 1,-11 7-2,6 23-2,1 7-3,8 16 0,10-3-3,14 6 1,9-12-3,14-12-1,14-18-1,16-23-2,9-24-2,7-17-4,10-13-6,-3-20-17,9 12-33,-23-12-74,2 6-1,-17 4-3,-8 15 2</inkml:trace>
          <inkml:trace contextRef="#ctx0" brushRef="#br0" timeOffset="1156.3127">-4707-2063 176,'0'0'129,"-14"-28"2,16 5-1,-2 23-63,23-20-31,9 24-10,1 8-14,11 11-5,4 11-10,-2 1-14,12 18-49,-10-14-66,-1-4 2,-10-10-7,-7-11 1</inkml:trace>
          <inkml:trace contextRef="#ctx0" brushRef="#br0" timeOffset="1718.8351">-3699-2728 97,'0'0'108,"-32"-11"5,7 25-4,-10 9-57,10 30-6,-15 9-11,6 23-10,-5 12-6,9 14-5,0 2-4,16 3-3,9-5-8,10-17-12,20-6-23,0-35-34,15-16-49,8-28-2,3-23-1,4-18 0</inkml:trace>
          <inkml:trace contextRef="#ctx0" brushRef="#br0" timeOffset="2484.5001">-3440-2190 111,'21'9'102,"-21"-9"-1,0 0-2,23-41-72,-14 11-14,5-5-10,0 1-9,0-1-4,-3 5-1,-4 2-1,-2 7 3,-5 21 2,0 0 7,0 0 4,0 0 6,0 0 1,0 0-1,0 0 2,0 0-2,-7 26-2,7-26-4,0 0 1,0 0-3,0 0 2,0 0 1,0 0 1,0 0 0,0 0 1,2-28 1,-2 28-3,5-28 1,-5 28-3,0-32-2,2 11-1,-2 21 0,7-39-2,-7 39 0,5-32 0,-5 32 0,0 0 1,0 0 0,0 0 5,0 0 0,-5 25 5,3-4 0,2 7 0,0-3 2,2 10-1,0-3 0,5 5-3,0 0-2,5 4-1,-3 3-2,2 2 1,3-2-2,-2 0 0,-1-5 0,-4-2 1,0-2-1,-4-3 0,-8-4-1,3-3 2,-10-4-1,12-21 0,-30 37-1,30-37 1,-39 23-1,18-11 1,0-5 2,0 0 0,21-7 2,-30 9 1,30-9 2,-25 9 1,25-9 0,0 0 0,0 0-1,0 0 0,0 0-2,28 9-1,-7-11-4,2-3-2,9 3-6,-2-7-13,14 11-28,-21-9-79,12 3 1,-8-3-5,1 4 4</inkml:trace>
          <inkml:trace contextRef="#ctx0" brushRef="#br0" timeOffset="2687.6465">-2863-2070 235,'0'0'123,"-2"23"-2,-3 16-5,-4 3-101,4 9-16,5 2-34,-9-16-48,7-3-33,4-10-5,-2-24 2</inkml:trace>
          <inkml:trace contextRef="#ctx0" brushRef="#br0" timeOffset="3203.2882">-2623-2211 66,'7'-39'94,"9"4"-1,-13-8-2,10-6-58,-6 8-15,-4-6-6,-1 6-6,-2 2 3,-2 13 3,-10 5 7,12 21 2,-25 5 4,16 20 2,-12 12 1,12 19-2,-8 6-5,13 12-4,-1 4-7,10 1-2,2-3-4,4-9-2,10-9-5,2-12-1,5-9-5,-5-16-4,2-5-11,-25-16-12,33 0-13,-33 0-10,-5-23 0,-18 4 2,23 19 14,-56-18 14,24 11 22,-5 2 20,-2-6 23,14 11 16,-8-19 6,33 19 0,-30-25-7,30 25-11,3-32-9,-3 32-11,34-40-8,-6 20-5,4-4-5,7 1-4,1 5-7,-3-3-12,6 12-25,-13 0-72,-2-5-3,-2 7 0,-26 7 0</inkml:trace>
          <inkml:trace contextRef="#ctx0" brushRef="#br0" timeOffset="3593.9291">-2228-2862 135,'0'0'119,"28"-2"2,-5 14-4,9 13-75,0-2-8,17 21-14,-1 9-9,8 19-6,-5 8 0,-3 17 0,-11 7 0,-5 12 1,-13 6-12,-19-7-29,-14 3-82,-16-9-4,-16-10-2,-12-14-4</inkml:trace>
        </inkml:traceGroup>
      </inkml:traceGroup>
    </inkml:traceGroup>
    <inkml:traceGroup>
      <inkml:annotationXML>
        <emma:emma xmlns:emma="http://www.w3.org/2003/04/emma" version="1.0">
          <emma:interpretation id="{85ABF571-1227-46F4-ACCF-0AF6D309D030}" emma:medium="tactile" emma:mode="ink">
            <msink:context xmlns:msink="http://schemas.microsoft.com/ink/2010/main" type="paragraph" rotatedBoundingBox="17091,13999 21980,13912 22003,15222 17114,1531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7FDF82-AB66-4DF8-8CCC-8912C71D659B}" emma:medium="tactile" emma:mode="ink">
              <msink:context xmlns:msink="http://schemas.microsoft.com/ink/2010/main" type="line" rotatedBoundingBox="17091,13999 21980,13912 22003,15222 17114,15310"/>
            </emma:interpretation>
          </emma:emma>
        </inkml:annotationXML>
        <inkml:traceGroup>
          <inkml:annotationXML>
            <emma:emma xmlns:emma="http://www.w3.org/2003/04/emma" version="1.0">
              <emma:interpretation id="{8755DB73-2F7C-416D-8A72-95B4EDFDFFAA}" emma:medium="tactile" emma:mode="ink">
                <msink:context xmlns:msink="http://schemas.microsoft.com/ink/2010/main" type="inkWord" rotatedBoundingBox="17091,13999 21980,13912 22003,15222 17114,15310"/>
              </emma:interpretation>
              <emma:one-of disjunction-type="recognition" id="oneOf1">
                <emma:interpretation id="interp5" emma:lang="en-US" emma:confidence="0">
                  <emma:literal>target)</emma:literal>
                </emma:interpretation>
                <emma:interpretation id="interp6" emma:lang="en-US" emma:confidence="0">
                  <emma:literal>Taf (sit)</emma:literal>
                </emma:interpretation>
                <emma:interpretation id="interp7" emma:lang="en-US" emma:confidence="0">
                  <emma:literal>taf (sit)</emma:literal>
                </emma:interpretation>
                <emma:interpretation id="interp8" emma:lang="en-US" emma:confidence="0">
                  <emma:literal>Target)</emma:literal>
                </emma:interpretation>
                <emma:interpretation id="interp9" emma:lang="en-US" emma:confidence="0">
                  <emma:literal>TaG (sit)</emma:literal>
                </emma:interpretation>
              </emma:one-of>
            </emma:emma>
          </inkml:annotationXML>
          <inkml:trace contextRef="#ctx0" brushRef="#br0" timeOffset="4656.4811">-6217-689 195,'-16'-26'119,"16"26"-2,0 0-2,18-25-86,12 25-3,12-9-16,8 2-9,17 2-13,0-11-25,21 11-75,-5-4-5,3 11 1,-8 5-5</inkml:trace>
          <inkml:trace contextRef="#ctx0" brushRef="#br0" timeOffset="4468.9731">-5981-800 119,'0'0'107,"-21"-26"2,21 26 2,-23 17-64,26 22-4,-13 0-12,10 28-7,-2 5-6,4 18-11,-2 2-10,0-2-20,10 2-24,-15-20-64,10-17-5,-8-25-1,3-30-3</inkml:trace>
          <inkml:trace contextRef="#ctx0" brushRef="#br0" timeOffset="5109.63">-5258-285 137,'0'-30'106,"-2"-10"-4,-1 1 1,-4 2-73,-2-4-16,2 6-5,-9 7-7,-5 10 2,-9 13 3,0 15 2,-9 13 2,2 16 2,-2 9 1,6 15-2,6 1 2,11 3-6,9-7 0,11-7-5,10-13 1,11-17-4,6-19 1,5-13 0,4-19-1,-1-11 1,0-9-2,-4-5 2,-5-1-4,-2 4 4,-10 10-2,-2 8 4,-16 32-2,23-23 3,-23 23 0,28 28 0,-14 4-1,7 3-12,9 9-22,-5-12-79,14-2-6,5-16-3,0-12-2</inkml:trace>
          <inkml:trace contextRef="#ctx0" brushRef="#br0" timeOffset="5453.4082">-4390-701 99,'14'-44'93,"-7"19"1,-10-5-1,-6-5-65,4 10-5,-13-5-2,18 30 1,-53-28 3,23 40 1,-16 4 0,6 21 2,-10 11-3,8 24 0,-2 4-4,17 14-4,3 2-3,18-4-4,8-9-1,21-15-3,7-15 1,14-17-5,7-20 0,4-22-6,3-10-7,-10-20-18,8 8-49,-22-16-50,-4 4 1,-16-3-3,-7 11 1</inkml:trace>
          <inkml:trace contextRef="#ctx0" brushRef="#br0" timeOffset="5625.2836">-4586-465 243,'0'0'131,"4"23"-3,-4-23 1,26 25-91,11-2-13,2-4-18,9-3-19,12 16-49,-7-18-65,5 7-4,-7-12-2,-7 0-2</inkml:trace>
          <inkml:trace contextRef="#ctx0" brushRef="#br0" timeOffset="6234.6984">-3661-948 160,'0'0'115,"-20"-23"3,20 23-14,-21 9-50,-5 17-7,15 29-14,-10 7-8,5 24-5,0 13-8,9 12-4,7 2-2,9-4-3,14-13-5,12-19-13,16-10-22,2-30-69,16-21-22,-2-26 3,7-15-6</inkml:trace>
          <inkml:trace contextRef="#ctx0" brushRef="#br0" timeOffset="7203.4819">-3116-655 116,'12'-32'105,"-12"32"-4,2-42 1,-9 10-65,5 7-14,-10-3-8,-2 3-9,14 25-2,-39-26 3,11 33 2,1 16 1,-8 10 2,7 15 1,-2 3 0,10 7 0,1-3-3,12 0-4,5-15-1,11-10-1,-9-30-4,35 16-1,-8-23-3,1-12 1,2-4-2,-4-4 2,1-1-2,-8 0 1,-1 7 1,-18 21 2,23-23 2,-23 23 2,0 0 2,21 30-1,-12-4 1,10 8 0,2 3 2,9 5-4,2 6 2,7 3-5,3-2 4,-1 4-1,-4-3 3,-2 4-1,-10-6-1,-6 1 2,-15-10-1,-8-5 1,-17-6-4,-7-7-1,-9-10-3,-9-6-1,-5-10 0,-2-6-2,7-5 0,0-10-5,16-1-5,0-13-12,23 10-23,-5-13-64,19-1-6,9-3 2,8-1 0</inkml:trace>
          <inkml:trace contextRef="#ctx0" brushRef="#br0" timeOffset="7406.6172">-2603-454 276,'4'51'132,"-6"7"-5,2 11 1,-12 0-104,10 5-18,0 5-43,-10-19-85,10-14-7,-5-21 0,7-25-5</inkml:trace>
          <inkml:trace contextRef="#ctx0" brushRef="#br0" timeOffset="8141.0319">-2063-567 125,'0'0'109,"0"-28"-3,2-9-1,-2-11-70,9 2-12,-4-14-8,0 2-10,-1 0-4,-4 1-2,-2 8 3,-5 12 1,-2 9 5,9 28 2,-26-11 4,17 32 1,-7 16 2,9 27 1,-2 12-2,11 21-1,0 12-2,12 6-6,2 1 0,5-3-4,5-14 0,1-13-4,-1-22 0,-8-18-6,-2-18-6,-16-28-8,0 0-6,-20-48 4,-3 8-4,-14-15 9,0 4 4,-7 0 13,0 1 11,9 15 14,-2 0 4,17 21 3,-1-4 0,21 18-2,0 0-8,0 0-5,39-2-8,-4 2-4,9-5-7,4-9-13,12 3-31,-14-22-81,10-4-2,-10-13-3,-5-6 1</inkml:trace>
          <inkml:trace contextRef="#ctx0" brushRef="#br0" timeOffset="8391.0401">-1768-1202 179,'3'-28'126,"-3"28"-1,25-9-1,0 23-63,-1 0-32,19 16-9,1 12-12,5 18-1,-1 13-2,1 17 4,-5 7-2,-7 10 2,-12 3-1,-11 6-4,-17-1-9,-20-15-40,-11 3-82,-22-13-5,-13-6-2,-16-20-6</inkml:trace>
        </inkml:traceGroup>
      </inkml:traceGroup>
    </inkml:traceGroup>
    <inkml:traceGroup>
      <inkml:annotationXML>
        <emma:emma xmlns:emma="http://www.w3.org/2003/04/emma" version="1.0">
          <emma:interpretation id="{B6B11C0F-FEFD-43C6-8A6B-11E3E503ABFB}" emma:medium="tactile" emma:mode="ink">
            <msink:context xmlns:msink="http://schemas.microsoft.com/ink/2010/main" type="paragraph" rotatedBoundingBox="17212,15741 22634,16005 22559,17536 17138,172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B986264-9F81-4680-85E8-50E489AF0110}" emma:medium="tactile" emma:mode="ink">
              <msink:context xmlns:msink="http://schemas.microsoft.com/ink/2010/main" type="line" rotatedBoundingBox="17212,15741 22634,16005 22559,17536 17138,17271"/>
            </emma:interpretation>
          </emma:emma>
        </inkml:annotationXML>
        <inkml:traceGroup>
          <inkml:annotationXML>
            <emma:emma xmlns:emma="http://www.w3.org/2003/04/emma" version="1.0">
              <emma:interpretation id="{57B639A0-4931-4239-AF0D-E36480B5E8EB}" emma:medium="tactile" emma:mode="ink">
                <msink:context xmlns:msink="http://schemas.microsoft.com/ink/2010/main" type="inkWord" rotatedBoundingBox="17212,15741 22634,16005 22559,17536 17138,17271"/>
              </emma:interpretation>
              <emma:one-of disjunction-type="recognition" id="oneOf2">
                <emma:interpretation id="interp10" emma:lang="en-US" emma:confidence="0">
                  <emma:literal>Taught)</emma:literal>
                </emma:interpretation>
                <emma:interpretation id="interp11" emma:lang="en-US" emma:confidence="0">
                  <emma:literal>Target)</emma:literal>
                </emma:interpretation>
                <emma:interpretation id="interp12" emma:lang="en-US" emma:confidence="0">
                  <emma:literal>Tagging)</emma:literal>
                </emma:interpretation>
                <emma:interpretation id="interp13" emma:lang="en-US" emma:confidence="0">
                  <emma:literal>Taggart)</emma:literal>
                </emma:interpretation>
                <emma:interpretation id="interp14" emma:lang="en-US" emma:confidence="0">
                  <emma:literal>Tangier)</emma:literal>
                </emma:interpretation>
              </emma:one-of>
            </emma:emma>
          </inkml:annotationXML>
          <inkml:trace contextRef="#ctx0" brushRef="#br0" timeOffset="9312.961">-6149 1192 208,'4'-30'122,"-4"30"-3,40-14 0,6 12-90,5-5-8,18 2-15,14 5-24,-2-18-35,9 11-67,-3-2 2,-3 7-6,-11 2 2</inkml:trace>
          <inkml:trace contextRef="#ctx0" brushRef="#br0" timeOffset="9109.8267">-5967 1021 162,'0'0'116,"0"0"3,0 0-2,12 37-73,4 23-10,-12 7-13,13 23-9,-10 12-6,4 9-15,1 2-26,-10-21-54,3-9-29,-8-25-2,-1-28-2</inkml:trace>
          <inkml:trace contextRef="#ctx0" brushRef="#br0" timeOffset="9766.1099">-5191 1573 212,'2'-28'112,"5"-6"0,-2-1-7,-10-6-96,5 6-1,-5-2-8,-4 7-2,9 30 1,-34-21 0,4 35 0,2 14 3,-2 11 0,0 12 3,4 9-2,8 4 2,6 1-1,10-5 1,9-14-3,7-11 1,7-19-1,6-16-1,3-18 1,5-12-1,0-12 3,-1-9-2,1-2 2,-5 2-3,-7 8 4,0 13 2,-23 30 1,32-26 2,-32 26-3,21 28 2,-9 2 0,6 9 0,5 3-10,3-8-17,18 8-50,-8-21-53,11-8-2,-1-15-3,0-9-2</inkml:trace>
          <inkml:trace contextRef="#ctx0" brushRef="#br0" timeOffset="10125.5024">-4157 1381 233,'28'-25'115,"-24"-3"2,1-2-5,-7-11-98,2-5-3,-5-1-7,-4-3-3,-5 6-2,-9 7 4,-7 11 1,-5 20 3,-11 12 2,-2 29-1,-6 7 3,11 27-1,-1 12 3,16 16-3,10-3 0,20-4-2,16-13-2,22-13 0,10-20-2,8-16-1,9-19-7,-2-23-16,4 5-49,-16-23-58,-7-1-4,-16-8-1,-9 4-1</inkml:trace>
          <inkml:trace contextRef="#ctx0" brushRef="#br0" timeOffset="10313.019">-4238 1349 265,'0'0'136,"-7"30"0,28 2-4,4-8-86,17 22-27,9 2-14,4 1-14,10 11-34,-14-14-85,9-7-4,-10-18-1,1-10-3</inkml:trace>
          <inkml:trace contextRef="#ctx0" brushRef="#br0" timeOffset="10609.9064">-3432 714 181,'-23'21'127,"-7"21"1,0 25 0,-5 13-55,10 43-39,-5 11-7,14 23-11,9 4-7,14 5-5,18-11-9,12-19-12,28-6-68,-1-43-44,12-29-1,1-33-7,-1-29 2</inkml:trace>
          <inkml:trace contextRef="#ctx0" brushRef="#br0" timeOffset="11547.4468">-2864 1303 117,'-12'-30'103,"12"30"3,0-32-2,-2 6-51,2 26-24,-9-41-4,9 41-13,-19-28-1,19 28-2,-37 7-1,14 16 0,-4 12 0,1 15-1,1 6-1,4 6 1,5-4-4,9 0-1,5-15-2,9-13 1,-7-30-3,30 19 2,-10-31-2,3-8 1,0-3 0,1-7 0,-1 4 1,-3 8-1,1 11 1,0 9 0,4 17 0,1 15 1,4 19 1,4 14 3,3 7 2,5 11 4,-5 1-2,0-1 3,-10-4 0,-3-5 3,-18-16-5,-3-9 0,-19-16-6,-7-14 1,-7-19-3,-7-11-1,-3-19-4,-4-16-6,8-7-2,-4-20-19,20 8-32,-6-13-63,12 0 1,5-7-3,9 2 0</inkml:trace>
          <inkml:trace contextRef="#ctx0" brushRef="#br0" timeOffset="11875.5885">-2645 952 251,'0'0'122,"32"-30"-5,-11 25-1,0-11-93,9 9-7,0-2-9,5 7-3,-5 2-1,-3 7-1,-13 14 4,-2 4-3,-8 10 3,-4 6-2,-9 3 4,0 4-5,-3-4 5,5-2-6,1-12 1,6-5-1,0-25-1,16 26-6,4-19-16,-20-7-37,47-14-67,-17 2 1,4 5-6,-4 0 4</inkml:trace>
          <inkml:trace contextRef="#ctx0" brushRef="#br0" timeOffset="12078.725">-2102 1670 294,'0'51'131,"-3"4"-1,3 14-3,-7 1-105,10 6-8,-1 2-26,-2-20-26,12 0-84,-8-30-3,-4-28-3,0 0-4</inkml:trace>
          <inkml:trace contextRef="#ctx0" brushRef="#br0" timeOffset="12578.7504">-1717 1638 175,'23'-23'105,"-7"-14"-2,5-7 0,-2-2-81,-5-19-2,4 3-13,-6-5-5,-1 4 0,-2 6 3,-2 6 5,-9 12 3,2 18 2,0 21 3,0 0 2,-21 32 1,17 26-2,-3 16-2,7 32-4,4 5-4,8 13 0,2 1-5,9 4 1,2-6-5,5-15 3,2-15-5,-2-24-1,-2-18-9,-9-31-4,-19-20-14,0 0-8,4-53 2,-31-4-2,-1-3 12,-14-12 9,-2 3 16,-2 9 11,-5 0 20,19 23 7,-7-5 4,39 42 0,-37-34-9,37 34-7,0 0-7,35-3-8,-5 1-4,9 0-7,7-3-9,-2-16-19,18 7-50,-18-20-51,5-3-2,-13-16-2,1 0-1</inkml:trace>
          <inkml:trace contextRef="#ctx0" brushRef="#br0" timeOffset="12860.0119">-1292 853 196,'0'0'126,"0"0"-5,37-12 2,-16 26-77,25 18-18,2 5-6,12 14-14,3 14-1,-1 16-4,-4 16 5,-5 11-2,-7 5 1,-14 10 0,-13 4-5,-17-3-1,-16 3-13,-20-21-26,-1-2-88,-20-21-1,-3-18-3,-4-21-2</inkml:trace>
        </inkml:traceGroup>
      </inkml:traceGroup>
    </inkml:traceGroup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4:01.955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B0E09CB-0B20-47BF-BD80-F0444C494819}" emma:medium="tactile" emma:mode="ink">
          <msink:context xmlns:msink="http://schemas.microsoft.com/ink/2010/main" type="inkDrawing" rotatedBoundingBox="22735,11611 23703,18425 22688,18569 21720,11755" semanticType="verticalRange" shapeName="Other">
            <msink:sourceLink direction="with" ref="{C165CDBB-B56A-453E-BD8E-A94B6A696E88}"/>
          </msink:context>
        </emma:interpretation>
      </emma:emma>
    </inkml:annotationXML>
    <inkml:trace contextRef="#ctx0" brushRef="#br0">-1 0 61,'0'0'75,"0"0"2,0 0-30,0 0-19,0 0 0,0 0-8,-3 23 1,3-23 0,17 39 2,-11-13 1,8 11 1,-2-3-3,6 12 0,5-2-5,10 12-2,-1 6-3,14 17-4,3 8 0,6 20-2,7 13 1,10 13-1,-3 13-1,7 11 1,5 4 0,2 6-2,3 4 1,-3 6-4,0 1 1,-5 4-2,-6 8 1,-5 6 0,-14 21 1,-11 23 0,-12 32 3,-17 33-2,-15 32 4,-12 14-5,-11 12 1,-14-8-12,-3-11 2,-13-32-5,2-35-5,-12-53 1,12-40-3,0-43-2,9-25 1,7-38-3,14-16-29,9-25-44,14-37-3,0 0-2,-30-30-1</inkml:trace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4:04.73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0940A02-61B3-46CE-8276-A7F51FF5427C}" emma:medium="tactile" emma:mode="ink">
          <msink:context xmlns:msink="http://schemas.microsoft.com/ink/2010/main" type="writingRegion" rotatedBoundingBox="26339,12437 26396,17252 25612,17261 25556,12447">
            <msink:destinationLink direction="with" ref="{4C145CEB-7DE4-4DDC-B20C-70C67799D01A}"/>
            <msink:destinationLink direction="with" ref="{EBDFB513-7F2F-4FB6-B185-20ACD59037E5}"/>
          </msink:context>
        </emma:interpretation>
      </emma:emma>
    </inkml:annotationXML>
    <inkml:traceGroup>
      <inkml:annotationXML>
        <emma:emma xmlns:emma="http://www.w3.org/2003/04/emma" version="1.0">
          <emma:interpretation id="{16FCDDEE-F3B8-464B-A0C9-4148B4BF343B}" emma:medium="tactile" emma:mode="ink">
            <msink:context xmlns:msink="http://schemas.microsoft.com/ink/2010/main" type="paragraph" rotatedBoundingBox="26339,12437 26396,17252 25612,17261 25556,124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6054F3-A861-4DD8-952B-C688012D84CC}" emma:medium="tactile" emma:mode="ink">
              <msink:context xmlns:msink="http://schemas.microsoft.com/ink/2010/main" type="line" rotatedBoundingBox="26339,12437 26396,17252 25612,17261 25556,12447"/>
            </emma:interpretation>
          </emma:emma>
        </inkml:annotationXML>
        <inkml:traceGroup>
          <inkml:annotationXML>
            <emma:emma xmlns:emma="http://www.w3.org/2003/04/emma" version="1.0">
              <emma:interpretation id="{5CF7D7D8-377B-4C56-8446-8D86763EEEC7}" emma:medium="tactile" emma:mode="ink">
                <msink:context xmlns:msink="http://schemas.microsoft.com/ink/2010/main" type="inkWord" rotatedBoundingBox="26339,12437 26396,17252 25612,17261 25556,12447"/>
              </emma:interpretation>
              <emma:one-of disjunction-type="recognition" id="oneOf0">
                <emma:interpretation id="interp0" emma:lang="en-US" emma:confidence="0">
                  <emma:literal>k</emma:literal>
                </emma:interpretation>
                <emma:interpretation id="interp1" emma:lang="en-US" emma:confidence="0">
                  <emma:literal>l</emma:literal>
                </emma:interpretation>
                <emma:interpretation id="interp2" emma:lang="en-US" emma:confidence="0">
                  <emma:literal>!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I</emma:literal>
                </emma:interpretation>
              </emma:one-of>
            </emma:emma>
          </inkml:annotationXML>
          <inkml:trace contextRef="#ctx0" brushRef="#br0">2406-2647 64,'0'0'101,"0"0"6,0 0-3,0 0-47,0 0-8,0 0-10,0 0-7,-2-30-7,2 30-5,21-21-5,-21 21-2,32-14-4,-9 12-2,5 2 0,4 7-2,-2 11-1,3 10 0,-8 11 0,-4 15-1,-10 8-3,-11 9-4,-16 8-11,-14-5-6,-5 4-6,-13-18-4,6-2-3,-13-26 0,13-4 1,-4-21 8,14-7 10,7-12 11,25 12 7,-26-37 9,22 7 7,15 10 3,-2-6 4,17 12 0,-6-2-1,13 16-2,-1 3-1,10 15-3,4 3-3,9 11-3,3-4-2,4 4-5,3-6-6,0-10-18,6 2-61,-15-11-46,-10-7-3,-12-4-4,-11-3 0</inkml:trace>
          <inkml:trace contextRef="#ctx0" brushRef="#br0" timeOffset="1281.3152">2517-749 137,'2'-26'103,"1"-8"-1,4-3 0,2-5-77,-5-6-5,6 1-12,-3 1-4,-3 7-5,3 4 4,-5 12 0,-2 23 3,0 0 6,0 0-1,-13 28 4,3 11-2,10 21 5,-2 7-5,14 16 2,-1 5-6,10 4-1,4-4-4,3-5-1,2-11-1,0-14-2,-5-10-4,-6-18-4,-5-5 0,-14-25-4,0 0 5,0 0-2,-26 12 1,1-14 1,-5-1 2,-2 3 10,-1-4 3,6 8 6,-1-4-2,28 0 3,-37 12-1,37-12-2,0 0 2,14 25-7,7-13 1,9-1-5,7 3 0,2-5-8,7 3-7,-9-12-21,14 7-87,-19-9-2,-2 4-6,-30-2 1</inkml:trace>
          <inkml:trace contextRef="#ctx0" brushRef="#br0" timeOffset="2031.3517">2473 1451 113,'3'-23'113,"-1"-7"4,7 2-1,-4-11-58,15 18-12,-6-11-10,16 18-11,-4 2-11,8 17-2,-6 13-5,4 17 2,-6 13-5,-5 19 2,-10 12-3,-9 11-1,-13 5-4,-12-3-4,-7-4-3,-12-15-4,1-6-1,-12-20-2,4-15-1,-4-21 1,9-8 3,5-17 5,9-7 5,4-11 5,13-10 4,10-4 3,8-2 4,13 6-1,5-2 3,12 19-2,0 4 1,13 19 0,3 9-2,4 18-2,1 7-2,2 8 1,2 1-6,-3-6-4,6 2-20,-17-28-32,11-4-74,-15-26-2,2-12-2,-14-24-2</inkml:trace>
        </inkml:traceGroup>
      </inkml:traceGroup>
    </inkml:traceGroup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19T22:42:49.404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context xml:id="ctx1">
      <inkml:inkSource xml:id="inkSrc1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1" timeString="2013-05-19T22:44:02.752"/>
    </inkml:context>
  </inkml:definitions>
  <inkml:traceGroup>
    <inkml:annotationXML>
      <emma:emma xmlns:emma="http://www.w3.org/2003/04/emma" version="1.0">
        <emma:interpretation id="{B1C62B99-1DAA-498B-95BD-660490EB0866}" emma:medium="tactile" emma:mode="ink">
          <msink:context xmlns:msink="http://schemas.microsoft.com/ink/2010/main" type="writingRegion" rotatedBoundingBox="23332,14510 24122,14510 24122,15173 23332,15173"/>
        </emma:interpretation>
      </emma:emma>
    </inkml:annotationXML>
    <inkml:traceGroup>
      <inkml:annotationXML>
        <emma:emma xmlns:emma="http://www.w3.org/2003/04/emma" version="1.0">
          <emma:interpretation id="{9C41BFC5-ACB9-40B8-BFC3-9E331AB07238}" emma:medium="tactile" emma:mode="ink">
            <msink:context xmlns:msink="http://schemas.microsoft.com/ink/2010/main" type="paragraph" rotatedBoundingBox="23332,14510 24122,14510 24122,15173 23332,151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F362E4-7E2E-499F-8AF0-2FFC1338ED6D}" emma:medium="tactile" emma:mode="ink">
              <msink:context xmlns:msink="http://schemas.microsoft.com/ink/2010/main" type="line" rotatedBoundingBox="23332,14510 24122,14510 24122,15173 23332,15173"/>
            </emma:interpretation>
          </emma:emma>
        </inkml:annotationXML>
        <inkml:traceGroup>
          <inkml:annotationXML>
            <emma:emma xmlns:emma="http://www.w3.org/2003/04/emma" version="1.0">
              <emma:interpretation id="{A78FC91F-6FDB-4427-B132-DCF407CCC5ED}" emma:medium="tactile" emma:mode="ink">
                <msink:context xmlns:msink="http://schemas.microsoft.com/ink/2010/main" type="inkWord" rotatedBoundingBox="23332,14510 24122,14510 24122,15173 23332,15173"/>
              </emma:interpretation>
              <emma:one-of disjunction-type="recognition" id="oneOf0">
                <emma:interpretation id="interp0" emma:lang="en-US" emma:confidence="0">
                  <emma:literal>F</emma:literal>
                </emma:interpretation>
                <emma:interpretation id="interp1" emma:lang="en-US" emma:confidence="0">
                  <emma:literal>=</emma:literal>
                </emma:interpretation>
                <emma:interpretation id="interp2" emma:lang="en-US" emma:confidence="0">
                  <emma:literal>r</emma:literal>
                </emma:interpretation>
                <emma:interpretation id="interp3" emma:lang="en-US" emma:confidence="0">
                  <emma:literal>:</emma:literal>
                </emma:interpretation>
                <emma:interpretation id="interp4" emma:lang="en-US" emma:confidence="0">
                  <emma:literal>[</emma:literal>
                </emma:interpretation>
              </emma:one-of>
            </emma:emma>
          </inkml:annotationXML>
          <inkml:trace contextRef="#ctx0" brushRef="#br0">0 0</inkml:trace>
          <inkml:trace contextRef="#ctx1" brushRef="#br0">365-278 257,'0'0'131,"0"0"3,0 0-7,33-17-98,-8 11-11,10 3-11,9 3-11,0-7-21,16 14-59,-12-11-49,3 4 5,-7-10-7,-3 3 3</inkml:trace>
          <inkml:trace contextRef="#ctx1" brushRef="#br0" timeOffset="-234.3918">218-643 188,'0'0'121,"0"0"0,0 0-3,30 0-77,-7-5-15,11 5-20,10 5-23,-4-10-35,10 14-65,-6 1-5,2 6 0,-6-2-3</inkml:trace>
        </inkml:traceGroup>
      </inkml:traceGroup>
    </inkml:traceGroup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4:08.283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C145CEB-7DE4-4DDC-B20C-70C67799D01A}" emma:medium="tactile" emma:mode="ink">
          <msink:context xmlns:msink="http://schemas.microsoft.com/ink/2010/main" type="inkDrawing" rotatedBoundingBox="25124,17427 25232,12206 25822,12218 25715,17439" semanticType="verticalRange" shapeName="Other">
            <msink:sourceLink direction="with" ref="{40940A02-61B3-46CE-8276-A7F51FF5427C}"/>
          </msink:context>
        </emma:interpretation>
      </emma:emma>
    </inkml:annotationXML>
    <inkml:trace contextRef="#ctx0" brushRef="#br0">403 0 1,'0'0'27,"0"0"49,0 0-1,4 28-35,-10-7-5,3 6-2,-4 1-2,0 11 0,-4-4-2,2 16-2,-8-5-1,1 19 2,-7 6-4,-2 28 2,-8 10-5,3 27-2,-9 21-4,7 25-5,-3 33-1,5 28-4,5 29-9,2 26-7,11 30-6,3 11-5,25 26-3,3-3-4,27 3-2,9-33-18,28-18-49,12-37-2,11-46 6,14-39-3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4:07.518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BDFB513-7F2F-4FB6-B185-20ACD59037E5}" emma:medium="tactile" emma:mode="ink">
          <msink:context xmlns:msink="http://schemas.microsoft.com/ink/2010/main" type="inkDrawing" rotatedBoundingBox="27068,12383 27288,17856 26452,17890 26232,12417" semanticType="verticalRange" shapeName="Other">
            <msink:sourceLink direction="with" ref="{40940A02-61B3-46CE-8276-A7F51FF5427C}"/>
          </msink:context>
        </emma:interpretation>
      </emma:emma>
    </inkml:annotationXML>
    <inkml:trace contextRef="#ctx0" brushRef="#br0">0 55 1,'10'-23'77,"-10"23"4,11-23 8,-11 23-45,0 0 1,30-12-7,-30 12 0,25 5 0,-25-5-4,35 19-1,-35-19-3,46 36-2,-16-12-7,10 17-2,1 10-6,8 16-2,1 16-4,6 23 0,-3 14-5,2 23 3,-6 21-2,-1 19-1,-6 22-2,-5 19 1,-7 18 1,-10 15-3,-6 17 2,-9 10-4,-10 16 1,-9 7-3,-9 3-1,-11-3-5,-3 2-1,-16-18-10,0-5-6,-24-43-18,11-22-28,-15-54-44,-5-47 3,-4-49 0,-4-50 4</inkml:trace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37:29.084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80274784-54AF-4E18-83BE-1227DC0B05EA}" emma:medium="tactile" emma:mode="ink">
          <msink:context xmlns:msink="http://schemas.microsoft.com/ink/2010/main" type="inkDrawing" rotatedBoundingBox="3979,1071 28944,-2672 30224,5862 5259,9606" shapeName="Other"/>
        </emma:interpretation>
      </emma:emma>
    </inkml:annotationXML>
    <inkml:trace contextRef="#ctx0" brushRef="#br0">8 433 80,'-12'-19'100,"12"19"-1,0 0 2,0 0-72,0 0 3,-5 25-4,10 2-5,11 14-6,1 11-6,10 9 0,4 9-8,11 1 1,3 0-8,3-11 0,8-8-4,-2-14 3,-2-16-1,-4-15 0,-7-22 5,-7-12-1,-9-10 3,-9-7 0,-7-4 1,-9 2-1,-7 1 4,-3 9-1,-7 7 1,-1 13 0,-3 11 3,2 16 1,19-11 0,-27 50 0,23-13-2,8 7 1,11 2-3,10-3 1,12-5-3,13-9 2,8-8-3,6-15 0,7-10-1,0-15-1,1-10 2,-3-9 1,-13-12 3,-8-2-3,-15-8 5,-10 2-3,-17-2 3,-12 4-2,-15-3-1,-12 7-4,-11-4-7,-8-2 0,-2 2-13,-8-5-9,16 14-39,-1-9-49,13 10-8,5 2 4,17 17-1</inkml:trace>
    <inkml:trace contextRef="#ctx0" brushRef="#br0" timeOffset="484.6197">1535 848 92,'25'-4'91,"-4"-10"-1,-5-11-4,3-8-76,6-3-1,-4-3-1,0-1-2,-7 1 3,-1 3-1,-9-1 4,-4 10 2,-13 2 3,13 25 2,-41-27 1,14 27 3,-9 4-1,5 15 0,-4 2-3,8 14 1,2 0-6,17 13-2,8-4-3,14 1-4,13-1-3,13-6-9,18-5-13,2-19-46,13-1-55,2-17-1,-1-7-5,-3-9-2</inkml:trace>
    <inkml:trace contextRef="#ctx0" brushRef="#br0" timeOffset="1265.9204">3476 572 1,'0'0'85,"-15"-25"2,15 25 2,-35-10-47,4-1 1,0 15-3,-13-8-1,4 17-2,-14-7-6,11 17-4,-9-2 0,12 10-7,3 0-5,14 4-4,13 3-6,16-3-2,15 0-1,18-5-8,19-1-22,7-19-36,20 0-53,2-12-1,7-6-1,-1-13-2</inkml:trace>
    <inkml:trace contextRef="#ctx0" brushRef="#br0" timeOffset="2109.6995">4348 701 100,'11'-19'98,"-11"19"-2,-2-31-1,-2 12-78,-9-4 0,1 3-4,-11-1 0,-6 6-1,-13 1 4,-4 12 0,-10-1 3,-2 16-3,-4 2 0,4 14-1,1 2-3,16 12 0,10 1-7,18 2 2,15-7-4,17-5 0,14-9-4,13-15-1,14-12-3,3-15-4,5-10-1,-5-12-3,-1-5 3,-12-4-1,-7 7 3,-11-3 1,-14 9 6,-9 8 4,-9 27 5,-13-21 4,-6 23-2,-1 17 4,-7 1-3,8 16 3,-2-1-4,9 11 0,7-2-4,12-3-2,9-6-1,9-7-1,11-16-1,5-8-1,7-12-1,4-13-1,0-10 1,0-11-1,2-3 0,-6-1-1,-3 4 1,-5 3-2,-9 10 3,-6 10 1,-6 11-1,-19 8 1,18 18 2,-16 9-1,-2 7 1,0 3 3,2 5-3,3-3-1,5 3 1,4-7-1,7-8 1,4-10-1,4-13-1,2-8 0,3-15 0,1-10 1,0-13 0,-1-1 0,1-5 0,-4 4 1,2 7 3,-2 10-1,-6 14 1,0 19 0,-4 15 1,0 17-2,-4 7-3,-1 7-15,7 17-65,-6-15-48,5-6-4,1-19-2,6-14-6</inkml:trace>
    <inkml:trace contextRef="#ctx0" brushRef="#br0" timeOffset="3160.2176">7178-35 23,'0'0'91,"0"0"4,0 0 4,0 0-59,-12 43 3,1-9 0,11 22-10,-8 0 1,10 21-15,-2 4-1,6 10-13,5 1-1,3-5-10,5-8 1,6-16-1,4-13 0,-2-21-1,0-19 1,-2-20 2,-6-13 1,-7-8-1,-6-9 0,-12 1-3,-6 1-3,-11 5 0,-4 8 1,-9 2 2,3 11 3,-6 3 3,1 3 4,5 6 4,-2 0 5,4 10 1,-5 1 3,7 12 2,-2 2-2,10 10 1,-2 0-3,15 9 0,8-2-5,17-3 1,14-6-5,17-10-3,16-10-3,11-13-2,12-13-1,2-16-2,9-10 0,-2-11-2,-11-4 3,-10-2-1,-13 2 2,-14-1 3,-15 8 2,-12 7 3,-19 7 2,-10 8 2,-11 8-1,-8 13 1,-8 4 2,3 15-1,-3 3 1,4 14-2,4 3 1,10 9-4,9 3 2,16 1-3,15-4-5,8-7-7,19-1-14,0-20-19,25-1-65,-2-21-18,8-5-4,-5-16 3</inkml:trace>
    <inkml:trace contextRef="#ctx0" brushRef="#br0" timeOffset="3691.489">8795 401 9,'0'0'93,"-7"-25"4,7 25 6,-35-14-53,2 3-3,2 18 1,-17-5-6,4 19-5,-12-5-3,8 20-8,-6-3-5,17 11-3,8-1-8,16 1-2,18-7-5,17-8-2,18-10-4,12-11-2,8-12-2,2-10 0,7-9 0,-7-8-1,-4-1 3,-10-3 1,-8 4 4,-7 4 4,-12 4 3,-21 23 4,18-21 0,-18 21 1,-2 19-2,2 8 2,-2 2-4,9 11-3,7 1-9,7-5-15,16 5-37,-1-20-71,13-7-2,1-18-3,6-10 0</inkml:trace>
    <inkml:trace contextRef="#ctx0" brushRef="#br0" timeOffset="3832.1153">9331 137 184,'-25'-6'123,"2"8"-13,23-2-15,-17 25-128,19-6-76,7 2 1,-9-21-15,41 29 4</inkml:trace>
    <inkml:trace contextRef="#ctx0" brushRef="#br0" timeOffset="4722.8003">10147-91 139,'0'0'116,"-33"18"-1,14 11 2,-10 3-71,11 24-5,-10-2-9,12 14-16,5-1 0,11 4-13,5-5 2,11-1-10,11-9 4,2-13-10,9-11 1,-1-20 0,-4-6-4,-8-16 0,-2-5 1,-15-10 1,-10 5 2,-12-1 3,-15 4 6,-15 9 2,-12 6 5,-4 10 4,-5 7 3,9 10 1,2 2 1,15 8-2,10 0-3,22 3 0,18-7-3,20-2-1,15-8-3,14-11-2,13-10-2,8-14-3,8-9 0,3-10-4,-1-7 3,-12-4-3,-6 3 3,-17-1 0,-15 5 3,-18 8 3,-19 2 3,-4 27 0,-41-27 2,3 25 1,-7 6 0,-3 8 1,0 9 0,9 6 2,5 6-4,18 5 2,14 3-3,22 1 0,18 0-5,18-7-6,19-2-22,-1-20-56,18 3-44,-5-16-3,0-4-2,-8-13-2</inkml:trace>
    <inkml:trace contextRef="#ctx0" brushRef="#br0" timeOffset="9914.2483">14710 539 81,'0'0'94,"27"-42"-2,-10 19-1,5 0-69,-5-6 2,8 2-2,-6 0-5,6 4 1,-9 2-4,5 9 6,-21 12 1,31-6-3,-31 6-2,17 31-6,-11-6-2,-2 10-3,0 1 2,0 5-7,7-8-1,-1-3 1,7-12-1,4-9 0,4-14 1,6-15-1,6-9 2,7-15 0,1-4-3,3-2 6,-2 2-5,-4 9 9,-3 6-5,-4 14 8,-12 15-3,-4 18-1,-11 9 3,-2 10-4,-6 3 3,2 3-7,1-3 3,5-3-8,2-10 2,9-11 1,2-10 0,6-10-3,4-9 2,0-10 1,2-6-4,-2-4 5,1 1-4,-7 5 5,0 4-5,-9 6 7,-16 21-5,19-2 3,-19 2 3,2 44-7,-4-13 6,0 2-4,6 3 4,8-1-6,9-10 6,4-6-6,10-11 2,5-10-1,4-9 1,1-7 0,-1-11-3,-3-7 3,-1-1-3,-7 1 6,-6 3-4,-6 6 7,-7 8-7,-14 19 6,0 0 0,0 0-3,-8 38 4,-2-3-6,-3 3 5,5 3-7,6-1 6,6-1-7,9-12 4,5-8-1,11-6-1,9-13 1,3-9-1,5-10 0,0-5 2,-1-6 0,-3-3-4,-5-2 6,-8 2-4,-8 3 6,-6 8-3,-15 22 6,0 0-5,0 0 0,0 0 4,-2 35-5,2-4 2,6 9-6,11 1-2,3-5-14,16 3-26,-5-14-81,21-8-3,0-15-1,4-6-4</inkml:trace>
    <inkml:trace contextRef="#ctx0" brushRef="#br0" timeOffset="10648.6491">17228 520 60,'21'-17'83,"12"1"1,-4-16-2,15-3-63,-1-9-10,9-5-4,0-6 0,2-1-6,-8-2 3,-4 4 0,-11 4 6,-13 2 3,-7 13 8,-22 6 4,11 29 2,-51-31 3,15 33 2,-16 2-1,4 17-2,-10 2-2,8 18-1,-4-3-5,13 18 1,8-4-4,16 8-6,15-6 2,23 0-7,14-10 0,19-7-10,19-4-4,6-22-22,16 3-35,-3-20-55,-3-4-4,-10-13-2,-10 0-2</inkml:trace>
    <inkml:trace contextRef="#ctx0" brushRef="#br0" timeOffset="11429.939">18230 429 206,'0'0'118,"31"-13"-4,-15-8-3,7-3-84,-8-16-5,5 5-7,-9-6-8,-5 3 5,-10 1-5,-11 8 8,-14 0-4,-8 16 4,-15 9-4,0 13-1,-8 5-2,2 17 0,2 9-2,8 5-5,14 5 3,14 0-6,18-5 4,14-7-5,17-11 4,15-17-7,14-12 4,4-13-1,5-8-5,-5-12 4,-2-4-2,-12-1 5,-10 3-4,-18 4 6,-9 8-4,-11 7 7,0 18-1,-29-7 2,8 22 1,0 6-5,2 3 4,9 7-6,4 3 5,12-1-6,11-4 5,10-2-7,12-9 1,9-9-1,10-3-2,4-14-1,9-7-3,-2-14 0,1-4-4,-7-6 6,-9-3-3,-13 1 7,-10 3-1,-12 3 7,-17 6-1,-2 29 6,-31-29 0,4 27 2,-4 4 0,2 6 0,0 5-1,6 5-1,10 1-1,13 6 0,13 2-1,12-2-6,12 2 3,9-2-7,10 2 4,2-5-6,2 1 6,-6-4-6,-2 2 5,-14-1 2,-13 1 3,-11 0 2,-20-1 1,-11 3 2,-18-4-2,-9 0 0,-14-9-4,-6-4-4,-3 0-20,-8-18-44,15 4-63,2-7-1,14-1-4,7-7 1</inkml:trace>
    <inkml:trace contextRef="#ctx0" brushRef="#br0" timeOffset="7616.8409">12653 609 78,'0'0'90,"33"-8"-2,-14-13-5,8-10-79,4-13 0,2-10-1,-2-6 1,-1-9-4,-10 3 3,-3-3-2,-9 5 10,-12 1-1,-8 18 9,-17 3 2,-1 19 2,-17 7 1,3 24 2,-14 11-2,8 24-3,0 15-2,11 21-11,10 15-1,16 14-6,17 17-3,17-2-16,23 6-12,1-19-21,24-6-39,-5-21-23,1-19-1,-11-26 0</inkml:trace>
    <inkml:trace contextRef="#ctx0" brushRef="#br0" timeOffset="7788.7247">12657 747 98,'-58'-42'107,"12"11"3,7 8-3,6 2-65,33 21-8,0 0-9,20-4-14,20 12-14,12-6-27,20 3-77,7-5-3,9-7-5,3-1 1</inkml:trace>
    <inkml:trace contextRef="#ctx0" brushRef="#br0" timeOffset="8632.5129">13656 466 1,'11'-21'61,"-13"-6"15,0 4-13,-7 0-29,-13 0 11,-3 13 3,-17-2 2,3 16-2,-18-2-1,10 23-7,-14-2-5,10 22-9,1-3-9,16 8-6,12-2-4,17-3-2,16-7-5,16-15-2,18-9-4,7-20-4,13-9-4,-3-16-10,3-4 0,-13-17-3,-3 6 2,-15-12 3,-12 12 2,-15 0 13,-11 7 6,-9 10 18,-16 6-1,-2 15 8,-13 6 1,7 20-1,-7-3 2,9 14-7,2 0-2,14 9-9,9-9 3,14 2-7,16-10 1,14-9-4,11-6-4,9-10-4,9-4-2,1-11-3,7-2 1,-7-12 0,-8 8-4,-10-6 8,-9 8-3,-14-2 10,-23 25-2,15-27 7,-15 27 0,-35 4-1,10 5 4,-4 9-5,6-1 5,2 8-6,6-2 4,13 2-5,13-7 1,11-1-1,10-5-1,7-7-2,9-3 0,2-6-2,4-5 1,-4-7 1,-5 1-1,-7-4 4,-7-1-5,-4-3 9,-15 0-3,-1 4 10,-17 0-6,6 19 9,-36-16-6,7 22 3,-10 2 4,1 15-5,-3 4 4,7 9-11,7 5 7,15 7-11,18-4 4,15-1-13,19 5-22,-1-21-65,21 0-35,5-18 2,5-12-6</inkml:trace>
    <inkml:trace contextRef="#ctx0" brushRef="#br0" timeOffset="12836.2604">21253 101 116,'8'-35'107,"-6"16"-1,-2 19 7,-23-37-68,4 35-6,-20-8 1,6 18-7,-15-2-7,4 13-7,-6-1-4,9 5-5,3 0-4,14 0-1,9-5-4,15-18 0,6 25-3,-6-25 1,48 11-1,-6-7 0,10-2-1,8 0-1,6 2 0,5 2 1,-3 7 0,-1 3-3,-7 1 7,-12 4-5,-11-1 7,-14 3-5,-17 2 6,-12-2-4,-15-7 5,-10 1-2,-12-7 0,-7-1-1,-6-7-2,-7-9-9,7 1-14,-2-14-27,21 5-69,1-10-2,16 6-2,13-5 1</inkml:trace>
    <inkml:trace contextRef="#ctx0" brushRef="#br0" timeOffset="13164.3964">21772 159 200,'-4'21'119,"-4"6"-3,-3 4 2,5 8-84,-2-6-1,14 7-15,0-13-4,11-2-6,6-15-2,6-10-1,2-12-5,2-15 3,-2-9-5,-2-7 6,-4-3-7,-8-1 4,-7 3-7,-8 1-1,-2 12-10,-10-1-12,10 32-23,-27-24-67,27 24 0,-29-5-2,29 5 2</inkml:trace>
    <inkml:trace contextRef="#ctx0" brushRef="#br0" timeOffset="13523.7968">22539 134 58,'0'0'99,"-7"-29"12,7 29 1,-24-22-43,-10 5-9,7 21-6,-18-6-11,5 19-5,-10 3-10,9 16-10,-1 3-1,15 7-10,6-1 2,19 3-7,17-5 1,12-7-10,14-10-7,3-17-25,18-1-81,-10-14-8,9-7-5,-10-11-1</inkml:trace>
    <inkml:trace contextRef="#ctx0" brushRef="#br0" timeOffset="14305.0777">22724-87 164,'0'0'118,"0"0"4,0 0-2,6 20-69,-6-20-10,4 54-6,-6-19-17,8 13-5,-4 2-4,4 0-10,5-5 5,5-8-6,5-10 2,4-16-1,6-15 2,5-15-1,1-12-2,3-6 6,-7-5-6,0 1 5,-4 3-1,-4 11-1,-6 9 1,-19 18 1,18-2 1,-18 2 1,3 41-1,-3-6 2,0 7 1,6 1-5,6-1 4,9-3-10,6-6 0,4-10-20,15 0-16,-13-25-44,15 2-48,-9-19 1,7 3-1,-11-9 2</inkml:trace>
    <inkml:trace contextRef="#ctx0" brushRef="#br0" timeOffset="15432.4806">24577 205 88,'35'-29'88,"-18"8"6,4 2-4,-3 2-58,-11-5-1,-7 22-1,8-34-1,-8 34 2,-23-25 0,4 25 2,-16-6-2,4 19-4,-17-3-7,4 15-5,-5 6-5,7 11-8,5-1 4,12 1-8,8-3 5,15-3-7,19-12 5,8-9-7,12-13 5,4-16-2,9-5-6,-2-10 2,2-2-5,-8-5 5,-5 1-4,-8 4 9,-6 2-2,-11 10 7,-12 19 1,0 0 3,0 0 0,-18 10 2,1 17 1,3 7-8,5 1 4,7 0-9,10-1 2,9-10-7,12-3 4,9-15-7,9-8-2,5-16 4,11-7-7,-3-13 4,4 3-8,-8-13 7,3 5-3,-14-3 10,-5 4 3,-11 9 7,-13 4 3,-16 29 7,7-29 6,-7 29 1,-21 6 3,21-6-3,-23 31-1,19-8-5,-2 0-2,12 6-3,6-2-4,11 8-2,4-1-4,6 1-7,5 0 2,-3 1-5,3-1 4,-9-2-3,-9-2 7,-9-4-3,-13-6 5,2-21 0,-44 29-4,-2-27-22,3 5-67,-17-14-31,-5-3-4,-1-5 0</inkml:trace>
    <inkml:trace contextRef="#ctx0" brushRef="#br0" timeOffset="16690.3178">4970 2270 89,'0'0'114,"0"0"6,2-19-3,-2 19-68,0 0-8,0 0-7,16 31-10,-3 5-8,-3 5-1,5 17-8,-3 7 2,5 5-4,-1-1-1,1 2-3,0-13 1,-3-12-2,-1-15-3,-13-31 6,14 18-4,-14-18 1,-4-31 0,-2-2 5,-7-9-9,-1-5 3,-1-7-2,1-5 2,3 1-1,5 0 1,8 0-3,4 2-1,9 4 6,8 2-1,6 2 1,4 5 0,9 5-1,3 11 0,1 11 0,2 9 2,-2 16-3,-3 13 1,-7 14-1,-5 10 0,-13 3 0,-9 3 1,-9-2-2,-11-6 1,-9-5 1,-12-8 1,-7-10-1,-5-2 1,-6-9-4,-4-3-4,2-3-13,-6-11-16,21 14-38,2-11-52,12-3-1,23 7-2,0 0 22</inkml:trace>
    <inkml:trace contextRef="#ctx0" brushRef="#br0" timeOffset="16940.3308">5757 2490 183,'0'0'128,"0"0"-7,27 10 2,-27-10-99,46 7-15,-7-1-30,-3-12-57,9 6-45,1 0-5,2-2 4</inkml:trace>
    <inkml:trace contextRef="#ctx0" brushRef="#br0" timeOffset="17237.219">5830 2791 170,'14'-23'127,"5"17"2,6 6-7,-2-6-88,18 12-14,1 0-15,4-6-39,3 9-87,1-7-5,-2-2-4,0-6 1</inkml:trace>
    <inkml:trace contextRef="#ctx0" brushRef="#br0" timeOffset="18049.7604">7207 2611 66,'0'0'107,"40"-13"-4,-40 13-1,37-37-62,-18 18-18,-9-10-6,1 6-9,-11-6-3,-7 6-1,-11 2 5,-11 9 0,-17-1 4,-6 11 1,-15 4 2,1 13-1,-7 2 0,5 12-2,-1 6 3,17 11-4,9-3 0,16 9-5,14-8 1,21-3-3,17-9 1,19-10-2,14-11-3,9-13-2,9-7-8,-1-15-12,4 5-51,-12-12-51,-15-3-2,-15 1-6,-16-2 2</inkml:trace>
    <inkml:trace contextRef="#ctx0" brushRef="#br0" timeOffset="29269.5892">8192 2700 20,'0'0'90,"0"0"8,0 0-2,0 0-52,0 0-7,0 0-4,13-25-5,-13 25-5,20-33-1,-5 4-12,6 0 0,2-9-6,1 1-1,3-3-4,7 3-2,-7-3 1,4 3-1,-4 6 4,0 2 0,-4 6 0,-5 6 1,-18 17 1,30-20 1,-30 20 1,0 0 0,18 4 2,-18-4-1,0 0 1,13 20-1,-13-20 0,0 0 1,0 0-2,18 21 0,-18-21 0,0 0-1,0 0 0,21 25-1,-21-25-1,13 21 1,-13-21-1,20 25 0,-7-6-1,1 1 1,5 3-2,2 2 3,6 6 2,0-2-3,0 0 2,2 3-4,-2-7 3,0-3-5,-2-1 5,-4-6-8,-3-5-2,-18-10-5,30 15-6,-30-15-9,20 20-19,-20-20-25,0 0-52,9 30 5,-9-30-2,2 24 42</inkml:trace>
    <inkml:trace contextRef="#ctx0" brushRef="#br0" timeOffset="30879.2597">10355 2334 1,'6'-43'73,"-6"24"22,-10-6 5,-7 0-53,17 25 1,-41-25-4,16 31-2,-19 1-3,5 20-3,-13 0-9,8 18-5,-4 1-7,11 12-3,4-6-1,12 0-8,15-6 3,16-13-7,11-8 5,10-15-4,8-12-3,5-14-2,4-7-4,-2-8 5,-7-3-3,-6 1 5,-6 4-3,-8 4 2,-9 6 7,-10 19 1,9-22 0,-9 22 0,0 0 1,0 0 1,0 0-2,0 0 1,-2 29-3,12-11 0,7 7 5,5 9-5,10 5 2,3 7-6,7 8 3,-1 2-4,5 6 3,-7 3-4,-1 3-1,-11-3 1,-4-1 1,-13-4 2,-8-6 2,-8-6 1,-11-11-1,-6-5 2,-10-14 0,-4-7-1,-5-13 0,-2-13 0,1-6 0,3-6-1,5-8 2,8-5-3,8-1 2,11-5-2,8 1-2,10-3-5,13 4-11,-2-10-35,14 10-78,3 1 2,3 1-7,1 3 4</inkml:trace>
    <inkml:trace contextRef="#ctx0" brushRef="#br0" timeOffset="31879.5767">11149 2561 173,'0'0'130,"0"0"2,0 0-1,16 29-86,-16-29-12,36 16-9,-11-7-8,12 9-10,0-3 0,7 0-9,2 3-6,-3-7-20,13 11-62,-12-9-40,2-1-5,-7-5 3</inkml:trace>
    <inkml:trace contextRef="#ctx0" brushRef="#br0" timeOffset="31582.4265">11159 2482 87,'0'0'118,"0"0"1,0 0 4,0 0-70,0 0-15,19-40-2,14 22-18,-2-14 0,15 3-9,-2-4-3,5-2-7,1 4-6,-6-5-9,4 13-14,-13-14-22,9 20-50,-17-5-22,-7 9 1,-20 13 1</inkml:trace>
    <inkml:trace contextRef="#ctx0" brushRef="#br0" timeOffset="32442.4752">12701 2513 28,'6'-29'91,"9"10"3,-13-8 0,-4-4-62,4 10-3,-13-8 6,3 10-1,-17-6 1,4 13-3,-20-5 1,3 17-2,-18-2-6,2 17-5,-10 6-5,6 14-2,-3 9 1,9 8-6,11 6 1,14 2-4,16-2 2,16-8-5,22-11 3,10-9-3,15-18-3,4-14 0,4-13-3,-2-14 0,1-2-16,-12-19-14,1 11-41,-15-9-59,-8 4-1,-14 1 1,-9 1-2</inkml:trace>
    <inkml:trace contextRef="#ctx0" brushRef="#br0" timeOffset="33973.8173">5057 4048 1,'0'0'62,"0"0"39,0 0 6,6 36-50,-6-18-3,8 18-10,-3 1-11,7 17-6,-2 6-12,5 9-3,4 0-8,-1 1-2,3-8-8,0-3 4,0-12-4,-5-13 3,1-11-1,-17-23 0,0 0 2,0 0 0,0 0 2,0-32-2,-15 3 3,-1-6-2,-3-5 4,0-3-4,3-5 3,1 2-1,5-4 1,4 1-1,3 1 0,8 0 0,3 0-1,9 7 1,1-1-1,5 7 0,10 0 2,5 8-4,1 6 4,5 10-3,0 9 2,-1 6-2,3 11 0,-7 6 1,-5 4-1,-7 6 4,-13 2 0,-6 2 3,-12-1 0,-8-1 3,-11-6-2,-6-4 2,-6-7-3,-5-1-3,-1-11-12,-5-8-17,6 6-29,-1-8-59,3-7-2,9 1-1,4-5 5</inkml:trace>
    <inkml:trace contextRef="#ctx0" brushRef="#br0" timeOffset="34301.9576">5886 4389 100,'0'0'117,"0"0"0,0 0-2,27 4-77,0-8-19,10 2-15,11 6-27,-2-10-32,4 6-60,6 4-3,-8-4 1,-3 10 36</inkml:trace>
    <inkml:trace contextRef="#ctx0" brushRef="#br0" timeOffset="34583.2069">6008 4643 86,'0'0'113,"0"0"1,27-19-4,-4 19-70,4-8-18,13 8-14,-1 2-22,-1-4-41,1 2-56,5 8-4,-3-6 1,7 6 31</inkml:trace>
    <inkml:trace contextRef="#ctx0" brushRef="#br0" timeOffset="35020.736">7186 4574 42,'23'-15'100,"-12"-18"1,7 6-2,-1-2-74,-11-8 1,3 6-3,-9-5 1,-2 11-2,-13-2 0,-2 9-2,-16-3 0,-4 6-4,-13 7-3,-4 12-2,-6 4-2,1 13-1,-1 8-1,12 11 1,7 5-1,16 7 0,12-6-2,22-2 1,16-7-2,10-8 0,13-14-6,4-13-7,10-2-17,-12-23-43,0 0-60,-5-2-2,-11-10 1,-5 0-2</inkml:trace>
    <inkml:trace contextRef="#ctx0" brushRef="#br0" timeOffset="35802.0186">7966 4753 32,'0'0'102,"18"-23"1,1 8-5,0-3-67,-1-14-1,12 1-10,-1-10-6,4-3-6,0-2-4,0 1 0,-1 1 1,-1 7 2,-4-1 2,-2 15 2,-5 1 1,1 11 3,-21 11 1,35-2 0,-35 2-1,40 23-3,-17 2-3,8 8-2,0 7-2,9 7-1,1 5-5,3 0-3,8 6-12,-9-10-22,11-4-84,-10-1-3,-7-13 1,-3-6-4</inkml:trace>
    <inkml:trace contextRef="#ctx0" brushRef="#br0" timeOffset="36802.068">10525 4364 2,'0'0'91,"17"-52"1,-9 27 2,-8-4-64,-10 0-3,2 8-2,-15 3-3,-2 13 0,-15 5-2,1 19-2,-9 2-2,2 14-2,-1 7-5,7 6 0,3 1-6,14 1-2,10-6-4,13-7 2,15-8-3,10-14 0,12-11 0,9-14-1,6-9 0,2-12-1,0-2 3,-10-5-3,-3 1 3,-14 4 0,-8 1 3,-9 10 0,-10 3 4,0 19 0,0 0 2,-25-13 2,25 13 1,-18 15 3,18-15-1,0 37 1,10-10-3,11 7 2,10 7-4,10 7-1,7 6-3,10 6 1,1 7-5,1 1 1,-4 3 0,-8 0-1,-11-3 2,-12-3 0,-15-9-1,-14-4 1,-14-15 0,-11-8 2,-11-12-1,-8-15 0,-4-15-1,-2-14 3,4-12-1,3-13 2,9-6-2,9-3-1,10-1 2,13 2-3,8 6-1,13 0-9,12 6-5,2 0-18,17 13-21,-5-2-68,5-3 1,4 11-3,-4-4 10</inkml:trace>
    <inkml:trace contextRef="#ctx0" brushRef="#br0" timeOffset="37317.7214">11485 4134 108,'0'0'124,"-20"-9"-3,20 9 4,0 0-77,0 0-8,33 25-14,-10-12-13,10 5-7,8-1-7,5 4-2,8 2-3,-2-3 1,2-1-2,-4-4 1,-2 1 0,-9-3 2,-6 3 0,-8-5 3,-25-11 3,29 25 2,-29-25 3,-4 35 1,-10-14 1,-5 8 2,-12-2 0,-2 6 0,-7 0-3,1 3 0,-3-5-4,7 0-2,2-8-4,8-9-5,25-14-17,-23 11-27,23-11-75,27-9-6,-2-5 2,6-1-1</inkml:trace>
    <inkml:trace contextRef="#ctx0" brushRef="#br0" timeOffset="37786.4922">12942 4252 55,'0'0'107,"16"-33"1,-16 33 0,17-29-64,-23 8-9,6 21-7,-19-29-7,19 29 2,-37-21-2,12 19 2,-15-2-1,1 12-2,-13 5-1,4 16-3,-10 6-4,4 13-3,2 8-2,8 8-2,11 3-3,12-1 0,15-8-3,18-6 2,18-12-2,13-15 1,13-15-4,7-12-2,5-10-2,-3-17-4,-1-1-6,-16-22-14,0 17-41,-19-15-60,-17-2 3,-10 2-1,-14-1 3</inkml:trace>
    <inkml:trace contextRef="#ctx0" brushRef="#br0" timeOffset="39114.682">5263 5904 78,'0'0'110,"0"0"4,0 0-43,0 0-19,-19 21 2,23-1-18,-10-1-2,12 18-9,-6 3-3,8 14-7,5 4-2,8 13-4,1 4-8,7 3 3,7-7-9,-1-6 0,0-5-2,-3-15 0,-7-7 1,-9-15-1,-16-23 1,0 0 1,0 0 2,0 0 0,-29-42 1,8 7 0,-4-7 0,-4-8 3,6-1-1,3-1 1,5 0-2,7-2 1,4 0 2,6 2-2,6 2-3,11 0 2,2 4-2,6 3 2,4 1-1,4 7 2,7 8-3,3 10 3,5 11 1,0 8-1,2 8 4,-2 9-6,-4 10 7,-7 6-3,-12 1 5,-10 3-1,-15-3 3,-11 1-3,-18-6-1,-8 0 3,-13-10-5,-6-4-4,-4-5-8,-4-10-15,8 2-35,-9-10-64,14-6-4,7-5 4,11-4-5</inkml:trace>
    <inkml:trace contextRef="#ctx0" brushRef="#br0" timeOffset="39395.9453">6198 6201 128,'0'0'122,"0"0"1,0 0-2,0 0-86,18 14-13,1-7-17,2-5-21,16 10-29,-10-8-71,4-2-7,0 1 0,-1-8-1</inkml:trace>
    <inkml:trace contextRef="#ctx0" brushRef="#br0" timeOffset="39661.585">6204 6392 96,'0'0'125,"0"0"0,0 0-1,25 17-76,-25-17-10,41 2-12,-16 0-13,6 2-9,9 4-15,-11-8-28,12 4-88,-7 3 0,-7-7-3,-2 2 0</inkml:trace>
    <inkml:trace contextRef="#ctx0" brushRef="#br0" timeOffset="40442.8749">7243 6506 4,'18'-23'93,"9"9"0,-12-17-1,-7 0-73,0 4-3,-8-3 0,-4 6-6,-10 1 1,-5 4-3,-12 4 1,-6 7 1,-13 2 4,-4 8 1,-9 4 0,3 9 2,-2 3 0,8 12 1,2 1-3,19 6 1,8 5-7,22 1 0,16-3-2,18-1-4,15-8-4,10-10-9,15-6-16,-7-22-27,5-7-62,-7-7-2,-16-18-3,-9 1 27</inkml:trace>
    <inkml:trace contextRef="#ctx0" brushRef="#br0" timeOffset="41130.4101">8319 6587 78,'0'0'108,"0"0"0,4-31-1,2 2-81,11-2-6,2-11-7,5-1-8,4-9 1,1 4-2,0-2 3,-2 9 0,-4 3 1,-1 13 2,-7 2 3,-15 23 0,23-10 0,-23 10 0,14 25-3,-1 2 0,-1 6-3,7 7 1,4 7-7,6 3 0,8 6-8,3-4-12,10 7-29,-11-14-75,3-7-3,-3-7-3,-6-17 2</inkml:trace>
    <inkml:trace contextRef="#ctx0" brushRef="#br0" timeOffset="42021.0747">10762 6259 1,'9'-27'73,"-18"-15"12,5 18 2,-23-6-67,-6 8 0,-5 9 3,-14 9 1,-2 12-1,-10 5 4,8 18-1,-6 2-1,18 13-4,7 0-6,20 1-3,15-1-4,16-4-5,20-9-7,7-12-2,19-11-2,1-14-2,5-9-1,-6-9-1,-1-8 2,-12-3 1,-7 2 3,-17 4 2,-11 2 2,-12 6 4,0 19 4,-23-18 2,5 16 2,-1 6 2,-2 2 2,21-6 1,-21 27 0,24-6-1,7 4-2,13 4 1,8 6-5,15 7 2,4 3-5,10 7-1,4 9-2,1 3 1,-7 5-3,-8-1 2,-11 3-2,-12-5 2,-17-5-1,-12-5 3,-20-13 0,-10-3-1,-11-17-1,-9-9 1,-6-12-2,-7-14-1,-1-15 1,5-11-2,10-9 0,9-7-1,13-9 2,10-3-5,17 3-5,13-3-11,18 10-16,0-4-26,16 3-58,3 10-1,2 1-1,4 9 43</inkml:trace>
    <inkml:trace contextRef="#ctx0" brushRef="#br0" timeOffset="42317.9658">11612 6249 108,'-23'-7'124,"23"7"2,0 0-5,23-4-79,6 8-12,2-1-15,13-3-19,8 8-21,-4-10-32,6 2-66,0 6 1,-7-6-2,-1 6 14</inkml:trace>
    <inkml:trace contextRef="#ctx0" brushRef="#br0" timeOffset="42552.3516">11701 6496 125,'0'0'125,"19"-8"-1,2-3 0,2-7-85,20 9-18,7 1-25,0-5-36,12 7-66,-3 6-16,-3-6-2,4 8-1</inkml:trace>
    <inkml:trace contextRef="#ctx0" brushRef="#br0" timeOffset="42989.8744">13220 6336 1,'0'0'83,"21"-21"4,-19 0 0,8 1-59,-1 1-4,-5-6 6,2 6 0,-12-8 4,0 9-2,-17-9 3,-2 6-1,-21 2-6,-6 13-5,-18 2-5,-3 16-3,-12 11-3,6 14 1,-2 9-2,16 16-2,11 3 1,25 1 0,23-5-2,25-9-1,22-17-2,19-14-2,17-19-2,6-15-5,3-14-9,-12-18-21,3 1-50,-21-12-49,-16-2-4,-17-1 3,-17 5-3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8:42.454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B670580D-5AF2-4A3B-BFA7-6784AA79A732}" emma:medium="tactile" emma:mode="ink">
          <msink:context xmlns:msink="http://schemas.microsoft.com/ink/2010/main" type="inkDrawing" rotatedBoundingBox="21675,10770 22203,11321 22169,11352 21642,10802" semanticType="callout" shapeName="Other">
            <msink:sourceLink direction="with" ref="{061FE994-102E-4932-B524-F3E47DBACFE1}"/>
          </msink:context>
        </emma:interpretation>
      </emma:emma>
    </inkml:annotationXML>
    <inkml:trace contextRef="#ctx0" brushRef="#br0">38 30 36,'-19'-19'101,"19"19"6,0 0 4,-21-13-48,21 13-5,0 0-9,0 0-9,0 0-9,0 0-6,0 0-6,0 0-6,27 32-2,-5-9-4,5 9-3,5 5 0,4 9-2,5 1 0,3 6-3,-1-2 1,4-2-4,-3-7 2,-3-5-4,-5-8 1,-4-5-4,-7-9-3,-2-1-9,-23-14-21,22 5-37,-22-5-46,0 0 5,0 0-3,-30-7 5</inkml:trace>
  </inkml:traceGroup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19T22:38:20.074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42CABAC9-0E33-4626-A46F-FB462C875A69}" emma:medium="tactile" emma:mode="ink">
          <msink:context xmlns:msink="http://schemas.microsoft.com/ink/2010/main" type="inkDrawing"/>
        </emma:interpretation>
      </emma:emma>
    </inkml:annotationXML>
    <inkml:trace contextRef="#ctx0" brushRef="#br0">0 0,'0'0,"0"0,0 0,0 0</inkml:trace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2:37.450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F30AEEA-AFE7-465B-AFF7-31DF0F398D60}" emma:medium="tactile" emma:mode="ink">
          <msink:context xmlns:msink="http://schemas.microsoft.com/ink/2010/main" type="inkDrawing"/>
        </emma:interpretation>
      </emma:emma>
    </inkml:annotationXML>
    <inkml:trace contextRef="#ctx0" brushRef="#br0">455 0 38,'-14'28'81,"14"-28"-27,-23 37-7,14-12-2,-10-1-7,8 12 1,-12-1-6,6 18-7,-8-4-2,7 15-3,-10-1 1,5 13-6,-7-2 0,4 11-4,-1-4-1,-1 9 1,0 0-4,3 7 1,2-2-4,2 4 2,3 0-1,6 7 1,3 3-3,6-1-2,3 1 2,5 2-4,2 2 2,2-2-2,3 2 0,2-5-2,-1 1 1,1-1 3,0 3-2,5 0-2,-3 2 1,2-2-1,1 2 1,2 0-2,2-2 1,2-3-3,7-4 2,1-7 1,1 0-2,1-5 2,4 1-1,-2-8-3,-2-2 4,-1-6-3,-4-6 3,-2-6-2,2-5 6,-2-7-6,-3-7 4,3-9 0,-3-5-1,-2-6-1,0-8-4,-23-18-8,33 28-20,-33-28-49,0 0-33,0 0 1,0 0-2</inkml:trace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2:36.263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9B7AAD0-AE71-4D7E-9CDF-743463EDC7DB}" emma:medium="tactile" emma:mode="ink">
          <msink:context xmlns:msink="http://schemas.microsoft.com/ink/2010/main" type="inkDrawing"/>
        </emma:interpretation>
      </emma:emma>
    </inkml:annotationXML>
    <inkml:trace contextRef="#ctx0" brushRef="#br0">0-9 1,'26'-10'41,"-26"10"44,0 0 2,0 0-48,20 0-4,-20 0-5,0 0-4,28 35-3,-28-35 0,30 42-5,-16-19 1,9 9-6,-5 0-1,8 10-6,-1 2 1,3 9-2,0 5-1,2 2 1,-3 9-4,6 2 2,1 10-4,-4 0 0,3 4-2,-1-2 2,-2 1 0,-2-6-3,-1 5 3,-4 0-4,-4-7 5,-1 3-2,-1-3 3,-6 3-3,1-3 2,-3 2 0,0-4 0,-4 0 2,-1 5-1,1-1 1,-5-2-1,0 3 3,-2-1-2,-3 3 4,0 0-1,-2 4 0,-2-6 2,2 2-1,-2-3 2,-2 3-3,-1 0 1,0 4-2,-1-6 0,-4 4 1,4-3-2,-4 1 2,-3-2-3,-1-3 4,-5-5-1,3 1 3,-7-7-2,5-1 0,-7-1 3,6 4-3,-4-5 3,5 0-4,-3-4 3,7-3-6,-2-11 6,7 0-3,-2-14-2,2-7-1,2-2-6,14-21-6,-28 28-12,3-26-18,25-2-77,-30 28-8,9-14-4,-7-5 3</inkml:trace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2:09.114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22BB765-2772-4405-9715-68035B98FDC0}" emma:medium="tactile" emma:mode="ink">
          <msink:context xmlns:msink="http://schemas.microsoft.com/ink/2010/main" type="inkDrawing"/>
        </emma:interpretation>
      </emma:emma>
    </inkml:annotationXML>
    <inkml:trace contextRef="#ctx0" brushRef="#br0">176 0 67,'0'0'107,"0"0"5,0 0 0,0 0-60,0 0-8,-16 27-8,7 15-8,-14 9-7,0 18-5,-5 7-6,0 10-2,5-1-2,7 3-1,7 0-2,13-10 1,13-11-3,10-14-2,17-16-7,9-16-6,19-7-18,-5-28-29,7-7-58,2-4-7,-9-10 4,-5 3-2</inkml:trace>
    <inkml:trace contextRef="#ctx0" brushRef="#br0" timeOffset="218.7554">241 455 94,'0'0'104,"0"0"-1,0 0-2,0 0-70,51-3-11,-12-4-20,0-4-21,14-3-48,0 0-35,-9-11 0,2 8 0</inkml:trace>
    <inkml:trace contextRef="#ctx0" brushRef="#br0" timeOffset="456.1501">213 69 142,'0'0'115,"-18"-21"1,18 21 0,0 0-83,25-14-6,5 17-11,2-1-4,12 5-8,12 4-16,-1-4-23,12 12-50,-2-1-31,-5-2-3,0 5 1</inkml:trace>
    <inkml:trace contextRef="#ctx0" brushRef="#br0" timeOffset="734.4059">917 291 114,'0'0'118,"0"0"0,21 11 2,0-4-72,13 21-18,1 2-9,16 11-12,7 3-11,2 2-12,7 7-11,-10-13-17,3 11-23,-16-5-54,-9-14 4,-12 0-1,-21-11 37</inkml:trace>
    <inkml:trace contextRef="#ctx0" brushRef="#br0" timeOffset="906.2972">1130 796 114,'-19'-37'115,"15"-2"-1,4-12 1,16-11-69,14 6-15,4-6-15,13 0-21,6 11-35,-5 3-75,3 4-2,0 16-2,-14 7-1</inkml:trace>
    <inkml:trace contextRef="#ctx0" brushRef="#br0" timeOffset="1656.3308">2129 485 1,'23'-54'25,"-6"31"58,-15-14 5,5 5-44,-5 9-6,-9-7 1,0 9-4,-14-4-3,21 25-3,-53-16 1,19 30-3,-12 6-2,4 22-4,-6 6-3,6 17-5,0 2-3,10 2-2,9-6-2,14-8-2,16-14-4,13-15 2,13-22-5,11-20 0,9-14-2,4-16-1,6-7-2,-5-5 0,-10 1 2,-11 4-1,-7 11 5,-14 7 1,-11 15 4,-5 20 1,-21 4 4,21-4 0,-32 46 0,20-9 0,5 7-2,12 5 1,9 1-3,13-3-9,17 3-24,7-13-81,16-14-9,11-9-2,3-18-1</inkml:trace>
    <inkml:trace contextRef="#ctx0" brushRef="#br0" timeOffset="2718.8779">2794 581 1,'-11'31'82,"11"-31"13,-12 23 3,12-23-51,0 0-8,0 0-7,12-26-7,-5-2-8,9-4-6,-2-7-3,6-5-2,3-4 1,3 1 1,2 1 0,-1 12-1,-1 1 3,-1 19-1,-4 12 2,0 18-1,-8 14-2,1 16-1,-7 5-1,2 7 1,-2-3-5,0-4 1,7-7-2,-5-12 1,-9-32-2,37 14 1,-16-30-2,4-14 0,1-9 2,2-7-2,-5-1 1,2 6 0,-2 4 0,-4 9-2,-19 28 5,32-14-2,-32 14 2,25 42 0,-18-5-1,2 4 1,3 3-1,0-4 1,1-4-2,4-8 0,-17-28-1,39 16 1,-14-29 0,1-18-1,4-10 1,0-10-2,0-7 1,0 3-2,0 4 3,-3 7-1,-4 12 3,-2 16-1,-21 16 4,30 21 0,-21 11 0,1 12 1,-3 7-2,4 6 0,3 3-6,2-7-5,7 1-17,-4-22-23,15-4-65,-4-15-13,0-15-1,0-12 0</inkml:trace>
    <inkml:trace contextRef="#ctx0" brushRef="#br0" timeOffset="3203.2911">4276 284 84,'0'0'113,"10"23"2,-4 0-1,6 14-68,-5 0-11,14 20-9,2 8-9,0 9-5,2 9-6,5 2-3,0-6 1,-2-5-5,-5-14 5,-2-9-4,-12-19 3,0-11-3,-9-21 1,0 0 2,-34-49-4,11 5 7,-5-16-5,0-16 2,3-7-3,2-9 2,7-3-2,9 0 2,16 5-1,9 10-3,10 8 2,4 12-1,12 9 2,5 17-1,4 11-1,4 13 0,-6 17 1,-2 12-1,-5 15-1,-10 10 2,-11 16-3,-11 5 3,-19 4 0,-12 0 0,-13-6-5,-12-13-8,-4-6-14,-15-23-22,13-5-30,-3-16-41,0-14 1,13-6 0</inkml:trace>
    <inkml:trace contextRef="#ctx0" brushRef="#br0" timeOffset="3765.8207">4833 413 65,'39'32'108,"-2"-6"0,4 1-1,3-13-61,-7-21-13,9-4-15,-2-22-10,5-13-6,4-16-5,-7-7-4,0-5 2,-7-5 0,-4 10-2,-10 2 2,-8 14 1,-11 11 1,-12 22 4,6 20 4,-42 2 3,5 26 2,-9 4 3,-3 23 3,-1 1 2,6 22 0,0 3-1,14 9-1,11-4-3,24 1-2,16-11-5,18-11-1,16-19-5,10-20-4,18-24-6,10-30-6,8-11-8,-9-23-3,3-1 2,-16-13-2,-6 7 4,-17-3 6,-15 10 10,-22 16 9,-19 7 11,0 39 7,-44-35 2,5 42 2,-14 7 1,4 20-2,-4 6-3,9 17-2,3 6-5,18 6-1,11 0-5,28 0 1,14-9-7,21-6-4,23-6-35,4-18-88,19-18-1,7-8-5,0-18 1</inkml:trace>
    <inkml:trace contextRef="#ctx0" brushRef="#br0" timeOffset="5156.6501">6758 480 155,'0'0'114,"-21"-5"-4,21 5-14,0 0-112,0 0-79,35 16-12,-35-16-4,28 21-4</inkml:trace>
    <inkml:trace contextRef="#ctx0" brushRef="#br0" timeOffset="4984.7752">6786 138 143,'0'0'124,"0"0"1,-21-16-2,21 16-77,0 0-14,-5-21-15,5 21-17,0 0-29,23 7-72,-23-7-22,21 21-3,-21-21 0</inkml:trace>
    <inkml:trace contextRef="#ctx0" brushRef="#br0" timeOffset="6547.3751">5050 1909 53,'0'0'108,"-19"-35"3,19 35 0,0 0-55,-16-23-11,16 23-8,0 0-9,23 21-5,-23-21-6,49 48-4,-10-11-3,9 10-4,10 3-7,2 3-7,9 14-11,-4-9-15,0 4-12,-17-13-12,5 4-26,-21-11-37,-13-8 1,-12-1 6</inkml:trace>
    <inkml:trace contextRef="#ctx0" brushRef="#br0" timeOffset="6734.8548">5128 2414 98,'-25'-23'117,"25"23"-1,-19-41 1,19 9-73,16 6-11,5-11-22,7-4-19,18-3-35,-2-9-69,4-5-3,6-2-5,-8-2 2</inkml:trace>
    <inkml:trace contextRef="#ctx0" brushRef="#br0" timeOffset="7109.8721">5703 1570 41,'0'0'98,"35"-5"0,-15 0 1,8 1-58,4 6-12,-4-4-7,4 9-5,-8-3-4,3 8-2,-27-12-3,23 32 0,-23-9-4,-9 3 2,-9 8-4,-8 1 0,-2 2-1,-4 0 3,2-3 2,5 1 3,6-10 2,8 3-2,11-28 2,18 30-1,-18-30-5,51 7-13,-7-2-35,2-10-73,-2-4-3,4 4-2,-6-4-1</inkml:trace>
    <inkml:trace contextRef="#ctx0" brushRef="#br0" timeOffset="7672.3963">6144 2359 86,'0'0'118,"0"0"2,0 0 0,0 0-65,21 2-22,13-2-10,3-4-12,9-1-15,14 7-20,-6-8-33,10 6-62,-1 0-1,-8-3 3,-2 3-5</inkml:trace>
    <inkml:trace contextRef="#ctx0" brushRef="#br0" timeOffset="8359.9322">7273 2144 34,'0'0'86,"16"-50"1,-2 22-5,-5-9-58,-2-2-9,2-3-4,-6 8-1,-1 4 4,-7 6 3,5 24 2,-11-20 5,11 20-2,-19 20 1,15 6-1,-6 2-4,8 8-3,0 4-5,9 4-2,4-1-5,8 4 0,6 1-6,0-4-6,10 2-4,-5-2-3,2-2 4,-9-6-4,1-1 4,-15-5-3,-5-4 8,-11-1 3,7-25 8,-41 32 1,9-23 5,2 1 3,-7-8 3,7 0 1,-3-6 3,13 4 1,-1-7-2,21 7-1,0 0-4,0 0-2,0 0-4,23-9-2,2 9-6,8 0-11,10 6-23,-8-8-71,4 2-19,1-4-1,-3-3-3</inkml:trace>
    <inkml:trace contextRef="#ctx0" brushRef="#br0" timeOffset="8926.7392">8097 2114 144,'-23'-18'122,"23"18"-3,0 0-1,0 0-78,32-14-11,-9 9-12,12 3-9,11 0-11,5-7-16,16 6-25,-7-4-72,4-2 0,-1 5-5,-10-1 3</inkml:trace>
    <inkml:trace contextRef="#ctx0" brushRef="#br0" timeOffset="9145.4988">8240 2308 169,'0'0'119,"0"0"2,23 12-4,7-8-84,2-13-9,17 7-15,6-5-17,8-5-25,13 3-76,2 0-10,-1-3 0,1 1-3</inkml:trace>
    <inkml:trace contextRef="#ctx0" brushRef="#br0" timeOffset="9520.5222">9600 2197 93,'0'0'106,"21"-20"-5,-21 20 4,2-35-73,-2 35-9,-5-35-2,5 35-6,-25-34-1,4 22 2,-20 1 3,-1 8-1,-16 6 0,3 11 0,-12 9-2,9 11-2,1 10-3,8 9-4,10 3-1,18 1-1,16-6-1,19-5-2,19-13 0,13-15-4,11-20 1,8-19-3,9-7-12,-14-22-21,9 6-33,-18-16-55,-14 0 0,-16 0-3,-17 2 2</inkml:trace>
    <inkml:trace contextRef="#ctx0" brushRef="#br0" timeOffset="10317.437">10782 2361 62,'0'0'100,"0"0"-4,0 0 1,9-34-54,3 8-26,4 1-3,9-12-7,1 2-5,4-8-2,2 3 2,-2 6-1,0-1 3,-2 7 2,-3 8 4,-25 20 2,35-21 2,-35 21 2,20 9 0,-20-9-2,19 44-1,-10-14-3,7 7-5,5 11-11,4-4-15,10 7-29,0-3-60,4-11-5,2-4 1,-4-15-5</inkml:trace>
    <inkml:trace contextRef="#ctx0" brushRef="#br0" timeOffset="11336.0019">13150 1807 78,'0'-23'107,"0"23"5,-2-23 2,2 23-53,0 0-7,-9-28-11,9 28-8,0 0-8,18 44-7,-11-18-5,12 13-3,-1 5-4,10 9-5,7 5-4,-1-3-7,10 5-9,-7-11-8,11 6-20,-18-23-19,7 3-61,-11-12-1,-26-23-1,21 32 9</inkml:trace>
    <inkml:trace contextRef="#ctx0" brushRef="#br0" timeOffset="11539.1409">13118 2440 150,'0'0'117,"-23"-42"1,23 8-3,5-15-74,18 3-10,2-9-19,10-10-17,9 5-24,-3-9-25,12 9-58,-7 7-5,1 4 2,-4 12-3</inkml:trace>
    <inkml:trace contextRef="#ctx0" brushRef="#br0" timeOffset="11929.7855">13887 2154 156,'23'-28'114,"-23"28"-4,30-7 1,-30 7-79,46-2-11,-14 4-16,5 0-15,10 5-19,-8-7-30,0 3-48,5 6-6,-9-9 3,-1 7-2</inkml:trace>
    <inkml:trace contextRef="#ctx0" brushRef="#br0" timeOffset="12273.5484">14189 1978 197,'-7'46'115,"-2"-2"2,4 2-20,8 12-72,-3-5-16,7 0-17,9 0-29,-5-11-51,8-12-29,6-5 1,-2-15-1</inkml:trace>
    <inkml:trace contextRef="#ctx0" brushRef="#br0" timeOffset="12804.841">14718 2098 15,'21'-53'73,"-3"23"3,-13-16 6,-1 7-59,6 4 7,-6 0 2,3 15 3,-7 20 2,0 0 0,0 0-5,0 0-2,-4 27-7,6 8-6,0 0-6,7 8-2,1-1-3,8 4-2,-2-4-2,10-1-4,-6 1-4,6-5-1,-5-3-1,-3-6-4,-4-2 1,-5-6-2,-9-20 4,0 30 1,0-30 5,-28 21 6,8-16 6,-8 4 5,3-7 4,-1 7 3,1-11 1,25 2 2,-33 2-1,33-2-3,0 0-4,0 0-4,0 0-4,40-23-6,-17 16-5,5-4-13,6 11-33,-11-7-79,7-2-4,-2 0 3,-5-3 1</inkml:trace>
    <inkml:trace contextRef="#ctx0" brushRef="#br0" timeOffset="13632.9897">15651 1692 98,'0'0'111,"-26"0"2,26 0 2,0 0-59,0 0-13,19 32-9,-19-32-12,44 26-8,-12-13-6,9 6-4,8-5-2,4 2 0,7-7-3,2 0 2,-2-2-2,-4 0 1,-8 0 0,-9 2-1,-6 3 1,-8 4-1,-25-16 0,12 39 0,-17-16 2,-6 1 0,-8 1 1,-6 3 3,-8-3 0,1 5 3,-5-2 1,3 6 1,-6-4 1,6 7-2,-1-4-2,10 1 0,2-8-1,4 1-2,19-27-1,-23 33-3,23-33 0,0 0-2,0 0-6,0 0-11,21 0-33,-21 0-76,21-28 2,-21 28-6,36-37 4</inkml:trace>
    <inkml:trace contextRef="#ctx0" brushRef="#br0" timeOffset="14164.2932">17271 2135 26,'9'-21'95,"-9"21"-1,24-46 2,-11 16-45,-3 5-15,-8-8-13,0 6-6,-9-3-4,-2 4 2,-9-1 1,18 27 5,-51-42 2,16 31 1,-16-1 2,1 21 0,-10 3-3,2 20-5,-7 7-2,10 17-2,4 4-4,16 9-2,17-2-3,16-5-2,18-9-2,18-13 0,13-20 0,13-15-2,2-16-1,3-15-2,-3-6-7,-14-21-12,5 11-26,-29-11-77,-6 5-1,-13 1-5,-15 8 4</inkml:trace>
    <inkml:trace contextRef="#ctx0" brushRef="#br0" timeOffset="18945.7582">-496 3705 1,'0'0'0,"-2"-35"44,2 35-16,0 0 2,0 0 2,0 0 1,2-20 3,-2 20 0,0 0 2,0 0-1,0 0-5,0 0-1,0 0-1,0 0-2,-4 20-2,8 3-4,-6 3-3,4 18-4,-2 6-5,0 15-4,3 7-6,-1-1-5,5 5-11,-7-16-19,14-4-76,-5-17-3,0-18-2,-9-21-1</inkml:trace>
    <inkml:trace contextRef="#ctx0" brushRef="#br0" timeOffset="19664.5431">982 3753 16,'9'-27'104,"-9"27"2,0 0 5,0 0-55,0 0-10,0 0-8,0 0-9,19 21-5,-15 4-6,6 16-4,-1 10-4,5 9-3,-3 0-4,5 0-5,3 3-10,-5-17-21,13-2-82,-11-21-6,-16-23-2,33 16-1</inkml:trace>
    <inkml:trace contextRef="#ctx0" brushRef="#br0" timeOffset="20508.3361">2979 3693 1,'2'-27'51,"-2"27"51,0 0-1,5-23-40,-5 23-7,0 0-6,0 0-7,18 23-6,-9 2-6,-9 1-6,5 17-4,-3 6-5,3 13-3,2 3-8,0 2-4,4 7-14,-6-17-23,18 3-79,-9-18-5,4-10-1,-18-32-5</inkml:trace>
    <inkml:trace contextRef="#ctx0" brushRef="#br0" timeOffset="21367.7491">1111 4894 33,'0'0'107,"7"-23"2,-7 23 3,0 0-57,0 0-10,0 0-8,9 32-7,-2 7-6,-7 8-8,7 15-5,-4 7-5,-1 12-8,7 7-12,-4-12-21,15 9-83,-10-15-3,8-10-1,-2-21-4</inkml:trace>
    <inkml:trace contextRef="#ctx0" brushRef="#br0" timeOffset="22117.7869">2358 5247 57,'0'0'105,"0"0"2,0 0-1,0 0-67,30 0-6,-7-5-10,12 5-10,4-4-12,2-1-19,15 8-34,-5-6-55,2-1-4,0-1-1,-7 0 29</inkml:trace>
    <inkml:trace contextRef="#ctx0" brushRef="#br0" timeOffset="22524.0805">3284 4871 56,'0'0'118,"0"0"1,0 0 2,7 34-54,-7-34-26,2 63-5,-4-15-15,6 17-7,-2 11-7,3 5-10,2 11-21,-7-11-47,9 11-50,-4-11-3,4-9-1,-4-15-4</inkml:trace>
    <inkml:trace contextRef="#ctx0" brushRef="#br0" timeOffset="23352.2263">-98 5296 52,'0'0'89,"11"-26"-1,-11 26-37,9-37-24,-13 10-1,4 6-6,-14-5-2,14 26-2,-37-39-1,12 30-1,-19 2 0,2 16 0,-11 5 0,5 14 1,-3 9-2,7 9 0,5 9-2,16 10-1,11 2-3,14 2-1,14-4-5,12-12-1,9-9-1,9-19 0,3-16-5,-1-22-5,5-13-18,-16-27-28,-4-5-55,-10-2 1,-9-2-3,-8 7 23</inkml:trace>
    <inkml:trace contextRef="#ctx0" brushRef="#br0" timeOffset="24789.7926">-78 7006 53,'0'0'105,"14"-27"1,-9 6-3,-5-12-64,11 8-7,-11-14-9,5 6-9,-10-3-3,-2 6-7,-9 0 0,-5 9-1,-11 7 1,-5 9 1,-9 12 1,-2 12 3,-3 11-3,5 16 4,2 7-2,11 9-1,10 3-1,16 2 0,12-5-4,18-4 0,16-12-1,8-14-1,13-11-3,2-19-5,9-8-11,-8-29-29,1 3-66,-13-15-4,-9-3-3,-15-8-2</inkml:trace>
    <inkml:trace contextRef="#ctx0" brushRef="#br0" timeOffset="25492.9534">1372 6614 14,'0'0'107,"0"0"1,0 0 5,0 0-47,0 0-16,0 0-6,0 21-9,2 9-7,-9 0-9,5 20-2,-5 10-5,7 14-3,-2 5-6,4 2-5,10 4-18,-5-20-29,18 2-72,-4-21-6,9-12 1,-5-22-6</inkml:trace>
    <inkml:trace contextRef="#ctx0" brushRef="#br0" timeOffset="25977.3611">3353 6494 88,'0'0'118,"0"0"6,0 0-1,0 0-61,25 11-16,-27 12-10,9 28-11,-7 5-10,4 17-4,1 13-11,-3-1-11,12 12-36,-14-18-78,14-8-3,-5-22-3,5-15-2</inkml:trace>
    <inkml:trace contextRef="#ctx0" brushRef="#br0" timeOffset="96903.2441">5548 1422 1,'3'-23'10,"-3"23"68,0 0 2,7-28-48,-7 28-4,18-21 1,-18 21-9,30-32 1,-7 11-5,2 3-5,5-3 0,5 0-2,2-2 0,7 7-3,-3 4 1,3 8 0,-2 6 0,2 10 1,-3 6 0,1 10 0,4 2-1,0 4 1,3-6-2,-1-3 0,8-8-2,1-15 3,-1-14-3,1-6 0,-1-10 0,-3-4-2,-5-3 0,-1 8-1,-13 4-1,-4 11-1,-7 12 4,-2 12 1,-7 8 3,-3 13 1,-4-1 2,5 7 1,-3-7 0,7-2 2,0-9-3,8-11-2,6-15 0,4-9-4,5-14 0,5-6-3,5-10-1,-1-7-4,8 5 2,-1-5-3,0 14 1,-1 3-2,1 13 2,-2 5 0,2 13 3,-1 13 0,-1 1 1,4 14 1,-1 1-1,4 8 3,0-1-2,0 4 2,-2-5-3,-3 3 3,-7-5-1,-4 2 2,-7-2-2,-7 0 0,-7 2-9,-11-4-25,-5-5-79,-7 5-3,0-28-3,-35 23-1</inkml:trace>
    <inkml:trace contextRef="#ctx0" brushRef="#br0" timeOffset="37915.4466">13150 1454 52,'0'0'87,"0"0"3,-20-32 1,20 32-51,2-23-4,-2 23-4,11-33-7,-6 10 0,9 3-6,0-8-1,7-7-6,4 1-3,10-6-4,4-1-5,5 2 2,6 4-5,1 3 5,0 9-6,-5 9 6,-4 7-2,-3 14 1,-11 11 3,-3 12-3,-6 5 2,1 2-3,3 2 4,3 0-4,8-4 1,8-5-1,7-12 0,6-11-1,12-11-1,0-10-2,7-9-1,-5-14-3,0-5-1,-9-6 2,-4-1-3,-10 5 6,-12 10-5,-10 6 7,-24 28 1,23-16 2,-23 16 2,-3 37-1,-4-5 3,3 7-3,-1-2 5,5 5-4,2-3 2,5 0-2,7-11 2,7 0-3,4-10 1,5-4-1,7-7-2,5-7 1,2-5-1,0-8-1,-1-4 0,-3-3-1,-3-3-2,-3-5 0,-8 5 0,-3-3 0,-2 8 1,-1-3-1,-20 21 2,40-23 0,-20 16 1,6 5 1,4 2 0,2 4-1,5 1-1,2 9 1,7-3 0,-2 10 0,5 0 0,-1 11 2,-2-2-2,-4 10 3,-3-1-1,-11 2 0,-7 3-1,-7-7-4,-10 5-28,-11-12-68,7-30-2,-41 27-2,6-36-3</inkml:trace>
    <inkml:trace contextRef="#ctx0" brushRef="#br0" timeOffset="39524.904">14697 187 107,'0'0'92,"0"0"0,19-33-35,-19 33-25,11-32-6,-11 32-11,12-35-4,-8 15-5,-1-1-3,-3 0-2,0 0 2,0 21-1,-10-30 2,10 30 0,-25-7 3,25 7 1,-37 28 1,16 0 1,-2 6-1,2 6 0,1 4-2,6-1-1,7-6-2,5-4-2,4-10-2,-2-23 0,28 11-2,-8-18 1,3-11 0,1-5-1,-1 0 1,0-3-1,0 1 1,-23 25 0,32-32 2,-32 32-2,23-12 1,-23 12 0,0 0 0,23 28 2,-16-7-2,7 2 3,0 9-3,7 3 3,2 8-3,4 4 2,1 6 0,2 2 0,-7 1-1,-4-1 1,-8-2 0,-6-2 0,-12-7 0,-9-3-2,-7-8-3,-14-8 0,-2-7-2,-3-8 0,0-10 1,3-12 2,7-11 2,9-9 5,7-12 7,13-7-1,13-11 3,10 2-1,6-7 0,6 4-5,5 6-15,-2 1-33,-1 8-72,3 16-4,-16 4-2,-21 28-2</inkml:trace>
    <inkml:trace contextRef="#ctx0" brushRef="#br0" timeOffset="97653.2801">7517 577 1,'19'-42'85,"-19"42"-2,14-57 1,-10 20-59,3-5-8,-2-4-10,-3 0-7,-2 4 2,-4 5 0,-3 5 10,7 32 3,-19-28 8,19 28 3,-21 28 4,17 14 2,-5 6-1,9 24-1,-5 4-9,12 11-2,0 4-8,7-6-2,0-7-4,4-11-3,-2-16-7,-2-21-5,0-9-5,-14-21-9,0 0-4,-2-30-6,2 30 4,-35-49 0,14 29 11,-11-6 9,0 6 11,4 8 14,-4-7 12,11 15 6,-2-8 2,23 12 3,0 0-7,0 0-3,0 0-7,25 5-6,5-5-6,7-5-5,2-2-7,3-6-10,6 6-21,-18-7-76,5-2-13,-7 2-3,-28 14-2</inkml:trace>
    <inkml:trace contextRef="#ctx0" brushRef="#br0" timeOffset="29305.6427">5987 3723 1,'7'-20'77,"-7"20"26,0 0 3,4-26-40,-4 26-13,0 0-5,12 26-7,-12-26-5,2 39-8,-2-14-7,5 21-5,-3 1-8,3 6-6,2 7-14,-5-7-15,14 9-33,-11-16-61,6-9-3,-11-37 1,19 23-1</inkml:trace>
    <inkml:trace contextRef="#ctx0" brushRef="#br0" timeOffset="29790.0456">5950 3906 91,'-23'-9'120,"23"9"3,0 0-1,0 0-68,0 0-11,35-10-13,-1 15-9,5-5-10,8 2-7,6 3-8,0-7-11,9 9-20,-13-17-23,8 10-65,-15-2 0,-8 4-2,-13 3 1</inkml:trace>
    <inkml:trace contextRef="#ctx0" brushRef="#br0" timeOffset="30055.6828">6058 4056 155,'0'0'125,"12"-21"-2,-12 21 0,32 5-83,-11-8-11,11 8-13,3-5-8,9 0-6,4 0-13,-1-7-27,13 5-84,-12-1-3,1 6-4,-10-1 0</inkml:trace>
    <inkml:trace contextRef="#ctx0" brushRef="#br0" timeOffset="29540.035">6257 3733 89,'0'0'114,"12"41"1,-6-6-2,-6 0-70,17 18-12,-10-5-14,6 3-10,4 0-13,-6-10-13,10 1-19,-16-19-40,-5-23-34,20 30-3,-20-30 1</inkml:trace>
    <inkml:trace contextRef="#ctx0" brushRef="#br0" timeOffset="41399.989">6984 3553 34,'0'0'90,"0"0"5,-2-21-37,2 21-6,0 0-10,0 0-1,-28 4-7,28-4-5,-30 40-3,14-3-7,-7 2-2,2 14-5,-4 0-1,2 9-5,4 3-2,5 0-3,10-3-6,4-7-8,16 5-17,-2-18-37,13 0-48,3-12-1,12-10-1,2-10 10</inkml:trace>
    <inkml:trace contextRef="#ctx0" brushRef="#br0" timeOffset="42165.657">7363 3830 1,'0'0'59,"0"0"14,0 0-28,0 0-14,0 0-5,-14-30-1,14 30 2,-2-28 1,2 28 1,0 0 0,0 0-2,-33-23-1,33 23-3,-30 18-2,30-18-4,-34 37-3,18-9-1,-1 0-4,6 4 0,2-4-3,6-1-1,6-4-3,-3-23 0,23 26-2,-23-26-1,39-2-3,-14-12 2,1 0-1,-3-7-1,-2 0 1,-21 21-1,34-34 1,-34 34 1,21-21 3,-21 21-1,0 0 0,0 0 0,0 0 1,14 23 0,-14-23 0,16 39 0,-4-11-1,4 2 1,2 7-1,8 2 1,-1 5-2,0 0 3,-4 2-3,0 3 3,-10-1-2,-4-2 3,-4-4-1,-13-3 2,-6-4 1,-4-5 0,-6-12 0,-2-6 0,-4-15 1,2-11-2,0-11 0,5-7-2,4-12 0,2-5-1,6-1-3,3-6-7,13 10-8,-3-5-21,18 14-68,-4 0-9,7 10-3,4 1-1</inkml:trace>
    <inkml:trace contextRef="#ctx0" brushRef="#br0" timeOffset="42431.3033">7792 3922 92,'0'0'109,"0"0"0,0 0-2,28 5-62,-3-3-34,5 0-26,0-6-42,7 1-48,0 1-2,-4 0-3,-1-1 32</inkml:trace>
    <inkml:trace contextRef="#ctx0" brushRef="#br0" timeOffset="42650.0551">7891 4095 147,'0'0'118,"0"0"0,21-9-3,-21 9-78,42-5-18,-12 8-22,2-6-28,12 6-69,-5-3-16,1 0-2,-1-3-1</inkml:trace>
    <inkml:trace contextRef="#ctx0" brushRef="#br0" timeOffset="43025.0724">8635 3984 103,'0'0'90,"14"-39"-1,-5 14-43,-9 25-25,0-35-4,0 35-1,-16-25 3,16 25 3,-42-10 2,19 15 3,-14-3 0,3 17-2,-13-5-1,10 11-4,-4 0-3,11 8-3,4-1-3,13 0-3,10-4-3,17-5 0,9-7-4,7-9-3,12-4-11,-3-20-18,14 6-55,-9-14-36,-5-1-4,-4-6 1</inkml:trace>
    <inkml:trace contextRef="#ctx0" brushRef="#br0" timeOffset="43337.5849">8815 3495 134,'25'0'114,"8"11"-5,1 8 3,-1 6-78,10 21-8,-8 1-8,4 13-6,-9 2 0,-4 14-1,-19 0 0,-7 7-2,-21 3-11,-11-10-17,-3 5-89,-20-10-13,-10-4-2,-7-11-5</inkml:trace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3:03.18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BCA5463-094A-4E01-88FE-809B41DFE0F0}" emma:medium="tactile" emma:mode="ink">
          <msink:context xmlns:msink="http://schemas.microsoft.com/ink/2010/main" type="inkDrawing"/>
        </emma:interpretation>
      </emma:emma>
    </inkml:annotationXML>
    <inkml:trace contextRef="#ctx0" brushRef="#br0">235 0 15,'0'0'82,"0"0"1,0 0-38,0 0-7,0 0-11,0 0-4,0 0-4,0 0-4,-21 25 1,21-25-4,-14 35 5,7-10-4,-2-4 2,2 9-3,-5-2 0,3 6-2,-2-1-3,1 3 2,-1 4-3,2 4 1,-1 4-1,3 5 1,0-2-3,1-3 2,1 1-2,3 2 0,-3-7-2,3-1 0,-1-1-2,-1-3 1,1 0 0,-1 5-1,-1 0 0,1 0 1,-3 0 2,2 4-2,-2-1 4,0 3-3,0-1 3,3 2-4,-3-1 4,4 6-4,1-3 1,2 7-1,2-2 0,1 4-1,1-2 0,1 0 1,-3 5 0,3-3 0,-1 3-2,-1-1 3,-1 3-2,0 0 1,1 5-2,-1-3 2,-2 5 1,2 2-2,-2-4 2,3 1-1,-3 1 1,4-2-1,-1 2 2,1 4-2,-1-6 0,1 2 1,1 4 0,-1 3 1,1 0-1,2 2 2,0-7-1,4 5 2,1-5-2,4 5-2,3-3 3,1-1-3,1 1 2,4-2-3,3-2 2,5 0-3,-1 0 3,0-5-2,0-4 0,1-1 0,-3-1-2,0-1 1,-2-2-2,-8-5-1,6-1-3,-8-11-4,3 4-12,-10-20-17,15 10-40,-17-16-34,-9-21 0,16 32-3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3:04.545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084D5B0-D27B-416C-9CEC-FB4CC03A544D}" emma:medium="tactile" emma:mode="ink">
          <msink:context xmlns:msink="http://schemas.microsoft.com/ink/2010/main" type="inkDrawing"/>
        </emma:interpretation>
      </emma:emma>
    </inkml:annotationXML>
    <inkml:trace contextRef="#ctx0" brushRef="#br0">-4-6 1,'0'0'30,"0"0"47,0 0 0,0 0-32,2-23-2,-2 23-4,0 0-4,0 0-1,0 0-4,0 0-1,0 0-4,19 32 0,-19-32-4,7 32-2,-7-32-4,13 40-3,-3-17-2,6 4-1,0 3-1,7 7-2,0 0 1,5 9-3,2 3 3,5 9-2,1 2 1,1 9-2,5-2 0,2 9 1,4 2-2,3 3 1,0 0-4,0 0 3,-1 0-2,1-1 2,-5 4-1,-2-6 0,-9 5 0,-3-2-3,-4 0 4,-7 6-5,-3 1 5,-2 5-4,-4 6 2,2 9-2,-3 8 2,1-1 1,-3 5 0,5-2-2,-5-3 1,3-1-1,-3-8 2,0-7-3,-4-7 3,2-4-2,-5-5-1,0-4 2,1-3-1,-3-5 1,0-4-2,0-2 2,-3-7-2,1-1 1,0-6-1,-3 0 1,-2 0 1,0 4-3,0 3 4,-2 2-5,2 2 4,0 3-3,0 0 3,-2 1-3,2 4 2,0-10-1,-2 0 0,-3 2 2,1-2-1,-3 2 0,-2-4 0,2-2 0,0-3 0,3-5 1,-1-6-1,1-3 1,4-2-1,-3-7 0,3-2-1,-2-1 2,-2-4-2,-3 0-2,14-23-6,-30 28-8,30-28-25,-26 12-77,26-12-2,0 0-6,-25-30 2</inkml:trace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3:05.06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FBF3AC1-F8AB-4447-91E1-DE83904CF552}" emma:medium="tactile" emma:mode="ink">
          <msink:context xmlns:msink="http://schemas.microsoft.com/ink/2010/main" type="inkDrawing"/>
        </emma:interpretation>
      </emma:emma>
    </inkml:annotationXML>
    <inkml:trace contextRef="#ctx0" brushRef="#br0">16 32 168,'-23'0'125,"23"0"2,0 0-4,0 0-76,0 0-14,25-7-10,-1 4-14,10 3-4,8 0-4,4 0-4,5 0-3,-5-9-9,7 14-23,-16-15-80,4 8-6,-8-2-3,-6 8-1</inkml:trace>
    <inkml:trace contextRef="#ctx0" brushRef="#br0" timeOffset="406.2688">171 419 143,'-23'-2'119,"23"2"8,0 0-4,0 0-71,0 0-10,34 9-6,-34-9-11,46-2-5,-18 0-6,11 4-5,-2-2-3,5 2-4,2 1-4,-5-6-3,3 6-4,-10-8-12,9 10-26,-20-8-84,9 3 3,-30 0-5,37-4 3</inkml:trace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2:53.967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9DCDEBE-2B3E-4C6C-9E6C-167CA3A85B3F}" emma:medium="tactile" emma:mode="ink">
          <msink:context xmlns:msink="http://schemas.microsoft.com/ink/2010/main" type="inkDrawing"/>
        </emma:interpretation>
      </emma:emma>
    </inkml:annotationXML>
    <inkml:trace contextRef="#ctx0" brushRef="#br0">5980 5443 151,'-16'-20'120,"16"20"-1,0 0-2,0 0-80,44 11-7,-14-4-14,9 2-11,9 0-13,1-6-16,16 6-29,-17-9-63,7 2-2,-11-2-1,-4 3-1</inkml:trace>
    <inkml:trace contextRef="#ctx0" brushRef="#br0" timeOffset="-468.7769">6042 5226 48,'0'0'105,"5"-20"5,-5 20 3,0 0-53,0 0-8,0 0-8,23 36-9,-21-3-10,5 15-6,-4 8-8,3 8-6,-3 6-9,-1-8-9,5 3-14,-9-24-20,16-4-56,-14-37-17,0 0-1,20-2 1</inkml:trace>
    <inkml:trace contextRef="#ctx0" brushRef="#br0" timeOffset="218.7602">6116 5598 154,'0'0'121,"0"0"-1,0 0 0,0 0-81,44-5-11,-9 3-11,13 4-12,8 5-12,-1-9-24,17 9-70,-12-7-18,2 2-2,-7-6-2</inkml:trace>
    <inkml:trace contextRef="#ctx0" brushRef="#br0" timeOffset="-250.013">6356 5164 97,'19'25'109,"-12"5"4,2 12-4,-9 0-62,11 18-15,-4 0-12,7 7-11,-2-1-12,-3-8-16,5 2-23,-12-16-66,3-7-2,-5-14-2,0-23 0</inkml:trace>
    <inkml:trace contextRef="#ctx0" brushRef="#br0" timeOffset="531.2726">7035 5273 72,'-28'27'109,"3"10"2,-3 9-1,1 7-46,10 14-32,-6 0-15,12 3-18,11 1-33,2-9-72,16-11-3,13-12-4,3-18 0</inkml:trace>
    <inkml:trace contextRef="#ctx0" brushRef="#br0" timeOffset="1234.4327">7578 5307 41,'-14'-30'99,"14"30"8,-33-2 1,3 6-56,10 26-7,-13-6-8,8 19-4,-10 1-7,12 9-4,0-6-6,9 1-3,5-11-5,11-5-2,8-4-5,-10-28-3,43 12-5,-15-24-7,9-9-4,-7-16-4,7 3-1,-9-13-2,-1 8 2,-8-7 2,-5 16 5,-10-2 6,-4 32 6,-7-26 7,7 26 3,0 0 4,-30 12 1,30-12 3,-20 30 0,15-9 1,5-21-2,-2 37-2,2-37-1,11 32-3,-11-32-2,28 28-1,-5-12-3,5 5-2,9 2-4,2 4 1,2 13-3,1-6 2,2 15-1,-5 4 5,-7 0 1,-6 5 6,-12-5 1,-7 4 4,-17-8 3,-4 2-2,-13-12 3,-8-2-5,-11-16 0,2-5-3,-2-23-1,0-9-2,4-14-3,5-7 0,12-12-7,4-11-7,17 7-21,-8-18-39,17 13-48,2-2-2,4 4-1,3 3-1</inkml:trace>
    <inkml:trace contextRef="#ctx0" brushRef="#br0" timeOffset="2203.2319">8055 5402 53,'0'0'102,"0"0"3,-25-14 2,25 14-54,0 0-11,0 0-11,9 30-10,-9-30-6,30 35-6,-7-22-3,7 6-2,7-5-4,3 2-3,3-7-2,1-2 0,-2 0 0,-5-5 0,-7 8 0,-7-6 2,-23-4 0,21 21 4,-21-21 1,-14 37 1,-7-14 0,-4 7 2,-5-2 2,-3 9 1,-4-3 2,0 3 0,0 0-1,10-5-1,1-2-1,8-4-2,6-5-8,12-21-11,0 23-30,0-23-72,23-5 0,-2-6-5,12-6 1</inkml:trace>
    <inkml:trace contextRef="#ctx0" brushRef="#br0" timeOffset="2562.6214">8942 5767 114,'25'-33'96,"-20"6"3,6-1-39,-1 2-28,-13-6-3,8 9-7,-14-9-1,9 32-2,-28-40-2,28 40 1,-51-16-1,24 23 0,-15 5-1,3 11 0,-5 9-3,7 7-1,5 8-2,9 1-2,6 1-5,17-8 0,12-9-4,11-11-1,14-9-13,0-24-20,23 5-56,-12-25-34,3-3 1,-7-13-3</inkml:trace>
    <inkml:trace contextRef="#ctx0" brushRef="#br0" timeOffset="2843.8847">8981 5199 122,'0'0'121,"35"-10"-1,-12 13 2,16 15-71,-9-2-15,19 24-12,-10 1-9,5 17-4,-7 11-6,-3 12-1,-11 4-3,-4 5 2,-15 5-5,-8-7-6,-10-1-18,-23-15-63,0-7-33,-14-15-2,-9-10-3</inkml:trace>
    <inkml:trace contextRef="#ctx0" brushRef="#br0" timeOffset="3578.303">6179 7062 90,'20'-14'109,"-20"14"7,0 30-3,5 4-56,-14-4-14,11 24-10,-11 1-15,9 14-16,-3 3-13,-3-8-21,15 13-31,-7-20-51,5-6-2,0-19-3,-7-32 4</inkml:trace>
    <inkml:trace contextRef="#ctx0" brushRef="#br0" timeOffset="3812.6905">6407 7075 88,'0'0'109,"21"10"4,-14 11-3,0 22-50,-7-8-24,9 20-13,-7 1-12,5 2-14,-2-1-11,-5-8-23,11-1-29,-8-13-45,-1-12-1,-2-23 2,0 0 14</inkml:trace>
    <inkml:trace contextRef="#ctx0" brushRef="#br0" timeOffset="4032.4459">6130 7313 130,'-28'-18'120,"28"18"-2,0 0 2,0 0-67,0 0-19,35 14-10,0-5-14,6 2-13,3-8-15,18 11-27,-9-12-71,10 5 1,-3-7-5,-5 7 2</inkml:trace>
    <inkml:trace contextRef="#ctx0" brushRef="#br0" timeOffset="4250.2194">6262 7565 194,'0'0'127,"0"0"-5,23-16 3,18 23-90,-1-10-9,17 10-14,-1-2-10,1-3-13,8 7-32,-14-9-76,2 0-7,-12-6 1,-4-1-4</inkml:trace>
    <inkml:trace contextRef="#ctx0" brushRef="#br0" timeOffset="4703.3533">7365 7018 69,'0'0'113,"-34"16"2,34-16 5,-42 32-44,26 8-22,-17-6-12,15 19-12,-7 7-8,11 12-10,0-3 0,12 5-9,6-5-2,8-6-14,15-1-25,-3-23-87,17-11-3,1-21 2,8-10-7</inkml:trace>
    <inkml:trace contextRef="#ctx0" brushRef="#br0" timeOffset="5359.637">7838 7124 99,'-4'-28'100,"4"28"0,-21-2-31,-2 4-28,7 24 0,-14-3-7,9 18-3,-9-1-8,9 10-5,0-1-4,12-5-6,5-5-1,8-14-2,-4-25-3,28 16-1,-28-16-3,41-23 0,-20-4-2,-2 1 2,-1-6-3,-4 7-1,0 1 2,-14 24-1,14-30 3,-14 30 2,0 0 2,0 0 3,0 0 0,14 40 1,-8-10 0,8 2-3,5 7 2,4 5-6,9 5-2,3 1-5,6 8 3,-1 2-4,1 3 4,-6 3 3,-3-1 3,-6 0 3,-13-5 5,-6-3 2,-14-8 2,-4-5 0,-15-16-2,-4-8-2,-7-17-2,1-10-2,-6-14-2,5-11-1,5-12-2,4-7-1,12-2-4,7-9-8,11 8-13,-2-13-37,11 14-61,6 0 1,3 7-3,1-2 0</inkml:trace>
    <inkml:trace contextRef="#ctx0" brushRef="#br0" timeOffset="6032.5449">8353 7503 177,'0'0'124,"0"0"-2,9-37-4,-9 37-76,28-47-11,0 24-11,0-14-14,6 1-8,8 5-19,-3-5-15,16 15-22,-18-5-61,7 10 0,-12 2-3,-1 10 3</inkml:trace>
    <inkml:trace contextRef="#ctx0" brushRef="#br0" timeOffset="6297.1954">8402 7496 183,'0'0'123,"-10"23"4,15 0-5,-5-23-77,16 46-14,0-21-10,12 12-10,2-7-8,7-2-9,12 4-23,-13-15-48,18 3-49,-8-13 1,2 0-5,-6-14 2</inkml:trace>
    <inkml:trace contextRef="#ctx0" brushRef="#br0" timeOffset="6672.2001">9367 7540 113,'9'-24'104,"0"4"-2,-2-6 0,-7-1-73,0 27-1,2-47-14,-2 47-2,-13-43-3,13 43 3,-40-28 3,15 23 0,-17 5 2,3 14 0,-12 9 1,3 14-8,-1 2 4,8 10-8,8-1 2,15 3-5,13-9 2,17-3-5,16-16 1,13-12-1,10-8-3,4-17-8,5-5-15,-11-27-51,2 5-45,-12-15-1,-9 1-3,-9-7 0</inkml:trace>
    <inkml:trace contextRef="#ctx0" brushRef="#br0" timeOffset="7578.498">9514 7069 77,'0'0'108,"0"0"4,0 0 2,0 0-53,0 0-10,37 11-11,-4 12-10,-3 0-8,11 17-5,-6 3-5,4 20-4,-9 4-3,0 9-4,-14 7 2,-6 0-3,-13 0 3,-6-2-4,-7-5 0,-12-16-5,-4-2-12,-12-23-31,5-1-74,-3-18-1,3-6-3,0-17-2</inkml:trace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3:06.93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B788ABA-CC6B-4AA3-B8B5-EB41375BD475}" emma:medium="tactile" emma:mode="ink">
          <msink:context xmlns:msink="http://schemas.microsoft.com/ink/2010/main" type="inkDrawing"/>
        </emma:interpretation>
      </emma:emma>
    </inkml:annotationXML>
    <inkml:trace contextRef="#ctx0" brushRef="#br0">723-2 1,'0'0'71,"0"0"14,0 0 3,0 0-35,0 0-9,0 0-4,-23-12-9,23 12-4,0 0-5,-23 37 1,23-37-2,-27 44-1,8-23-2,5 11-3,-7 1 0,5 8-3,-7 1 0,2 8-2,-4 4 0,0 8-4,-3 2 3,3 10-1,-6 0-1,6 2 2,-3 3-2,3 4-1,-3 2-1,1 1 1,-3-1-3,0 5 3,0-7-3,2 7 3,0 0-2,5-2-1,2-5 0,3 5-1,4 0 1,5 2-2,0 7 1,-1 4-3,3 6 1,3 6 3,-3 9-2,2 3-2,3-1 1,2 3-1,2-2 1,7 0-1,3-1 1,2 1-2,4-3 0,3-2 3,4 0-3,1 5 2,-3 0 1,2-1-4,-2 1 4,3 0-3,-1-1 3,1-1-4,-1-1 5,-2-9-4,5-2 1,-3-5 2,1-4-3,-3-8 2,0-1 2,0-8-3,-2-6 4,-3-3-4,-2-7 3,-2-9-3,-2-7 5,1-7-5,-1-6 1,-3-6-2,3-6-2,-12-28-2,23 42-7,-23-42-15,28 23-72,-28-23-26,0 0-3,7-23 0</inkml:trace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3:48.03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350E7E3-E384-4F90-9AAE-582E2232AC1A}" emma:medium="tactile" emma:mode="ink">
          <msink:context xmlns:msink="http://schemas.microsoft.com/ink/2010/main" type="inkDrawing"/>
        </emma:interpretation>
      </emma:emma>
    </inkml:annotationXML>
    <inkml:trace contextRef="#ctx0" brushRef="#br0">-6233-2536 179,'0'0'120,"0"0"-3,0 0-2,32-5-86,-2-2-8,16 0-8,10-4-9,8-5-10,12 2-13,-6-7-25,10 9-70,-6 6-1,-9 3-3,-5 15-1</inkml:trace>
    <inkml:trace contextRef="#ctx0" brushRef="#br0" timeOffset="-203.1344">-5989-2610 85,'0'0'106,"0"0"1,0 0 5,23 35-61,-25 2-7,11 25-9,-6 9-12,4 22-4,-5 4-11,2 4-9,3 1-20,-7-21-19,10-12-72,-13-21-4,3-48-1,0 0-2</inkml:trace>
    <inkml:trace contextRef="#ctx0" brushRef="#br0" timeOffset="484.4023">-5303-2047 145,'5'-27'105,"-5"-10"-2,2 0-1,5-5-79,-12-4-6,5 2-12,-9 7-1,-3 9 2,12 28 2,-39-23 3,7 30 0,0 16 3,-5 12 0,4 18 1,-1 5-2,8 11-3,5-2-3,12-2-1,9-10-2,12-9-1,9-18-1,6-19-1,8-20 1,2-19-2,0-14-1,0-9-1,-5-10 1,-4 3-2,-5 5 3,-7 9-2,-7 13 3,-9 33 0,0 0 4,0 0-1,9 33 1,-4 6 0,0 9-1,4 1-3,9 2-8,5-12-17,14 3-38,-2-24-61,4-11 1,3-14-4,-1-16 0</inkml:trace>
    <inkml:trace contextRef="#ctx0" brushRef="#br0" timeOffset="969.7979">-4532-2225 135,'0'0'104,"12"-41"1,-3 13-1,-2-4-75,-7-3-14,-3 1-9,-4-1 0,1 5 2,-11 0 4,17 30 1,-55-35 3,20 38 2,-13 4 2,4 23 1,-11 7-2,6 23-2,1 7-3,8 16 0,10-3-3,14 6 1,9-12-3,14-12-1,14-18-1,16-23-2,9-24-2,7-17-4,10-13-6,-3-20-17,9 12-33,-23-12-74,2 6-1,-17 4-3,-8 15 2</inkml:trace>
    <inkml:trace contextRef="#ctx0" brushRef="#br0" timeOffset="1156.3127">-4707-2063 176,'0'0'129,"-14"-28"2,16 5-1,-2 23-63,23-20-31,9 24-10,1 8-14,11 11-5,4 11-10,-2 1-14,12 18-49,-10-14-66,-1-4 2,-10-10-7,-7-11 1</inkml:trace>
    <inkml:trace contextRef="#ctx0" brushRef="#br0" timeOffset="1718.8351">-3699-2728 97,'0'0'108,"-32"-11"5,7 25-4,-10 9-57,10 30-6,-15 9-11,6 23-10,-5 12-6,9 14-5,0 2-4,16 3-3,9-5-8,10-17-12,20-6-23,0-35-34,15-16-49,8-28-2,3-23-1,4-18 0</inkml:trace>
    <inkml:trace contextRef="#ctx0" brushRef="#br0" timeOffset="2484.5001">-3440-2190 111,'21'9'102,"-21"-9"-1,0 0-2,23-41-72,-14 11-14,5-5-10,0 1-9,0-1-4,-3 5-1,-4 2-1,-2 7 3,-5 21 2,0 0 7,0 0 4,0 0 6,0 0 1,0 0-1,0 0 2,0 0-2,-7 26-2,7-26-4,0 0 1,0 0-3,0 0 2,0 0 1,0 0 1,0 0 0,0 0 1,2-28 1,-2 28-3,5-28 1,-5 28-3,0-32-2,2 11-1,-2 21 0,7-39-2,-7 39 0,5-32 0,-5 32 0,0 0 1,0 0 0,0 0 5,0 0 0,-5 25 5,3-4 0,2 7 0,0-3 2,2 10-1,0-3 0,5 5-3,0 0-2,5 4-1,-3 3-2,2 2 1,3-2-2,-2 0 0,-1-5 0,-4-2 1,0-2-1,-4-3 0,-8-4-1,3-3 2,-10-4-1,12-21 0,-30 37-1,30-37 1,-39 23-1,18-11 1,0-5 2,0 0 0,21-7 2,-30 9 1,30-9 2,-25 9 1,25-9 0,0 0 0,0 0-1,0 0 0,0 0-2,28 9-1,-7-11-4,2-3-2,9 3-6,-2-7-13,14 11-28,-21-9-79,12 3 1,-8-3-5,1 4 4</inkml:trace>
    <inkml:trace contextRef="#ctx0" brushRef="#br0" timeOffset="2687.6465">-2863-2070 235,'0'0'123,"-2"23"-2,-3 16-5,-4 3-101,4 9-16,5 2-34,-9-16-48,7-3-33,4-10-5,-2-24 2</inkml:trace>
    <inkml:trace contextRef="#ctx0" brushRef="#br0" timeOffset="3203.2882">-2623-2211 66,'7'-39'94,"9"4"-1,-13-8-2,10-6-58,-6 8-15,-4-6-6,-1 6-6,-2 2 3,-2 13 3,-10 5 7,12 21 2,-25 5 4,16 20 2,-12 12 1,12 19-2,-8 6-5,13 12-4,-1 4-7,10 1-2,2-3-4,4-9-2,10-9-5,2-12-1,5-9-5,-5-16-4,2-5-11,-25-16-12,33 0-13,-33 0-10,-5-23 0,-18 4 2,23 19 14,-56-18 14,24 11 22,-5 2 20,-2-6 23,14 11 16,-8-19 6,33 19 0,-30-25-7,30 25-11,3-32-9,-3 32-11,34-40-8,-6 20-5,4-4-5,7 1-4,1 5-7,-3-3-12,6 12-25,-13 0-72,-2-5-3,-2 7 0,-26 7 0</inkml:trace>
    <inkml:trace contextRef="#ctx0" brushRef="#br0" timeOffset="3593.9291">-2228-2862 135,'0'0'119,"28"-2"2,-5 14-4,9 13-75,0-2-8,17 21-14,-1 9-9,8 19-6,-5 8 0,-3 17 0,-11 7 0,-5 12 1,-13 6-12,-19-7-29,-14 3-82,-16-9-4,-16-10-2,-12-14-4</inkml:trace>
    <inkml:trace contextRef="#ctx0" brushRef="#br0" timeOffset="4656.4811">-6217-689 195,'-16'-26'119,"16"26"-2,0 0-2,18-25-86,12 25-3,12-9-16,8 2-9,17 2-13,0-11-25,21 11-75,-5-4-5,3 11 1,-8 5-5</inkml:trace>
    <inkml:trace contextRef="#ctx0" brushRef="#br0" timeOffset="4468.9731">-5981-800 119,'0'0'107,"-21"-26"2,21 26 2,-23 17-64,26 22-4,-13 0-12,10 28-7,-2 5-6,4 18-11,-2 2-10,0-2-20,10 2-24,-15-20-64,10-17-5,-8-25-1,3-30-3</inkml:trace>
    <inkml:trace contextRef="#ctx0" brushRef="#br0" timeOffset="5109.63">-5258-285 137,'0'-30'106,"-2"-10"-4,-1 1 1,-4 2-73,-2-4-16,2 6-5,-9 7-7,-5 10 2,-9 13 3,0 15 2,-9 13 2,2 16 2,-2 9 1,6 15-2,6 1 2,11 3-6,9-7 0,11-7-5,10-13 1,11-17-4,6-19 1,5-13 0,4-19-1,-1-11 1,0-9-2,-4-5 2,-5-1-4,-2 4 4,-10 10-2,-2 8 4,-16 32-2,23-23 3,-23 23 0,28 28 0,-14 4-1,7 3-12,9 9-22,-5-12-79,14-2-6,5-16-3,0-12-2</inkml:trace>
    <inkml:trace contextRef="#ctx0" brushRef="#br0" timeOffset="5453.4082">-4390-701 99,'14'-44'93,"-7"19"1,-10-5-1,-6-5-65,4 10-5,-13-5-2,18 30 1,-53-28 3,23 40 1,-16 4 0,6 21 2,-10 11-3,8 24 0,-2 4-4,17 14-4,3 2-3,18-4-4,8-9-1,21-15-3,7-15 1,14-17-5,7-20 0,4-22-6,3-10-7,-10-20-18,8 8-49,-22-16-50,-4 4 1,-16-3-3,-7 11 1</inkml:trace>
    <inkml:trace contextRef="#ctx0" brushRef="#br0" timeOffset="5625.2836">-4586-465 243,'0'0'131,"4"23"-3,-4-23 1,26 25-91,11-2-13,2-4-18,9-3-19,12 16-49,-7-18-65,5 7-4,-7-12-2,-7 0-2</inkml:trace>
    <inkml:trace contextRef="#ctx0" brushRef="#br0" timeOffset="6234.6984">-3661-948 160,'0'0'115,"-20"-23"3,20 23-14,-21 9-50,-5 17-7,15 29-14,-10 7-8,5 24-5,0 13-8,9 12-4,7 2-2,9-4-3,14-13-5,12-19-13,16-10-22,2-30-69,16-21-22,-2-26 3,7-15-6</inkml:trace>
    <inkml:trace contextRef="#ctx0" brushRef="#br0" timeOffset="7203.4819">-3116-655 116,'12'-32'105,"-12"32"-4,2-42 1,-9 10-65,5 7-14,-10-3-8,-2 3-9,14 25-2,-39-26 3,11 33 2,1 16 1,-8 10 2,7 15 1,-2 3 0,10 7 0,1-3-3,12 0-4,5-15-1,11-10-1,-9-30-4,35 16-1,-8-23-3,1-12 1,2-4-2,-4-4 2,1-1-2,-8 0 1,-1 7 1,-18 21 2,23-23 2,-23 23 2,0 0 2,21 30-1,-12-4 1,10 8 0,2 3 2,9 5-4,2 6 2,7 3-5,3-2 4,-1 4-1,-4-3 3,-2 4-1,-10-6-1,-6 1 2,-15-10-1,-8-5 1,-17-6-4,-7-7-1,-9-10-3,-9-6-1,-5-10 0,-2-6-2,7-5 0,0-10-5,16-1-5,0-13-12,23 10-23,-5-13-64,19-1-6,9-3 2,8-1 0</inkml:trace>
    <inkml:trace contextRef="#ctx0" brushRef="#br0" timeOffset="7406.6172">-2603-454 276,'4'51'132,"-6"7"-5,2 11 1,-12 0-104,10 5-18,0 5-43,-10-19-85,10-14-7,-5-21 0,7-25-5</inkml:trace>
    <inkml:trace contextRef="#ctx0" brushRef="#br0" timeOffset="8141.0319">-2063-567 125,'0'0'109,"0"-28"-3,2-9-1,-2-11-70,9 2-12,-4-14-8,0 2-10,-1 0-4,-4 1-2,-2 8 3,-5 12 1,-2 9 5,9 28 2,-26-11 4,17 32 1,-7 16 2,9 27 1,-2 12-2,11 21-1,0 12-2,12 6-6,2 1 0,5-3-4,5-14 0,1-13-4,-1-22 0,-8-18-6,-2-18-6,-16-28-8,0 0-6,-20-48 4,-3 8-4,-14-15 9,0 4 4,-7 0 13,0 1 11,9 15 14,-2 0 4,17 21 3,-1-4 0,21 18-2,0 0-8,0 0-5,39-2-8,-4 2-4,9-5-7,4-9-13,12 3-31,-14-22-81,10-4-2,-10-13-3,-5-6 1</inkml:trace>
    <inkml:trace contextRef="#ctx0" brushRef="#br0" timeOffset="8391.0401">-1768-1202 179,'3'-28'126,"-3"28"-1,25-9-1,0 23-63,-1 0-32,19 16-9,1 12-12,5 18-1,-1 13-2,1 17 4,-5 7-2,-7 10 2,-12 3-1,-11 6-4,-17-1-9,-20-15-40,-11 3-82,-22-13-5,-13-6-2,-16-20-6</inkml:trace>
    <inkml:trace contextRef="#ctx0" brushRef="#br0" timeOffset="9312.961">-6149 1192 208,'4'-30'122,"-4"30"-3,40-14 0,6 12-90,5-5-8,18 2-15,14 5-24,-2-18-35,9 11-67,-3-2 2,-3 7-6,-11 2 2</inkml:trace>
    <inkml:trace contextRef="#ctx0" brushRef="#br0" timeOffset="9109.8267">-5967 1021 162,'0'0'116,"0"0"3,0 0-2,12 37-73,4 23-10,-12 7-13,13 23-9,-10 12-6,4 9-15,1 2-26,-10-21-54,3-9-29,-8-25-2,-1-28-2</inkml:trace>
    <inkml:trace contextRef="#ctx0" brushRef="#br0" timeOffset="9766.1099">-5191 1573 212,'2'-28'112,"5"-6"0,-2-1-7,-10-6-96,5 6-1,-5-2-8,-4 7-2,9 30 1,-34-21 0,4 35 0,2 14 3,-2 11 0,0 12 3,4 9-2,8 4 2,6 1-1,10-5 1,9-14-3,7-11 1,7-19-1,6-16-1,3-18 1,5-12-1,0-12 3,-1-9-2,1-2 2,-5 2-3,-7 8 4,0 13 2,-23 30 1,32-26 2,-32 26-3,21 28 2,-9 2 0,6 9 0,5 3-10,3-8-17,18 8-50,-8-21-53,11-8-2,-1-15-3,0-9-2</inkml:trace>
    <inkml:trace contextRef="#ctx0" brushRef="#br0" timeOffset="10125.5024">-4157 1381 233,'28'-25'115,"-24"-3"2,1-2-5,-7-11-98,2-5-3,-5-1-7,-4-3-3,-5 6-2,-9 7 4,-7 11 1,-5 20 3,-11 12 2,-2 29-1,-6 7 3,11 27-1,-1 12 3,16 16-3,10-3 0,20-4-2,16-13-2,22-13 0,10-20-2,8-16-1,9-19-7,-2-23-16,4 5-49,-16-23-58,-7-1-4,-16-8-1,-9 4-1</inkml:trace>
    <inkml:trace contextRef="#ctx0" brushRef="#br0" timeOffset="10313.019">-4238 1349 265,'0'0'136,"-7"30"0,28 2-4,4-8-86,17 22-27,9 2-14,4 1-14,10 11-34,-14-14-85,9-7-4,-10-18-1,1-10-3</inkml:trace>
    <inkml:trace contextRef="#ctx0" brushRef="#br0" timeOffset="10609.9064">-3432 714 181,'-23'21'127,"-7"21"1,0 25 0,-5 13-55,10 43-39,-5 11-7,14 23-11,9 4-7,14 5-5,18-11-9,12-19-12,28-6-68,-1-43-44,12-29-1,1-33-7,-1-29 2</inkml:trace>
    <inkml:trace contextRef="#ctx0" brushRef="#br0" timeOffset="11547.4468">-2864 1303 117,'-12'-30'103,"12"30"3,0-32-2,-2 6-51,2 26-24,-9-41-4,9 41-13,-19-28-1,19 28-2,-37 7-1,14 16 0,-4 12 0,1 15-1,1 6-1,4 6 1,5-4-4,9 0-1,5-15-2,9-13 1,-7-30-3,30 19 2,-10-31-2,3-8 1,0-3 0,1-7 0,-1 4 1,-3 8-1,1 11 1,0 9 0,4 17 0,1 15 1,4 19 1,4 14 3,3 7 2,5 11 4,-5 1-2,0-1 3,-10-4 0,-3-5 3,-18-16-5,-3-9 0,-19-16-6,-7-14 1,-7-19-3,-7-11-1,-3-19-4,-4-16-6,8-7-2,-4-20-19,20 8-32,-6-13-63,12 0 1,5-7-3,9 2 0</inkml:trace>
    <inkml:trace contextRef="#ctx0" brushRef="#br0" timeOffset="11875.5885">-2645 952 251,'0'0'122,"32"-30"-5,-11 25-1,0-11-93,9 9-7,0-2-9,5 7-3,-5 2-1,-3 7-1,-13 14 4,-2 4-3,-8 10 3,-4 6-2,-9 3 4,0 4-5,-3-4 5,5-2-6,1-12 1,6-5-1,0-25-1,16 26-6,4-19-16,-20-7-37,47-14-67,-17 2 1,4 5-6,-4 0 4</inkml:trace>
    <inkml:trace contextRef="#ctx0" brushRef="#br0" timeOffset="12078.725">-2102 1670 294,'0'51'131,"-3"4"-1,3 14-3,-7 1-105,10 6-8,-1 2-26,-2-20-26,12 0-84,-8-30-3,-4-28-3,0 0-4</inkml:trace>
    <inkml:trace contextRef="#ctx0" brushRef="#br0" timeOffset="12578.7504">-1717 1638 175,'23'-23'105,"-7"-14"-2,5-7 0,-2-2-81,-5-19-2,4 3-13,-6-5-5,-1 4 0,-2 6 3,-2 6 5,-9 12 3,2 18 2,0 21 3,0 0 2,-21 32 1,17 26-2,-3 16-2,7 32-4,4 5-4,8 13 0,2 1-5,9 4 1,2-6-5,5-15 3,2-15-5,-2-24-1,-2-18-9,-9-31-4,-19-20-14,0 0-8,4-53 2,-31-4-2,-1-3 12,-14-12 9,-2 3 16,-2 9 11,-5 0 20,19 23 7,-7-5 4,39 42 0,-37-34-9,37 34-7,0 0-7,35-3-8,-5 1-4,9 0-7,7-3-9,-2-16-19,18 7-50,-18-20-51,5-3-2,-13-16-2,1 0-1</inkml:trace>
    <inkml:trace contextRef="#ctx0" brushRef="#br0" timeOffset="12860.0119">-1292 853 196,'0'0'126,"0"0"-5,37-12 2,-16 26-77,25 18-18,2 5-6,12 14-14,3 14-1,-1 16-4,-4 16 5,-5 11-2,-7 5 1,-14 10 0,-13 4-5,-17-3-1,-16 3-13,-20-21-26,-1-2-88,-20-21-1,-3-18-3,-4-21-2</inkml:trace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8:42.704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109C39A9-B1BA-4607-BF4A-2E0DE9151196}" emma:medium="tactile" emma:mode="ink">
          <msink:context xmlns:msink="http://schemas.microsoft.com/ink/2010/main" type="inkDrawing" rotatedBoundingBox="21735,11355 22053,10776 22097,10801 21780,11379" semanticType="callout" shapeName="Other">
            <msink:sourceLink direction="with" ref="{061FE994-102E-4932-B524-F3E47DBACFE1}"/>
          </msink:context>
        </emma:interpretation>
      </emma:emma>
    </inkml:annotationXML>
    <inkml:trace contextRef="#ctx0" brushRef="#br0">12 580 169,'-17'-10'122,"17"10"2,6-36 0,9 14-75,-4-25-13,16 1-8,-3-12-11,8-1-7,-1-3-3,1 3-9,2 8-6,-8 2-21,6 19-35,-9 5-63,-2 8-1,-2 8-1,-19 9 0</inkml:trace>
  </inkml:traceGroup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4:01.955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A84FEB2-A57C-48BD-8458-F45BF9A9BFB2}" emma:medium="tactile" emma:mode="ink">
          <msink:context xmlns:msink="http://schemas.microsoft.com/ink/2010/main" type="inkDrawing"/>
        </emma:interpretation>
      </emma:emma>
    </inkml:annotationXML>
    <inkml:trace contextRef="#ctx0" brushRef="#br0">-1 0 61,'0'0'75,"0"0"2,0 0-30,0 0-19,0 0 0,0 0-8,-3 23 1,3-23 0,17 39 2,-11-13 1,8 11 1,-2-3-3,6 12 0,5-2-5,10 12-2,-1 6-3,14 17-4,3 8 0,6 20-2,7 13 1,10 13-1,-3 13-1,7 11 1,5 4 0,2 6-2,3 4 1,-3 6-4,0 1 1,-5 4-2,-6 8 1,-5 6 0,-14 21 1,-11 23 0,-12 32 3,-17 33-2,-15 32 4,-12 14-5,-11 12 1,-14-8-12,-3-11 2,-13-32-5,2-35-5,-12-53 1,12-40-3,0-43-2,9-25 1,7-38-3,14-16-29,9-25-44,14-37-3,0 0-2,-30-30-1</inkml:trace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19T22:42:49.404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context xml:id="ctx1">
      <inkml:inkSource xml:id="inkSrc1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1" timeString="2013-05-19T22:44:02.752"/>
    </inkml:context>
  </inkml:definitions>
  <inkml:traceGroup>
    <inkml:annotationXML>
      <emma:emma xmlns:emma="http://www.w3.org/2003/04/emma" version="1.0">
        <emma:interpretation id="{1797A83D-F101-4650-B597-3D95DB8599ED}" emma:medium="tactile" emma:mode="ink">
          <msink:context xmlns:msink="http://schemas.microsoft.com/ink/2010/main" type="inkDrawing" rotatedBoundingBox="23148,15021 23663,14371 24170,14772 23654,15422" semanticType="callout" shapeName="Other">
            <msink:sourceLink direction="to" ref="{D35B6283-D8E6-4C29-A6DF-B8FF8245A750}"/>
            <msink:sourceLink direction="from" ref="{D35B6283-D8E6-4C29-A6DF-B8FF8245A750}"/>
          </msink:context>
        </emma:interpretation>
      </emma:emma>
    </inkml:annotationXML>
    <inkml:trace contextRef="#ctx0" brushRef="#br0">0 0</inkml:trace>
    <inkml:trace contextRef="#ctx1" brushRef="#br0">365-278 257,'0'0'131,"0"0"3,0 0-7,33-17-98,-8 11-11,10 3-11,9 3-11,0-7-21,16 14-59,-12-11-49,3 4 5,-7-10-7,-3 3 3</inkml:trace>
    <inkml:trace contextRef="#ctx1" brushRef="#br0" timeOffset="-234.3918">218-643 188,'0'0'121,"0"0"0,0 0-3,30 0-77,-7-5-15,11 5-20,10 5-23,-4-10-35,10 14-65,-6 1-5,2 6 0,-6-2-3</inkml:trace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4:08.283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35B6283-D8E6-4C29-A6DF-B8FF8245A750}" emma:medium="tactile" emma:mode="ink">
          <msink:context xmlns:msink="http://schemas.microsoft.com/ink/2010/main" type="inkDrawing" rotatedBoundingBox="26972,12105 27408,17816 25381,17971 24945,12260" semanticType="enclosure" shapeName="Other">
            <msink:sourceLink direction="with" ref="{7067F51E-8E0A-49BC-9A1A-99C1D4283ECB}"/>
            <msink:destinationLink direction="to" ref="{1797A83D-F101-4650-B597-3D95DB8599ED}"/>
            <msink:destinationLink direction="from" ref="{1797A83D-F101-4650-B597-3D95DB8599ED}"/>
          </msink:context>
        </emma:interpretation>
      </emma:emma>
    </inkml:annotationXML>
    <inkml:trace contextRef="#ctx0" brushRef="#br0">403 0 1,'0'0'27,"0"0"49,0 0-1,4 28-35,-10-7-5,3 6-2,-4 1-2,0 11 0,-4-4-2,2 16-2,-8-5-1,1 19 2,-7 6-4,-2 28 2,-8 10-5,3 27-2,-9 21-4,7 25-5,-3 33-1,5 28-4,5 29-9,2 26-7,11 30-6,3 11-5,25 26-3,3-3-4,27 3-2,9-33-18,28-18-49,12-37-2,11-46 6,14-39-3</inkml:trace>
    <inkml:trace contextRef="#ctx0" brushRef="#br0" timeOffset="-765.6568">1229 254 1,'10'-23'77,"-10"23"4,11-23 8,-11 23-45,0 0 1,30-12-7,-30 12 0,25 5 0,-25-5-4,35 19-1,-35-19-3,46 36-2,-16-12-7,10 17-2,1 10-6,8 16-2,1 16-4,6 23 0,-3 14-5,2 23 3,-6 21-2,-1 19-1,-6 22-2,-5 19 1,-7 18 1,-10 15-3,-6 17 2,-9 10-4,-10 16 1,-9 7-3,-9 3-1,-11-3-5,-3 2-1,-16-18-10,0-5-6,-24-43-18,11-22-28,-15-54-44,-5-47 3,-4-49 0,-4-50 4</inkml:trace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4:31.898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779F65C-E942-4D59-B6AF-90D4C1D7C05C}" emma:medium="tactile" emma:mode="ink">
          <msink:context xmlns:msink="http://schemas.microsoft.com/ink/2010/main" type="writingRegion" rotatedBoundingBox="28545,11560 33681,12066 33093,18036 27956,17530"/>
        </emma:interpretation>
      </emma:emma>
    </inkml:annotationXML>
    <inkml:traceGroup>
      <inkml:annotationXML>
        <emma:emma xmlns:emma="http://www.w3.org/2003/04/emma" version="1.0">
          <emma:interpretation id="{0EEA587D-A0E2-45EC-8BA9-B8B0E0BECF8D}" emma:medium="tactile" emma:mode="ink">
            <msink:context xmlns:msink="http://schemas.microsoft.com/ink/2010/main" type="paragraph" rotatedBoundingBox="28543,11565 33157,12010 32980,13839 28366,133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A75BB2-C226-4AA9-B918-06D38BD64970}" emma:medium="tactile" emma:mode="ink">
              <msink:context xmlns:msink="http://schemas.microsoft.com/ink/2010/main" type="line" rotatedBoundingBox="28543,11565 33157,12010 32980,13839 28366,13394"/>
            </emma:interpretation>
          </emma:emma>
        </inkml:annotationXML>
        <inkml:traceGroup>
          <inkml:annotationXML>
            <emma:emma xmlns:emma="http://www.w3.org/2003/04/emma" version="1.0">
              <emma:interpretation id="{DC8B5F23-B93F-4F73-A65B-FBDF4F09BF59}" emma:medium="tactile" emma:mode="ink">
                <msink:context xmlns:msink="http://schemas.microsoft.com/ink/2010/main" type="inkWord" rotatedBoundingBox="28508,11920 29146,11981 29065,12819 28428,12757"/>
              </emma:interpretation>
              <emma:one-of disjunction-type="recognition" id="oneOf0">
                <emma:interpretation id="interp0" emma:lang="en-US" emma:confidence="1">
                  <emma:literal>#</emma:literal>
                </emma:interpretation>
                <emma:interpretation id="interp1" emma:lang="en-US" emma:confidence="0">
                  <emma:literal>N</emma:literal>
                </emma:interpretation>
                <emma:interpretation id="interp2" emma:lang="en-US" emma:confidence="0">
                  <emma:literal>*</emma:literal>
                </emma:interpretation>
                <emma:interpretation id="interp3" emma:lang="en-US" emma:confidence="0">
                  <emma:literal>l</emma:literal>
                </emma:interpretation>
                <emma:interpretation id="interp4" emma:lang="en-US" emma:confidence="0">
                  <emma:literal>H</emma:literal>
                </emma:interpretation>
              </emma:one-of>
            </emma:emma>
          </inkml:annotationXML>
          <inkml:trace contextRef="#ctx0" brushRef="#br0">-115 388 123,'-28'-11'108,"5"4"7,2-5-1,21 12-62,-25-14-10,25 14-4,0 0-17,32-9 2,-11 7-9,14 7-3,4 1-2,9 8-4,10 0-3,2 0-13,12 9-19,-15-14-56,13 8-36,-10-8-3,-3-2-5</inkml:trace>
          <inkml:trace contextRef="#ctx0" brushRef="#br0" timeOffset="843.7888">-69 571 105,'0'0'104,"-16"20"-1,16-20 4,0 0-56,0 0-6,0 0-13,0 0-6,0 0-7,0 0-4,32-13-2,-11 10-4,9 3-4,7-2-2,7 4-3,11 1-10,-4-6-18,16 8-79,-12-7-10,1 4-6,-10-2 0</inkml:trace>
          <inkml:trace contextRef="#ctx0" brushRef="#br0" timeOffset="-578.1484">16 164 136,'-2'-41'106,"0"20"0,2 21-19,-12-39-40,12 39-7,0-37-6,0 37-5,5-26-7,-5 26-3,0 0-4,0 0-5,9 33-4,-9 11-1,0 16 0,-2 18-3,0 10 0,2 9-6,0 9-9,-3-14-22,15 5-56,-10-25-30,7-19-2,-4-25-1</inkml:trace>
          <inkml:trace contextRef="#ctx0" brushRef="#br0" timeOffset="-281.2675">291 61 110,'23'32'106,"-23"-32"-1,14 46 1,-14-9-62,12 21-12,-12 2-10,7 14-12,-5 4-6,-2 1-14,5 4-19,-12-19-48,7-8-30,-5-15 1,3-13-3</inkml:trace>
        </inkml:traceGroup>
        <inkml:traceGroup>
          <inkml:annotationXML>
            <emma:emma xmlns:emma="http://www.w3.org/2003/04/emma" version="1.0">
              <emma:interpretation id="{B151302F-3EBE-4D1E-BBF8-8E82A9405A63}" emma:medium="tactile" emma:mode="ink">
                <msink:context xmlns:msink="http://schemas.microsoft.com/ink/2010/main" type="inkWord" rotatedBoundingBox="29454,11653 31480,11848 31303,13677 29278,13482"/>
              </emma:interpretation>
              <emma:one-of disjunction-type="recognition" id="oneOf1">
                <emma:interpretation id="interp5" emma:lang="en-US" emma:confidence="0">
                  <emma:literal>(g=a)</emma:literal>
                </emma:interpretation>
                <emma:interpretation id="interp6" emma:lang="en-US" emma:confidence="0">
                  <emma:literal>(g=o)</emma:literal>
                </emma:interpretation>
                <emma:interpretation id="interp7" emma:lang="en-US" emma:confidence="0">
                  <emma:literal>{g=a)</emma:literal>
                </emma:interpretation>
                <emma:interpretation id="interp8" emma:lang="en-US" emma:confidence="0">
                  <emma:literal>(g=o}</emma:literal>
                </emma:interpretation>
                <emma:interpretation id="interp9" emma:lang="en-US" emma:confidence="0">
                  <emma:literal>{g=o)</emma:literal>
                </emma:interpretation>
              </emma:one-of>
            </emma:emma>
          </inkml:annotationXML>
          <inkml:trace contextRef="#ctx0" brushRef="#br0" timeOffset="1906.336">1071 444 127,'12'-33'100,"0"-1"0,-1-5 0,-9-3-69,10 10-3,-12-3-19,0 10-1,0 25-3,-21-21-3,21 21-4,-44 25 0,14 10 4,0 11-4,-2 5 3,4 7 0,3-3 0,6-2-1,8-9 4,6-9-4,5-35-1,16 27 0,-16-27 1,35-16-2,-12-2 6,0-5-6,0-1 6,-23 24-5,37-34 4,-37 34-3,28-16 3,-28 16-3,16 20-1,-7 4 4,3 8-4,4 7 4,3 14-5,6 7 5,7 14-6,3 2 5,2 10-5,-3-1 2,1 3-2,-7-3 3,-5-11-2,-9-7 3,-12-12-1,-9-8 5,-11-20 0,-5-8 5,-10-21-1,3-10 2,-11-20 0,6-10-3,0-13 2,8-8-6,4-6 1,6 0-13,8 11-11,0-9-26,18 14-64,-2 5 1,5 6-6,4 7 3</inkml:trace>
          <inkml:trace contextRef="#ctx0" brushRef="#br0" timeOffset="2250.1047">1658 478 229,'-23'-9'124,"23"9"-3,0 0-36,0 0-44,0 0-13,37 0-15,-10 0-16,6-7-25,13 12-65,-7-10-27,-4 3-6,-5 0 2</inkml:trace>
          <inkml:trace contextRef="#ctx0" brushRef="#br0" timeOffset="2500.116">1619 707 198,'23'-5'119,"0"1"-2,2-3-3,17 4-91,-5 1-28,4-5-71,3 3-39,2 4-4,-2-5-6</inkml:trace>
          <inkml:trace contextRef="#ctx0" brushRef="#br0" timeOffset="2843.8951">2473 631 149,'9'-26'107,"-9"26"3,18-37-11,-20 10-63,4 6-9,-11-7-9,2 7-4,-9 1 1,-5 4-7,-9 2 1,-2 9-1,-5 5 0,-2 12 0,0 8-3,-3 10-1,7 10-5,5 6 6,10 2-2,8 3 2,5-7-1,14-3 0,7-13 0,9-7-1,7-16 4,9-10-2,1-9-10,-1-14-15,7 3-35,-14-14-65,-4-5-3,-7-5 2,-10 1-10</inkml:trace>
          <inkml:trace contextRef="#ctx0" brushRef="#br0" timeOffset="3140.7765">2383-129 86,'30'3'120,"0"1"3,2 10-10,5 21-54,-7-5-25,14 23-3,-9 4-16,-1 22-4,-6 11-4,-5 16-4,-12 12 2,-8 11-1,-8 14-8,-11 0-21,-7 5-88,-12-5-5,-13-13 1,-10-20-7</inkml:trace>
          <inkml:trace contextRef="#ctx0" brushRef="#br0" timeOffset="3718.9432">970 88 28,'0'0'102,"-46"35"5,13-12 1,1 14-38,-12-2-14,14 25-12,-9-5-7,14 26-9,-3 4-7,19 17-6,9 11-3,20 14-7,17 0-8,19 0-9,27 11-37,9-18-64,14-16-7,1-11-2,1-31-4</inkml:trace>
        </inkml:traceGroup>
        <inkml:traceGroup>
          <inkml:annotationXML>
            <emma:emma xmlns:emma="http://www.w3.org/2003/04/emma" version="1.0">
              <emma:interpretation id="{0A4412DC-D871-469F-984A-68C94132923C}" emma:medium="tactile" emma:mode="ink">
                <msink:context xmlns:msink="http://schemas.microsoft.com/ink/2010/main" type="inkWord" rotatedBoundingBox="31766,12552 32256,12599 32223,12940 31734,12893"/>
              </emma:interpretation>
              <emma:one-of disjunction-type="recognition" id="oneOf2">
                <emma:interpretation id="interp10" emma:lang="en-US" emma:confidence="1">
                  <emma:literal>=</emma:literal>
                </emma:interpretation>
                <emma:interpretation id="interp11" emma:lang="en-US" emma:confidence="0">
                  <emma:literal>I</emma:literal>
                </emma:interpretation>
                <emma:interpretation id="interp12" emma:lang="en-US" emma:confidence="0">
                  <emma:literal>:</emma:literal>
                </emma:interpretation>
                <emma:interpretation id="interp13" emma:lang="en-US" emma:confidence="0">
                  <emma:literal>fm</emma:literal>
                </emma:interpretation>
                <emma:interpretation id="interp14" emma:lang="en-US" emma:confidence="0">
                  <emma:literal>tm</emma:literal>
                </emma:interpretation>
              </emma:one-of>
            </emma:emma>
          </inkml:annotationXML>
          <inkml:trace contextRef="#ctx0" brushRef="#br0" timeOffset="4343.973">3128 628 124,'0'0'126,"-23"-6"-2,23 6 1,0 0-86,-25 2-3,25-2-12,0 0-10,35 4-7,-5-4-6,9-2-15,12 11-31,-3-6-78,-2-3-7,-6 4 1,-8-1-2</inkml:trace>
          <inkml:trace contextRef="#ctx0" brushRef="#br0" timeOffset="4578.3466">3175 968 183,'34'-14'125,"-34"14"-1,44-25-5,-19 11-94,12 4-18,-37 10-21,107-6-37,-107 6-65,0 0-3,124 16-1,-124-16 0</inkml:trace>
        </inkml:traceGroup>
        <inkml:traceGroup>
          <inkml:annotationXML>
            <emma:emma xmlns:emma="http://www.w3.org/2003/04/emma" version="1.0">
              <emma:interpretation id="{89C6DB72-7E69-43A2-8D4B-FDBF90433B18}" emma:medium="tactile" emma:mode="ink">
                <msink:context xmlns:msink="http://schemas.microsoft.com/ink/2010/main" type="inkWord" rotatedBoundingBox="32577,12305 33123,12357 33034,13279 32489,13227"/>
              </emma:interpretation>
              <emma:one-of disjunction-type="recognition" id="oneOf3">
                <emma:interpretation id="interp15" emma:lang="en-US" emma:confidence="0">
                  <emma:literal>I</emma:literal>
                </emma:interpretation>
                <emma:interpretation id="interp16" emma:lang="en-US" emma:confidence="0">
                  <emma:literal>1</emma:literal>
                </emma:interpretation>
                <emma:interpretation id="interp17" emma:lang="en-US" emma:confidence="0">
                  <emma:literal>l</emma:literal>
                </emma:interpretation>
                <emma:interpretation id="interp18" emma:lang="en-US" emma:confidence="0">
                  <emma:literal>2</emma:literal>
                </emma:interpretation>
                <emma:interpretation id="interp19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5469.0147">3879 635 97,'99'-13'111,"-99"13"4,0 0-2,0 0-66,0 0-13,69-121-7,-69 121-13,0 0-6,0 0 0,42-115-6,-42 115 3,0 0-2,0 0-2,0 0 1,0 0 0,0 0 2,-33 104-4,33-104 1,0 122-3,0-122-2,28 139-1,-28-139-4,60 134 2,-60-134-2,72 113 0,-72-113 1,0 0 0,104 113 1,-104-113 2,0 0 1,0 0 0,0 0-2,0 0-6,-40 101-1,40-101 0,-106 28 0,106-28 2,-138 23 4,138-23 6,-130 16 9,130-16 9,-103 10 6,103-10 3,0 0 1,0 0 0,0 0-3,0 0-4,0 0-5,0 0-5,163-21-2,-163 21-2,150-21-4,-150 21-11,141-14-16,-141 14-33,104-18-68,-104 18-2,0 0 1,0 0-3</inkml:trace>
        </inkml:traceGroup>
      </inkml:traceGroup>
    </inkml:traceGroup>
    <inkml:traceGroup>
      <inkml:annotationXML>
        <emma:emma xmlns:emma="http://www.w3.org/2003/04/emma" version="1.0">
          <emma:interpretation id="{E269A87E-E361-44C7-A42A-4D45E7016B95}" emma:medium="tactile" emma:mode="ink">
            <msink:context xmlns:msink="http://schemas.microsoft.com/ink/2010/main" type="paragraph" rotatedBoundingBox="28387,13810 33010,14410 32814,15917 28191,153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D7ED84-C084-4315-AD6C-37D6E2F36A74}" emma:medium="tactile" emma:mode="ink">
              <msink:context xmlns:msink="http://schemas.microsoft.com/ink/2010/main" type="line" rotatedBoundingBox="28387,13810 33010,14410 32814,15917 28191,15316"/>
            </emma:interpretation>
          </emma:emma>
        </inkml:annotationXML>
        <inkml:traceGroup>
          <inkml:annotationXML>
            <emma:emma xmlns:emma="http://www.w3.org/2003/04/emma" version="1.0">
              <emma:interpretation id="{ADDC3258-856E-462F-A20C-946A6CB98FAC}" emma:medium="tactile" emma:mode="ink">
                <msink:context xmlns:msink="http://schemas.microsoft.com/ink/2010/main" type="inkWord" rotatedBoundingBox="28825,14015 29249,14867 28640,15170 28216,14318"/>
              </emma:interpretation>
              <emma:one-of disjunction-type="recognition" id="oneOf4">
                <emma:interpretation id="interp20" emma:lang="en-US" emma:confidence="0">
                  <emma:literal>#</emma:literal>
                </emma:interpretation>
                <emma:interpretation id="interp21" emma:lang="en-US" emma:confidence="0">
                  <emma:literal>*</emma:literal>
                </emma:interpretation>
                <emma:interpretation id="interp22" emma:lang="en-US" emma:confidence="0">
                  <emma:literal>☺</emma:literal>
                </emma:interpretation>
                <emma:interpretation id="interp23" emma:lang="en-US" emma:confidence="0">
                  <emma:literal>N</emma:literal>
                </emma:interpretation>
                <emma:interpretation id="interp24" emma:lang="en-US" emma:confidence="0">
                  <emma:literal>¥</emma:literal>
                </emma:interpretation>
              </emma:one-of>
            </emma:emma>
          </inkml:annotationXML>
          <inkml:trace contextRef="#ctx0" brushRef="#br0" timeOffset="6875.3374">-353 2466 223,'0'0'116,"0"0"3,-21-14-34,21 14-46,33 26-11,4-8-10,4-2-8,12-2-13,12 5-13,-3-19-25,19 9-70,-12-12-7,-2 6 2,-14-8-7</inkml:trace>
          <inkml:trace contextRef="#ctx0" brushRef="#br0" timeOffset="6437.8103">-104 2224 70,'0'0'94,"0"0"7,0 0 2,-23-14-47,23 14-2,-2 30-12,4 9-9,-9 7-9,5 23-5,-5 12-8,0 12-6,3 11-9,-3-5-20,16 5-33,-7-24-50,7-17-6,-2-26 2,-7-37-3</inkml:trace>
          <inkml:trace contextRef="#ctx0" brushRef="#br0" timeOffset="7109.7237">-194 2729 200,'0'0'119,"0"0"7,28 19-9,7-3-76,-1-9-10,22 9-10,4-2-11,7-3-21,16 10-53,-9-12-58,4 1-2,-6-6-6,-5-1 0</inkml:trace>
          <inkml:trace contextRef="#ctx0" brushRef="#br0" timeOffset="6625.3274">190 2180 125,'13'39'104,"-10"3"1,-1 13-2,-11 10-62,16 20-8,-10 3-9,10 11-14,-2 5-11,0-7-13,8-7-18,-13-25-42,7-15-30,0-22 1,-7-28-6</inkml:trace>
        </inkml:traceGroup>
        <inkml:traceGroup>
          <inkml:annotationXML>
            <emma:emma xmlns:emma="http://www.w3.org/2003/04/emma" version="1.0">
              <emma:interpretation id="{0F41CF83-A883-4A85-B8BC-E35597D66704}" emma:medium="tactile" emma:mode="ink">
                <msink:context xmlns:msink="http://schemas.microsoft.com/ink/2010/main" type="inkWord" rotatedBoundingBox="29454,14039 31361,14180 31252,15649 29345,15508"/>
              </emma:interpretation>
              <emma:one-of disjunction-type="recognition" id="oneOf5">
                <emma:interpretation id="interp25" emma:lang="en-US" emma:confidence="0">
                  <emma:literal>(870)</emma:literal>
                </emma:interpretation>
                <emma:interpretation id="interp26" emma:lang="en-US" emma:confidence="0">
                  <emma:literal>(geo)</emma:literal>
                </emma:interpretation>
                <emma:interpretation id="interp27" emma:lang="en-US" emma:confidence="0">
                  <emma:literal>(goo)</emma:literal>
                </emma:interpretation>
                <emma:interpretation id="interp28" emma:lang="en-US" emma:confidence="0">
                  <emma:literal>(878)</emma:literal>
                </emma:interpretation>
                <emma:interpretation id="interp29" emma:lang="en-US" emma:confidence="0">
                  <emma:literal>(879)</emma:literal>
                </emma:interpretation>
              </emma:one-of>
            </emma:emma>
          </inkml:annotationXML>
          <inkml:trace contextRef="#ctx0" brushRef="#br0" timeOffset="7484.7368">988 2235 160,'-25'12'107,"-5"6"5,-7 19-7,7 19-67,-16 4-14,11 20-4,1 15-8,11 7-7,11 8-15,7-8-25,26 0-71,5-17-5,15-18-3,8-21-1</inkml:trace>
          <inkml:trace contextRef="#ctx0" brushRef="#br0" timeOffset="7984.764">1302 2491 185,'-7'-27'111,"-6"4"-1,13 23-2,-30-19-71,0 17-13,6 18-15,-1 9-4,2 15-5,2 10 1,3 8-3,8 2 1,6-2 1,8-5-5,6-11 4,6-12-6,-16-30 4,41 13-3,-20-26 3,2-11-2,-4-6-1,-1 0 6,-6 3 1,-3 4 3,-9 23-1,0 0 2,0 0-1,14 20-1,-12 20 1,3 8 0,6 10-2,6 7-1,1 4 0,5 5-1,2 2 0,3 5 0,-7-3-1,-3-4 1,-8-7 4,-15-9 3,-2-10 2,-16-16 1,-2-13 1,-12-24 0,4-11 1,-8-25-2,6-10-5,3-14-6,4-11-11,12 4-19,-7-11-57,18 3-29,5 6-4,7 7 0</inkml:trace>
          <inkml:trace contextRef="#ctx0" brushRef="#br0" timeOffset="8422.2886">1584 2392 150,'0'0'114,"18"23"2,-18-23 1,19 44-71,-19-44-11,35 49-10,-15-26-11,15 7-5,0-3-10,4-1-3,0-1-4,-2-4 0,-2 2-1,-5-4 2,-7 1-1,-23-20 3,27 40 4,-22-17 6,-7 0 4,-5 7 5,-12 0 3,3 11 0,-14-4 2,2 12-3,-8-5-1,1 6-4,-2-6-3,5-2-4,4-12-7,3-9-12,22-1-27,3-20-80,0 0-8,0 0 2,19-27-5</inkml:trace>
          <inkml:trace contextRef="#ctx0" brushRef="#br0" timeOffset="8844.1842">2367 3039 144,'13'-21'122,"1"-5"3,-4-4-4,-1 7-42,-9-21-44,7 14-9,-10-13-13,3 8-6,-2-2-2,-5 5 1,-9 4-1,-5 10-5,-6 6 2,-4 12 0,-8 12 0,2 15 2,-2 17 1,7 14-1,-1 6 0,15 10 3,6-4 0,12-3-2,12-12 0,9-16-3,9-18 5,4-19-2,6-16-4,1-18-9,1 4-38,-12-20-82,-3-5-1,-10-5-4,-6 3-4</inkml:trace>
          <inkml:trace contextRef="#ctx0" brushRef="#br0" timeOffset="9141.0742">2353 2237 135,'0'0'125,"34"-16"8,-34 16-4,35 23-47,-35-23-33,30 60-6,-14-11-18,5 22-9,-3 10-6,1 16-4,-1 12 1,1 15-2,-5 3 0,0 5-2,-10 0-9,-11-17-22,5-9-103,-19-16-2,-13-16-6,-13-25-7</inkml:trace>
        </inkml:traceGroup>
        <inkml:traceGroup>
          <inkml:annotationXML>
            <emma:emma xmlns:emma="http://www.w3.org/2003/04/emma" version="1.0">
              <emma:interpretation id="{6C84D5B3-C091-43C9-9FE0-AEE71929BD20}" emma:medium="tactile" emma:mode="ink">
                <msink:context xmlns:msink="http://schemas.microsoft.com/ink/2010/main" type="inkWord" rotatedBoundingBox="31787,14722 32091,15033 31873,15247 31569,14936"/>
              </emma:interpretation>
              <emma:one-of disjunction-type="recognition" id="oneOf6">
                <emma:interpretation id="interp30" emma:lang="en-US" emma:confidence="0">
                  <emma:literal>=</emma:literal>
                </emma:interpretation>
                <emma:interpretation id="interp31" emma:lang="en-US" emma:confidence="0">
                  <emma:literal>I</emma:literal>
                </emma:interpretation>
                <emma:interpretation id="interp32" emma:lang="en-US" emma:confidence="0">
                  <emma:literal>:</emma:literal>
                </emma:interpretation>
                <emma:interpretation id="interp33" emma:lang="en-US" emma:confidence="0">
                  <emma:literal>~</emma:literal>
                </emma:interpretation>
                <emma:interpretation id="interp34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9875.4823">2995 2900 176,'-21'19'131,"21"-19"-3,0 0 3,0 0-83,0 0-11,21-30-15,2 27-12,4 1-13,10 0-19,5 18-39,2-7-67,-5 3-5,-7 4 1,-9-2-2</inkml:trace>
          <inkml:trace contextRef="#ctx0" brushRef="#br0" timeOffset="10125.4946">3018 3136 239,'0'0'135,"0"0"-6,0 0 1,0 0-93,34 0-13,-8 6-15,6-1-15,10-7-24,8 9-51,1-10-51,-9-4-6,1 3 3,-6-8-6</inkml:trace>
        </inkml:traceGroup>
        <inkml:traceGroup>
          <inkml:annotationXML>
            <emma:emma xmlns:emma="http://www.w3.org/2003/04/emma" version="1.0">
              <emma:interpretation id="{EB5ADDDF-B1EE-43C8-821F-38768738986B}" emma:medium="tactile" emma:mode="ink">
                <msink:context xmlns:msink="http://schemas.microsoft.com/ink/2010/main" type="inkWord" rotatedBoundingBox="32332,15419 32437,14397 32978,14453 32873,15474"/>
              </emma:interpretation>
              <emma:one-of disjunction-type="recognition" id="oneOf7">
                <emma:interpretation id="interp35" emma:lang="en-US" emma:confidence="0">
                  <emma:literal>U</emma:literal>
                </emma:interpretation>
                <emma:interpretation id="interp36" emma:lang="en-US" emma:confidence="0">
                  <emma:literal>2</emma:literal>
                </emma:interpretation>
                <emma:interpretation id="interp37" emma:lang="en-US" emma:confidence="0">
                  <emma:literal>u</emma:literal>
                </emma:interpretation>
                <emma:interpretation id="interp38" emma:lang="en-US" emma:confidence="0">
                  <emma:literal>I</emma:literal>
                </emma:interpretation>
                <emma:interpretation id="interp39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10781.7801">3987 2856 225,'0'0'116,"74"-111"4,-74 111-36,0 0-59,0-131-3,0 131-11,0 0-2,-23-125-5,23 125 0,0 0-1,0 0-1,0 0 1,0 0 0,0 0 0,0 0-1,-99 90-4,99-90-3,-5 164-7,17-69-3,-12-95-3,37 180 1,-37-180-2,55 152 2,-55-152 2,62 104 3,-62-104 7,0 0 3,0 0 2,72 95-2,-72-95-4,0 0-5,0 0 1,0 0 0,-118 78 3,118-78 5,-104 28 3,104-28 6,-111 16 11,111-16 8,-97 0 3,97 0 5,0 0-3,-94-23-1,94 23-2,0 0-1,0 0-6,0 0-3,0 0-4,104-5-5,-104 5-1,106 3-3,-106-3-5,111 2-4,-111-2-5,106 0-5,-106 0-13,0 0-33,118 14-74,-118-14-2,0 0 1,0 0 1</inkml:trace>
        </inkml:traceGroup>
      </inkml:traceGroup>
    </inkml:traceGroup>
    <inkml:traceGroup>
      <inkml:annotationXML>
        <emma:emma xmlns:emma="http://www.w3.org/2003/04/emma" version="1.0">
          <emma:interpretation id="{F9E0FA63-31D6-40D7-A239-198F98DB44F2}" emma:medium="tactile" emma:mode="ink">
            <msink:context xmlns:msink="http://schemas.microsoft.com/ink/2010/main" type="paragraph" rotatedBoundingBox="28482,16172 33230,16640 33093,18036 28344,175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BC5C94-B4E0-4253-821F-48599CFBF4E9}" emma:medium="tactile" emma:mode="ink">
              <msink:context xmlns:msink="http://schemas.microsoft.com/ink/2010/main" type="line" rotatedBoundingBox="28482,16172 33230,16640 33093,18036 28344,17568"/>
            </emma:interpretation>
          </emma:emma>
        </inkml:annotationXML>
        <inkml:traceGroup>
          <inkml:annotationXML>
            <emma:emma xmlns:emma="http://www.w3.org/2003/04/emma" version="1.0">
              <emma:interpretation id="{F80ACCB1-4EDA-4C61-9561-98EA95C72DA2}" emma:medium="tactile" emma:mode="ink">
                <msink:context xmlns:msink="http://schemas.microsoft.com/ink/2010/main" type="inkWord" rotatedBoundingBox="28482,16172 33230,16640 33093,18036 28344,17568"/>
              </emma:interpretation>
              <emma:one-of disjunction-type="recognition" id="oneOf8">
                <emma:interpretation id="interp40" emma:lang="en-US" emma:confidence="0">
                  <emma:literal>#(gio)=0</emma:literal>
                </emma:interpretation>
                <emma:interpretation id="interp41" emma:lang="en-US" emma:confidence="0">
                  <emma:literal>#(gio]=0</emma:literal>
                </emma:interpretation>
                <emma:interpretation id="interp42" emma:lang="en-US" emma:confidence="0">
                  <emma:literal>tt(gio)=0</emma:literal>
                </emma:interpretation>
                <emma:interpretation id="interp43" emma:lang="en-US" emma:confidence="0">
                  <emma:literal>tt(geo)=0</emma:literal>
                </emma:interpretation>
                <emma:interpretation id="interp44" emma:lang="en-US" emma:confidence="0">
                  <emma:literal>tt(gio]=0</emma:literal>
                </emma:interpretation>
              </emma:one-of>
            </emma:emma>
          </inkml:annotationXML>
          <inkml:trace contextRef="#ctx0" brushRef="#br0" timeOffset="12172.4687">-254 4747 191,'0'0'118,"0"0"1,0 0-4,0 0-73,30 11-8,-7-1-13,12 8-6,7-2-9,4-4-10,16 6-18,-6-18-32,15 10-66,-6-6-1,2 1-3,-17-3 0</inkml:trace>
          <inkml:trace contextRef="#ctx0" brushRef="#br0" timeOffset="12438.1121">-74 4969 161,'0'0'114,"0"0"1,-6 23 0,6-23-72,48 9-9,-13-7-8,15 5-10,6-2-12,4-5-15,11 9-32,-18-11-71,8 2-3,-15-5-3,-5 3-2</inkml:trace>
          <inkml:trace contextRef="#ctx0" brushRef="#br0" timeOffset="11688.0714">81 4523 93,'0'0'102,"-16"-21"6,16 21 1,-23-21-53,23 21-3,0 0-9,0 0-9,-19 26-8,22 2-6,-6 8-6,6 18-3,-3 10-5,2 12-1,-2 7-7,0 5-4,2 0-10,-4-16-10,9-1-26,-16-32-67,11-13-2,-2-26-3,-2-26 4</inkml:trace>
          <inkml:trace contextRef="#ctx0" brushRef="#br0" timeOffset="11906.8595">206 4523 150,'0'0'111,"23"37"5,-12 2-3,-11 5-66,17 23-5,-15 2-12,12 14-8,-5 0-13,2 1-12,8-1-22,-12-21-27,14-4-63,-7-21-4,-1-14 0,-13-23-2</inkml:trace>
          <inkml:trace contextRef="#ctx0" brushRef="#br0" timeOffset="12813.1307">1081 4361 157,'-23'21'103,"-7"14"2,-5 11-2,-11 7-72,14 21 2,-12 2-17,14 14 0,0 5-9,11-1-7,15 8-20,6-19-29,16-2-60,10-14-7,9-19 6,7-18-5</inkml:trace>
          <inkml:trace contextRef="#ctx0" brushRef="#br0" timeOffset="13438.775">1397 4685 136,'-14'-30'101,"14"30"4,-32-7-4,4 14-70,12 20-4,-12 6-9,7 15-4,-2 7-7,10 8-2,1 1-4,7-1 0,8-12-2,4-14 1,9-14-2,5-19 2,2-13 0,0-19-1,0-9 2,-2-4-2,-3-5 2,-4-1-1,-5 4 2,-4 8 0,-5 7 1,0 28 0,-12-21 2,12 21 1,-21 21 0,10 7 2,2 4 1,6 10 0,8 2-1,9 6-1,9 4-2,12 1 1,6-2-3,5 5 0,3 2-4,-1 2 0,-4 3 2,-12-1-2,-11 3 2,-12 0-2,-13-2 4,-15-10-4,-11-13 4,-9-12-2,-7-16 0,-3-17 1,1-15-1,2-17 1,4-11-3,10-9 2,11-5-6,7-5-2,14 7-16,0-11-24,19 11-68,-1 1-3,5 6-1,3 5-3</inkml:trace>
          <inkml:trace contextRef="#ctx0" brushRef="#br0" timeOffset="13688.7892">1762 5001 187,'21'-9'117,"-21"9"-1,41-42-1,-25 12-85,19 0-13,-5-2-22,0-8-24,5 15-50,-5 0-36,-10 2-3,-20 23 0</inkml:trace>
          <inkml:trace contextRef="#ctx0" brushRef="#br0" timeOffset="13938.8022">1764 5017 250,'7'23'132,"-7"-23"-1,23 37-1,-23-37-93,42 53-10,-15-21-16,10 8-7,3 4-10,-4-5-11,11 7-31,-20-16-82,8 0-3,-10-12-3,1-8 0</inkml:trace>
          <inkml:trace contextRef="#ctx0" brushRef="#br0" timeOffset="14313.8232">2487 5213 214,'7'-27'125,"-3"-6"2,-2-1-2,1 6-83,-15-11-15,5 9-10,-9 0-6,0 4-7,-5 5 0,-9 10-6,-2 11 0,-3 11 2,-2 13 0,3 10 2,1 10-2,10 7 1,5 2-2,16 0 6,6-7-2,17-7 6,4-11-2,12-9-3,2-12-3,3-17-10,7 1-19,-13-28-35,4 2-61,-13-8-11,-3-8 3,-11-7-2</inkml:trace>
          <inkml:trace contextRef="#ctx0" brushRef="#br0" timeOffset="14595.0871">2500 4551 154,'-2'-21'123,"2"21"3,0 0-3,23 2-47,-4 19-36,-19-21-12,48 55-9,-18-15-9,3 13-3,1 11-2,3 8 1,-5 9-4,-2 6 2,-6 6-4,-11-1 2,-1 3 0,-12-7-3,-9-5-3,-10-14-14,-2 0-37,-13-23-74,-12-13-2,-3-20-2,-9-15-4</inkml:trace>
          <inkml:trace contextRef="#ctx0" brushRef="#br0" timeOffset="15141.984">3006 5192 210,'0'0'131,"0"0"2,0 0-5,21 14-93,-21-14-5,30 3-15,-7-1-15,9-2-10,8 7-17,1-16-30,10 6-72,-12 3-5,-4 3 2,-12 4-4</inkml:trace>
          <inkml:trace contextRef="#ctx0" brushRef="#br0" timeOffset="15391.9964">3075 5375 188,'0'0'130,"12"21"3,-12-21-3,39 16-83,-18-21-16,9 10-9,7-5-12,4 0-9,6 4-11,-4-11-17,-43 7-23,93 12-76,-61-14-9,-4 2-3,-7-5 1</inkml:trace>
          <inkml:trace contextRef="#ctx0" brushRef="#br0" timeOffset="16110.7826">4437 5089 131,'0'0'115,"0"0"1,0 0-2,0 0-93,79-95-1,-79 95-2,0 0-8,-58-106-3,58 106 1,0 0-1,-111-76 2,111 76 1,-124-3 1,124 3 3,-157 53 0,157-53 1,-173 107-2,173-107 2,-137 140-4,137-140 1,-57 157-5,57-157 2,46 127-2,-46-127-1,138 67-3,-138-67 0,185-9-2,-93-21-2,-92 30-3,146-99-9,-146 99-15,74-132-41,-74 132-63,-12-122-4,12 122 1,-92-104-1</inkml:trace>
        </inkml:traceGroup>
      </inkml:traceGroup>
    </inkml:traceGroup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4:06.768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067F51E-8E0A-49BC-9A1A-99C1D4283ECB}" emma:medium="tactile" emma:mode="ink">
          <msink:context xmlns:msink="http://schemas.microsoft.com/ink/2010/main" type="writingRegion" rotatedBoundingBox="26339,12437 26396,17252 25612,17261 25556,12447">
            <msink:destinationLink direction="with" ref="{D35B6283-D8E6-4C29-A6DF-B8FF8245A750}"/>
          </msink:context>
        </emma:interpretation>
      </emma:emma>
    </inkml:annotationXML>
    <inkml:traceGroup>
      <inkml:annotationXML>
        <emma:emma xmlns:emma="http://www.w3.org/2003/04/emma" version="1.0">
          <emma:interpretation id="{571898A7-2C12-4B0D-97E7-6475094923A5}" emma:medium="tactile" emma:mode="ink">
            <msink:context xmlns:msink="http://schemas.microsoft.com/ink/2010/main" type="paragraph" rotatedBoundingBox="26339,12437 26396,17252 25612,17261 25556,124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3EA0CB-38E4-4535-8AD1-68CCF993FB15}" emma:medium="tactile" emma:mode="ink">
              <msink:context xmlns:msink="http://schemas.microsoft.com/ink/2010/main" type="line" rotatedBoundingBox="26339,12437 26396,17252 25612,17261 25556,12447"/>
            </emma:interpretation>
          </emma:emma>
        </inkml:annotationXML>
        <inkml:traceGroup>
          <inkml:annotationXML>
            <emma:emma xmlns:emma="http://www.w3.org/2003/04/emma" version="1.0">
              <emma:interpretation id="{0A266BC6-331C-4E30-9A2C-82B6117D52C9}" emma:medium="tactile" emma:mode="ink">
                <msink:context xmlns:msink="http://schemas.microsoft.com/ink/2010/main" type="inkWord" rotatedBoundingBox="26339,12437 26396,17252 25612,17261 25556,12447"/>
              </emma:interpretation>
              <emma:one-of disjunction-type="recognition" id="oneOf0">
                <emma:interpretation id="interp0" emma:lang="en-US" emma:confidence="0">
                  <emma:literal>k</emma:literal>
                </emma:interpretation>
                <emma:interpretation id="interp1" emma:lang="en-US" emma:confidence="0">
                  <emma:literal>l</emma:literal>
                </emma:interpretation>
                <emma:interpretation id="interp2" emma:lang="en-US" emma:confidence="0">
                  <emma:literal>!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I</emma:literal>
                </emma:interpretation>
              </emma:one-of>
            </emma:emma>
          </inkml:annotationXML>
          <inkml:trace contextRef="#ctx0" brushRef="#br0">645 4396 113,'3'-23'113,"-1"-7"4,7 2-1,-4-11-58,15 18-12,-6-11-10,16 18-11,-4 2-11,8 17-2,-6 13-5,4 17 2,-6 13-5,-5 19 2,-10 12-3,-9 11-1,-13 5-4,-12-3-4,-7-4-3,-12-15-4,1-6-1,-12-20-2,4-15-1,-4-21 1,9-8 3,5-17 5,9-7 5,4-11 5,13-10 4,10-4 3,8-2 4,13 6-1,5-2 3,12 19-2,0 4 1,13 19 0,3 9-2,4 18-2,1 7-2,2 8 1,2 1-6,-3-6-4,6 2-20,-17-28-32,11-4-74,-15-26-2,2-12-2,-14-24-2</inkml:trace>
          <inkml:trace contextRef="#ctx0" brushRef="#br0" timeOffset="-2031.3517">578 298 64,'0'0'101,"0"0"6,0 0-3,0 0-47,0 0-8,0 0-10,0 0-7,-2-30-7,2 30-5,21-21-5,-21 21-2,32-14-4,-9 12-2,5 2 0,4 7-2,-2 11-1,3 10 0,-8 11 0,-4 15-1,-10 8-3,-11 9-4,-16 8-11,-14-5-6,-5 4-6,-13-18-4,6-2-3,-13-26 0,13-4 1,-4-21 8,14-7 10,7-12 11,25 12 7,-26-37 9,22 7 7,15 10 3,-2-6 4,17 12 0,-6-2-1,13 16-2,-1 3-1,10 15-3,4 3-3,9 11-3,3-4-2,4 4-5,3-6-6,0-10-18,6 2-61,-15-11-46,-10-7-3,-12-4-4,-11-3 0</inkml:trace>
          <inkml:trace contextRef="#ctx0" brushRef="#br0" timeOffset="-750.0364">689 2196 137,'2'-26'103,"1"-8"-1,4-3 0,2-5-77,-5-6-5,6 1-12,-3 1-4,-3 7-5,3 4 4,-5 12 0,-2 23 3,0 0 6,0 0-1,-13 28 4,3 11-2,10 21 5,-2 7-5,14 16 2,-1 5-6,10 4-1,4-4-4,3-5-1,2-11-1,0-14-2,-5-10-4,-6-18-4,-5-5 0,-14-25-4,0 0 5,0 0-2,-26 12 1,1-14 1,-5-1 2,-2 3 10,-1-4 3,6 8 6,-1-4-2,28 0 3,-37 12-1,37-12-2,0 0 2,14 25-7,7-13 1,9-1-5,7 3 0,2-5-8,7 3-7,-9-12-21,14 7-87,-19-9-2,-2 4-6,-30-2 1</inkml:trace>
        </inkml:traceGroup>
      </inkml:traceGroup>
    </inkml:traceGroup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37:29.084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A316D3CD-C3B5-4C49-836B-B71AAF4C1682}" emma:medium="tactile" emma:mode="ink">
          <msink:context xmlns:msink="http://schemas.microsoft.com/ink/2010/main" type="inkDrawing" rotatedBoundingBox="3979,1071 28944,-2672 30224,5862 5259,9606" shapeName="Other"/>
        </emma:interpretation>
      </emma:emma>
    </inkml:annotationXML>
    <inkml:trace contextRef="#ctx0" brushRef="#br0">8 433 80,'-12'-19'100,"12"19"-1,0 0 2,0 0-72,0 0 3,-5 25-4,10 2-5,11 14-6,1 11-6,10 9 0,4 9-8,11 1 1,3 0-8,3-11 0,8-8-4,-2-14 3,-2-16-1,-4-15 0,-7-22 5,-7-12-1,-9-10 3,-9-7 0,-7-4 1,-9 2-1,-7 1 4,-3 9-1,-7 7 1,-1 13 0,-3 11 3,2 16 1,19-11 0,-27 50 0,23-13-2,8 7 1,11 2-3,10-3 1,12-5-3,13-9 2,8-8-3,6-15 0,7-10-1,0-15-1,1-10 2,-3-9 1,-13-12 3,-8-2-3,-15-8 5,-10 2-3,-17-2 3,-12 4-2,-15-3-1,-12 7-4,-11-4-7,-8-2 0,-2 2-13,-8-5-9,16 14-39,-1-9-49,13 10-8,5 2 4,17 17-1</inkml:trace>
    <inkml:trace contextRef="#ctx0" brushRef="#br0" timeOffset="484.6197">1535 848 92,'25'-4'91,"-4"-10"-1,-5-11-4,3-8-76,6-3-1,-4-3-1,0-1-2,-7 1 3,-1 3-1,-9-1 4,-4 10 2,-13 2 3,13 25 2,-41-27 1,14 27 3,-9 4-1,5 15 0,-4 2-3,8 14 1,2 0-6,17 13-2,8-4-3,14 1-4,13-1-3,13-6-9,18-5-13,2-19-46,13-1-55,2-17-1,-1-7-5,-3-9-2</inkml:trace>
    <inkml:trace contextRef="#ctx0" brushRef="#br0" timeOffset="1265.9204">3476 572 1,'0'0'85,"-15"-25"2,15 25 2,-35-10-47,4-1 1,0 15-3,-13-8-1,4 17-2,-14-7-6,11 17-4,-9-2 0,12 10-7,3 0-5,14 4-4,13 3-6,16-3-2,15 0-1,18-5-8,19-1-22,7-19-36,20 0-53,2-12-1,7-6-1,-1-13-2</inkml:trace>
    <inkml:trace contextRef="#ctx0" brushRef="#br0" timeOffset="2109.6995">4348 701 100,'11'-19'98,"-11"19"-2,-2-31-1,-2 12-78,-9-4 0,1 3-4,-11-1 0,-6 6-1,-13 1 4,-4 12 0,-10-1 3,-2 16-3,-4 2 0,4 14-1,1 2-3,16 12 0,10 1-7,18 2 2,15-7-4,17-5 0,14-9-4,13-15-1,14-12-3,3-15-4,5-10-1,-5-12-3,-1-5 3,-12-4-1,-7 7 3,-11-3 1,-14 9 6,-9 8 4,-9 27 5,-13-21 4,-6 23-2,-1 17 4,-7 1-3,8 16 3,-2-1-4,9 11 0,7-2-4,12-3-2,9-6-1,9-7-1,11-16-1,5-8-1,7-12-1,4-13-1,0-10 1,0-11-1,2-3 0,-6-1-1,-3 4 1,-5 3-2,-9 10 3,-6 10 1,-6 11-1,-19 8 1,18 18 2,-16 9-1,-2 7 1,0 3 3,2 5-3,3-3-1,5 3 1,4-7-1,7-8 1,4-10-1,4-13-1,2-8 0,3-15 0,1-10 1,0-13 0,-1-1 0,1-5 0,-4 4 1,2 7 3,-2 10-1,-6 14 1,0 19 0,-4 15 1,0 17-2,-4 7-3,-1 7-15,7 17-65,-6-15-48,5-6-4,1-19-2,6-14-6</inkml:trace>
    <inkml:trace contextRef="#ctx0" brushRef="#br0" timeOffset="3160.2176">7178-35 23,'0'0'91,"0"0"4,0 0 4,0 0-59,-12 43 3,1-9 0,11 22-10,-8 0 1,10 21-15,-2 4-1,6 10-13,5 1-1,3-5-10,5-8 1,6-16-1,4-13 0,-2-21-1,0-19 1,-2-20 2,-6-13 1,-7-8-1,-6-9 0,-12 1-3,-6 1-3,-11 5 0,-4 8 1,-9 2 2,3 11 3,-6 3 3,1 3 4,5 6 4,-2 0 5,4 10 1,-5 1 3,7 12 2,-2 2-2,10 10 1,-2 0-3,15 9 0,8-2-5,17-3 1,14-6-5,17-10-3,16-10-3,11-13-2,12-13-1,2-16-2,9-10 0,-2-11-2,-11-4 3,-10-2-1,-13 2 2,-14-1 3,-15 8 2,-12 7 3,-19 7 2,-10 8 2,-11 8-1,-8 13 1,-8 4 2,3 15-1,-3 3 1,4 14-2,4 3 1,10 9-4,9 3 2,16 1-3,15-4-5,8-7-7,19-1-14,0-20-19,25-1-65,-2-21-18,8-5-4,-5-16 3</inkml:trace>
    <inkml:trace contextRef="#ctx0" brushRef="#br0" timeOffset="3691.489">8795 401 9,'0'0'93,"-7"-25"4,7 25 6,-35-14-53,2 3-3,2 18 1,-17-5-6,4 19-5,-12-5-3,8 20-8,-6-3-5,17 11-3,8-1-8,16 1-2,18-7-5,17-8-2,18-10-4,12-11-2,8-12-2,2-10 0,7-9 0,-7-8-1,-4-1 3,-10-3 1,-8 4 4,-7 4 4,-12 4 3,-21 23 4,18-21 0,-18 21 1,-2 19-2,2 8 2,-2 2-4,9 11-3,7 1-9,7-5-15,16 5-37,-1-20-71,13-7-2,1-18-3,6-10 0</inkml:trace>
    <inkml:trace contextRef="#ctx0" brushRef="#br0" timeOffset="3832.1153">9331 137 184,'-25'-6'123,"2"8"-13,23-2-15,-17 25-128,19-6-76,7 2 1,-9-21-15,41 29 4</inkml:trace>
    <inkml:trace contextRef="#ctx0" brushRef="#br0" timeOffset="4722.8003">10147-91 139,'0'0'116,"-33"18"-1,14 11 2,-10 3-71,11 24-5,-10-2-9,12 14-16,5-1 0,11 4-13,5-5 2,11-1-10,11-9 4,2-13-10,9-11 1,-1-20 0,-4-6-4,-8-16 0,-2-5 1,-15-10 1,-10 5 2,-12-1 3,-15 4 6,-15 9 2,-12 6 5,-4 10 4,-5 7 3,9 10 1,2 2 1,15 8-2,10 0-3,22 3 0,18-7-3,20-2-1,15-8-3,14-11-2,13-10-2,8-14-3,8-9 0,3-10-4,-1-7 3,-12-4-3,-6 3 3,-17-1 0,-15 5 3,-18 8 3,-19 2 3,-4 27 0,-41-27 2,3 25 1,-7 6 0,-3 8 1,0 9 0,9 6 2,5 6-4,18 5 2,14 3-3,22 1 0,18 0-5,18-7-6,19-2-22,-1-20-56,18 3-44,-5-16-3,0-4-2,-8-13-2</inkml:trace>
    <inkml:trace contextRef="#ctx0" brushRef="#br0" timeOffset="9914.2483">14710 539 81,'0'0'94,"27"-42"-2,-10 19-1,5 0-69,-5-6 2,8 2-2,-6 0-5,6 4 1,-9 2-4,5 9 6,-21 12 1,31-6-3,-31 6-2,17 31-6,-11-6-2,-2 10-3,0 1 2,0 5-7,7-8-1,-1-3 1,7-12-1,4-9 0,4-14 1,6-15-1,6-9 2,7-15 0,1-4-3,3-2 6,-2 2-5,-4 9 9,-3 6-5,-4 14 8,-12 15-3,-4 18-1,-11 9 3,-2 10-4,-6 3 3,2 3-7,1-3 3,5-3-8,2-10 2,9-11 1,2-10 0,6-10-3,4-9 2,0-10 1,2-6-4,-2-4 5,1 1-4,-7 5 5,0 4-5,-9 6 7,-16 21-5,19-2 3,-19 2 3,2 44-7,-4-13 6,0 2-4,6 3 4,8-1-6,9-10 6,4-6-6,10-11 2,5-10-1,4-9 1,1-7 0,-1-11-3,-3-7 3,-1-1-3,-7 1 6,-6 3-4,-6 6 7,-7 8-7,-14 19 6,0 0 0,0 0-3,-8 38 4,-2-3-6,-3 3 5,5 3-7,6-1 6,6-1-7,9-12 4,5-8-1,11-6-1,9-13 1,3-9-1,5-10 0,0-5 2,-1-6 0,-3-3-4,-5-2 6,-8 2-4,-8 3 6,-6 8-3,-15 22 6,0 0-5,0 0 0,0 0 4,-2 35-5,2-4 2,6 9-6,11 1-2,3-5-14,16 3-26,-5-14-81,21-8-3,0-15-1,4-6-4</inkml:trace>
    <inkml:trace contextRef="#ctx0" brushRef="#br0" timeOffset="10648.6491">17228 520 60,'21'-17'83,"12"1"1,-4-16-2,15-3-63,-1-9-10,9-5-4,0-6 0,2-1-6,-8-2 3,-4 4 0,-11 4 6,-13 2 3,-7 13 8,-22 6 4,11 29 2,-51-31 3,15 33 2,-16 2-1,4 17-2,-10 2-2,8 18-1,-4-3-5,13 18 1,8-4-4,16 8-6,15-6 2,23 0-7,14-10 0,19-7-10,19-4-4,6-22-22,16 3-35,-3-20-55,-3-4-4,-10-13-2,-10 0-2</inkml:trace>
    <inkml:trace contextRef="#ctx0" brushRef="#br0" timeOffset="11429.939">18230 429 206,'0'0'118,"31"-13"-4,-15-8-3,7-3-84,-8-16-5,5 5-7,-9-6-8,-5 3 5,-10 1-5,-11 8 8,-14 0-4,-8 16 4,-15 9-4,0 13-1,-8 5-2,2 17 0,2 9-2,8 5-5,14 5 3,14 0-6,18-5 4,14-7-5,17-11 4,15-17-7,14-12 4,4-13-1,5-8-5,-5-12 4,-2-4-2,-12-1 5,-10 3-4,-18 4 6,-9 8-4,-11 7 7,0 18-1,-29-7 2,8 22 1,0 6-5,2 3 4,9 7-6,4 3 5,12-1-6,11-4 5,10-2-7,12-9 1,9-9-1,10-3-2,4-14-1,9-7-3,-2-14 0,1-4-4,-7-6 6,-9-3-3,-13 1 7,-10 3-1,-12 3 7,-17 6-1,-2 29 6,-31-29 0,4 27 2,-4 4 0,2 6 0,0 5-1,6 5-1,10 1-1,13 6 0,13 2-1,12-2-6,12 2 3,9-2-7,10 2 4,2-5-6,2 1 6,-6-4-6,-2 2 5,-14-1 2,-13 1 3,-11 0 2,-20-1 1,-11 3 2,-18-4-2,-9 0 0,-14-9-4,-6-4-4,-3 0-20,-8-18-44,15 4-63,2-7-1,14-1-4,7-7 1</inkml:trace>
    <inkml:trace contextRef="#ctx0" brushRef="#br0" timeOffset="7616.8409">12653 609 78,'0'0'90,"33"-8"-2,-14-13-5,8-10-79,4-13 0,2-10-1,-2-6 1,-1-9-4,-10 3 3,-3-3-2,-9 5 10,-12 1-1,-8 18 9,-17 3 2,-1 19 2,-17 7 1,3 24 2,-14 11-2,8 24-3,0 15-2,11 21-11,10 15-1,16 14-6,17 17-3,17-2-16,23 6-12,1-19-21,24-6-39,-5-21-23,1-19-1,-11-26 0</inkml:trace>
    <inkml:trace contextRef="#ctx0" brushRef="#br0" timeOffset="7788.7247">12657 747 98,'-58'-42'107,"12"11"3,7 8-3,6 2-65,33 21-8,0 0-9,20-4-14,20 12-14,12-6-27,20 3-77,7-5-3,9-7-5,3-1 1</inkml:trace>
    <inkml:trace contextRef="#ctx0" brushRef="#br0" timeOffset="8632.5129">13656 466 1,'11'-21'61,"-13"-6"15,0 4-13,-7 0-29,-13 0 11,-3 13 3,-17-2 2,3 16-2,-18-2-1,10 23-7,-14-2-5,10 22-9,1-3-9,16 8-6,12-2-4,17-3-2,16-7-5,16-15-2,18-9-4,7-20-4,13-9-4,-3-16-10,3-4 0,-13-17-3,-3 6 2,-15-12 3,-12 12 2,-15 0 13,-11 7 6,-9 10 18,-16 6-1,-2 15 8,-13 6 1,7 20-1,-7-3 2,9 14-7,2 0-2,14 9-9,9-9 3,14 2-7,16-10 1,14-9-4,11-6-4,9-10-4,9-4-2,1-11-3,7-2 1,-7-12 0,-8 8-4,-10-6 8,-9 8-3,-14-2 10,-23 25-2,15-27 7,-15 27 0,-35 4-1,10 5 4,-4 9-5,6-1 5,2 8-6,6-2 4,13 2-5,13-7 1,11-1-1,10-5-1,7-7-2,9-3 0,2-6-2,4-5 1,-4-7 1,-5 1-1,-7-4 4,-7-1-5,-4-3 9,-15 0-3,-1 4 10,-17 0-6,6 19 9,-36-16-6,7 22 3,-10 2 4,1 15-5,-3 4 4,7 9-11,7 5 7,15 7-11,18-4 4,15-1-13,19 5-22,-1-21-65,21 0-35,5-18 2,5-12-6</inkml:trace>
    <inkml:trace contextRef="#ctx0" brushRef="#br0" timeOffset="12836.2604">21253 101 116,'8'-35'107,"-6"16"-1,-2 19 7,-23-37-68,4 35-6,-20-8 1,6 18-7,-15-2-7,4 13-7,-6-1-4,9 5-5,3 0-4,14 0-1,9-5-4,15-18 0,6 25-3,-6-25 1,48 11-1,-6-7 0,10-2-1,8 0-1,6 2 0,5 2 1,-3 7 0,-1 3-3,-7 1 7,-12 4-5,-11-1 7,-14 3-5,-17 2 6,-12-2-4,-15-7 5,-10 1-2,-12-7 0,-7-1-1,-6-7-2,-7-9-9,7 1-14,-2-14-27,21 5-69,1-10-2,16 6-2,13-5 1</inkml:trace>
    <inkml:trace contextRef="#ctx0" brushRef="#br0" timeOffset="13164.3964">21772 159 200,'-4'21'119,"-4"6"-3,-3 4 2,5 8-84,-2-6-1,14 7-15,0-13-4,11-2-6,6-15-2,6-10-1,2-12-5,2-15 3,-2-9-5,-2-7 6,-4-3-7,-8-1 4,-7 3-7,-8 1-1,-2 12-10,-10-1-12,10 32-23,-27-24-67,27 24 0,-29-5-2,29 5 2</inkml:trace>
    <inkml:trace contextRef="#ctx0" brushRef="#br0" timeOffset="13523.7968">22539 134 58,'0'0'99,"-7"-29"12,7 29 1,-24-22-43,-10 5-9,7 21-6,-18-6-11,5 19-5,-10 3-10,9 16-10,-1 3-1,15 7-10,6-1 2,19 3-7,17-5 1,12-7-10,14-10-7,3-17-25,18-1-81,-10-14-8,9-7-5,-10-11-1</inkml:trace>
    <inkml:trace contextRef="#ctx0" brushRef="#br0" timeOffset="14305.0777">22724-87 164,'0'0'118,"0"0"4,0 0-2,6 20-69,-6-20-10,4 54-6,-6-19-17,8 13-5,-4 2-4,4 0-10,5-5 5,5-8-6,5-10 2,4-16-1,6-15 2,5-15-1,1-12-2,3-6 6,-7-5-6,0 1 5,-4 3-1,-4 11-1,-6 9 1,-19 18 1,18-2 1,-18 2 1,3 41-1,-3-6 2,0 7 1,6 1-5,6-1 4,9-3-10,6-6 0,4-10-20,15 0-16,-13-25-44,15 2-48,-9-19 1,7 3-1,-11-9 2</inkml:trace>
    <inkml:trace contextRef="#ctx0" brushRef="#br0" timeOffset="15432.4806">24577 205 88,'35'-29'88,"-18"8"6,4 2-4,-3 2-58,-11-5-1,-7 22-1,8-34-1,-8 34 2,-23-25 0,4 25 2,-16-6-2,4 19-4,-17-3-7,4 15-5,-5 6-5,7 11-8,5-1 4,12 1-8,8-3 5,15-3-7,19-12 5,8-9-7,12-13 5,4-16-2,9-5-6,-2-10 2,2-2-5,-8-5 5,-5 1-4,-8 4 9,-6 2-2,-11 10 7,-12 19 1,0 0 3,0 0 0,-18 10 2,1 17 1,3 7-8,5 1 4,7 0-9,10-1 2,9-10-7,12-3 4,9-15-7,9-8-2,5-16 4,11-7-7,-3-13 4,4 3-8,-8-13 7,3 5-3,-14-3 10,-5 4 3,-11 9 7,-13 4 3,-16 29 7,7-29 6,-7 29 1,-21 6 3,21-6-3,-23 31-1,19-8-5,-2 0-2,12 6-3,6-2-4,11 8-2,4-1-4,6 1-7,5 0 2,-3 1-5,3-1 4,-9-2-3,-9-2 7,-9-4-3,-13-6 5,2-21 0,-44 29-4,-2-27-22,3 5-67,-17-14-31,-5-3-4,-1-5 0</inkml:trace>
    <inkml:trace contextRef="#ctx0" brushRef="#br0" timeOffset="16690.3178">4970 2270 89,'0'0'114,"0"0"6,2-19-3,-2 19-68,0 0-8,0 0-7,16 31-10,-3 5-8,-3 5-1,5 17-8,-3 7 2,5 5-4,-1-1-1,1 2-3,0-13 1,-3-12-2,-1-15-3,-13-31 6,14 18-4,-14-18 1,-4-31 0,-2-2 5,-7-9-9,-1-5 3,-1-7-2,1-5 2,3 1-1,5 0 1,8 0-3,4 2-1,9 4 6,8 2-1,6 2 1,4 5 0,9 5-1,3 11 0,1 11 0,2 9 2,-2 16-3,-3 13 1,-7 14-1,-5 10 0,-13 3 0,-9 3 1,-9-2-2,-11-6 1,-9-5 1,-12-8 1,-7-10-1,-5-2 1,-6-9-4,-4-3-4,2-3-13,-6-11-16,21 14-38,2-11-52,12-3-1,23 7-2,0 0 22</inkml:trace>
    <inkml:trace contextRef="#ctx0" brushRef="#br0" timeOffset="16940.3308">5757 2490 183,'0'0'128,"0"0"-7,27 10 2,-27-10-99,46 7-15,-7-1-30,-3-12-57,9 6-45,1 0-5,2-2 4</inkml:trace>
    <inkml:trace contextRef="#ctx0" brushRef="#br0" timeOffset="17237.219">5830 2791 170,'14'-23'127,"5"17"2,6 6-7,-2-6-88,18 12-14,1 0-15,4-6-39,3 9-87,1-7-5,-2-2-4,0-6 1</inkml:trace>
    <inkml:trace contextRef="#ctx0" brushRef="#br0" timeOffset="18049.7604">7207 2611 66,'0'0'107,"40"-13"-4,-40 13-1,37-37-62,-18 18-18,-9-10-6,1 6-9,-11-6-3,-7 6-1,-11 2 5,-11 9 0,-17-1 4,-6 11 1,-15 4 2,1 13-1,-7 2 0,5 12-2,-1 6 3,17 11-4,9-3 0,16 9-5,14-8 1,21-3-3,17-9 1,19-10-2,14-11-3,9-13-2,9-7-8,-1-15-12,4 5-51,-12-12-51,-15-3-2,-15 1-6,-16-2 2</inkml:trace>
    <inkml:trace contextRef="#ctx0" brushRef="#br0" timeOffset="29269.5892">8192 2700 20,'0'0'90,"0"0"8,0 0-2,0 0-52,0 0-7,0 0-4,13-25-5,-13 25-5,20-33-1,-5 4-12,6 0 0,2-9-6,1 1-1,3-3-4,7 3-2,-7-3 1,4 3-1,-4 6 4,0 2 0,-4 6 0,-5 6 1,-18 17 1,30-20 1,-30 20 1,0 0 0,18 4 2,-18-4-1,0 0 1,13 20-1,-13-20 0,0 0 1,0 0-2,18 21 0,-18-21 0,0 0-1,0 0 0,21 25-1,-21-25-1,13 21 1,-13-21-1,20 25 0,-7-6-1,1 1 1,5 3-2,2 2 3,6 6 2,0-2-3,0 0 2,2 3-4,-2-7 3,0-3-5,-2-1 5,-4-6-8,-3-5-2,-18-10-5,30 15-6,-30-15-9,20 20-19,-20-20-25,0 0-52,9 30 5,-9-30-2,2 24 42</inkml:trace>
    <inkml:trace contextRef="#ctx0" brushRef="#br0" timeOffset="30879.2597">10355 2334 1,'6'-43'73,"-6"24"22,-10-6 5,-7 0-53,17 25 1,-41-25-4,16 31-2,-19 1-3,5 20-3,-13 0-9,8 18-5,-4 1-7,11 12-3,4-6-1,12 0-8,15-6 3,16-13-7,11-8 5,10-15-4,8-12-3,5-14-2,4-7-4,-2-8 5,-7-3-3,-6 1 5,-6 4-3,-8 4 2,-9 6 7,-10 19 1,9-22 0,-9 22 0,0 0 1,0 0 1,0 0-2,0 0 1,-2 29-3,12-11 0,7 7 5,5 9-5,10 5 2,3 7-6,7 8 3,-1 2-4,5 6 3,-7 3-4,-1 3-1,-11-3 1,-4-1 1,-13-4 2,-8-6 2,-8-6 1,-11-11-1,-6-5 2,-10-14 0,-4-7-1,-5-13 0,-2-13 0,1-6 0,3-6-1,5-8 2,8-5-3,8-1 2,11-5-2,8 1-2,10-3-5,13 4-11,-2-10-35,14 10-78,3 1 2,3 1-7,1 3 4</inkml:trace>
    <inkml:trace contextRef="#ctx0" brushRef="#br0" timeOffset="31879.5767">11149 2561 173,'0'0'130,"0"0"2,0 0-1,16 29-86,-16-29-12,36 16-9,-11-7-8,12 9-10,0-3 0,7 0-9,2 3-6,-3-7-20,13 11-62,-12-9-40,2-1-5,-7-5 3</inkml:trace>
    <inkml:trace contextRef="#ctx0" brushRef="#br0" timeOffset="31582.4265">11159 2482 87,'0'0'118,"0"0"1,0 0 4,0 0-70,0 0-15,19-40-2,14 22-18,-2-14 0,15 3-9,-2-4-3,5-2-7,1 4-6,-6-5-9,4 13-14,-13-14-22,9 20-50,-17-5-22,-7 9 1,-20 13 1</inkml:trace>
    <inkml:trace contextRef="#ctx0" brushRef="#br0" timeOffset="32442.4752">12701 2513 28,'6'-29'91,"9"10"3,-13-8 0,-4-4-62,4 10-3,-13-8 6,3 10-1,-17-6 1,4 13-3,-20-5 1,3 17-2,-18-2-6,2 17-5,-10 6-5,6 14-2,-3 9 1,9 8-6,11 6 1,14 2-4,16-2 2,16-8-5,22-11 3,10-9-3,15-18-3,4-14 0,4-13-3,-2-14 0,1-2-16,-12-19-14,1 11-41,-15-9-59,-8 4-1,-14 1 1,-9 1-2</inkml:trace>
    <inkml:trace contextRef="#ctx0" brushRef="#br0" timeOffset="33973.8173">5057 4048 1,'0'0'62,"0"0"39,0 0 6,6 36-50,-6-18-3,8 18-10,-3 1-11,7 17-6,-2 6-12,5 9-3,4 0-8,-1 1-2,3-8-8,0-3 4,0-12-4,-5-13 3,1-11-1,-17-23 0,0 0 2,0 0 0,0 0 2,0-32-2,-15 3 3,-1-6-2,-3-5 4,0-3-4,3-5 3,1 2-1,5-4 1,4 1-1,3 1 0,8 0 0,3 0-1,9 7 1,1-1-1,5 7 0,10 0 2,5 8-4,1 6 4,5 10-3,0 9 2,-1 6-2,3 11 0,-7 6 1,-5 4-1,-7 6 4,-13 2 0,-6 2 3,-12-1 0,-8-1 3,-11-6-2,-6-4 2,-6-7-3,-5-1-3,-1-11-12,-5-8-17,6 6-29,-1-8-59,3-7-2,9 1-1,4-5 5</inkml:trace>
    <inkml:trace contextRef="#ctx0" brushRef="#br0" timeOffset="34301.9576">5886 4389 100,'0'0'117,"0"0"0,0 0-2,27 4-77,0-8-19,10 2-15,11 6-27,-2-10-32,4 6-60,6 4-3,-8-4 1,-3 10 36</inkml:trace>
    <inkml:trace contextRef="#ctx0" brushRef="#br0" timeOffset="34583.2069">6008 4643 86,'0'0'113,"0"0"1,27-19-4,-4 19-70,4-8-18,13 8-14,-1 2-22,-1-4-41,1 2-56,5 8-4,-3-6 1,7 6 31</inkml:trace>
    <inkml:trace contextRef="#ctx0" brushRef="#br0" timeOffset="35020.736">7186 4574 42,'23'-15'100,"-12"-18"1,7 6-2,-1-2-74,-11-8 1,3 6-3,-9-5 1,-2 11-2,-13-2 0,-2 9-2,-16-3 0,-4 6-4,-13 7-3,-4 12-2,-6 4-2,1 13-1,-1 8-1,12 11 1,7 5-1,16 7 0,12-6-2,22-2 1,16-7-2,10-8 0,13-14-6,4-13-7,10-2-17,-12-23-43,0 0-60,-5-2-2,-11-10 1,-5 0-2</inkml:trace>
    <inkml:trace contextRef="#ctx0" brushRef="#br0" timeOffset="35802.0186">7966 4753 32,'0'0'102,"18"-23"1,1 8-5,0-3-67,-1-14-1,12 1-10,-1-10-6,4-3-6,0-2-4,0 1 0,-1 1 1,-1 7 2,-4-1 2,-2 15 2,-5 1 1,1 11 3,-21 11 1,35-2 0,-35 2-1,40 23-3,-17 2-3,8 8-2,0 7-2,9 7-1,1 5-5,3 0-3,8 6-12,-9-10-22,11-4-84,-10-1-3,-7-13 1,-3-6-4</inkml:trace>
    <inkml:trace contextRef="#ctx0" brushRef="#br0" timeOffset="36802.068">10525 4364 2,'0'0'91,"17"-52"1,-9 27 2,-8-4-64,-10 0-3,2 8-2,-15 3-3,-2 13 0,-15 5-2,1 19-2,-9 2-2,2 14-2,-1 7-5,7 6 0,3 1-6,14 1-2,10-6-4,13-7 2,15-8-3,10-14 0,12-11 0,9-14-1,6-9 0,2-12-1,0-2 3,-10-5-3,-3 1 3,-14 4 0,-8 1 3,-9 10 0,-10 3 4,0 19 0,0 0 2,-25-13 2,25 13 1,-18 15 3,18-15-1,0 37 1,10-10-3,11 7 2,10 7-4,10 7-1,7 6-3,10 6 1,1 7-5,1 1 1,-4 3 0,-8 0-1,-11-3 2,-12-3 0,-15-9-1,-14-4 1,-14-15 0,-11-8 2,-11-12-1,-8-15 0,-4-15-1,-2-14 3,4-12-1,3-13 2,9-6-2,9-3-1,10-1 2,13 2-3,8 6-1,13 0-9,12 6-5,2 0-18,17 13-21,-5-2-68,5-3 1,4 11-3,-4-4 10</inkml:trace>
    <inkml:trace contextRef="#ctx0" brushRef="#br0" timeOffset="37317.7214">11485 4134 108,'0'0'124,"-20"-9"-3,20 9 4,0 0-77,0 0-8,33 25-14,-10-12-13,10 5-7,8-1-7,5 4-2,8 2-3,-2-3 1,2-1-2,-4-4 1,-2 1 0,-9-3 2,-6 3 0,-8-5 3,-25-11 3,29 25 2,-29-25 3,-4 35 1,-10-14 1,-5 8 2,-12-2 0,-2 6 0,-7 0-3,1 3 0,-3-5-4,7 0-2,2-8-4,8-9-5,25-14-17,-23 11-27,23-11-75,27-9-6,-2-5 2,6-1-1</inkml:trace>
    <inkml:trace contextRef="#ctx0" brushRef="#br0" timeOffset="37786.4922">12942 4252 55,'0'0'107,"16"-33"1,-16 33 0,17-29-64,-23 8-9,6 21-7,-19-29-7,19 29 2,-37-21-2,12 19 2,-15-2-1,1 12-2,-13 5-1,4 16-3,-10 6-4,4 13-3,2 8-2,8 8-2,11 3-3,12-1 0,15-8-3,18-6 2,18-12-2,13-15 1,13-15-4,7-12-2,5-10-2,-3-17-4,-1-1-6,-16-22-14,0 17-41,-19-15-60,-17-2 3,-10 2-1,-14-1 3</inkml:trace>
    <inkml:trace contextRef="#ctx0" brushRef="#br0" timeOffset="39114.682">5263 5904 78,'0'0'110,"0"0"4,0 0-43,0 0-19,-19 21 2,23-1-18,-10-1-2,12 18-9,-6 3-3,8 14-7,5 4-2,8 13-4,1 4-8,7 3 3,7-7-9,-1-6 0,0-5-2,-3-15 0,-7-7 1,-9-15-1,-16-23 1,0 0 1,0 0 2,0 0 0,-29-42 1,8 7 0,-4-7 0,-4-8 3,6-1-1,3-1 1,5 0-2,7-2 1,4 0 2,6 2-2,6 2-3,11 0 2,2 4-2,6 3 2,4 1-1,4 7 2,7 8-3,3 10 3,5 11 1,0 8-1,2 8 4,-2 9-6,-4 10 7,-7 6-3,-12 1 5,-10 3-1,-15-3 3,-11 1-3,-18-6-1,-8 0 3,-13-10-5,-6-4-4,-4-5-8,-4-10-15,8 2-35,-9-10-64,14-6-4,7-5 4,11-4-5</inkml:trace>
    <inkml:trace contextRef="#ctx0" brushRef="#br0" timeOffset="39395.9453">6198 6201 128,'0'0'122,"0"0"1,0 0-2,0 0-86,18 14-13,1-7-17,2-5-21,16 10-29,-10-8-71,4-2-7,0 1 0,-1-8-1</inkml:trace>
    <inkml:trace contextRef="#ctx0" brushRef="#br0" timeOffset="39661.585">6204 6392 96,'0'0'125,"0"0"0,0 0-1,25 17-76,-25-17-10,41 2-12,-16 0-13,6 2-9,9 4-15,-11-8-28,12 4-88,-7 3 0,-7-7-3,-2 2 0</inkml:trace>
    <inkml:trace contextRef="#ctx0" brushRef="#br0" timeOffset="40442.8749">7243 6506 4,'18'-23'93,"9"9"0,-12-17-1,-7 0-73,0 4-3,-8-3 0,-4 6-6,-10 1 1,-5 4-3,-12 4 1,-6 7 1,-13 2 4,-4 8 1,-9 4 0,3 9 2,-2 3 0,8 12 1,2 1-3,19 6 1,8 5-7,22 1 0,16-3-2,18-1-4,15-8-4,10-10-9,15-6-16,-7-22-27,5-7-62,-7-7-2,-16-18-3,-9 1 27</inkml:trace>
    <inkml:trace contextRef="#ctx0" brushRef="#br0" timeOffset="41130.4101">8319 6587 78,'0'0'108,"0"0"0,4-31-1,2 2-81,11-2-6,2-11-7,5-1-8,4-9 1,1 4-2,0-2 3,-2 9 0,-4 3 1,-1 13 2,-7 2 3,-15 23 0,23-10 0,-23 10 0,14 25-3,-1 2 0,-1 6-3,7 7 1,4 7-7,6 3 0,8 6-8,3-4-12,10 7-29,-11-14-75,3-7-3,-3-7-3,-6-17 2</inkml:trace>
    <inkml:trace contextRef="#ctx0" brushRef="#br0" timeOffset="42021.0747">10762 6259 1,'9'-27'73,"-18"-15"12,5 18 2,-23-6-67,-6 8 0,-5 9 3,-14 9 1,-2 12-1,-10 5 4,8 18-1,-6 2-1,18 13-4,7 0-6,20 1-3,15-1-4,16-4-5,20-9-7,7-12-2,19-11-2,1-14-2,5-9-1,-6-9-1,-1-8 2,-12-3 1,-7 2 3,-17 4 2,-11 2 2,-12 6 4,0 19 4,-23-18 2,5 16 2,-1 6 2,-2 2 2,21-6 1,-21 27 0,24-6-1,7 4-2,13 4 1,8 6-5,15 7 2,4 3-5,10 7-1,4 9-2,1 3 1,-7 5-3,-8-1 2,-11 3-2,-12-5 2,-17-5-1,-12-5 3,-20-13 0,-10-3-1,-11-17-1,-9-9 1,-6-12-2,-7-14-1,-1-15 1,5-11-2,10-9 0,9-7-1,13-9 2,10-3-5,17 3-5,13-3-11,18 10-16,0-4-26,16 3-58,3 10-1,2 1-1,4 9 43</inkml:trace>
    <inkml:trace contextRef="#ctx0" brushRef="#br0" timeOffset="42317.9658">11612 6249 108,'-23'-7'124,"23"7"2,0 0-5,23-4-79,6 8-12,2-1-15,13-3-19,8 8-21,-4-10-32,6 2-66,0 6 1,-7-6-2,-1 6 14</inkml:trace>
    <inkml:trace contextRef="#ctx0" brushRef="#br0" timeOffset="42552.3516">11701 6496 125,'0'0'125,"19"-8"-1,2-3 0,2-7-85,20 9-18,7 1-25,0-5-36,12 7-66,-3 6-16,-3-6-2,4 8-1</inkml:trace>
    <inkml:trace contextRef="#ctx0" brushRef="#br0" timeOffset="42989.8744">13220 6336 1,'0'0'83,"21"-21"4,-19 0 0,8 1-59,-1 1-4,-5-6 6,2 6 0,-12-8 4,0 9-2,-17-9 3,-2 6-1,-21 2-6,-6 13-5,-18 2-5,-3 16-3,-12 11-3,6 14 1,-2 9-2,16 16-2,11 3 1,25 1 0,23-5-2,25-9-1,22-17-2,19-14-2,17-19-2,6-15-5,3-14-9,-12-18-21,3 1-50,-21-12-49,-16-2-4,-17-1 3,-17 5-3</inkml:trace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19T22:38:20.074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487A7F0D-4673-4803-AF90-EAE345E88711}" emma:medium="tactile" emma:mode="ink">
          <msink:context xmlns:msink="http://schemas.microsoft.com/ink/2010/main" type="inkDrawing"/>
        </emma:interpretation>
      </emma:emma>
    </inkml:annotationXML>
    <inkml:trace contextRef="#ctx0" brushRef="#br0">0 0,'0'0,"0"0,0 0,0 0</inkml:trace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2:37.450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B8FB7D8-9C72-4B32-A38F-8AE31A51D0F5}" emma:medium="tactile" emma:mode="ink">
          <msink:context xmlns:msink="http://schemas.microsoft.com/ink/2010/main" type="inkDrawing"/>
        </emma:interpretation>
      </emma:emma>
    </inkml:annotationXML>
    <inkml:trace contextRef="#ctx0" brushRef="#br0">455 0 38,'-14'28'81,"14"-28"-27,-23 37-7,14-12-2,-10-1-7,8 12 1,-12-1-6,6 18-7,-8-4-2,7 15-3,-10-1 1,5 13-6,-7-2 0,4 11-4,-1-4-1,-1 9 1,0 0-4,3 7 1,2-2-4,2 4 2,3 0-1,6 7 1,3 3-3,6-1-2,3 1 2,5 2-4,2 2 2,2-2-2,3 2 0,2-5-2,-1 1 1,1-1 3,0 3-2,5 0-2,-3 2 1,2-2-1,1 2 1,2 0-2,2-2 1,2-3-3,7-4 2,1-7 1,1 0-2,1-5 2,4 1-1,-2-8-3,-2-2 4,-1-6-3,-4-6 3,-2-6-2,2-5 6,-2-7-6,-3-7 4,3-9 0,-3-5-1,-2-6-1,0-8-4,-23-18-8,33 28-20,-33-28-49,0 0-33,0 0 1,0 0-2</inkml:trace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2:36.263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E6A44B1-A4ED-409A-957D-958BDE29168E}" emma:medium="tactile" emma:mode="ink">
          <msink:context xmlns:msink="http://schemas.microsoft.com/ink/2010/main" type="inkDrawing"/>
        </emma:interpretation>
      </emma:emma>
    </inkml:annotationXML>
    <inkml:trace contextRef="#ctx0" brushRef="#br0">0-9 1,'26'-10'41,"-26"10"44,0 0 2,0 0-48,20 0-4,-20 0-5,0 0-4,28 35-3,-28-35 0,30 42-5,-16-19 1,9 9-6,-5 0-1,8 10-6,-1 2 1,3 9-2,0 5-1,2 2 1,-3 9-4,6 2 2,1 10-4,-4 0 0,3 4-2,-1-2 2,-2 1 0,-2-6-3,-1 5 3,-4 0-4,-4-7 5,-1 3-2,-1-3 3,-6 3-3,1-3 2,-3 2 0,0-4 0,-4 0 2,-1 5-1,1-1 1,-5-2-1,0 3 3,-2-1-2,-3 3 4,0 0-1,-2 4 0,-2-6 2,2 2-1,-2-3 2,-2 3-3,-1 0 1,0 4-2,-1-6 0,-4 4 1,4-3-2,-4 1 2,-3-2-3,-1-3 4,-5-5-1,3 1 3,-7-7-2,5-1 0,-7-1 3,6 4-3,-4-5 3,5 0-4,-3-4 3,7-3-6,-2-11 6,7 0-3,-2-14-2,2-7-1,2-2-6,14-21-6,-28 28-12,3-26-18,25-2-77,-30 28-8,9-14-4,-7-5 3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2:09.114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10B59C5-2F02-4358-9A60-F305CF4C30D8}" emma:medium="tactile" emma:mode="ink">
          <msink:context xmlns:msink="http://schemas.microsoft.com/ink/2010/main" type="inkDrawing" rotatedBoundingBox="2166,8867 20297,6887 21113,14364 2982,16344" shapeName="Other"/>
        </emma:interpretation>
      </emma:emma>
    </inkml:annotationXML>
    <inkml:trace contextRef="#ctx0" brushRef="#br0">176 0 67,'0'0'107,"0"0"5,0 0 0,0 0-60,0 0-8,-16 27-8,7 15-8,-14 9-7,0 18-5,-5 7-6,0 10-2,5-1-2,7 3-1,7 0-2,13-10 1,13-11-3,10-14-2,17-16-7,9-16-6,19-7-18,-5-28-29,7-7-58,2-4-7,-9-10 4,-5 3-2</inkml:trace>
    <inkml:trace contextRef="#ctx0" brushRef="#br0" timeOffset="218.7554">241 455 94,'0'0'104,"0"0"-1,0 0-2,0 0-70,51-3-11,-12-4-20,0-4-21,14-3-48,0 0-35,-9-11 0,2 8 0</inkml:trace>
    <inkml:trace contextRef="#ctx0" brushRef="#br0" timeOffset="456.1501">213 69 142,'0'0'115,"-18"-21"1,18 21 0,0 0-83,25-14-6,5 17-11,2-1-4,12 5-8,12 4-16,-1-4-23,12 12-50,-2-1-31,-5-2-3,0 5 1</inkml:trace>
    <inkml:trace contextRef="#ctx0" brushRef="#br0" timeOffset="734.4059">917 291 114,'0'0'118,"0"0"0,21 11 2,0-4-72,13 21-18,1 2-9,16 11-12,7 3-11,2 2-12,7 7-11,-10-13-17,3 11-23,-16-5-54,-9-14 4,-12 0-1,-21-11 37</inkml:trace>
    <inkml:trace contextRef="#ctx0" brushRef="#br0" timeOffset="906.2972">1130 796 114,'-19'-37'115,"15"-2"-1,4-12 1,16-11-69,14 6-15,4-6-15,13 0-21,6 11-35,-5 3-75,3 4-2,0 16-2,-14 7-1</inkml:trace>
    <inkml:trace contextRef="#ctx0" brushRef="#br0" timeOffset="1656.3308">2129 485 1,'23'-54'25,"-6"31"58,-15-14 5,5 5-44,-5 9-6,-9-7 1,0 9-4,-14-4-3,21 25-3,-53-16 1,19 30-3,-12 6-2,4 22-4,-6 6-3,6 17-5,0 2-3,10 2-2,9-6-2,14-8-2,16-14-4,13-15 2,13-22-5,11-20 0,9-14-2,4-16-1,6-7-2,-5-5 0,-10 1 2,-11 4-1,-7 11 5,-14 7 1,-11 15 4,-5 20 1,-21 4 4,21-4 0,-32 46 0,20-9 0,5 7-2,12 5 1,9 1-3,13-3-9,17 3-24,7-13-81,16-14-9,11-9-2,3-18-1</inkml:trace>
    <inkml:trace contextRef="#ctx0" brushRef="#br0" timeOffset="2718.8779">2794 581 1,'-11'31'82,"11"-31"13,-12 23 3,12-23-51,0 0-8,0 0-7,12-26-7,-5-2-8,9-4-6,-2-7-3,6-5-2,3-4 1,3 1 1,2 1 0,-1 12-1,-1 1 3,-1 19-1,-4 12 2,0 18-1,-8 14-2,1 16-1,-7 5-1,2 7 1,-2-3-5,0-4 1,7-7-2,-5-12 1,-9-32-2,37 14 1,-16-30-2,4-14 0,1-9 2,2-7-2,-5-1 1,2 6 0,-2 4 0,-4 9-2,-19 28 5,32-14-2,-32 14 2,25 42 0,-18-5-1,2 4 1,3 3-1,0-4 1,1-4-2,4-8 0,-17-28-1,39 16 1,-14-29 0,1-18-1,4-10 1,0-10-2,0-7 1,0 3-2,0 4 3,-3 7-1,-4 12 3,-2 16-1,-21 16 4,30 21 0,-21 11 0,1 12 1,-3 7-2,4 6 0,3 3-6,2-7-5,7 1-17,-4-22-23,15-4-65,-4-15-13,0-15-1,0-12 0</inkml:trace>
    <inkml:trace contextRef="#ctx0" brushRef="#br0" timeOffset="3203.2911">4276 284 84,'0'0'113,"10"23"2,-4 0-1,6 14-68,-5 0-11,14 20-9,2 8-9,0 9-5,2 9-6,5 2-3,0-6 1,-2-5-5,-5-14 5,-2-9-4,-12-19 3,0-11-3,-9-21 1,0 0 2,-34-49-4,11 5 7,-5-16-5,0-16 2,3-7-3,2-9 2,7-3-2,9 0 2,16 5-1,9 10-3,10 8 2,4 12-1,12 9 2,5 17-1,4 11-1,4 13 0,-6 17 1,-2 12-1,-5 15-1,-10 10 2,-11 16-3,-11 5 3,-19 4 0,-12 0 0,-13-6-5,-12-13-8,-4-6-14,-15-23-22,13-5-30,-3-16-41,0-14 1,13-6 0</inkml:trace>
    <inkml:trace contextRef="#ctx0" brushRef="#br0" timeOffset="3765.8207">4833 413 65,'39'32'108,"-2"-6"0,4 1-1,3-13-61,-7-21-13,9-4-15,-2-22-10,5-13-6,4-16-5,-7-7-4,0-5 2,-7-5 0,-4 10-2,-10 2 2,-8 14 1,-11 11 1,-12 22 4,6 20 4,-42 2 3,5 26 2,-9 4 3,-3 23 3,-1 1 2,6 22 0,0 3-1,14 9-1,11-4-3,24 1-2,16-11-5,18-11-1,16-19-5,10-20-4,18-24-6,10-30-6,8-11-8,-9-23-3,3-1 2,-16-13-2,-6 7 4,-17-3 6,-15 10 10,-22 16 9,-19 7 11,0 39 7,-44-35 2,5 42 2,-14 7 1,4 20-2,-4 6-3,9 17-2,3 6-5,18 6-1,11 0-5,28 0 1,14-9-7,21-6-4,23-6-35,4-18-88,19-18-1,7-8-5,0-18 1</inkml:trace>
    <inkml:trace contextRef="#ctx0" brushRef="#br0" timeOffset="5156.6501">6758 480 155,'0'0'114,"-21"-5"-4,21 5-14,0 0-112,0 0-79,35 16-12,-35-16-4,28 21-4</inkml:trace>
    <inkml:trace contextRef="#ctx0" brushRef="#br0" timeOffset="4984.7752">6786 138 143,'0'0'124,"0"0"1,-21-16-2,21 16-77,0 0-14,-5-21-15,5 21-17,0 0-29,23 7-72,-23-7-22,21 21-3,-21-21 0</inkml:trace>
    <inkml:trace contextRef="#ctx0" brushRef="#br0" timeOffset="6547.3751">5050 1909 53,'0'0'108,"-19"-35"3,19 35 0,0 0-55,-16-23-11,16 23-8,0 0-9,23 21-5,-23-21-6,49 48-4,-10-11-3,9 10-4,10 3-7,2 3-7,9 14-11,-4-9-15,0 4-12,-17-13-12,5 4-26,-21-11-37,-13-8 1,-12-1 6</inkml:trace>
    <inkml:trace contextRef="#ctx0" brushRef="#br0" timeOffset="6734.8548">5128 2414 98,'-25'-23'117,"25"23"-1,-19-41 1,19 9-73,16 6-11,5-11-22,7-4-19,18-3-35,-2-9-69,4-5-3,6-2-5,-8-2 2</inkml:trace>
    <inkml:trace contextRef="#ctx0" brushRef="#br0" timeOffset="7109.8721">5703 1570 41,'0'0'98,"35"-5"0,-15 0 1,8 1-58,4 6-12,-4-4-7,4 9-5,-8-3-4,3 8-2,-27-12-3,23 32 0,-23-9-4,-9 3 2,-9 8-4,-8 1 0,-2 2-1,-4 0 3,2-3 2,5 1 3,6-10 2,8 3-2,11-28 2,18 30-1,-18-30-5,51 7-13,-7-2-35,2-10-73,-2-4-3,4 4-2,-6-4-1</inkml:trace>
    <inkml:trace contextRef="#ctx0" brushRef="#br0" timeOffset="7672.3963">6144 2359 86,'0'0'118,"0"0"2,0 0 0,0 0-65,21 2-22,13-2-10,3-4-12,9-1-15,14 7-20,-6-8-33,10 6-62,-1 0-1,-8-3 3,-2 3-5</inkml:trace>
    <inkml:trace contextRef="#ctx0" brushRef="#br0" timeOffset="8359.9322">7273 2144 34,'0'0'86,"16"-50"1,-2 22-5,-5-9-58,-2-2-9,2-3-4,-6 8-1,-1 4 4,-7 6 3,5 24 2,-11-20 5,11 20-2,-19 20 1,15 6-1,-6 2-4,8 8-3,0 4-5,9 4-2,4-1-5,8 4 0,6 1-6,0-4-6,10 2-4,-5-2-3,2-2 4,-9-6-4,1-1 4,-15-5-3,-5-4 8,-11-1 3,7-25 8,-41 32 1,9-23 5,2 1 3,-7-8 3,7 0 1,-3-6 3,13 4 1,-1-7-2,21 7-1,0 0-4,0 0-2,0 0-4,23-9-2,2 9-6,8 0-11,10 6-23,-8-8-71,4 2-19,1-4-1,-3-3-3</inkml:trace>
    <inkml:trace contextRef="#ctx0" brushRef="#br0" timeOffset="8926.7392">8097 2114 144,'-23'-18'122,"23"18"-3,0 0-1,0 0-78,32-14-11,-9 9-12,12 3-9,11 0-11,5-7-16,16 6-25,-7-4-72,4-2 0,-1 5-5,-10-1 3</inkml:trace>
    <inkml:trace contextRef="#ctx0" brushRef="#br0" timeOffset="9145.4988">8240 2308 169,'0'0'119,"0"0"2,23 12-4,7-8-84,2-13-9,17 7-15,6-5-17,8-5-25,13 3-76,2 0-10,-1-3 0,1 1-3</inkml:trace>
    <inkml:trace contextRef="#ctx0" brushRef="#br0" timeOffset="9520.5222">9600 2197 93,'0'0'106,"21"-20"-5,-21 20 4,2-35-73,-2 35-9,-5-35-2,5 35-6,-25-34-1,4 22 2,-20 1 3,-1 8-1,-16 6 0,3 11 0,-12 9-2,9 11-2,1 10-3,8 9-4,10 3-1,18 1-1,16-6-1,19-5-2,19-13 0,13-15-4,11-20 1,8-19-3,9-7-12,-14-22-21,9 6-33,-18-16-55,-14 0 0,-16 0-3,-17 2 2</inkml:trace>
    <inkml:trace contextRef="#ctx0" brushRef="#br0" timeOffset="10317.437">10782 2361 62,'0'0'100,"0"0"-4,0 0 1,9-34-54,3 8-26,4 1-3,9-12-7,1 2-5,4-8-2,2 3 2,-2 6-1,0-1 3,-2 7 2,-3 8 4,-25 20 2,35-21 2,-35 21 2,20 9 0,-20-9-2,19 44-1,-10-14-3,7 7-5,5 11-11,4-4-15,10 7-29,0-3-60,4-11-5,2-4 1,-4-15-5</inkml:trace>
    <inkml:trace contextRef="#ctx0" brushRef="#br0" timeOffset="11336.0019">13150 1807 78,'0'-23'107,"0"23"5,-2-23 2,2 23-53,0 0-7,-9-28-11,9 28-8,0 0-8,18 44-7,-11-18-5,12 13-3,-1 5-4,10 9-5,7 5-4,-1-3-7,10 5-9,-7-11-8,11 6-20,-18-23-19,7 3-61,-11-12-1,-26-23-1,21 32 9</inkml:trace>
    <inkml:trace contextRef="#ctx0" brushRef="#br0" timeOffset="11539.1409">13118 2440 150,'0'0'117,"-23"-42"1,23 8-3,5-15-74,18 3-10,2-9-19,10-10-17,9 5-24,-3-9-25,12 9-58,-7 7-5,1 4 2,-4 12-3</inkml:trace>
    <inkml:trace contextRef="#ctx0" brushRef="#br0" timeOffset="11929.7855">13887 2154 156,'23'-28'114,"-23"28"-4,30-7 1,-30 7-79,46-2-11,-14 4-16,5 0-15,10 5-19,-8-7-30,0 3-48,5 6-6,-9-9 3,-1 7-2</inkml:trace>
    <inkml:trace contextRef="#ctx0" brushRef="#br0" timeOffset="12273.5484">14189 1978 197,'-7'46'115,"-2"-2"2,4 2-20,8 12-72,-3-5-16,7 0-17,9 0-29,-5-11-51,8-12-29,6-5 1,-2-15-1</inkml:trace>
    <inkml:trace contextRef="#ctx0" brushRef="#br0" timeOffset="12804.841">14718 2098 15,'21'-53'73,"-3"23"3,-13-16 6,-1 7-59,6 4 7,-6 0 2,3 15 3,-7 20 2,0 0 0,0 0-5,0 0-2,-4 27-7,6 8-6,0 0-6,7 8-2,1-1-3,8 4-2,-2-4-2,10-1-4,-6 1-4,6-5-1,-5-3-1,-3-6-4,-4-2 1,-5-6-2,-9-20 4,0 30 1,0-30 5,-28 21 6,8-16 6,-8 4 5,3-7 4,-1 7 3,1-11 1,25 2 2,-33 2-1,33-2-3,0 0-4,0 0-4,0 0-4,40-23-6,-17 16-5,5-4-13,6 11-33,-11-7-79,7-2-4,-2 0 3,-5-3 1</inkml:trace>
    <inkml:trace contextRef="#ctx0" brushRef="#br0" timeOffset="13632.9897">15651 1692 98,'0'0'111,"-26"0"2,26 0 2,0 0-59,0 0-13,19 32-9,-19-32-12,44 26-8,-12-13-6,9 6-4,8-5-2,4 2 0,7-7-3,2 0 2,-2-2-2,-4 0 1,-8 0 0,-9 2-1,-6 3 1,-8 4-1,-25-16 0,12 39 0,-17-16 2,-6 1 0,-8 1 1,-6 3 3,-8-3 0,1 5 3,-5-2 1,3 6 1,-6-4 1,6 7-2,-1-4-2,10 1 0,2-8-1,4 1-2,19-27-1,-23 33-3,23-33 0,0 0-2,0 0-6,0 0-11,21 0-33,-21 0-76,21-28 2,-21 28-6,36-37 4</inkml:trace>
    <inkml:trace contextRef="#ctx0" brushRef="#br0" timeOffset="14164.2932">17271 2135 26,'9'-21'95,"-9"21"-1,24-46 2,-11 16-45,-3 5-15,-8-8-13,0 6-6,-9-3-4,-2 4 2,-9-1 1,18 27 5,-51-42 2,16 31 1,-16-1 2,1 21 0,-10 3-3,2 20-5,-7 7-2,10 17-2,4 4-4,16 9-2,17-2-3,16-5-2,18-9-2,18-13 0,13-20 0,13-15-2,2-16-1,3-15-2,-3-6-7,-14-21-12,5 11-26,-29-11-77,-6 5-1,-13 1-5,-15 8 4</inkml:trace>
    <inkml:trace contextRef="#ctx0" brushRef="#br0" timeOffset="18945.7582">-496 3705 1,'0'0'0,"-2"-35"44,2 35-16,0 0 2,0 0 2,0 0 1,2-20 3,-2 20 0,0 0 2,0 0-1,0 0-5,0 0-1,0 0-1,0 0-2,-4 20-2,8 3-4,-6 3-3,4 18-4,-2 6-5,0 15-4,3 7-6,-1-1-5,5 5-11,-7-16-19,14-4-76,-5-17-3,0-18-2,-9-21-1</inkml:trace>
    <inkml:trace contextRef="#ctx0" brushRef="#br0" timeOffset="19664.5431">982 3753 16,'9'-27'104,"-9"27"2,0 0 5,0 0-55,0 0-10,0 0-8,0 0-9,19 21-5,-15 4-6,6 16-4,-1 10-4,5 9-3,-3 0-4,5 0-5,3 3-10,-5-17-21,13-2-82,-11-21-6,-16-23-2,33 16-1</inkml:trace>
    <inkml:trace contextRef="#ctx0" brushRef="#br0" timeOffset="20508.3361">2979 3693 1,'2'-27'51,"-2"27"51,0 0-1,5-23-40,-5 23-7,0 0-6,0 0-7,18 23-6,-9 2-6,-9 1-6,5 17-4,-3 6-5,3 13-3,2 3-8,0 2-4,4 7-14,-6-17-23,18 3-79,-9-18-5,4-10-1,-18-32-5</inkml:trace>
    <inkml:trace contextRef="#ctx0" brushRef="#br0" timeOffset="21367.7491">1111 4894 33,'0'0'107,"7"-23"2,-7 23 3,0 0-57,0 0-10,0 0-8,9 32-7,-2 7-6,-7 8-8,7 15-5,-4 7-5,-1 12-8,7 7-12,-4-12-21,15 9-83,-10-15-3,8-10-1,-2-21-4</inkml:trace>
    <inkml:trace contextRef="#ctx0" brushRef="#br0" timeOffset="22117.7869">2358 5247 57,'0'0'105,"0"0"2,0 0-1,0 0-67,30 0-6,-7-5-10,12 5-10,4-4-12,2-1-19,15 8-34,-5-6-55,2-1-4,0-1-1,-7 0 29</inkml:trace>
    <inkml:trace contextRef="#ctx0" brushRef="#br0" timeOffset="22524.0805">3284 4871 56,'0'0'118,"0"0"1,0 0 2,7 34-54,-7-34-26,2 63-5,-4-15-15,6 17-7,-2 11-7,3 5-10,2 11-21,-7-11-47,9 11-50,-4-11-3,4-9-1,-4-15-4</inkml:trace>
    <inkml:trace contextRef="#ctx0" brushRef="#br0" timeOffset="23352.2263">-98 5296 52,'0'0'89,"11"-26"-1,-11 26-37,9-37-24,-13 10-1,4 6-6,-14-5-2,14 26-2,-37-39-1,12 30-1,-19 2 0,2 16 0,-11 5 0,5 14 1,-3 9-2,7 9 0,5 9-2,16 10-1,11 2-3,14 2-1,14-4-5,12-12-1,9-9-1,9-19 0,3-16-5,-1-22-5,5-13-18,-16-27-28,-4-5-55,-10-2 1,-9-2-3,-8 7 23</inkml:trace>
    <inkml:trace contextRef="#ctx0" brushRef="#br0" timeOffset="24789.7926">-78 7006 53,'0'0'105,"14"-27"1,-9 6-3,-5-12-64,11 8-7,-11-14-9,5 6-9,-10-3-3,-2 6-7,-9 0 0,-5 9-1,-11 7 1,-5 9 1,-9 12 1,-2 12 3,-3 11-3,5 16 4,2 7-2,11 9-1,10 3-1,16 2 0,12-5-4,18-4 0,16-12-1,8-14-1,13-11-3,2-19-5,9-8-11,-8-29-29,1 3-66,-13-15-4,-9-3-3,-15-8-2</inkml:trace>
    <inkml:trace contextRef="#ctx0" brushRef="#br0" timeOffset="25492.9534">1372 6614 14,'0'0'107,"0"0"1,0 0 5,0 0-47,0 0-16,0 0-6,0 21-9,2 9-7,-9 0-9,5 20-2,-5 10-5,7 14-3,-2 5-6,4 2-5,10 4-18,-5-20-29,18 2-72,-4-21-6,9-12 1,-5-22-6</inkml:trace>
    <inkml:trace contextRef="#ctx0" brushRef="#br0" timeOffset="25977.3611">3353 6494 88,'0'0'118,"0"0"6,0 0-1,0 0-61,25 11-16,-27 12-10,9 28-11,-7 5-10,4 17-4,1 13-11,-3-1-11,12 12-36,-14-18-78,14-8-3,-5-22-3,5-15-2</inkml:trace>
    <inkml:trace contextRef="#ctx0" brushRef="#br0" timeOffset="96903.2441">5548 1422 1,'3'-23'10,"-3"23"68,0 0 2,7-28-48,-7 28-4,18-21 1,-18 21-9,30-32 1,-7 11-5,2 3-5,5-3 0,5 0-2,2-2 0,7 7-3,-3 4 1,3 8 0,-2 6 0,2 10 1,-3 6 0,1 10 0,4 2-1,0 4 1,3-6-2,-1-3 0,8-8-2,1-15 3,-1-14-3,1-6 0,-1-10 0,-3-4-2,-5-3 0,-1 8-1,-13 4-1,-4 11-1,-7 12 4,-2 12 1,-7 8 3,-3 13 1,-4-1 2,5 7 1,-3-7 0,7-2 2,0-9-3,8-11-2,6-15 0,4-9-4,5-14 0,5-6-3,5-10-1,-1-7-4,8 5 2,-1-5-3,0 14 1,-1 3-2,1 13 2,-2 5 0,2 13 3,-1 13 0,-1 1 1,4 14 1,-1 1-1,4 8 3,0-1-2,0 4 2,-2-5-3,-3 3 3,-7-5-1,-4 2 2,-7-2-2,-7 0 0,-7 2-9,-11-4-25,-5-5-79,-7 5-3,0-28-3,-35 23-1</inkml:trace>
    <inkml:trace contextRef="#ctx0" brushRef="#br0" timeOffset="37915.4466">13150 1454 52,'0'0'87,"0"0"3,-20-32 1,20 32-51,2-23-4,-2 23-4,11-33-7,-6 10 0,9 3-6,0-8-1,7-7-6,4 1-3,10-6-4,4-1-5,5 2 2,6 4-5,1 3 5,0 9-6,-5 9 6,-4 7-2,-3 14 1,-11 11 3,-3 12-3,-6 5 2,1 2-3,3 2 4,3 0-4,8-4 1,8-5-1,7-12 0,6-11-1,12-11-1,0-10-2,7-9-1,-5-14-3,0-5-1,-9-6 2,-4-1-3,-10 5 6,-12 10-5,-10 6 7,-24 28 1,23-16 2,-23 16 2,-3 37-1,-4-5 3,3 7-3,-1-2 5,5 5-4,2-3 2,5 0-2,7-11 2,7 0-3,4-10 1,5-4-1,7-7-2,5-7 1,2-5-1,0-8-1,-1-4 0,-3-3-1,-3-3-2,-3-5 0,-8 5 0,-3-3 0,-2 8 1,-1-3-1,-20 21 2,40-23 0,-20 16 1,6 5 1,4 2 0,2 4-1,5 1-1,2 9 1,7-3 0,-2 10 0,5 0 0,-1 11 2,-2-2-2,-4 10 3,-3-1-1,-11 2 0,-7 3-1,-7-7-4,-10 5-28,-11-12-68,7-30-2,-41 27-2,6-36-3</inkml:trace>
    <inkml:trace contextRef="#ctx0" brushRef="#br0" timeOffset="39524.904">14697 187 107,'0'0'92,"0"0"0,19-33-35,-19 33-25,11-32-6,-11 32-11,12-35-4,-8 15-5,-1-1-3,-3 0-2,0 0 2,0 21-1,-10-30 2,10 30 0,-25-7 3,25 7 1,-37 28 1,16 0 1,-2 6-1,2 6 0,1 4-2,6-1-1,7-6-2,5-4-2,4-10-2,-2-23 0,28 11-2,-8-18 1,3-11 0,1-5-1,-1 0 1,0-3-1,0 1 1,-23 25 0,32-32 2,-32 32-2,23-12 1,-23 12 0,0 0 0,23 28 2,-16-7-2,7 2 3,0 9-3,7 3 3,2 8-3,4 4 2,1 6 0,2 2 0,-7 1-1,-4-1 1,-8-2 0,-6-2 0,-12-7 0,-9-3-2,-7-8-3,-14-8 0,-2-7-2,-3-8 0,0-10 1,3-12 2,7-11 2,9-9 5,7-12 7,13-7-1,13-11 3,10 2-1,6-7 0,6 4-5,5 6-15,-2 1-33,-1 8-72,3 16-4,-16 4-2,-21 28-2</inkml:trace>
    <inkml:trace contextRef="#ctx0" brushRef="#br0" timeOffset="97653.2801">7517 577 1,'19'-42'85,"-19"42"-2,14-57 1,-10 20-59,3-5-8,-2-4-10,-3 0-7,-2 4 2,-4 5 0,-3 5 10,7 32 3,-19-28 8,19 28 3,-21 28 4,17 14 2,-5 6-1,9 24-1,-5 4-9,12 11-2,0 4-8,7-6-2,0-7-4,4-11-3,-2-16-7,-2-21-5,0-9-5,-14-21-9,0 0-4,-2-30-6,2 30 4,-35-49 0,14 29 11,-11-6 9,0 6 11,4 8 14,-4-7 12,11 15 6,-2-8 2,23 12 3,0 0-7,0 0-3,0 0-7,25 5-6,5-5-6,7-5-5,2-2-7,3-6-10,6 6-21,-18-7-76,5-2-13,-7 2-3,-28 14-2</inkml:trace>
    <inkml:trace contextRef="#ctx0" brushRef="#br0" timeOffset="29305.6427">5987 3723 1,'7'-20'77,"-7"20"26,0 0 3,4-26-40,-4 26-13,0 0-5,12 26-7,-12-26-5,2 39-8,-2-14-7,5 21-5,-3 1-8,3 6-6,2 7-14,-5-7-15,14 9-33,-11-16-61,6-9-3,-11-37 1,19 23-1</inkml:trace>
    <inkml:trace contextRef="#ctx0" brushRef="#br0" timeOffset="29790.0456">5950 3906 91,'-23'-9'120,"23"9"3,0 0-1,0 0-68,0 0-11,35-10-13,-1 15-9,5-5-10,8 2-7,6 3-8,0-7-11,9 9-20,-13-17-23,8 10-65,-15-2 0,-8 4-2,-13 3 1</inkml:trace>
    <inkml:trace contextRef="#ctx0" brushRef="#br0" timeOffset="30055.6828">6058 4056 155,'0'0'125,"12"-21"-2,-12 21 0,32 5-83,-11-8-11,11 8-13,3-5-8,9 0-6,4 0-13,-1-7-27,13 5-84,-12-1-3,1 6-4,-10-1 0</inkml:trace>
    <inkml:trace contextRef="#ctx0" brushRef="#br0" timeOffset="29540.035">6257 3733 89,'0'0'114,"12"41"1,-6-6-2,-6 0-70,17 18-12,-10-5-14,6 3-10,4 0-13,-6-10-13,10 1-19,-16-19-40,-5-23-34,20 30-3,-20-30 1</inkml:trace>
    <inkml:trace contextRef="#ctx0" brushRef="#br0" timeOffset="41399.989">6984 3553 34,'0'0'90,"0"0"5,-2-21-37,2 21-6,0 0-10,0 0-1,-28 4-7,28-4-5,-30 40-3,14-3-7,-7 2-2,2 14-5,-4 0-1,2 9-5,4 3-2,5 0-3,10-3-6,4-7-8,16 5-17,-2-18-37,13 0-48,3-12-1,12-10-1,2-10 10</inkml:trace>
    <inkml:trace contextRef="#ctx0" brushRef="#br0" timeOffset="42165.657">7363 3830 1,'0'0'59,"0"0"14,0 0-28,0 0-14,0 0-5,-14-30-1,14 30 2,-2-28 1,2 28 1,0 0 0,0 0-2,-33-23-1,33 23-3,-30 18-2,30-18-4,-34 37-3,18-9-1,-1 0-4,6 4 0,2-4-3,6-1-1,6-4-3,-3-23 0,23 26-2,-23-26-1,39-2-3,-14-12 2,1 0-1,-3-7-1,-2 0 1,-21 21-1,34-34 1,-34 34 1,21-21 3,-21 21-1,0 0 0,0 0 0,0 0 1,14 23 0,-14-23 0,16 39 0,-4-11-1,4 2 1,2 7-1,8 2 1,-1 5-2,0 0 3,-4 2-3,0 3 3,-10-1-2,-4-2 3,-4-4-1,-13-3 2,-6-4 1,-4-5 0,-6-12 0,-2-6 0,-4-15 1,2-11-2,0-11 0,5-7-2,4-12 0,2-5-1,6-1-3,3-6-7,13 10-8,-3-5-21,18 14-68,-4 0-9,7 10-3,4 1-1</inkml:trace>
    <inkml:trace contextRef="#ctx0" brushRef="#br0" timeOffset="42431.3033">7792 3922 92,'0'0'109,"0"0"0,0 0-2,28 5-62,-3-3-34,5 0-26,0-6-42,7 1-48,0 1-2,-4 0-3,-1-1 32</inkml:trace>
    <inkml:trace contextRef="#ctx0" brushRef="#br0" timeOffset="42650.0551">7891 4095 147,'0'0'118,"0"0"0,21-9-3,-21 9-78,42-5-18,-12 8-22,2-6-28,12 6-69,-5-3-16,1 0-2,-1-3-1</inkml:trace>
    <inkml:trace contextRef="#ctx0" brushRef="#br0" timeOffset="43025.0724">8635 3984 103,'0'0'90,"14"-39"-1,-5 14-43,-9 25-25,0-35-4,0 35-1,-16-25 3,16 25 3,-42-10 2,19 15 3,-14-3 0,3 17-2,-13-5-1,10 11-4,-4 0-3,11 8-3,4-1-3,13 0-3,10-4-3,17-5 0,9-7-4,7-9-3,12-4-11,-3-20-18,14 6-55,-9-14-36,-5-1-4,-4-6 1</inkml:trace>
    <inkml:trace contextRef="#ctx0" brushRef="#br0" timeOffset="43337.5849">8815 3495 134,'25'0'114,"8"11"-5,1 8 3,-1 6-78,10 21-8,-8 1-8,4 13-6,-9 2 0,-4 14-1,-19 0 0,-7 7-2,-21 3-11,-11-10-17,-3 5-89,-20-10-13,-10-4-2,-7-11-5</inkml:trace>
  </inkml:traceGroup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9:09.440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96ED39EE-9B8C-4384-A54E-084E1E5E37E7}" emma:medium="tactile" emma:mode="ink">
          <msink:context xmlns:msink="http://schemas.microsoft.com/ink/2010/main" type="inkDrawing"/>
        </emma:interpretation>
      </emma:emma>
    </inkml:annotationXML>
    <inkml:trace contextRef="#ctx0" brushRef="#br0">41-2 66,'0'0'102,"0"0"1,-25 6 5,25-6-54,0 0-5,0 0-11,0 0-6,-17 15-6,17-15-4,0 0-3,0 0-4,19-2-2,-19 2-3,29-2-2,-9 2-2,3 0-3,3 0-1,1 0-1,3 2-1,0 0 0,1 0 0,-5-1 0,-1 1-1,-3 0-1,-5 0-1,0 2-4,-17-4-6,21 11-10,-21-11-19,0 0-36,0 0-45,0 0 2,0 0-1,0 0 4</inkml:trace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3:03.18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C4B14C3-C873-4B45-A439-0024034F494B}" emma:medium="tactile" emma:mode="ink">
          <msink:context xmlns:msink="http://schemas.microsoft.com/ink/2010/main" type="inkDrawing"/>
        </emma:interpretation>
      </emma:emma>
    </inkml:annotationXML>
    <inkml:trace contextRef="#ctx0" brushRef="#br0">235 0 15,'0'0'82,"0"0"1,0 0-38,0 0-7,0 0-11,0 0-4,0 0-4,0 0-4,-21 25 1,21-25-4,-14 35 5,7-10-4,-2-4 2,2 9-3,-5-2 0,3 6-2,-2-1-3,1 3 2,-1 4-3,2 4 1,-1 4-1,3 5 1,0-2-3,1-3 2,1 1-2,3 2 0,-3-7-2,3-1 0,-1-1-2,-1-3 1,1 0 0,-1 5-1,-1 0 0,1 0 1,-3 0 2,2 4-2,-2-1 4,0 3-3,0-1 3,3 2-4,-3-1 4,4 6-4,1-3 1,2 7-1,2-2 0,1 4-1,1-2 0,1 0 1,-3 5 0,3-3 0,-1 3-2,-1-1 3,-1 3-2,0 0 1,1 5-2,-1-3 2,-2 5 1,2 2-2,-2-4 2,3 1-1,-3 1 1,4-2-1,-1 2 2,1 4-2,-1-6 0,1 2 1,1 4 0,-1 3 1,1 0-1,2 2 2,0-7-1,4 5 2,1-5-2,4 5-2,3-3 3,1-1-3,1 1 2,4-2-3,3-2 2,5 0-3,-1 0 3,0-5-2,0-4 0,1-1 0,-3-1-2,0-1 1,-2-2-2,-8-5-1,6-1-3,-8-11-4,3 4-12,-10-20-17,15 10-40,-17-16-34,-9-21 0,16 32-3</inkml:trace>
  </inkml:traceGroup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3:04.545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1586ACD-D67C-4239-BB7A-286FE6F26B0C}" emma:medium="tactile" emma:mode="ink">
          <msink:context xmlns:msink="http://schemas.microsoft.com/ink/2010/main" type="inkDrawing"/>
        </emma:interpretation>
      </emma:emma>
    </inkml:annotationXML>
    <inkml:trace contextRef="#ctx0" brushRef="#br0">-4-6 1,'0'0'30,"0"0"47,0 0 0,0 0-32,2-23-2,-2 23-4,0 0-4,0 0-1,0 0-4,0 0-1,0 0-4,19 32 0,-19-32-4,7 32-2,-7-32-4,13 40-3,-3-17-2,6 4-1,0 3-1,7 7-2,0 0 1,5 9-3,2 3 3,5 9-2,1 2 1,1 9-2,5-2 0,2 9 1,4 2-2,3 3 1,0 0-4,0 0 3,-1 0-2,1-1 2,-5 4-1,-2-6 0,-9 5 0,-3-2-3,-4 0 4,-7 6-5,-3 1 5,-2 5-4,-4 6 2,2 9-2,-3 8 2,1-1 1,-3 5 0,5-2-2,-5-3 1,3-1-1,-3-8 2,0-7-3,-4-7 3,2-4-2,-5-5-1,0-4 2,1-3-1,-3-5 1,0-4-2,0-2 2,-3-7-2,1-1 1,0-6-1,-3 0 1,-2 0 1,0 4-3,0 3 4,-2 2-5,2 2 4,0 3-3,0 0 3,-2 1-3,2 4 2,0-10-1,-2 0 0,-3 2 2,1-2-1,-3 2 0,-2-4 0,2-2 0,0-3 0,3-5 1,-1-6-1,1-3 1,4-2-1,-3-7 0,3-2-1,-2-1 2,-2-4-2,-3 0-2,14-23-6,-30 28-8,30-28-25,-26 12-77,26-12-2,0 0-6,-25-30 2</inkml:trace>
  </inkml:traceGroup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3:05.06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DB9E7D1-F0C3-4B32-852E-B5D423A986D4}" emma:medium="tactile" emma:mode="ink">
          <msink:context xmlns:msink="http://schemas.microsoft.com/ink/2010/main" type="inkDrawing"/>
        </emma:interpretation>
      </emma:emma>
    </inkml:annotationXML>
    <inkml:trace contextRef="#ctx0" brushRef="#br0">16 32 168,'-23'0'125,"23"0"2,0 0-4,0 0-76,0 0-14,25-7-10,-1 4-14,10 3-4,8 0-4,4 0-4,5 0-3,-5-9-9,7 14-23,-16-15-80,4 8-6,-8-2-3,-6 8-1</inkml:trace>
    <inkml:trace contextRef="#ctx0" brushRef="#br0" timeOffset="406.2688">171 419 143,'-23'-2'119,"23"2"8,0 0-4,0 0-71,0 0-10,34 9-6,-34-9-11,46-2-5,-18 0-6,11 4-5,-2-2-3,5 2-4,2 1-4,-5-6-3,3 6-4,-10-8-12,9 10-26,-20-8-84,9 3 3,-30 0-5,37-4 3</inkml:trace>
  </inkml:traceGroup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2:53.967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E817FEB-887D-41ED-95F0-CB2AA4EB30CF}" emma:medium="tactile" emma:mode="ink">
          <msink:context xmlns:msink="http://schemas.microsoft.com/ink/2010/main" type="inkDrawing"/>
        </emma:interpretation>
      </emma:emma>
    </inkml:annotationXML>
    <inkml:trace contextRef="#ctx0" brushRef="#br0">5980 5443 151,'-16'-20'120,"16"20"-1,0 0-2,0 0-80,44 11-7,-14-4-14,9 2-11,9 0-13,1-6-16,16 6-29,-17-9-63,7 2-2,-11-2-1,-4 3-1</inkml:trace>
    <inkml:trace contextRef="#ctx0" brushRef="#br0" timeOffset="-468.7769">6042 5226 48,'0'0'105,"5"-20"5,-5 20 3,0 0-53,0 0-8,0 0-8,23 36-9,-21-3-10,5 15-6,-4 8-8,3 8-6,-3 6-9,-1-8-9,5 3-14,-9-24-20,16-4-56,-14-37-17,0 0-1,20-2 1</inkml:trace>
    <inkml:trace contextRef="#ctx0" brushRef="#br0" timeOffset="218.7602">6116 5598 154,'0'0'121,"0"0"-1,0 0 0,0 0-81,44-5-11,-9 3-11,13 4-12,8 5-12,-1-9-24,17 9-70,-12-7-18,2 2-2,-7-6-2</inkml:trace>
    <inkml:trace contextRef="#ctx0" brushRef="#br0" timeOffset="-250.013">6356 5164 97,'19'25'109,"-12"5"4,2 12-4,-9 0-62,11 18-15,-4 0-12,7 7-11,-2-1-12,-3-8-16,5 2-23,-12-16-66,3-7-2,-5-14-2,0-23 0</inkml:trace>
    <inkml:trace contextRef="#ctx0" brushRef="#br0" timeOffset="531.2726">7035 5273 72,'-28'27'109,"3"10"2,-3 9-1,1 7-46,10 14-32,-6 0-15,12 3-18,11 1-33,2-9-72,16-11-3,13-12-4,3-18 0</inkml:trace>
    <inkml:trace contextRef="#ctx0" brushRef="#br0" timeOffset="1234.4327">7578 5307 41,'-14'-30'99,"14"30"8,-33-2 1,3 6-56,10 26-7,-13-6-8,8 19-4,-10 1-7,12 9-4,0-6-6,9 1-3,5-11-5,11-5-2,8-4-5,-10-28-3,43 12-5,-15-24-7,9-9-4,-7-16-4,7 3-1,-9-13-2,-1 8 2,-8-7 2,-5 16 5,-10-2 6,-4 32 6,-7-26 7,7 26 3,0 0 4,-30 12 1,30-12 3,-20 30 0,15-9 1,5-21-2,-2 37-2,2-37-1,11 32-3,-11-32-2,28 28-1,-5-12-3,5 5-2,9 2-4,2 4 1,2 13-3,1-6 2,2 15-1,-5 4 5,-7 0 1,-6 5 6,-12-5 1,-7 4 4,-17-8 3,-4 2-2,-13-12 3,-8-2-5,-11-16 0,2-5-3,-2-23-1,0-9-2,4-14-3,5-7 0,12-12-7,4-11-7,17 7-21,-8-18-39,17 13-48,2-2-2,4 4-1,3 3-1</inkml:trace>
    <inkml:trace contextRef="#ctx0" brushRef="#br0" timeOffset="2203.2319">8055 5402 53,'0'0'102,"0"0"3,-25-14 2,25 14-54,0 0-11,0 0-11,9 30-10,-9-30-6,30 35-6,-7-22-3,7 6-2,7-5-4,3 2-3,3-7-2,1-2 0,-2 0 0,-5-5 0,-7 8 0,-7-6 2,-23-4 0,21 21 4,-21-21 1,-14 37 1,-7-14 0,-4 7 2,-5-2 2,-3 9 1,-4-3 2,0 3 0,0 0-1,10-5-1,1-2-1,8-4-2,6-5-8,12-21-11,0 23-30,0-23-72,23-5 0,-2-6-5,12-6 1</inkml:trace>
    <inkml:trace contextRef="#ctx0" brushRef="#br0" timeOffset="2562.6214">8942 5767 114,'25'-33'96,"-20"6"3,6-1-39,-1 2-28,-13-6-3,8 9-7,-14-9-1,9 32-2,-28-40-2,28 40 1,-51-16-1,24 23 0,-15 5-1,3 11 0,-5 9-3,7 7-1,5 8-2,9 1-2,6 1-5,17-8 0,12-9-4,11-11-1,14-9-13,0-24-20,23 5-56,-12-25-34,3-3 1,-7-13-3</inkml:trace>
    <inkml:trace contextRef="#ctx0" brushRef="#br0" timeOffset="2843.8847">8981 5199 122,'0'0'121,"35"-10"-1,-12 13 2,16 15-71,-9-2-15,19 24-12,-10 1-9,5 17-4,-7 11-6,-3 12-1,-11 4-3,-4 5 2,-15 5-5,-8-7-6,-10-1-18,-23-15-63,0-7-33,-14-15-2,-9-10-3</inkml:trace>
    <inkml:trace contextRef="#ctx0" brushRef="#br0" timeOffset="3578.303">6179 7062 90,'20'-14'109,"-20"14"7,0 30-3,5 4-56,-14-4-14,11 24-10,-11 1-15,9 14-16,-3 3-13,-3-8-21,15 13-31,-7-20-51,5-6-2,0-19-3,-7-32 4</inkml:trace>
    <inkml:trace contextRef="#ctx0" brushRef="#br0" timeOffset="3812.6905">6407 7075 88,'0'0'109,"21"10"4,-14 11-3,0 22-50,-7-8-24,9 20-13,-7 1-12,5 2-14,-2-1-11,-5-8-23,11-1-29,-8-13-45,-1-12-1,-2-23 2,0 0 14</inkml:trace>
    <inkml:trace contextRef="#ctx0" brushRef="#br0" timeOffset="4032.4459">6130 7313 130,'-28'-18'120,"28"18"-2,0 0 2,0 0-67,0 0-19,35 14-10,0-5-14,6 2-13,3-8-15,18 11-27,-9-12-71,10 5 1,-3-7-5,-5 7 2</inkml:trace>
    <inkml:trace contextRef="#ctx0" brushRef="#br0" timeOffset="4250.2194">6262 7565 194,'0'0'127,"0"0"-5,23-16 3,18 23-90,-1-10-9,17 10-14,-1-2-10,1-3-13,8 7-32,-14-9-76,2 0-7,-12-6 1,-4-1-4</inkml:trace>
    <inkml:trace contextRef="#ctx0" brushRef="#br0" timeOffset="4703.3533">7365 7018 69,'0'0'113,"-34"16"2,34-16 5,-42 32-44,26 8-22,-17-6-12,15 19-12,-7 7-8,11 12-10,0-3 0,12 5-9,6-5-2,8-6-14,15-1-25,-3-23-87,17-11-3,1-21 2,8-10-7</inkml:trace>
    <inkml:trace contextRef="#ctx0" brushRef="#br0" timeOffset="5359.637">7838 7124 99,'-4'-28'100,"4"28"0,-21-2-31,-2 4-28,7 24 0,-14-3-7,9 18-3,-9-1-8,9 10-5,0-1-4,12-5-6,5-5-1,8-14-2,-4-25-3,28 16-1,-28-16-3,41-23 0,-20-4-2,-2 1 2,-1-6-3,-4 7-1,0 1 2,-14 24-1,14-30 3,-14 30 2,0 0 2,0 0 3,0 0 0,14 40 1,-8-10 0,8 2-3,5 7 2,4 5-6,9 5-2,3 1-5,6 8 3,-1 2-4,1 3 4,-6 3 3,-3-1 3,-6 0 3,-13-5 5,-6-3 2,-14-8 2,-4-5 0,-15-16-2,-4-8-2,-7-17-2,1-10-2,-6-14-2,5-11-1,5-12-2,4-7-1,12-2-4,7-9-8,11 8-13,-2-13-37,11 14-61,6 0 1,3 7-3,1-2 0</inkml:trace>
    <inkml:trace contextRef="#ctx0" brushRef="#br0" timeOffset="6032.5449">8353 7503 177,'0'0'124,"0"0"-2,9-37-4,-9 37-76,28-47-11,0 24-11,0-14-14,6 1-8,8 5-19,-3-5-15,16 15-22,-18-5-61,7 10 0,-12 2-3,-1 10 3</inkml:trace>
    <inkml:trace contextRef="#ctx0" brushRef="#br0" timeOffset="6297.1954">8402 7496 183,'0'0'123,"-10"23"4,15 0-5,-5-23-77,16 46-14,0-21-10,12 12-10,2-7-8,7-2-9,12 4-23,-13-15-48,18 3-49,-8-13 1,2 0-5,-6-14 2</inkml:trace>
    <inkml:trace contextRef="#ctx0" brushRef="#br0" timeOffset="6672.2001">9367 7540 113,'9'-24'104,"0"4"-2,-2-6 0,-7-1-73,0 27-1,2-47-14,-2 47-2,-13-43-3,13 43 3,-40-28 3,15 23 0,-17 5 2,3 14 0,-12 9 1,3 14-8,-1 2 4,8 10-8,8-1 2,15 3-5,13-9 2,17-3-5,16-16 1,13-12-1,10-8-3,4-17-8,5-5-15,-11-27-51,2 5-45,-12-15-1,-9 1-3,-9-7 0</inkml:trace>
    <inkml:trace contextRef="#ctx0" brushRef="#br0" timeOffset="7578.498">9514 7069 77,'0'0'108,"0"0"4,0 0 2,0 0-53,0 0-10,37 11-11,-4 12-10,-3 0-8,11 17-5,-6 3-5,4 20-4,-9 4-3,0 9-4,-14 7 2,-6 0-3,-13 0 3,-6-2-4,-7-5 0,-12-16-5,-4-2-12,-12-23-31,5-1-74,-3-18-1,3-6-3,0-17-2</inkml:trace>
  </inkml:traceGroup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3:06.93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8FE096F-2C28-47E9-9C74-22FCE9A53D77}" emma:medium="tactile" emma:mode="ink">
          <msink:context xmlns:msink="http://schemas.microsoft.com/ink/2010/main" type="inkDrawing"/>
        </emma:interpretation>
      </emma:emma>
    </inkml:annotationXML>
    <inkml:trace contextRef="#ctx0" brushRef="#br0">723-2 1,'0'0'71,"0"0"14,0 0 3,0 0-35,0 0-9,0 0-4,-23-12-9,23 12-4,0 0-5,-23 37 1,23-37-2,-27 44-1,8-23-2,5 11-3,-7 1 0,5 8-3,-7 1 0,2 8-2,-4 4 0,0 8-4,-3 2 3,3 10-1,-6 0-1,6 2 2,-3 3-2,3 4-1,-3 2-1,1 1 1,-3-1-3,0 5 3,0-7-3,2 7 3,0 0-2,5-2-1,2-5 0,3 5-1,4 0 1,5 2-2,0 7 1,-1 4-3,3 6 1,3 6 3,-3 9-2,2 3-2,3-1 1,2 3-1,2-2 1,7 0-1,3-1 1,2 1-2,4-3 0,3-2 3,4 0-3,1 5 2,-3 0 1,2-1-4,-2 1 4,3 0-3,-1-1 3,1-1-4,-1-1 5,-2-9-4,5-2 1,-3-5 2,1-4-3,-3-8 2,0-1 2,0-8-3,-2-6 4,-3-3-4,-2-7 3,-2-9-3,-2-7 5,1-7-5,-1-6 1,-3-6-2,3-6-2,-12-28-2,23 42-7,-23-42-15,28 23-72,-28-23-26,0 0-3,7-23 0</inkml:trace>
  </inkml:traceGroup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3:48.03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790EE70-969B-4A0A-A19E-8065BD6C415A}" emma:medium="tactile" emma:mode="ink">
          <msink:context xmlns:msink="http://schemas.microsoft.com/ink/2010/main" type="inkDrawing" rotatedBoundingBox="20149,10640 23929,16460 19111,19589 15331,13769" shapeName="Other"/>
        </emma:interpretation>
      </emma:emma>
    </inkml:annotationXML>
    <inkml:trace contextRef="#ctx0" brushRef="#br0">-6233-2536 179,'0'0'120,"0"0"-3,0 0-2,32-5-86,-2-2-8,16 0-8,10-4-9,8-5-10,12 2-13,-6-7-25,10 9-70,-6 6-1,-9 3-3,-5 15-1</inkml:trace>
    <inkml:trace contextRef="#ctx0" brushRef="#br0" timeOffset="-203.1344">-5989-2610 85,'0'0'106,"0"0"1,0 0 5,23 35-61,-25 2-7,11 25-9,-6 9-12,4 22-4,-5 4-11,2 4-9,3 1-20,-7-21-19,10-12-72,-13-21-4,3-48-1,0 0-2</inkml:trace>
    <inkml:trace contextRef="#ctx0" brushRef="#br0" timeOffset="484.4023">-5303-2047 145,'5'-27'105,"-5"-10"-2,2 0-1,5-5-79,-12-4-6,5 2-12,-9 7-1,-3 9 2,12 28 2,-39-23 3,7 30 0,0 16 3,-5 12 0,4 18 1,-1 5-2,8 11-3,5-2-3,12-2-1,9-10-2,12-9-1,9-18-1,6-19-1,8-20 1,2-19-2,0-14-1,0-9-1,-5-10 1,-4 3-2,-5 5 3,-7 9-2,-7 13 3,-9 33 0,0 0 4,0 0-1,9 33 1,-4 6 0,0 9-1,4 1-3,9 2-8,5-12-17,14 3-38,-2-24-61,4-11 1,3-14-4,-1-16 0</inkml:trace>
    <inkml:trace contextRef="#ctx0" brushRef="#br0" timeOffset="969.7979">-4532-2225 135,'0'0'104,"12"-41"1,-3 13-1,-2-4-75,-7-3-14,-3 1-9,-4-1 0,1 5 2,-11 0 4,17 30 1,-55-35 3,20 38 2,-13 4 2,4 23 1,-11 7-2,6 23-2,1 7-3,8 16 0,10-3-3,14 6 1,9-12-3,14-12-1,14-18-1,16-23-2,9-24-2,7-17-4,10-13-6,-3-20-17,9 12-33,-23-12-74,2 6-1,-17 4-3,-8 15 2</inkml:trace>
    <inkml:trace contextRef="#ctx0" brushRef="#br0" timeOffset="1156.3127">-4707-2063 176,'0'0'129,"-14"-28"2,16 5-1,-2 23-63,23-20-31,9 24-10,1 8-14,11 11-5,4 11-10,-2 1-14,12 18-49,-10-14-66,-1-4 2,-10-10-7,-7-11 1</inkml:trace>
    <inkml:trace contextRef="#ctx0" brushRef="#br0" timeOffset="1718.8351">-3699-2728 97,'0'0'108,"-32"-11"5,7 25-4,-10 9-57,10 30-6,-15 9-11,6 23-10,-5 12-6,9 14-5,0 2-4,16 3-3,9-5-8,10-17-12,20-6-23,0-35-34,15-16-49,8-28-2,3-23-1,4-18 0</inkml:trace>
    <inkml:trace contextRef="#ctx0" brushRef="#br0" timeOffset="2484.5001">-3440-2190 111,'21'9'102,"-21"-9"-1,0 0-2,23-41-72,-14 11-14,5-5-10,0 1-9,0-1-4,-3 5-1,-4 2-1,-2 7 3,-5 21 2,0 0 7,0 0 4,0 0 6,0 0 1,0 0-1,0 0 2,0 0-2,-7 26-2,7-26-4,0 0 1,0 0-3,0 0 2,0 0 1,0 0 1,0 0 0,0 0 1,2-28 1,-2 28-3,5-28 1,-5 28-3,0-32-2,2 11-1,-2 21 0,7-39-2,-7 39 0,5-32 0,-5 32 0,0 0 1,0 0 0,0 0 5,0 0 0,-5 25 5,3-4 0,2 7 0,0-3 2,2 10-1,0-3 0,5 5-3,0 0-2,5 4-1,-3 3-2,2 2 1,3-2-2,-2 0 0,-1-5 0,-4-2 1,0-2-1,-4-3 0,-8-4-1,3-3 2,-10-4-1,12-21 0,-30 37-1,30-37 1,-39 23-1,18-11 1,0-5 2,0 0 0,21-7 2,-30 9 1,30-9 2,-25 9 1,25-9 0,0 0 0,0 0-1,0 0 0,0 0-2,28 9-1,-7-11-4,2-3-2,9 3-6,-2-7-13,14 11-28,-21-9-79,12 3 1,-8-3-5,1 4 4</inkml:trace>
    <inkml:trace contextRef="#ctx0" brushRef="#br0" timeOffset="2687.6465">-2863-2070 235,'0'0'123,"-2"23"-2,-3 16-5,-4 3-101,4 9-16,5 2-34,-9-16-48,7-3-33,4-10-5,-2-24 2</inkml:trace>
    <inkml:trace contextRef="#ctx0" brushRef="#br0" timeOffset="3203.2882">-2623-2211 66,'7'-39'94,"9"4"-1,-13-8-2,10-6-58,-6 8-15,-4-6-6,-1 6-6,-2 2 3,-2 13 3,-10 5 7,12 21 2,-25 5 4,16 20 2,-12 12 1,12 19-2,-8 6-5,13 12-4,-1 4-7,10 1-2,2-3-4,4-9-2,10-9-5,2-12-1,5-9-5,-5-16-4,2-5-11,-25-16-12,33 0-13,-33 0-10,-5-23 0,-18 4 2,23 19 14,-56-18 14,24 11 22,-5 2 20,-2-6 23,14 11 16,-8-19 6,33 19 0,-30-25-7,30 25-11,3-32-9,-3 32-11,34-40-8,-6 20-5,4-4-5,7 1-4,1 5-7,-3-3-12,6 12-25,-13 0-72,-2-5-3,-2 7 0,-26 7 0</inkml:trace>
    <inkml:trace contextRef="#ctx0" brushRef="#br0" timeOffset="3593.9291">-2228-2862 135,'0'0'119,"28"-2"2,-5 14-4,9 13-75,0-2-8,17 21-14,-1 9-9,8 19-6,-5 8 0,-3 17 0,-11 7 0,-5 12 1,-13 6-12,-19-7-29,-14 3-82,-16-9-4,-16-10-2,-12-14-4</inkml:trace>
    <inkml:trace contextRef="#ctx0" brushRef="#br0" timeOffset="4656.4811">-6217-689 195,'-16'-26'119,"16"26"-2,0 0-2,18-25-86,12 25-3,12-9-16,8 2-9,17 2-13,0-11-25,21 11-75,-5-4-5,3 11 1,-8 5-5</inkml:trace>
    <inkml:trace contextRef="#ctx0" brushRef="#br0" timeOffset="4468.9731">-5981-800 119,'0'0'107,"-21"-26"2,21 26 2,-23 17-64,26 22-4,-13 0-12,10 28-7,-2 5-6,4 18-11,-2 2-10,0-2-20,10 2-24,-15-20-64,10-17-5,-8-25-1,3-30-3</inkml:trace>
    <inkml:trace contextRef="#ctx0" brushRef="#br0" timeOffset="5109.63">-5258-285 137,'0'-30'106,"-2"-10"-4,-1 1 1,-4 2-73,-2-4-16,2 6-5,-9 7-7,-5 10 2,-9 13 3,0 15 2,-9 13 2,2 16 2,-2 9 1,6 15-2,6 1 2,11 3-6,9-7 0,11-7-5,10-13 1,11-17-4,6-19 1,5-13 0,4-19-1,-1-11 1,0-9-2,-4-5 2,-5-1-4,-2 4 4,-10 10-2,-2 8 4,-16 32-2,23-23 3,-23 23 0,28 28 0,-14 4-1,7 3-12,9 9-22,-5-12-79,14-2-6,5-16-3,0-12-2</inkml:trace>
    <inkml:trace contextRef="#ctx0" brushRef="#br0" timeOffset="5453.4082">-4390-701 99,'14'-44'93,"-7"19"1,-10-5-1,-6-5-65,4 10-5,-13-5-2,18 30 1,-53-28 3,23 40 1,-16 4 0,6 21 2,-10 11-3,8 24 0,-2 4-4,17 14-4,3 2-3,18-4-4,8-9-1,21-15-3,7-15 1,14-17-5,7-20 0,4-22-6,3-10-7,-10-20-18,8 8-49,-22-16-50,-4 4 1,-16-3-3,-7 11 1</inkml:trace>
    <inkml:trace contextRef="#ctx0" brushRef="#br0" timeOffset="5625.2836">-4586-465 243,'0'0'131,"4"23"-3,-4-23 1,26 25-91,11-2-13,2-4-18,9-3-19,12 16-49,-7-18-65,5 7-4,-7-12-2,-7 0-2</inkml:trace>
    <inkml:trace contextRef="#ctx0" brushRef="#br0" timeOffset="6234.6984">-3661-948 160,'0'0'115,"-20"-23"3,20 23-14,-21 9-50,-5 17-7,15 29-14,-10 7-8,5 24-5,0 13-8,9 12-4,7 2-2,9-4-3,14-13-5,12-19-13,16-10-22,2-30-69,16-21-22,-2-26 3,7-15-6</inkml:trace>
    <inkml:trace contextRef="#ctx0" brushRef="#br0" timeOffset="7203.4819">-3116-655 116,'12'-32'105,"-12"32"-4,2-42 1,-9 10-65,5 7-14,-10-3-8,-2 3-9,14 25-2,-39-26 3,11 33 2,1 16 1,-8 10 2,7 15 1,-2 3 0,10 7 0,1-3-3,12 0-4,5-15-1,11-10-1,-9-30-4,35 16-1,-8-23-3,1-12 1,2-4-2,-4-4 2,1-1-2,-8 0 1,-1 7 1,-18 21 2,23-23 2,-23 23 2,0 0 2,21 30-1,-12-4 1,10 8 0,2 3 2,9 5-4,2 6 2,7 3-5,3-2 4,-1 4-1,-4-3 3,-2 4-1,-10-6-1,-6 1 2,-15-10-1,-8-5 1,-17-6-4,-7-7-1,-9-10-3,-9-6-1,-5-10 0,-2-6-2,7-5 0,0-10-5,16-1-5,0-13-12,23 10-23,-5-13-64,19-1-6,9-3 2,8-1 0</inkml:trace>
    <inkml:trace contextRef="#ctx0" brushRef="#br0" timeOffset="7406.6172">-2603-454 276,'4'51'132,"-6"7"-5,2 11 1,-12 0-104,10 5-18,0 5-43,-10-19-85,10-14-7,-5-21 0,7-25-5</inkml:trace>
    <inkml:trace contextRef="#ctx0" brushRef="#br0" timeOffset="8141.0319">-2063-567 125,'0'0'109,"0"-28"-3,2-9-1,-2-11-70,9 2-12,-4-14-8,0 2-10,-1 0-4,-4 1-2,-2 8 3,-5 12 1,-2 9 5,9 28 2,-26-11 4,17 32 1,-7 16 2,9 27 1,-2 12-2,11 21-1,0 12-2,12 6-6,2 1 0,5-3-4,5-14 0,1-13-4,-1-22 0,-8-18-6,-2-18-6,-16-28-8,0 0-6,-20-48 4,-3 8-4,-14-15 9,0 4 4,-7 0 13,0 1 11,9 15 14,-2 0 4,17 21 3,-1-4 0,21 18-2,0 0-8,0 0-5,39-2-8,-4 2-4,9-5-7,4-9-13,12 3-31,-14-22-81,10-4-2,-10-13-3,-5-6 1</inkml:trace>
    <inkml:trace contextRef="#ctx0" brushRef="#br0" timeOffset="8391.0401">-1768-1202 179,'3'-28'126,"-3"28"-1,25-9-1,0 23-63,-1 0-32,19 16-9,1 12-12,5 18-1,-1 13-2,1 17 4,-5 7-2,-7 10 2,-12 3-1,-11 6-4,-17-1-9,-20-15-40,-11 3-82,-22-13-5,-13-6-2,-16-20-6</inkml:trace>
    <inkml:trace contextRef="#ctx0" brushRef="#br0" timeOffset="9312.961">-6149 1192 208,'4'-30'122,"-4"30"-3,40-14 0,6 12-90,5-5-8,18 2-15,14 5-24,-2-18-35,9 11-67,-3-2 2,-3 7-6,-11 2 2</inkml:trace>
    <inkml:trace contextRef="#ctx0" brushRef="#br0" timeOffset="9109.8267">-5967 1021 162,'0'0'116,"0"0"3,0 0-2,12 37-73,4 23-10,-12 7-13,13 23-9,-10 12-6,4 9-15,1 2-26,-10-21-54,3-9-29,-8-25-2,-1-28-2</inkml:trace>
    <inkml:trace contextRef="#ctx0" brushRef="#br0" timeOffset="9766.1099">-5191 1573 212,'2'-28'112,"5"-6"0,-2-1-7,-10-6-96,5 6-1,-5-2-8,-4 7-2,9 30 1,-34-21 0,4 35 0,2 14 3,-2 11 0,0 12 3,4 9-2,8 4 2,6 1-1,10-5 1,9-14-3,7-11 1,7-19-1,6-16-1,3-18 1,5-12-1,0-12 3,-1-9-2,1-2 2,-5 2-3,-7 8 4,0 13 2,-23 30 1,32-26 2,-32 26-3,21 28 2,-9 2 0,6 9 0,5 3-10,3-8-17,18 8-50,-8-21-53,11-8-2,-1-15-3,0-9-2</inkml:trace>
    <inkml:trace contextRef="#ctx0" brushRef="#br0" timeOffset="10125.5024">-4157 1381 233,'28'-25'115,"-24"-3"2,1-2-5,-7-11-98,2-5-3,-5-1-7,-4-3-3,-5 6-2,-9 7 4,-7 11 1,-5 20 3,-11 12 2,-2 29-1,-6 7 3,11 27-1,-1 12 3,16 16-3,10-3 0,20-4-2,16-13-2,22-13 0,10-20-2,8-16-1,9-19-7,-2-23-16,4 5-49,-16-23-58,-7-1-4,-16-8-1,-9 4-1</inkml:trace>
    <inkml:trace contextRef="#ctx0" brushRef="#br0" timeOffset="10313.019">-4238 1349 265,'0'0'136,"-7"30"0,28 2-4,4-8-86,17 22-27,9 2-14,4 1-14,10 11-34,-14-14-85,9-7-4,-10-18-1,1-10-3</inkml:trace>
    <inkml:trace contextRef="#ctx0" brushRef="#br0" timeOffset="10609.9064">-3432 714 181,'-23'21'127,"-7"21"1,0 25 0,-5 13-55,10 43-39,-5 11-7,14 23-11,9 4-7,14 5-5,18-11-9,12-19-12,28-6-68,-1-43-44,12-29-1,1-33-7,-1-29 2</inkml:trace>
    <inkml:trace contextRef="#ctx0" brushRef="#br0" timeOffset="11547.4468">-2864 1303 117,'-12'-30'103,"12"30"3,0-32-2,-2 6-51,2 26-24,-9-41-4,9 41-13,-19-28-1,19 28-2,-37 7-1,14 16 0,-4 12 0,1 15-1,1 6-1,4 6 1,5-4-4,9 0-1,5-15-2,9-13 1,-7-30-3,30 19 2,-10-31-2,3-8 1,0-3 0,1-7 0,-1 4 1,-3 8-1,1 11 1,0 9 0,4 17 0,1 15 1,4 19 1,4 14 3,3 7 2,5 11 4,-5 1-2,0-1 3,-10-4 0,-3-5 3,-18-16-5,-3-9 0,-19-16-6,-7-14 1,-7-19-3,-7-11-1,-3-19-4,-4-16-6,8-7-2,-4-20-19,20 8-32,-6-13-63,12 0 1,5-7-3,9 2 0</inkml:trace>
    <inkml:trace contextRef="#ctx0" brushRef="#br0" timeOffset="11875.5885">-2645 952 251,'0'0'122,"32"-30"-5,-11 25-1,0-11-93,9 9-7,0-2-9,5 7-3,-5 2-1,-3 7-1,-13 14 4,-2 4-3,-8 10 3,-4 6-2,-9 3 4,0 4-5,-3-4 5,5-2-6,1-12 1,6-5-1,0-25-1,16 26-6,4-19-16,-20-7-37,47-14-67,-17 2 1,4 5-6,-4 0 4</inkml:trace>
    <inkml:trace contextRef="#ctx0" brushRef="#br0" timeOffset="12078.725">-2102 1670 294,'0'51'131,"-3"4"-1,3 14-3,-7 1-105,10 6-8,-1 2-26,-2-20-26,12 0-84,-8-30-3,-4-28-3,0 0-4</inkml:trace>
    <inkml:trace contextRef="#ctx0" brushRef="#br0" timeOffset="12578.7504">-1717 1638 175,'23'-23'105,"-7"-14"-2,5-7 0,-2-2-81,-5-19-2,4 3-13,-6-5-5,-1 4 0,-2 6 3,-2 6 5,-9 12 3,2 18 2,0 21 3,0 0 2,-21 32 1,17 26-2,-3 16-2,7 32-4,4 5-4,8 13 0,2 1-5,9 4 1,2-6-5,5-15 3,2-15-5,-2-24-1,-2-18-9,-9-31-4,-19-20-14,0 0-8,4-53 2,-31-4-2,-1-3 12,-14-12 9,-2 3 16,-2 9 11,-5 0 20,19 23 7,-7-5 4,39 42 0,-37-34-9,37 34-7,0 0-7,35-3-8,-5 1-4,9 0-7,7-3-9,-2-16-19,18 7-50,-18-20-51,5-3-2,-13-16-2,1 0-1</inkml:trace>
    <inkml:trace contextRef="#ctx0" brushRef="#br0" timeOffset="12860.0119">-1292 853 196,'0'0'126,"0"0"-5,37-12 2,-16 26-77,25 18-18,2 5-6,12 14-14,3 14-1,-1 16-4,-4 16 5,-5 11-2,-7 5 1,-14 10 0,-13 4-5,-17-3-1,-16 3-13,-20-21-26,-1-2-88,-20-21-1,-3-18-3,-4-21-2</inkml:trace>
  </inkml:traceGroup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4:01.955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FDBE990-4A87-4C46-B0AB-D4D5A79C2FFA}" emma:medium="tactile" emma:mode="ink">
          <msink:context xmlns:msink="http://schemas.microsoft.com/ink/2010/main" type="inkDrawing" rotatedBoundingBox="22735,11611 23703,18425 22688,18569 21720,11755" shapeName="Other"/>
        </emma:interpretation>
      </emma:emma>
    </inkml:annotationXML>
    <inkml:trace contextRef="#ctx0" brushRef="#br0">-1 0 61,'0'0'75,"0"0"2,0 0-30,0 0-19,0 0 0,0 0-8,-3 23 1,3-23 0,17 39 2,-11-13 1,8 11 1,-2-3-3,6 12 0,5-2-5,10 12-2,-1 6-3,14 17-4,3 8 0,6 20-2,7 13 1,10 13-1,-3 13-1,7 11 1,5 4 0,2 6-2,3 4 1,-3 6-4,0 1 1,-5 4-2,-6 8 1,-5 6 0,-14 21 1,-11 23 0,-12 32 3,-17 33-2,-15 32 4,-12 14-5,-11 12 1,-14-8-12,-3-11 2,-13-32-5,2-35-5,-12-53 1,12-40-3,0-43-2,9-25 1,7-38-3,14-16-29,9-25-44,14-37-3,0 0-2,-30-30-1</inkml:trace>
  </inkml:traceGroup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19T22:42:49.404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context xml:id="ctx1">
      <inkml:inkSource xml:id="inkSrc1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1" timeString="2013-05-19T22:44:02.752"/>
    </inkml:context>
  </inkml:definitions>
  <inkml:traceGroup>
    <inkml:annotationXML>
      <emma:emma xmlns:emma="http://www.w3.org/2003/04/emma" version="1.0">
        <emma:interpretation id="{B9F174A6-66CC-498A-9C82-9FD39C492BA5}" emma:medium="tactile" emma:mode="ink">
          <msink:context xmlns:msink="http://schemas.microsoft.com/ink/2010/main" type="inkDrawing" rotatedBoundingBox="23148,15021 23663,14371 24170,14772 23654,15422" shapeName="Other"/>
        </emma:interpretation>
      </emma:emma>
    </inkml:annotationXML>
    <inkml:trace contextRef="#ctx0" brushRef="#br0">0 0</inkml:trace>
    <inkml:trace contextRef="#ctx1" brushRef="#br0">365-278 257,'0'0'131,"0"0"3,0 0-7,33-17-98,-8 11-11,10 3-11,9 3-11,0-7-21,16 14-59,-12-11-49,3 4 5,-7-10-7,-3 3 3</inkml:trace>
    <inkml:trace contextRef="#ctx1" brushRef="#br0" timeOffset="-234.3918">218-643 188,'0'0'121,"0"0"0,0 0-3,30 0-77,-7-5-15,11 5-20,10 5-23,-4-10-35,10 14-65,-6 1-5,2 6 0,-6-2-3</inkml:trace>
  </inkml:traceGroup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4:08.283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3069D1B-8ED5-4CCB-A9D4-71AE152A9E95}" emma:medium="tactile" emma:mode="ink">
          <msink:context xmlns:msink="http://schemas.microsoft.com/ink/2010/main" type="inkDrawing" rotatedBoundingBox="26972,12105 27408,17816 25381,17971 24945,12260" semanticType="enclosure" shapeName="Other"/>
        </emma:interpretation>
      </emma:emma>
    </inkml:annotationXML>
    <inkml:trace contextRef="#ctx0" brushRef="#br0">403 0 1,'0'0'27,"0"0"49,0 0-1,4 28-35,-10-7-5,3 6-2,-4 1-2,0 11 0,-4-4-2,2 16-2,-8-5-1,1 19 2,-7 6-4,-2 28 2,-8 10-5,3 27-2,-9 21-4,7 25-5,-3 33-1,5 28-4,5 29-9,2 26-7,11 30-6,3 11-5,25 26-3,3-3-4,27 3-2,9-33-18,28-18-49,12-37-2,11-46 6,14-39-3</inkml:trace>
    <inkml:trace contextRef="#ctx0" brushRef="#br0" timeOffset="-765.6568">1229 254 1,'10'-23'77,"-10"23"4,11-23 8,-11 23-45,0 0 1,30-12-7,-30 12 0,25 5 0,-25-5-4,35 19-1,-35-19-3,46 36-2,-16-12-7,10 17-2,1 10-6,8 16-2,1 16-4,6 23 0,-3 14-5,2 23 3,-6 21-2,-1 19-1,-6 22-2,-5 19 1,-7 18 1,-10 15-3,-6 17 2,-9 10-4,-10 16 1,-9 7-3,-9 3-1,-11-3-5,-3 2-1,-16-18-10,0-5-6,-24-43-18,11-22-28,-15-54-44,-5-47 3,-4-49 0,-4-50 4</inkml:trace>
  </inkml:traceGroup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4:32.742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97F1445-C9AF-4B9D-87D4-04726A605A22}" emma:medium="tactile" emma:mode="ink">
          <msink:context xmlns:msink="http://schemas.microsoft.com/ink/2010/main" type="inkDrawing" rotatedBoundingBox="27740,17308 28804,11397 34028,12337 32965,18248" shapeName="Other"/>
        </emma:interpretation>
      </emma:emma>
    </inkml:annotationXML>
    <inkml:trace contextRef="#ctx0" brushRef="#br0">-69 571 105,'0'0'104,"-16"20"-1,16-20 4,0 0-56,0 0-6,0 0-13,0 0-6,0 0-7,0 0-4,32-13-2,-11 10-4,9 3-4,7-2-2,7 4-3,11 1-10,-4-6-18,16 8-79,-12-7-10,1 4-6,-10-2 0</inkml:trace>
    <inkml:trace contextRef="#ctx0" brushRef="#br0" timeOffset="1656.3272">1619 707 198,'23'-5'119,"0"1"-2,2-3-3,17 4-91,-5 1-28,4-5-71,3 3-39,2 4-4,-2-5-6</inkml:trace>
    <inkml:trace contextRef="#ctx0" brushRef="#br0" timeOffset="2000.1063">2473 631 149,'9'-26'107,"-9"26"3,18-37-11,-20 10-63,4 6-9,-11-7-9,2 7-4,-9 1 1,-5 4-7,-9 2 1,-2 9-1,-5 5 0,-2 12 0,0 8-3,-3 10-1,7 10-5,5 6 6,10 2-2,8 3 2,5-7-1,14-3 0,7-13 0,9-7-1,7-16 4,9-10-2,1-9-10,-1-14-15,7 3-35,-14-14-65,-4-5-3,-7-5 2,-10 1-10</inkml:trace>
    <inkml:trace contextRef="#ctx0" brushRef="#br0" timeOffset="2296.9878">2383-129 86,'30'3'120,"0"1"3,2 10-10,5 21-54,-7-5-25,14 23-3,-9 4-16,-1 22-4,-6 11-4,-5 16-4,-12 12 2,-8 11-1,-8 14-8,-11 0-21,-7 5-88,-12-5-5,-13-13 1,-10-20-7</inkml:trace>
    <inkml:trace contextRef="#ctx0" brushRef="#br0" timeOffset="3500.1847">3128 628 124,'0'0'126,"-23"-6"-2,23 6 1,0 0-86,-25 2-3,25-2-12,0 0-10,35 4-7,-5-4-6,9-2-15,12 11-31,-3-6-78,-2-3-7,-6 4 1,-8-1-2</inkml:trace>
    <inkml:trace contextRef="#ctx0" brushRef="#br0" timeOffset="3734.5578">3175 968 183,'34'-14'125,"-34"14"-1,44-25-5,-19 11-94,12 4-18,-37 10-21,107-6-37,-107 6-65,0 0-3,124 16-1,-124-16 0</inkml:trace>
    <inkml:trace contextRef="#ctx0" brushRef="#br0" timeOffset="4625.2259">3879 635 97,'99'-13'111,"-99"13"4,0 0-2,0 0-66,0 0-13,69-121-7,-69 121-13,0 0-6,0 0 0,42-115-6,-42 115 3,0 0-2,0 0-2,0 0 1,0 0 0,0 0 2,-33 104-4,33-104 1,0 122-3,0-122-2,28 139-1,-28-139-4,60 134 2,-60-134-2,72 113 0,-72-113 1,0 0 0,104 113 1,-104-113 2,0 0 1,0 0 0,0 0-2,0 0-6,-40 101-1,40-101 0,-106 28 0,106-28 2,-138 23 4,138-23 6,-130 16 9,130-16 9,-103 10 6,103-10 3,0 0 1,0 0 0,0 0-3,0 0-4,0 0-5,0 0-5,163-21-2,-163 21-2,150-21-4,-150 21-11,141-14-16,-141 14-33,104-18-68,-104 18-2,0 0 1,0 0-3</inkml:trace>
    <inkml:trace contextRef="#ctx0" brushRef="#br0" timeOffset="5594.0215">-104 2224 70,'0'0'94,"0"0"7,0 0 2,-23-14-47,23 14-2,-2 30-12,4 9-9,-9 7-9,5 23-5,-5 12-8,0 12-6,3 11-9,-3-5-20,16 5-33,-7-24-50,7-17-6,-2-26 2,-7-37-3</inkml:trace>
    <inkml:trace contextRef="#ctx0" brushRef="#br0" timeOffset="6031.5486">-353 2466 223,'0'0'116,"0"0"3,-21-14-34,21 14-46,33 26-11,4-8-10,4-2-8,12-2-13,12 5-13,-3-19-25,19 9-70,-12-12-7,-2 6 2,-14-8-7</inkml:trace>
    <inkml:trace contextRef="#ctx0" brushRef="#br0" timeOffset="5781.5386">190 2180 125,'13'39'104,"-10"3"1,-1 13-2,-11 10-62,16 20-8,-10 3-9,10 11-14,-2 5-11,0-7-13,8-7-18,-13-25-42,7-15-30,0-22 1,-7-28-6</inkml:trace>
    <inkml:trace contextRef="#ctx0" brushRef="#br0" timeOffset="6265.9344">-194 2729 200,'0'0'119,"0"0"7,28 19-9,7-3-76,-1-9-10,22 9-10,4-2-11,7-3-21,16 10-53,-9-12-58,4 1-2,-6-6-6,-5-1 0</inkml:trace>
    <inkml:trace contextRef="#ctx0" brushRef="#br0" timeOffset="6640.9475">988 2235 160,'-25'12'107,"-5"6"5,-7 19-7,7 19-67,-16 4-14,11 20-4,1 15-8,11 7-7,11 8-15,7-8-25,26 0-71,5-17-5,15-18-3,8-21-1</inkml:trace>
    <inkml:trace contextRef="#ctx0" brushRef="#br0" timeOffset="7140.9752">1302 2491 185,'-7'-27'111,"-6"4"-1,13 23-2,-30-19-71,0 17-13,6 18-15,-1 9-4,2 15-5,2 10 1,3 8-3,8 2 1,6-2 1,8-5-5,6-11 4,6-12-6,-16-30 4,41 13-3,-20-26 3,2-11-2,-4-6-1,-1 0 6,-6 3 1,-3 4 3,-9 23-1,0 0 2,0 0-1,14 20-1,-12 20 1,3 8 0,6 10-2,6 7-1,1 4 0,5 5-1,2 2 0,3 5 0,-7-3-1,-3-4 1,-8-7 4,-15-9 3,-2-10 2,-16-16 1,-2-13 1,-12-24 0,4-11 1,-8-25-2,6-10-5,3-14-6,4-11-11,12 4-19,-7-11-57,18 3-29,5 6-4,7 7 0</inkml:trace>
    <inkml:trace contextRef="#ctx0" brushRef="#br0" timeOffset="7578.4998">1584 2392 150,'0'0'114,"18"23"2,-18-23 1,19 44-71,-19-44-11,35 49-10,-15-26-11,15 7-5,0-3-10,4-1-3,0-1-4,-2-4 0,-2 2-1,-5-4 2,-7 1-1,-23-20 3,27 40 4,-22-17 6,-7 0 4,-5 7 5,-12 0 3,3 11 0,-14-4 2,2 12-3,-8-5-1,1 6-4,-2-6-3,5-2-4,4-12-7,3-9-12,22-1-27,3-20-80,0 0-8,0 0 2,19-27-5</inkml:trace>
    <inkml:trace contextRef="#ctx0" brushRef="#br0" timeOffset="8000.3954">2367 3039 144,'13'-21'122,"1"-5"3,-4-4-4,-1 7-42,-9-21-44,7 14-9,-10-13-13,3 8-6,-2-2-2,-5 5 1,-9 4-1,-5 10-5,-6 6 2,-4 12 0,-8 12 0,2 15 2,-2 17 1,7 14-1,-1 6 0,15 10 3,6-4 0,12-3-2,12-12 0,9-16-3,9-18 5,4-19-2,6-16-4,1-18-9,1 4-38,-12-20-82,-3-5-1,-10-5-4,-6 3-4</inkml:trace>
    <inkml:trace contextRef="#ctx0" brushRef="#br0" timeOffset="8297.2854">2353 2237 135,'0'0'125,"34"-16"8,-34 16-4,35 23-47,-35-23-33,30 60-6,-14-11-18,5 22-9,-3 10-6,1 16-4,-1 12 1,1 15-2,-5 3 0,0 5-2,-10 0-9,-11-17-22,5-9-103,-19-16-2,-13-16-6,-13-25-7</inkml:trace>
    <inkml:trace contextRef="#ctx0" brushRef="#br0" timeOffset="9031.6935">2995 2900 176,'-21'19'131,"21"-19"-3,0 0 3,0 0-83,0 0-11,21-30-15,2 27-12,4 1-13,10 0-19,5 18-39,2-7-67,-5 3-5,-7 4 1,-9-2-2</inkml:trace>
    <inkml:trace contextRef="#ctx0" brushRef="#br0" timeOffset="9281.7058">3018 3136 239,'0'0'135,"0"0"-6,0 0 1,0 0-93,34 0-13,-8 6-15,6-1-15,10-7-24,8 9-51,1-10-51,-9-4-6,1 3 3,-6-8-6</inkml:trace>
    <inkml:trace contextRef="#ctx0" brushRef="#br0" timeOffset="9937.9913">3987 2856 225,'0'0'116,"74"-111"4,-74 111-36,0 0-59,0-131-3,0 131-11,0 0-2,-23-125-5,23 125 0,0 0-1,0 0-1,0 0 1,0 0 0,0 0 0,0 0-1,-99 90-4,99-90-3,-5 164-7,17-69-3,-12-95-3,37 180 1,-37-180-2,55 152 2,-55-152 2,62 104 3,-62-104 7,0 0 3,0 0 2,72 95-2,-72-95-4,0 0-5,0 0 1,0 0 0,-118 78 3,118-78 5,-104 28 3,104-28 6,-111 16 11,111-16 8,-97 0 3,97 0 5,0 0-3,-94-23-1,94 23-2,0 0-1,0 0-6,0 0-3,0 0-4,104-5-5,-104 5-1,106 3-3,-106-3-5,111 2-4,-111-2-5,106 0-5,-106 0-13,0 0-33,118 14-74,-118-14-2,0 0 1,0 0 1</inkml:trace>
    <inkml:trace contextRef="#ctx0" brushRef="#br0" timeOffset="11328.6801">-254 4747 191,'0'0'118,"0"0"1,0 0-4,0 0-73,30 11-8,-7-1-13,12 8-6,7-2-9,4-4-10,16 6-18,-6-18-32,15 10-66,-6-6-1,2 1-3,-17-3 0</inkml:trace>
    <inkml:trace contextRef="#ctx0" brushRef="#br0" timeOffset="10844.2826">81 4523 93,'0'0'102,"-16"-21"6,16 21 1,-23-21-53,23 21-3,0 0-9,0 0-9,-19 26-8,22 2-6,-6 8-6,6 18-3,-3 10-5,2 12-1,-2 7-7,0 5-4,2 0-10,-4-16-10,9-1-26,-16-32-67,11-13-2,-2-26-3,-2-26 4</inkml:trace>
    <inkml:trace contextRef="#ctx0" brushRef="#br0" timeOffset="11063.0712">206 4523 150,'0'0'111,"23"37"5,-12 2-3,-11 5-66,17 23-5,-15 2-12,12 14-8,-5 0-13,2 1-12,8-1-22,-12-21-27,14-4-63,-7-21-4,-1-14 0,-13-23-2</inkml:trace>
    <inkml:trace contextRef="#ctx0" brushRef="#br0" timeOffset="11594.3233">-74 4969 161,'0'0'114,"0"0"1,-6 23 0,6-23-72,48 9-9,-13-7-8,15 5-10,6-2-12,4-5-15,11 9-32,-18-11-71,8 2-3,-15-5-3,-5 3-2</inkml:trace>
    <inkml:trace contextRef="#ctx0" brushRef="#br0" timeOffset="11969.3419">1081 4361 157,'-23'21'103,"-7"14"2,-5 11-2,-11 7-72,14 21 2,-12 2-17,14 14 0,0 5-9,11-1-7,15 8-20,6-19-29,16-2-60,10-14-7,9-19 6,7-18-5</inkml:trace>
    <inkml:trace contextRef="#ctx0" brushRef="#br0" timeOffset="12594.9862">1397 4685 136,'-14'-30'101,"14"30"4,-32-7-4,4 14-70,12 20-4,-12 6-9,7 15-4,-2 7-7,10 8-2,1 1-4,7-1 0,8-12-2,4-14 1,9-14-2,5-19 2,2-13 0,0-19-1,0-9 2,-2-4-2,-3-5 2,-4-1-1,-5 4 2,-4 8 0,-5 7 1,0 28 0,-12-21 2,12 21 1,-21 21 0,10 7 2,2 4 1,6 10 0,8 2-1,9 6-1,9 4-2,12 1 1,6-2-3,5 5 0,3 2-4,-1 2 0,-4 3 2,-12-1-2,-11 3 2,-12 0-2,-13-2 4,-15-10-4,-11-13 4,-9-12-2,-7-16 0,-3-17 1,1-15-1,2-17 1,4-11-3,10-9 2,11-5-6,7-5-2,14 7-16,0-11-24,19 11-68,-1 1-3,5 6-1,3 5-3</inkml:trace>
    <inkml:trace contextRef="#ctx0" brushRef="#br0" timeOffset="12845.0004">1762 5001 187,'21'-9'117,"-21"9"-1,41-42-1,-25 12-85,19 0-13,-5-2-22,0-8-24,5 15-50,-5 0-36,-10 2-3,-20 23 0</inkml:trace>
    <inkml:trace contextRef="#ctx0" brushRef="#br0" timeOffset="13095.0134">1764 5017 250,'7'23'132,"-7"-23"-1,23 37-1,-23-37-93,42 53-10,-15-21-16,10 8-7,3 4-10,-4-5-11,11 7-31,-20-16-82,8 0-3,-10-12-3,1-8 0</inkml:trace>
    <inkml:trace contextRef="#ctx0" brushRef="#br0" timeOffset="13470.0344">2487 5213 214,'7'-27'125,"-3"-6"2,-2-1-2,1 6-83,-15-11-15,5 9-10,-9 0-6,0 4-7,-5 5 0,-9 10-6,-2 11 0,-3 11 2,-2 13 0,3 10 2,1 10-2,10 7 1,5 2-2,16 0 6,6-7-2,17-7 6,4-11-2,12-9-3,2-12-3,3-17-10,7 1-19,-13-28-35,4 2-61,-13-8-11,-3-8 3,-11-7-2</inkml:trace>
    <inkml:trace contextRef="#ctx0" brushRef="#br0" timeOffset="13751.2983">2500 4551 154,'-2'-21'123,"2"21"3,0 0-3,23 2-47,-4 19-36,-19-21-12,48 55-9,-18-15-9,3 13-3,1 11-2,3 8 1,-5 9-4,-2 6 2,-6 6-4,-11-1 2,-1 3 0,-12-7-3,-9-5-3,-10-14-14,-2 0-37,-13-23-74,-12-13-2,-3-20-2,-9-15-4</inkml:trace>
    <inkml:trace contextRef="#ctx0" brushRef="#br0" timeOffset="14298.1952">3006 5192 210,'0'0'131,"0"0"2,0 0-5,21 14-93,-21-14-5,30 3-15,-7-1-15,9-2-10,8 7-17,1-16-30,10 6-72,-12 3-5,-4 3 2,-12 4-4</inkml:trace>
    <inkml:trace contextRef="#ctx0" brushRef="#br0" timeOffset="14548.2076">3075 5375 188,'0'0'130,"12"21"3,-12-21-3,39 16-83,-18-21-16,9 10-9,7-5-12,4 0-9,6 4-11,-4-11-17,-43 7-23,93 12-76,-61-14-9,-4 2-3,-7-5 1</inkml:trace>
    <inkml:trace contextRef="#ctx0" brushRef="#br0" timeOffset="15266.9938">4437 5089 131,'0'0'115,"0"0"1,0 0-2,0 0-93,79-95-1,-79 95-2,0 0-8,-58-106-3,58 106 1,0 0-1,-111-76 2,111 76 1,-124-3 1,124 3 3,-157 53 0,157-53 1,-173 107-2,173-107 2,-137 140-4,137-140 1,-57 157-5,57-157 2,46 127-2,-46-127-1,138 67-3,-138-67 0,185-9-2,-93-21-2,-92 30-3,146-99-9,-146 99-15,74-132-41,-74 132-63,-12-122-4,12 122 1,-92-104-1</inkml:trace>
  </inkml:traceGroup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9:10.283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1FE3C22A-B9FE-403C-89D5-592954513D14}" emma:medium="tactile" emma:mode="ink">
          <msink:context xmlns:msink="http://schemas.microsoft.com/ink/2010/main" type="inkDrawing"/>
        </emma:interpretation>
      </emma:emma>
    </inkml:annotationXML>
    <inkml:trace contextRef="#ctx0" brushRef="#br0">32 430 26,'0'0'94,"4"-21"5,0-3 4,7-9-43,2 1-20,-3-9-3,5 3-9,-6-9-2,4 5-8,-3-1-4,1 7-5,-5 4 0,1 9-2,-3 4 0,-4 19 1,0 0 1,0 0 0,0 0 2,0 0 1,-9 34-1,5-5 0,-4 3-2,5 9-2,-3 6-2,6 8 0,0 6-3,6 1-1,-1 4-2,5-2-1,3-1 1,0-9-1,4-6 1,-2-11-3,-2-6 3,1-9-2,-14-22 4,15 23-3,-15-23 1,0 0-1,0 0 3,-13 17 0,13-17-1,-33 9 1,13 1-1,-5 3 1,1 0 0,-3 2 2,1-3 0,3 3 1,2-8 1,21-7 2,-28 15 1,28-15 0,0 0-1,0 0 0,0 0-1,24-5 0,-5 1-2,6 0-2,3 2-1,2-1 0,1 3-1,-3-2-1,-2 4-1,-3-4-4,-2 5-7,-21-3-19,28 4-62,-28-4-36,0 0-3,0 0 1</inkml:trace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4:04.73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D66B0A0-E080-4B6B-AC08-3DDBEEC55FDB}" emma:medium="tactile" emma:mode="ink">
          <msink:context xmlns:msink="http://schemas.microsoft.com/ink/2010/main" type="inkDrawing" rotatedBoundingBox="26339,12437 26396,17252 25612,17261 25556,12447" semanticType="verticalRange" shapeName="Other">
            <msink:sourceLink direction="with" ref="{9142DC9F-8AA9-4A41-822E-C7FD1D4050A0}"/>
          </msink:context>
        </emma:interpretation>
      </emma:emma>
    </inkml:annotationXML>
    <inkml:trace contextRef="#ctx0" brushRef="#br0">578 298 64,'0'0'101,"0"0"6,0 0-3,0 0-47,0 0-8,0 0-10,0 0-7,-2-30-7,2 30-5,21-21-5,-21 21-2,32-14-4,-9 12-2,5 2 0,4 7-2,-2 11-1,3 10 0,-8 11 0,-4 15-1,-10 8-3,-11 9-4,-16 8-11,-14-5-6,-5 4-6,-13-18-4,6-2-3,-13-26 0,13-4 1,-4-21 8,14-7 10,7-12 11,25 12 7,-26-37 9,22 7 7,15 10 3,-2-6 4,17 12 0,-6-2-1,13 16-2,-1 3-1,10 15-3,4 3-3,9 11-3,3-4-2,4 4-5,3-6-6,0-10-18,6 2-61,-15-11-46,-10-7-3,-12-4-4,-11-3 0</inkml:trace>
    <inkml:trace contextRef="#ctx0" brushRef="#br0" timeOffset="1281.3152">689 2196 137,'2'-26'103,"1"-8"-1,4-3 0,2-5-77,-5-6-5,6 1-12,-3 1-4,-3 7-5,3 4 4,-5 12 0,-2 23 3,0 0 6,0 0-1,-13 28 4,3 11-2,10 21 5,-2 7-5,14 16 2,-1 5-6,10 4-1,4-4-4,3-5-1,2-11-1,0-14-2,-5-10-4,-6-18-4,-5-5 0,-14-25-4,0 0 5,0 0-2,-26 12 1,1-14 1,-5-1 2,-2 3 10,-1-4 3,6 8 6,-1-4-2,28 0 3,-37 12-1,37-12-2,0 0 2,14 25-7,7-13 1,9-1-5,7 3 0,2-5-8,7 3-7,-9-12-21,14 7-87,-19-9-2,-2 4-6,-30-2 1</inkml:trace>
    <inkml:trace contextRef="#ctx0" brushRef="#br0" timeOffset="2031.3517">645 4396 113,'3'-23'113,"-1"-7"4,7 2-1,-4-11-58,15 18-12,-6-11-10,16 18-11,-4 2-11,8 17-2,-6 13-5,4 17 2,-6 13-5,-5 19 2,-10 12-3,-9 11-1,-13 5-4,-12-3-4,-7-4-3,-12-15-4,1-6-1,-12-20-2,4-15-1,-4-21 1,9-8 3,5-17 5,9-7 5,4-11 5,13-10 4,10-4 3,8-2 4,13 6-1,5-2 3,12 19-2,0 4 1,13 19 0,3 9-2,4 18-2,1 7-2,2 8 1,2 1-6,-3-6-4,6 2-20,-17-28-32,11-4-74,-15-26-2,2-12-2,-14-24-2</inkml:trace>
  </inkml:traceGroup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4:31.320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142DC9F-8AA9-4A41-822E-C7FD1D4050A0}" emma:medium="tactile" emma:mode="ink">
          <msink:context xmlns:msink="http://schemas.microsoft.com/ink/2010/main" type="writingRegion" rotatedBoundingBox="28985,13869 27718,9935 29582,9335 30849,13269">
            <msink:destinationLink direction="with" ref="{2D66B0A0-E080-4B6B-AC08-3DDBEEC55FDB}"/>
          </msink:context>
        </emma:interpretation>
      </emma:emma>
    </inkml:annotationXML>
    <inkml:traceGroup>
      <inkml:annotationXML>
        <emma:emma xmlns:emma="http://www.w3.org/2003/04/emma" version="1.0">
          <emma:interpretation id="{C860C24D-A909-4AD5-BE1E-9EA143732234}" emma:medium="tactile" emma:mode="ink">
            <msink:context xmlns:msink="http://schemas.microsoft.com/ink/2010/main" type="paragraph" rotatedBoundingBox="29082,11506 30591,12873 29791,13756 28282,123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D030188-DA1C-4BAD-978E-15238A17C75E}" emma:medium="tactile" emma:mode="ink">
              <msink:context xmlns:msink="http://schemas.microsoft.com/ink/2010/main" type="line" rotatedBoundingBox="29082,11506 30591,12873 29791,13756 28282,12388"/>
            </emma:interpretation>
          </emma:emma>
        </inkml:annotationXML>
        <inkml:traceGroup>
          <inkml:annotationXML>
            <emma:emma xmlns:emma="http://www.w3.org/2003/04/emma" version="1.0">
              <emma:interpretation id="{61054D1F-E84D-4454-BCEE-2D88D42CA21D}" emma:medium="tactile" emma:mode="ink">
                <msink:context xmlns:msink="http://schemas.microsoft.com/ink/2010/main" type="inkWord" rotatedBoundingBox="29082,11506 30591,12873 29791,13756 28282,12388"/>
              </emma:interpretation>
              <emma:one-of disjunction-type="recognition" id="oneOf0">
                <emma:interpretation id="interp0" emma:lang="en-US" emma:confidence="0">
                  <emma:literal>He</emma:literal>
                </emma:interpretation>
                <emma:interpretation id="interp1" emma:lang="en-US" emma:confidence="0">
                  <emma:literal>H (</emma:literal>
                </emma:interpretation>
                <emma:interpretation id="interp2" emma:lang="en-US" emma:confidence="0">
                  <emma:literal>M (</emma:literal>
                </emma:interpretation>
                <emma:interpretation id="interp3" emma:lang="en-US" emma:confidence="0">
                  <emma:literal>tie</emma:literal>
                </emma:interpretation>
                <emma:interpretation id="interp4" emma:lang="en-US" emma:confidence="0">
                  <emma:literal>N (</emma:literal>
                </emma:interpretation>
              </emma:one-of>
            </emma:emma>
          </inkml:annotationXML>
          <inkml:trace contextRef="#ctx0" brushRef="#br0">16 164 136,'-2'-41'106,"0"20"0,2 21-19,-12-39-40,12 39-7,0-37-6,0 37-5,5-26-7,-5 26-3,0 0-4,0 0-5,9 33-4,-9 11-1,0 16 0,-2 18-3,0 10 0,2 9-6,0 9-9,-3-14-22,15 5-56,-10-25-30,7-19-2,-4-25-1</inkml:trace>
          <inkml:trace contextRef="#ctx0" brushRef="#br0" timeOffset="296.8809">291 61 110,'23'32'106,"-23"-32"-1,14 46 1,-14-9-62,12 21-12,-12 2-10,7 14-12,-5 4-6,-2 1-14,5 4-19,-12-19-48,7-8-30,-5-15 1,3-13-3</inkml:trace>
          <inkml:trace contextRef="#ctx0" brushRef="#br0" timeOffset="578.1484">-115 388 123,'-28'-11'108,"5"4"7,2-5-1,21 12-62,-25-14-10,25 14-4,0 0-17,32-9 2,-11 7-9,14 7-3,4 1-2,9 8-4,10 0-3,2 0-13,12 9-19,-15-14-56,13 8-36,-10-8-3,-3-2-5</inkml:trace>
          <inkml:trace contextRef="#ctx0" brushRef="#br0" timeOffset="4297.0916">970 88 28,'0'0'102,"-46"35"5,13-12 1,1 14-38,-12-2-14,14 25-12,-9-5-7,14 26-9,-3 4-7,19 17-6,9 11-3,20 14-7,17 0-8,19 0-9,27 11-37,9-18-64,14-16-7,1-11-2,1-31-4</inkml:trace>
        </inkml:traceGroup>
      </inkml:traceGroup>
    </inkml:traceGroup>
    <inkml:traceGroup>
      <inkml:annotationXML>
        <emma:emma xmlns:emma="http://www.w3.org/2003/04/emma" version="1.0">
          <emma:interpretation id="{0D1490A2-26D7-4115-8A2F-7E615806F90A}" emma:medium="tactile" emma:mode="ink">
            <msink:context xmlns:msink="http://schemas.microsoft.com/ink/2010/main" type="paragraph" rotatedBoundingBox="29870,13483 28633,9641 29582,9335 30819,131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319FE1F-2327-403D-AA27-99D28D396AC5}" emma:medium="tactile" emma:mode="ink">
              <msink:context xmlns:msink="http://schemas.microsoft.com/ink/2010/main" type="line" rotatedBoundingBox="29870,13483 28633,9641 29582,9335 30819,13177"/>
            </emma:interpretation>
          </emma:emma>
        </inkml:annotationXML>
        <inkml:traceGroup>
          <inkml:annotationXML>
            <emma:emma xmlns:emma="http://www.w3.org/2003/04/emma" version="1.0">
              <emma:interpretation id="{91E59FC4-461B-4C3F-AE23-5F3783A7616A}" emma:medium="tactile" emma:mode="ink">
                <msink:context xmlns:msink="http://schemas.microsoft.com/ink/2010/main" type="inkWord" rotatedBoundingBox="29870,13483 28633,9641 29582,9335 30819,13177"/>
              </emma:interpretation>
              <emma:one-of disjunction-type="recognition" id="oneOf1">
                <emma:interpretation id="interp5" emma:lang="en-US" emma:confidence="0">
                  <emma:literal>is</emma:literal>
                </emma:interpretation>
                <emma:interpretation id="interp6" emma:lang="en-US" emma:confidence="0">
                  <emma:literal>is.</emma:literal>
                </emma:interpretation>
                <emma:interpretation id="interp7" emma:lang="en-US" emma:confidence="0">
                  <emma:literal>ps</emma:literal>
                </emma:interpretation>
                <emma:interpretation id="interp8" emma:lang="en-US" emma:confidence="0">
                  <emma:literal>ps.</emma:literal>
                </emma:interpretation>
                <emma:interpretation id="interp9" emma:lang="en-US" emma:confidence="0">
                  <emma:literal>g!</emma:literal>
                </emma:interpretation>
              </emma:one-of>
            </emma:emma>
          </inkml:annotationXML>
          <inkml:trace contextRef="#ctx0" brushRef="#br0" timeOffset="2484.4844">1071 444 127,'12'-33'100,"0"-1"0,-1-5 0,-9-3-69,10 10-3,-12-3-19,0 10-1,0 25-3,-21-21-3,21 21-4,-44 25 0,14 10 4,0 11-4,-2 5 3,4 7 0,3-3 0,6-2-1,8-9 4,6-9-4,5-35-1,16 27 0,-16-27 1,35-16-2,-12-2 6,0-5-6,0-1 6,-23 24-5,37-34 4,-37 34-3,28-16 3,-28 16-3,16 20-1,-7 4 4,3 8-4,4 7 4,3 14-5,6 7 5,7 14-6,3 2 5,2 10-5,-3-1 2,1 3-2,-7-3 3,-5-11-2,-9-7 3,-12-12-1,-9-8 5,-11-20 0,-5-8 5,-10-21-1,3-10 2,-11-20 0,6-10-3,0-13 2,8-8-6,4-6 1,6 0-13,8 11-11,0-9-26,18 14-64,-2 5 1,5 6-6,4 7 3</inkml:trace>
          <inkml:trace contextRef="#ctx0" brushRef="#br0" timeOffset="2828.2532">1658 478 229,'-23'-9'124,"23"9"-3,0 0-36,0 0-44,0 0-13,37 0-15,-10 0-16,6-7-25,13 12-65,-7-10-27,-4 3-6,-5 0 2</inkml:trace>
          <inkml:trace contextRef="#ctx0" brushRef="#br1" timeOffset="38801.5778">554-1013 153,'0'0'124,"0"0"-1,0 0 1,-27-23-87,27-2-5,-16-24-12,9-9-7,-12-16-3,5-6-5,-7-15 0,1-2-6,-1-2-2,-4 2-11,8 16-21,-10 5-66,11 18-23,-1 17 0,8 13-5</inkml:trace>
          <inkml:trace contextRef="#ctx0" brushRef="#br1" timeOffset="39285.9753">238-1706 197,'0'0'126,"0"0"0,0 0-5,-37-50-95,35 4-7,-5-19-6,5-9-10,-1-7-1,1 0-3,2 5-2,-2 9 2,4 10-2,-2 13 3,5 16-3,-5 28 6,0 0-1,23 18-2,-7 17 4,5 11-4,4 5 4,12 4-4,5-1 1,4-6-5,7-4-1,-5-9 1,1-12 0,-8-7 0,-8-7 3,-13-4 3,-20-5 4,0 0 4,-30 4 3,-4 8 3,-17-3-2,-2 9 1,-16 3-6,4 0-7,3 9-18,-1-23-44,22 7-71,6-14-3,14-7-4,21 7-3</inkml:trace>
        </inkml:traceGroup>
      </inkml:traceGroup>
    </inkml:traceGroup>
  </inkml:traceGroup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45:32.56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B1A4CFA-2254-4632-BE00-5475D96421A9}" emma:medium="tactile" emma:mode="ink">
          <msink:context xmlns:msink="http://schemas.microsoft.com/ink/2010/main" type="writingRegion" rotatedBoundingBox="22074,3311 31509,3528 31444,6361 22009,6143"/>
        </emma:interpretation>
      </emma:emma>
    </inkml:annotationXML>
    <inkml:traceGroup>
      <inkml:annotationXML>
        <emma:emma xmlns:emma="http://www.w3.org/2003/04/emma" version="1.0">
          <emma:interpretation id="{78FE2C32-9D70-49C6-AECD-74C21DCF8AC8}" emma:medium="tactile" emma:mode="ink">
            <msink:context xmlns:msink="http://schemas.microsoft.com/ink/2010/main" type="paragraph" rotatedBoundingBox="22074,3311 31509,3528 31483,4688 22047,44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9B6E3B8-7675-453F-935E-3DAA48705235}" emma:medium="tactile" emma:mode="ink">
              <msink:context xmlns:msink="http://schemas.microsoft.com/ink/2010/main" type="line" rotatedBoundingBox="22074,3311 31509,3528 31483,4688 22047,4471"/>
            </emma:interpretation>
          </emma:emma>
        </inkml:annotationXML>
        <inkml:traceGroup>
          <inkml:annotationXML>
            <emma:emma xmlns:emma="http://www.w3.org/2003/04/emma" version="1.0">
              <emma:interpretation id="{0F17E9F4-6DA1-42E5-AD08-01B4E3E7D993}" emma:medium="tactile" emma:mode="ink">
                <msink:context xmlns:msink="http://schemas.microsoft.com/ink/2010/main" type="inkWord" rotatedBoundingBox="22065,3686 23282,3714 23264,4499 22047,4471"/>
              </emma:interpretation>
              <emma:one-of disjunction-type="recognition" id="oneOf0">
                <emma:interpretation id="interp0" emma:lang="en-US" emma:confidence="1">
                  <emma:literal>Is</emma:literal>
                </emma:interpretation>
                <emma:interpretation id="interp1" emma:lang="en-US" emma:confidence="0">
                  <emma:literal>IS</emma:literal>
                </emma:interpretation>
                <emma:interpretation id="interp2" emma:lang="en-US" emma:confidence="0">
                  <emma:literal>is</emma:literal>
                </emma:interpretation>
                <emma:interpretation id="interp3" emma:lang="en-US" emma:confidence="0">
                  <emma:literal>I5</emma:literal>
                </emma:interpretation>
                <emma:interpretation id="interp4" emma:lang="en-US" emma:confidence="0">
                  <emma:literal>¥5</emma:literal>
                </emma:interpretation>
              </emma:one-of>
            </emma:emma>
          </inkml:annotationXML>
          <inkml:trace contextRef="#ctx0" brushRef="#br0">27 70 89,'0'0'99,"0"0"6,-18-30 2,18 30-50,-7-21-2,7 21-8,-2-20-6,2 20-5,0 0-8,0 0-6,0 0-5,-5 27-7,14 12-3,-2 15-7,5 10-7,2 17-14,-5-7-21,12 16-39,-10-18-45,1-3-1,-8-21-2,1-15 4</inkml:trace>
          <inkml:trace contextRef="#ctx0" brushRef="#br0" timeOffset="250.0069">-137 661 147,'-23'9'114,"3"-4"5,20-5 0,-26 2-57,26-2-16,0 0-11,14-25-11,9 25-6,3-7-5,8 14-3,8 2-3,6 5-4,5 7-12,0-10-29,12 10-85,-10-9-6,3-3 1,-9-14-7</inkml:trace>
          <inkml:trace contextRef="#ctx0" brushRef="#br0" timeOffset="656.2764">-3 1 103,'0'0'108,"-27"14"7,27-14 1,-23 4-46,23-4-11,0 0-14,0 0-10,0 0-10,0 0-8,41-25-7,-9 13-9,15 8-29,-6-1-92,15 1-7,-1-1 0,5 5-5</inkml:trace>
          <inkml:trace contextRef="#ctx0" brushRef="#br0" timeOffset="1187.5538">884 162 91,'-7'-43'95,"2"20"3,-11 2 5,-5 2-58,1 17-5,-15 0-7,5 18-4,-9-2-4,6 11-2,-4 3-4,10 6-4,4 1-4,13-3-2,8-9-2,14-2-2,8-7-2,15-2 0,9-8-1,4-4-2,5-2-1,1 2 0,-6 2-1,-2 5 1,-11 5 0,-10 4 2,-11 7 0,-9 7 2,-12 2 1,-9 5 1,-10 0-1,-4-5 1,-9-4-2,-3-7-2,-4-7-11,-9-21-25,13-7-82,-6-9-5,6-5-1,3-4-6</inkml:trace>
        </inkml:traceGroup>
        <inkml:traceGroup>
          <inkml:annotationXML>
            <emma:emma xmlns:emma="http://www.w3.org/2003/04/emma" version="1.0">
              <emma:interpretation id="{5FFAEDE2-4758-4120-8762-DD442E16E2A3}" emma:medium="tactile" emma:mode="ink">
                <msink:context xmlns:msink="http://schemas.microsoft.com/ink/2010/main" type="inkWord" rotatedBoundingBox="24600,3719 24703,4392 24385,4441 24282,3768"/>
              </emma:interpretation>
              <emma:one-of disjunction-type="recognition" id="oneOf1">
                <emma:interpretation id="interp5" emma:lang="en-US" emma:confidence="0.5">
                  <emma:literal>t</emma:literal>
                </emma:interpretation>
                <emma:interpretation id="interp6" emma:lang="en-US" emma:confidence="0">
                  <emma:literal>x</emma:literal>
                </emma:interpretation>
                <emma:interpretation id="interp7" emma:lang="en-US" emma:confidence="0">
                  <emma:literal>+</emma:literal>
                </emma:interpretation>
                <emma:interpretation id="interp8" emma:lang="en-US" emma:confidence="0">
                  <emma:literal>X</emma:literal>
                </emma:interpretation>
                <emma:interpretation id="interp9" emma:lang="en-US" emma:confidence="0">
                  <emma:literal>¢</emma:literal>
                </emma:interpretation>
              </emma:one-of>
            </emma:emma>
          </inkml:annotationXML>
          <inkml:trace contextRef="#ctx0" brushRef="#br0" timeOffset="3312.6597">2089 116 124,'0'0'106,"0"0"4,0 0 0,0 0-47,0 0-23,0 0-9,14 42-11,4-12-5,10 18-4,0 5-7,6 10-4,5 6-15,-4-9-18,7 5-49,-15-12-35,-1-14 0,-10-9-2</inkml:trace>
          <inkml:trace contextRef="#ctx0" brushRef="#br0" timeOffset="3500.1683">2119 525 209,'-16'-25'121,"7"-6"-5,9-3 2,0-12-86,18 6-5,0-10-14,12-6-16,5 8-23,-5-12-58,12 7-32,-1 2-1,-4 7-4</inkml:trace>
        </inkml:traceGroup>
        <inkml:traceGroup>
          <inkml:annotationXML>
            <emma:emma xmlns:emma="http://www.w3.org/2003/04/emma" version="1.0">
              <emma:interpretation id="{2088F7F3-6E86-4DB1-9D71-152C54E50E09}" emma:medium="tactile" emma:mode="ink">
                <msink:context xmlns:msink="http://schemas.microsoft.com/ink/2010/main" type="inkWord" rotatedBoundingBox="24770,3353 27192,3795 27061,4512 24639,4070"/>
              </emma:interpretation>
              <emma:one-of disjunction-type="recognition" id="oneOf2">
                <emma:interpretation id="interp10" emma:lang="en-US" emma:confidence="0">
                  <emma:literal>2-1=0</emma:literal>
                </emma:interpretation>
                <emma:interpretation id="interp11" emma:lang="en-US" emma:confidence="0">
                  <emma:literal>21=0</emma:literal>
                </emma:interpretation>
                <emma:interpretation id="interp12" emma:lang="en-US" emma:confidence="0">
                  <emma:literal>1-1=0</emma:literal>
                </emma:interpretation>
                <emma:interpretation id="interp13" emma:lang="en-US" emma:confidence="0">
                  <emma:literal>2-1=00</emma:literal>
                </emma:interpretation>
                <emma:interpretation id="interp14" emma:lang="en-US" emma:confidence="0">
                  <emma:literal>Z_i=c</emma:literal>
                </emma:interpretation>
              </emma:one-of>
            </emma:emma>
          </inkml:annotationXML>
          <inkml:trace contextRef="#ctx0" brushRef="#br0" timeOffset="3828.3057">2498-283 163,'30'-30'103,"-30"30"4,39-28-3,-18 14-68,6 14-9,-1-2-10,-1 11-5,-25-9-3,35 37-3,-26-9 0,-7 11 1,-9 3-4,-4 4 2,-8 2-2,1-1 1,-1-4-1,3-6 3,5-4-2,6-8 1,5-25-1,14 35-1,7-24-8,2-6-19,21 2-62,-3-3-30,5-4-4,-2 3-1</inkml:trace>
          <inkml:trace contextRef="#ctx0" brushRef="#br0" timeOffset="4078.3211">2906 421 231,'0'0'119,"0"0"3,0 0-5,46 0-83,-20-5-19,8-2-28,12 14-69,-6-7-37,1 7-2,1-2-4</inkml:trace>
          <inkml:trace contextRef="#ctx0" brushRef="#br0" timeOffset="4343.9541">3541 26 227,'0'49'118,"0"8"-6,2 15-14,3-3-109,2 7-80,0 1-23,0-8-3,2-9-4</inkml:trace>
          <inkml:trace contextRef="#ctx0" brushRef="#br0" timeOffset="4625.218">3897 162 203,'0'0'129,"23"-2"-3,-23 2-4,41 7-59,-13 2-63,0-9-34,15 10-86,-8-1-4,0 0-3,-5-2 0</inkml:trace>
          <inkml:trace contextRef="#ctx0" brushRef="#br0" timeOffset="4843.9801">3943 465 249,'0'0'126,"27"-12"-4,3 1-4,7-1-111,0-4-51,7 9-72,2 3-8,0 4-2,-2 0-3</inkml:trace>
          <inkml:trace contextRef="#ctx0" brushRef="#br0" timeOffset="5219.0041">4866 306 189,'5'-26'120,"-3"1"0,-4-5-2,-1 9-84,-17-7-13,3 8-8,-10-1-2,-3 12-1,-9 4 2,-3 12 0,-4 11 2,4 12 0,1 7-2,11 14-1,9 0-4,12 7 0,13-5-4,15-7-1,13-14-1,10-9-2,8-11-7,-1-21-16,13-1-72,-20-17-39,-1-6 2,-13-13-5</inkml:trace>
        </inkml:traceGroup>
        <inkml:traceGroup>
          <inkml:annotationXML>
            <emma:emma xmlns:emma="http://www.w3.org/2003/04/emma" version="1.0">
              <emma:interpretation id="{0CE6BC71-2E23-4D54-AC33-B8C679CD9CFE}" emma:medium="tactile" emma:mode="ink">
                <msink:context xmlns:msink="http://schemas.microsoft.com/ink/2010/main" type="inkWord" rotatedBoundingBox="27639,4009 27966,4111 27881,4381 27555,4279"/>
              </emma:interpretation>
              <emma:one-of disjunction-type="recognition" id="oneOf3">
                <emma:interpretation id="interp15" emma:lang="en-US" emma:confidence="1">
                  <emma:literal>^</emma:literal>
                </emma:interpretation>
                <emma:interpretation id="interp16" emma:lang="en-US" emma:confidence="0">
                  <emma:literal>r</emma:literal>
                </emma:interpretation>
                <emma:interpretation id="interp17" emma:lang="en-US" emma:confidence="0">
                  <emma:literal>n</emma:literal>
                </emma:interpretation>
                <emma:interpretation id="interp18" emma:lang="en-US" emma:confidence="0">
                  <emma:literal>M</emma:literal>
                </emma:interpretation>
                <emma:interpretation id="interp1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6125.2971">5321 553 108,'0'0'110,"0"0"-2,0 0 2,-16-21-64,16 21-7,18-26-13,-18 26-8,30-43-7,-9 15-5,0-4-3,0 4-2,-1 2-1,-1 3 1,-19 23-1,30-18 1,-30 18-1,0 0 3,21 21 0,-14-1 1,-5 1 0,2 5-1,3 1-6,3 1-9,13 7-24,-12-5-77,17-5 0,-5-2-6,5-9 1</inkml:trace>
        </inkml:traceGroup>
        <inkml:traceGroup>
          <inkml:annotationXML>
            <emma:emma xmlns:emma="http://www.w3.org/2003/04/emma" version="1.0">
              <emma:interpretation id="{AD72F367-CD8D-42B4-B802-3BB231108830}" emma:medium="tactile" emma:mode="ink">
                <msink:context xmlns:msink="http://schemas.microsoft.com/ink/2010/main" type="inkWord" rotatedBoundingBox="28616,3768 31502,3835 31484,4639 28597,4573"/>
              </emma:interpretation>
              <emma:one-of disjunction-type="recognition" id="oneOf4">
                <emma:interpretation id="interp20" emma:lang="en-US" emma:confidence="0">
                  <emma:literal>Xtko</emma:literal>
                </emma:interpretation>
                <emma:interpretation id="interp21" emma:lang="en-US" emma:confidence="0">
                  <emma:literal>Xiao</emma:literal>
                </emma:interpretation>
                <emma:interpretation id="interp22" emma:lang="en-US" emma:confidence="0">
                  <emma:literal>tyke</emma:literal>
                </emma:interpretation>
                <emma:interpretation id="interp23" emma:lang="en-US" emma:confidence="0">
                  <emma:literal>toped</emma:literal>
                </emma:interpretation>
                <emma:interpretation id="interp24" emma:lang="en-US" emma:confidence="0">
                  <emma:literal>Xebio</emma:literal>
                </emma:interpretation>
              </emma:one-of>
            </emma:emma>
          </inkml:annotationXML>
          <inkml:trace contextRef="#ctx0" brushRef="#br0" timeOffset="11281.7976">6385 45 128,'0'0'115,"0"0"3,-21 9 1,21-9-64,0 0-13,-4 35-7,4-35-13,21 37-6,-1-7-8,10 9-4,7 9-11,2 3-12,15 14-23,-20-17-30,12 10-49,-11-7-2,-3-10 0,-13-8-2</inkml:trace>
          <inkml:trace contextRef="#ctx0" brushRef="#br0" timeOffset="11516.1839">6438 590 202,'-21'-10'124,"21"10"-4,-2-32-1,0-3-85,25 5-7,-2-11-12,9-5-12,2 6-11,-4-8-23,11 13-41,-11-4-48,-3 4-1,-4 3-2,0 2-1</inkml:trace>
          <inkml:trace contextRef="#ctx0" brushRef="#br0" timeOffset="11844.3302">6872 488 161,'0'0'127,"0"0"-3,0 0 0,0 0-63,35 0-28,-35 0-16,51 2-17,-17 3-21,-4-14-35,10 4-66,-6-2-4,1 0 0,-10 0-3</inkml:trace>
          <inkml:trace contextRef="#ctx0" brushRef="#br0" timeOffset="12109.9633">7071 222 176,'-7'40'120,"5"-8"-1,-1 12-2,-4 7-84,12 16-11,-3 9-21,-2-9-17,12 9-36,-8-11-63,3-15-4,5-10-1,2-20 2</inkml:trace>
          <inkml:trace contextRef="#ctx0" brushRef="#br0" timeOffset="12641.2474">7417 393 48,'16'-34'90,"-13"-19"-5,13 11 2,-7-2-68,-4 0 0,4 14-3,-9 5 7,0 25 3,0 0 5,0 0 1,4 37 0,3 2-1,-11 0-7,13 14-3,-4-4-15,6 6-1,5 1-14,0-8 3,8 1-8,-4-8 4,6-2-5,-10-11 2,7 7 3,-14-14 4,0 2 4,-9-23 2,-7 37 3,7-37 1,-30 34 6,10-13 0,-10-12 8,4 7-5,-6-13 5,9 11 0,-7-17 4,30 3 0,-35 0-8,35 0 4,0 0-6,3-23-2,-3 23-6,36-14-6,-6 21-31,-30-7-95,54-9-1,-24 7-4,0-10-4</inkml:trace>
          <inkml:trace contextRef="#ctx0" brushRef="#br0" timeOffset="13469.4191">8017 463 190,'0'0'130,"-7"30"2,7-30-2,26 37-81,-26-37-10,48 41-12,-13-18-13,16 3-7,-1 1-9,4-4-8,6 12-23,-14-26-48,5 5-52,-10-12-6,-4-4 2,-9-5-4</inkml:trace>
          <inkml:trace contextRef="#ctx0" brushRef="#br0" timeOffset="13203.7686">8043 403 173,'0'0'127,"0"0"-2,14-26-1,-5 1-78,28 6-10,-7-11-18,16 0-11,2-2-11,1-5-12,2 9-17,-17-13-28,8 18-63,-17 7-3,-25 16 0,21-12 2</inkml:trace>
          <inkml:trace contextRef="#ctx0" brushRef="#br0" timeOffset="13985.056">9204 400 128,'18'-30'115,"-8"7"7,-10 23-3,11-34-71,-20 3-8,11 8-13,-9-4-6,7 27-2,-25-44-3,25 44-3,-44-35 1,14 28-1,-7 0-2,-2 17 0,-5 6-1,2 14 0,1 11-2,6 12 1,5 10-4,9 1 1,8 1-1,8-5 0,12-14-3,9-9 0,9-18-1,5-17-1,10-11-2,1-19-7,3 0-11,-12-22-38,3 8-80,-14-7-4,-10 3 0,-8 0-3</inkml:trace>
        </inkml:traceGroup>
      </inkml:traceGroup>
    </inkml:traceGroup>
    <inkml:traceGroup>
      <inkml:annotationXML>
        <emma:emma xmlns:emma="http://www.w3.org/2003/04/emma" version="1.0">
          <emma:interpretation id="{5AFE4E66-53F9-4815-9C70-2105A7BCCCBF}" emma:medium="tactile" emma:mode="ink">
            <msink:context xmlns:msink="http://schemas.microsoft.com/ink/2010/main" type="paragraph" rotatedBoundingBox="22345,4759 29075,5050 29020,6308 22291,60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3BDF756-C89E-4DE3-8BE7-69F0D61633EC}" emma:medium="tactile" emma:mode="ink">
              <msink:context xmlns:msink="http://schemas.microsoft.com/ink/2010/main" type="line" rotatedBoundingBox="22345,4759 29075,5050 29020,6308 22291,6018"/>
            </emma:interpretation>
          </emma:emma>
        </inkml:annotationXML>
        <inkml:traceGroup>
          <inkml:annotationXML>
            <emma:emma xmlns:emma="http://www.w3.org/2003/04/emma" version="1.0">
              <emma:interpretation id="{08A6971E-EA97-43B9-BD2D-912223F1C083}" emma:medium="tactile" emma:mode="ink">
                <msink:context xmlns:msink="http://schemas.microsoft.com/ink/2010/main" type="inkWord" rotatedBoundingBox="24453,4850 29075,5050 29020,6308 24399,6109"/>
              </emma:interpretation>
              <emma:one-of disjunction-type="recognition" id="oneOf5">
                <emma:interpretation id="interp25" emma:lang="en-US" emma:confidence="0">
                  <emma:literal>satisfiable?</emma:literal>
                </emma:interpretation>
                <emma:interpretation id="interp26" emma:lang="en-US" emma:confidence="0">
                  <emma:literal>satis friable?</emma:literal>
                </emma:interpretation>
                <emma:interpretation id="interp27" emma:lang="en-US" emma:confidence="0">
                  <emma:literal>saris friable?</emma:literal>
                </emma:interpretation>
                <emma:interpretation id="interp28" emma:lang="en-US" emma:confidence="0">
                  <emma:literal>satisfiable?o</emma:literal>
                </emma:interpretation>
                <emma:interpretation id="interp29" emma:lang="en-US" emma:confidence="0">
                  <emma:literal>satin friable?</emma:literal>
                </emma:interpretation>
              </emma:one-of>
            </emma:emma>
          </inkml:annotationXML>
          <inkml:trace contextRef="#ctx0" brushRef="#br0" timeOffset="17407.1128">2163 1938 133,'21'-7'97,"-10"-16"2,8 0-4,-1-7-76,-2-5-4,5-4-12,-5 4-1,-4 5-2,-5 7 0,-7 23-1,-5-23 2,5 23 5,0 0 4,-28 30 3,28-30 2,-16 46 0,14-20 0,11 4 0,10-5-2,15 3-4,8-8-4,11-3-3,2-6-2,3-2 0,0-2 0,-10-2 0,-13 2 0,-35-7 1,21 25-6,-21-25-7,-40 37-19,-4-25-43,-4-3-35,-1 0-5,-4-11 2</inkml:trace>
          <inkml:trace contextRef="#ctx0" brushRef="#br0" timeOffset="18063.3833">2751 1961 164,'49'-12'111,"-5"-15"2,7-6-3,2-11-77,-12-16-7,1-4-20,-8-6-3,-6 1-7,-9 7 1,-12 6-3,-7 13 1,-12 13 1,12 30 2,-42-14 4,15 37 2,-3 21 4,0 13-1,7 24 5,4 12-3,15 15-1,1 7-1,17 1-1,7-10-2,13-14-2,3-13-2,5-21-3,0-21-2,-10-26-2,0-18-9,-20-27-7,-3-1-2,-25-23-1,-3 7-1,-18-11 3,-4 9 5,-10 0 10,-4 11 15,6 17 13,-4 0 5,18 20 5,3 3 2,32 2 0,-11 27-2,36-1-4,12-10-9,21 2-5,6-6-5,12-7-2,5-10-4,-2-7-2,-5-8-2,-10-8 0,-8-2-1,-15-5 0,-13 5 3,-12 3 3,-11 3 4,-5 24 3,0 0 3,-21 0 1,5 21-1,11 14 2,0 0-4,15 8-4,4 1-9,6-14-17,22 5-30,-14-24-79,13-13 1,-2-16-3,-4-12 2</inkml:trace>
          <inkml:trace contextRef="#ctx0" brushRef="#br0" timeOffset="18219.641">3617 1407 258,'-25'-9'128,"25"9"-2,-33 18-8,27 3-114,15 4-108,0 3-16,9-7-6,3-7-4</inkml:trace>
          <inkml:trace contextRef="#ctx0" brushRef="#br0" timeOffset="18891.5544">4197 1894 85,'0'0'99,"-7"-32"-1,-3 6 1,-3 1-67,13 25-5,-21-44-10,21 44-6,-44-32 1,19 32 3,-15 4 2,6 19 2,-10 3 0,7 15 3,-5 3-2,15 9 1,-3 0-8,18-2-3,7-12-5,15-13-3,10-15-1,10-11 0,12-14-1,4-9-1,5-14 1,0-9 0,-7-2 1,-5 4 0,-7 2 2,-9 10 2,-13 4 1,-10 28 1,-3-20-1,3 20 2,-7 32-2,7 2 1,3 8-4,10 2-5,17 9-16,3-23-26,22 0-64,-6-21-20,4-18 1,-5-19-3</inkml:trace>
          <inkml:trace contextRef="#ctx0" brushRef="#br0" timeOffset="19282.1954">4591 1314 211,'0'0'129,"-30"26"0,17 4-1,10 18-80,-1 1-18,20 9-12,2-1-9,12 1-4,5-5-4,4-7-2,5-13-2,-5-13-1,0-10-2,-9-15-1,0-7 1,-9-8-1,0 1 3,-21 19 1,37-30 1,-16 23-1,2 12 1,2 9 0,-2 9-1,3 7 2,-6 7 1,-3 4 1,-8 3 2,-7-2 2,-9-1 1,-9-2 1,-12-6-1,-6-12-2,-10-12-3,-5-9-6,-1-5-15,-13-18-32,15-5-73,-1-6-3,12-5 0,10 6-2</inkml:trace>
          <inkml:trace contextRef="#ctx0" brushRef="#br0" timeOffset="20141.6108">5302 1933 151,'-23'32'123,"23"-32"5,-11 35-4,22-10-66,-11-25-10,35 12-17,-5-26-12,12-7-8,1-16-5,8-13-3,-2-13-2,-3-13-2,-5-2-1,-8-8-1,-8 5 0,-6 3-2,-10 13 2,-9 10-1,-5 16 0,-9 13 1,14 26 1,-41 0 2,13 26-1,3 15 2,-3 17 0,5 13 1,2 15-1,10 4 2,4 9-3,16-4 3,12-7-2,13-12 1,12-19-2,10-20 1,9-23-1,1-18-1,6-22 2,-7-11-3,-10-9 0,-11-9-1,-9-1-1,-15 3 0,-8 7 1,-14 7 1,-10 11 2,-9 12 2,-9 16 2,-4 11 2,-8 17 0,5 14 2,2 6-1,10 12-1,9 5-1,14 0-5,15-5-5,13-14-10,25-5-26,-7-20-89,22-14 2,1-25-5,3-12 1</inkml:trace>
          <inkml:trace contextRef="#ctx0" brushRef="#br0" timeOffset="20501.0118">6415 1393 222,'0'0'129,"37"-16"-1,-14 9-2,9 11-82,-1-10-26,5 8-9,1 2-6,-2 8 1,-5 4 1,0 7 1,-9 5 1,-5 9 2,-11 4-1,-5 10 1,-12 2-1,-4 7-2,-10 3-3,-1-6 1,-3-1-4,0-10 2,4-9-3,3-9-1,23-28-5,-23 25-5,23-25-25,0 0-80,0 0-16,0 0-4,33 14 2</inkml:trace>
          <inkml:trace contextRef="#ctx0" brushRef="#br0" timeOffset="20938.5304">6750 2462 189,'0'0'124,"0"0"3,11-26-2,-11 26-75,0 0-24,12-30-11,-12 30-7,0 0-4,-7-23-2,7 23 1,-23-11 1,23 11 0,-37 7 2,16 4 0,3 10 0,-3 4 0,7 5 0,3 0 0,6-4-2,7-5-1,-2-21-1,26 16-1,-26-16 0,41-33 0,-20 6-1,-3-8 1,-4 0-1,-7 5 0,-7 7 0,0 23 0,-27-11 1,1 25-2,-2 11 2,1 10-4,-1-3-8,17 14-64,-3-18-57,14-28-5,-3 23-2,3-23-6</inkml:trace>
          <inkml:trace contextRef="#ctx0" brushRef="#br0" timeOffset="15563.2595">401 1578 121,'0'0'105,"0"0"1,0 0 3,5-37-60,-5 37-13,11-40-10,-11 40-11,3-41-4,-3 41-6,-12-35-2,-9 28-2,-11 7-1,-5 10 3,-7 13 1,1 7 1,-6 9 0,7 7 1,3-2-1,14 0 1,11-7-1,16-3-2,14-6-2,14-9 0,12-6-2,11-6-1,16-2 0,3 0-1,4-3 0,-2 2 0,-7 3 1,-12 7 1,-6 0 2,-17 5 3,-32-19-1,16 41 3,-30-18 0,-9-4-1,-9-5-1,-5-5-4,-4-2-11,-8-17-19,8 6-44,-6-8-46,6-6 3,2 2-4,6-5 2</inkml:trace>
          <inkml:trace contextRef="#ctx0" brushRef="#br0" timeOffset="16016.4211">1057 1668 193,'5'-35'104,"-8"0"2,-4 3-31,7 32-41,-37-23-7,14 32-7,-16 10-3,7 15-1,-7 3-3,6 14 1,1-2-4,13 1-1,8-1-4,11-8-1,11-8 0,12-10-2,8-14 0,3-7-2,5-16 1,1-6-1,1-15 1,-4-7-2,-5-1-1,-4-1 0,-7 0 0,-5 7 0,-4 7 1,-12 30 0,11-25 2,-11 25-1,2 20 2,3 6-1,4 4-1,3 4-5,9 6-21,-3-8-66,10-2-26,4-5-4,3-13 0</inkml:trace>
          <inkml:trace contextRef="#ctx0" brushRef="#br0" timeOffset="16203.9358">1454 1494 210,'-2'37'118,"2"7"-3,7 7-10,7-2-96,2-3-37,-7-9-67,5-17-17,-14-20-3,0 0 0</inkml:trace>
          <inkml:trace contextRef="#ctx0" brushRef="#br0" timeOffset="16375.8027">1242 1564 247,'0'0'129,"-14"-28"-2,35 26-2,-1-10-90,22 12-14,9 0-26,-1-9-30,15 11-87,-9-2-4,1 3-2,-6-1-1</inkml:trace>
          <inkml:trace contextRef="#ctx0" brushRef="#br0" timeOffset="16547.6829">1860 1668 232,'7'41'121,"3"-11"-7,1 0-13,8 7-142,6-2-64,-2-12-10,2-7-5,-25-16-2</inkml:trace>
          <inkml:trace contextRef="#ctx0" brushRef="#br0" timeOffset="16688.3151">1890 1303 300,'-23'9'130,"5"14"-7,6 7-15,17 12-166,4-8-62,5-6-7,9-12-3,2-11-3</inkml:trace>
        </inkml:traceGroup>
      </inkml:traceGroup>
    </inkml:traceGroup>
  </inkml:traceGroup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0:40.345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1DA1D3C0-5EBD-4756-90A5-7D721D7891CD}" emma:medium="tactile" emma:mode="ink">
          <msink:context xmlns:msink="http://schemas.microsoft.com/ink/2010/main" type="writingRegion" rotatedBoundingBox="1200,1731 29951,1488 29989,5942 1238,6185"/>
        </emma:interpretation>
      </emma:emma>
    </inkml:annotationXML>
    <inkml:traceGroup>
      <inkml:annotationXML>
        <emma:emma xmlns:emma="http://www.w3.org/2003/04/emma" version="1.0">
          <emma:interpretation id="{A60327D5-85C0-425D-B92F-C55CCBE19C92}" emma:medium="tactile" emma:mode="ink">
            <msink:context xmlns:msink="http://schemas.microsoft.com/ink/2010/main" type="paragraph" rotatedBoundingBox="1200,1731 29829,1489 29844,3309 1215,35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B4A8FE-68DB-40C8-9710-06331B1816D3}" emma:medium="tactile" emma:mode="ink">
              <msink:context xmlns:msink="http://schemas.microsoft.com/ink/2010/main" type="line" rotatedBoundingBox="1200,1731 29829,1489 29844,3309 1215,3551"/>
            </emma:interpretation>
          </emma:emma>
        </inkml:annotationXML>
        <inkml:traceGroup>
          <inkml:annotationXML>
            <emma:emma xmlns:emma="http://www.w3.org/2003/04/emma" version="1.0">
              <emma:interpretation id="{98A8381F-867D-43F2-9226-B1CE18C251BE}" emma:medium="tactile" emma:mode="ink">
                <msink:context xmlns:msink="http://schemas.microsoft.com/ink/2010/main" type="inkWord" rotatedBoundingBox="1254,1614 7999,2445 7847,3680 1102,2849"/>
              </emma:interpretation>
              <emma:one-of disjunction-type="recognition" id="oneOf0">
                <emma:interpretation id="interp0" emma:lang="en-US" emma:confidence="0">
                  <emma:literal>Taiga,</emma:literal>
                </emma:interpretation>
                <emma:interpretation id="interp1" emma:lang="en-US" emma:confidence="0">
                  <emma:literal>Tags,</emma:literal>
                </emma:interpretation>
                <emma:interpretation id="interp2" emma:lang="en-US" emma:confidence="0">
                  <emma:literal>Taiga)</emma:literal>
                </emma:interpretation>
                <emma:interpretation id="interp3" emma:lang="en-US" emma:confidence="0">
                  <emma:literal>Tag.)</emma:literal>
                </emma:interpretation>
                <emma:interpretation id="interp4" emma:lang="en-US" emma:confidence="0">
                  <emma:literal>Taiga'</emma:literal>
                </emma:interpretation>
              </emma:one-of>
            </emma:emma>
          </inkml:annotationXML>
          <inkml:trace contextRef="#ctx0" brushRef="#br0">20 0 85,'0'0'98,"0"0"-3,0 0 5,-14 42-62,7-19-4,12 16-9,-8 7-6,8 14-2,-3 14-10,3 11 0,-1 12-12,-1 0-5,1 7-9,-4-11-4,7 6-10,-9-23-11,7-7-23,-8-23-29,3-22 1,0-24 1</inkml:trace>
          <inkml:trace contextRef="#ctx0" brushRef="#br0" timeOffset="312.5184">-267 208 108,'0'0'106,"-27"-5"2,27 5 0,0 0-64,0 0-9,0 0-9,11-21-10,17 21-7,4-2-4,12 0-5,5-1-4,6-3-11,10 8-18,-10-11-55,10 6-21,-8-1-2,-3 4-2</inkml:trace>
          <inkml:trace contextRef="#ctx0" brushRef="#br0" timeOffset="921.918">632 836 66,'0'-26'86,"9"3"-1,-12-4-23,-1-6-36,2 3-2,-10 0-4,12 30-1,-32-34-1,32 34-1,-51 2 1,25 16-3,-8 5-2,4 14-4,-3 5-1,8 2-2,2 0-2,7 0 0,7-8-1,6-3 1,8-12-3,-5-21 2,35 13-1,-12-22 0,7-7 1,0-5 0,-3-9 0,3 3 1,-7-3 1,1 6 3,-8 4-1,-16 20 1,0 0-1,25-14 1,-25 14-1,14 25-1,-14-25-2,32 37-5,-2-14-11,0-11-20,23 2-79,-4-10-7,4-8 0,0-8-1</inkml:trace>
          <inkml:trace contextRef="#ctx0" brushRef="#br0" timeOffset="1656.3296">1571 665 5,'12'-39'83,"-10"-14"-1,5-1-1,-5 1-50,-6 0-7,-6 9-4,-6-2-2,-5 16-1,-11-7 2,-7 14 1,-14-2 2,-3 16 0,-13-1 1,0 20-3,-10 1-1,8 24-3,4 13-6,11 19-1,17 14-5,16 7-2,21 4-2,18-2 3,19-7-6,15-16 4,15-21-4,9-20 3,7-29 0,-1-20 0,-1-21 2,-7-13-2,-10-10-1,-9-7-7,-9 9-12,-19 1-21,-6 17-63,-17 15-6,-2 32-2,-25-16 1</inkml:trace>
          <inkml:trace contextRef="#ctx0" brushRef="#br0" timeOffset="1968.8807">1333 780 86,'0'0'110,"0"0"2,0 0 1,0 0-58,26 21-9,-6 5-13,1-1-11,9 16-6,-2 8-3,7 6-12,2 5-14,-5-9-36,2 2-69,1-9 0,-7-12-4,-3-15-1</inkml:trace>
          <inkml:trace contextRef="#ctx0" brushRef="#br0" timeOffset="2625.1293">2333 143 101,'-44'32'100,"16"-4"2,-6 11-1,-6 3-62,10 20-6,-4 3-12,13 13-4,3 8-11,15 6 2,13 5-4,15-2-11,16-1-15,8-17-37,13-10-48,8-10-3,1-22 3,-2-12-7</inkml:trace>
          <inkml:trace contextRef="#ctx0" brushRef="#br0" timeOffset="3922.0846">3222 531 1,'7'-37'79,"-10"0"8,-1 9 3,4 28-40,-37-25-7,37 25-6,-53 23-2,25 9-6,-11 5-3,11 12-4,-4 4-5,9 2-4,6 1-7,13-5-1,8-8-7,10-8 1,12-14-6,4-12 1,11-14-2,1-15-1,6-10-1,-6-12-2,2-2 4,-7-4-1,-10 9 5,-8-1-1,-10 13 4,-7 6 3,-2 21 2,0 0 1,-30-5 1,30 5 3,-25 30-2,18-4 3,2-1-2,8 10-1,1-1-4,13 5 4,6 5-6,7 3-1,4 6 3,3 0-2,0 4 1,-2 1-4,-5 4 3,-12-4-3,-9-7 5,-9 0 1,-11-12-1,-5-9 2,-12-9 3,3-12 3,-8-14 1,6-4 1,-3-14-3,4-5 0,3-11-11,5-2-1,8-1-22,-6-11-26,16 9-67,0 0-4,5 7 0,2 0 1</inkml:trace>
          <inkml:trace contextRef="#ctx0" brushRef="#br0" timeOffset="4500.2264">3829 1214 74,'0'-27'101,"4"4"-5,-1-5 8,-8-7-65,10 14-5,-12-4-10,7 25-3,-12-23-3,12 23-2,0 0 5,0 0-7,-25 30 1,25-5-6,0 3 0,7 2-5,2 2 0,5 1-4,7-3-3,-1 0-1,4-3 1,-1-6 2,-3 2-2,-20-23 3,30 35 0,-30-35 0,7 25 0,-7-25-1,-23 16 1,23-16 0,-41 12 3,15-10 2,1-4 0,2 0 1,0-3 2,23 5 0,-26-5 0,26 5-1,0 0-1,0 0-2,0 0-3,33-9-2,-13 14-13,-20-5-33,44-5-75,-21 1-2,1 1-1,-4-4-2</inkml:trace>
          <inkml:trace contextRef="#ctx0" brushRef="#br0" timeOffset="5797.1605">4925 593 41,'10'-20'90,"-8"-8"2,3 5 1,-5 23-53,-5-46-5,5 46-9,-23-40 0,23 40-3,-46-20 0,16 24-1,-12 3-3,3 12-1,-10 8-6,6 10 0,-1 9-6,9 3 1,5 4-5,9 2-1,12-4-1,11-7-1,12-9-2,12-10-1,11-11-2,6-14-1,8-9-1,-2-14-2,1-5 1,-6-11-1,-2-1 3,-14-1 2,-8 2 1,-8 4 1,-12 7 3,-5 7 2,5 21 2,-30-20 0,30 20 1,-37 9 0,37-9 2,-34 30 1,20-9 0,7 9-1,5-3-1,9 10 0,4 0-2,12 5-1,5 9-2,9 2 0,2 4 2,3 6-5,-1 4 1,-2 4-2,-6 3 1,-8-2-1,-4 2 3,-14-7-2,-5-3 0,-9-8 5,-9-8 1,-5-11 2,-4-16 2,-3-10 0,-6-20 0,1-12 0,-4-16 0,5-9-2,0-7-1,4 0-2,7-2-5,5-1-8,14 8-12,-1-5-23,26 9-75,-2 5-2,9 4-3,0-4 1</inkml:trace>
          <inkml:trace contextRef="#ctx0" brushRef="#br0" timeOffset="6265.9374">5378 1200 120,'41'-23'106,"-15"10"0,-1 1-4,5 7-75,-7-4-12,5 11-1,-28-2 0,28 17-4,-28-17-2,7 41-7,-17-11 5,-3 3-5,-8-1 3,-9 2-2,4-1-2,-6-3 4,2-5 2,2 1 5,3-8 0,25-18 3,-30 25-1,30-25 3,0 0-2,0 0-2,39 3-4,-9-10-4,3 2-3,1-2-9,5 5-14,-6-12-41,-1 12-60,-4-3-3,-3 3 0,-2-5-2</inkml:trace>
          <inkml:trace contextRef="#ctx0" brushRef="#br0" timeOffset="7094.1042">6387 1039 155,'0'0'118,"23"44"0,-19-10 0,10 17-77,-21-2-11,7 13-16,-13 3-11,-6-5-26,5 4-91,-13-11-2,-1-11-6,-7-17-1</inkml:trace>
        </inkml:traceGroup>
        <inkml:traceGroup>
          <inkml:annotationXML>
            <emma:emma xmlns:emma="http://www.w3.org/2003/04/emma" version="1.0">
              <emma:interpretation id="{9C88ED31-918D-4AE5-8F27-C8587801A819}" emma:medium="tactile" emma:mode="ink">
                <msink:context xmlns:msink="http://schemas.microsoft.com/ink/2010/main" type="inkWord" rotatedBoundingBox="8652,1832 11446,1643 11557,3290 8763,3479"/>
              </emma:interpretation>
              <emma:one-of disjunction-type="recognition" id="oneOf1">
                <emma:interpretation id="interp5" emma:lang="en-US" emma:confidence="0">
                  <emma:literal>f)=</emma:literal>
                </emma:interpretation>
                <emma:interpretation id="interp6" emma:lang="en-US" emma:confidence="0">
                  <emma:literal>f]=</emma:literal>
                </emma:interpretation>
                <emma:interpretation id="interp7" emma:lang="en-US" emma:confidence="0">
                  <emma:literal>F)=</emma:literal>
                </emma:interpretation>
                <emma:interpretation id="interp8" emma:lang="en-US" emma:confidence="0">
                  <emma:literal>G)=</emma:literal>
                </emma:interpretation>
                <emma:interpretation id="interp9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10891.1741">9476 596 39,'0'0'89,"0"0"1,7-23 2,-7 23-52,0 0-7,20-14-9,-20 14-4,40-10-5,-10 4-4,2-1-8,3-5-14,11 10-23,-9-5-62,6 2-3,-3 3-4,-6 2-1</inkml:trace>
          <inkml:trace contextRef="#ctx0" brushRef="#br0" timeOffset="11391.1916">9561 840 67,'0'0'104,"0"0"5,0 0-4,0 0-50,0 0-19,28-2-6,-28 2-11,44-2-3,-12 2-7,7 2-4,3 3-6,4-3-6,7 7-17,-14-11-43,7 9-43,-9-5-6,-7 0 2,-7-4-1</inkml:trace>
          <inkml:trace contextRef="#ctx0" brushRef="#br0" timeOffset="7859.7638">7532 676 1,'21'-62'50,"11"4"25,-14-11-1,1-2-42,2 11 3,-14-3 0,-1 19 0,-15-2 2,5 21-1,-19 2 3,23 23-3,-54 11-3,27 22-7,-13 15-5,8 21-2,-5 17-5,12 15-2,4 10-2,10 9-5,8-2-1,10 0-5,12-12-2,4-14-2,9-16 0,-2-20-3,2-19-6,-6-23-5,-1-5-10,-25-9-6,14-35-4,-28-2 0,-2 7 6,-21-14 9,0 7 11,-9 0 19,-5-6 11,10 15 16,-8-9 6,24 18 7,-8-11-7,33 30-2,-9-23-12,30 23-7,7-2-4,13 4-6,8 5-8,4-2-12,11 9-32,-6-14-78,2 0-1,-9-12-6,-5 1 1</inkml:trace>
          <inkml:trace contextRef="#ctx0" brushRef="#br0" timeOffset="8297.3018">8181-65 154,'25'10'117,"-25"-10"4,41 39-5,-13-11-77,14 20-14,-3 12-11,7 19-5,3 15-5,-6 15-3,-3 11-3,-10 7 1,-7 7 5,-14-3-1,-9-4 3,-11-7-2,-10-16 1,-9-12-8,-10-11-13,-13-25-45,-2-10-59,-3-18-1,-4-12-3,0-19-4</inkml:trace>
        </inkml:traceGroup>
        <inkml:traceGroup>
          <inkml:annotationXML>
            <emma:emma xmlns:emma="http://www.w3.org/2003/04/emma" version="1.0">
              <emma:interpretation id="{26F7DF8D-AC18-4936-A860-F9709BCCAE3F}" emma:medium="tactile" emma:mode="ink">
                <msink:context xmlns:msink="http://schemas.microsoft.com/ink/2010/main" type="inkWord" rotatedBoundingBox="13399,1983 13452,2922 12826,2957 12774,2018"/>
              </emma:interpretation>
              <emma:one-of disjunction-type="recognition" id="oneOf2">
                <emma:interpretation id="interp10" emma:lang="en-US" emma:confidence="1">
                  <emma:literal>#</emma:literal>
                </emma:interpretation>
                <emma:interpretation id="interp11" emma:lang="en-US" emma:confidence="0">
                  <emma:literal>N</emma:literal>
                </emma:interpretation>
                <emma:interpretation id="interp12" emma:lang="en-US" emma:confidence="0">
                  <emma:literal>¥</emma:literal>
                </emma:interpretation>
                <emma:interpretation id="interp13" emma:lang="en-US" emma:confidence="0">
                  <emma:literal>☺</emma:literal>
                </emma:interpretation>
                <emma:interpretation id="interp14" emma:lang="en-US" emma:confidence="0">
                  <emma:literal>*</emma:literal>
                </emma:interpretation>
              </emma:one-of>
            </emma:emma>
          </inkml:annotationXML>
          <inkml:trace contextRef="#ctx0" brushRef="#br0" timeOffset="13266.2845">11496 178 10,'0'0'87,"0"0"5,0 0 2,0 0-43,0 0-4,0 0-5,-7 23-5,7-23-4,-5 53-5,-2-9-5,9 20-5,-2 8-7,5 13-1,0 8-10,2 1-3,4 1-2,-2-7-8,8-7-7,-8-24-13,12-6-19,-15-21-58,-6-30 2,21 7-1,-14-30-1</inkml:trace>
          <inkml:trace contextRef="#ctx0" brushRef="#br0" timeOffset="13594.4218">11733 185 134,'3'23'107,"-1"11"0,0 20-11,-9 1-63,12 21-3,-10 3-14,8 11-4,-6-3-4,3 1-3,3-7-5,-1-14-3,3-14-4,-1-18-9,8-10-12,-12-25-24,0 0-58,21-14-3,-19-9 3,-2 0 2</inkml:trace>
          <inkml:trace contextRef="#ctx0" brushRef="#br0" timeOffset="13891.3154">11320 589 113,'0'0'113,"0"0"3,-21-12-2,21 12-68,0 0-9,40-2-8,-15 0-12,17 6-5,4-4-5,11 0-6,6 2-6,-3-4-11,11 9-15,-13-14-34,-2 9-51,-10 1-2,-7-1 0,-14 3-1</inkml:trace>
          <inkml:trace contextRef="#ctx0" brushRef="#br0" timeOffset="14188.2139">11359 857 86,'0'0'111,"0"0"3,-20 6-3,20-6-52,0 0-25,48-4-8,-16-5-12,15 6-7,3-1-10,3-3-14,14 9-23,-16-7-71,7 5 0,-7-2-4,-7 0 0</inkml:trace>
        </inkml:traceGroup>
        <inkml:traceGroup>
          <inkml:annotationXML>
            <emma:emma xmlns:emma="http://www.w3.org/2003/04/emma" version="1.0">
              <emma:interpretation id="{0DDB4418-BA06-414E-AB79-5485943E36F8}" emma:medium="tactile" emma:mode="ink">
                <msink:context xmlns:msink="http://schemas.microsoft.com/ink/2010/main" type="inkWord" rotatedBoundingBox="16415,1841 21005,1803 21017,3227 16427,3266"/>
              </emma:interpretation>
              <emma:one-of disjunction-type="recognition" id="oneOf3">
                <emma:interpretation id="interp15" emma:lang="en-US" emma:confidence="0">
                  <emma:literal>{0188=0,</emma:literal>
                </emma:interpretation>
                <emma:interpretation id="interp16" emma:lang="en-US" emma:confidence="0">
                  <emma:literal>{01887=0,</emma:literal>
                </emma:interpretation>
                <emma:interpretation id="interp17" emma:lang="en-US" emma:confidence="0">
                  <emma:literal>{01882=0,</emma:literal>
                </emma:interpretation>
                <emma:interpretation id="interp18" emma:lang="en-US" emma:confidence="0">
                  <emma:literal>{01889=0,</emma:literal>
                </emma:interpretation>
                <emma:interpretation id="interp19" emma:lang="en-US" emma:confidence="0">
                  <emma:literal>{01888=0,</emma:literal>
                </emma:interpretation>
              </emma:one-of>
            </emma:emma>
          </inkml:annotationXML>
          <inkml:trace contextRef="#ctx0" brushRef="#br0" timeOffset="19939.1753">15023 803 1,'0'0'48,"25"-39"30,-1 9-2,-4-11-48,-1-10-4,6 0-4,-4-11-5,2 4-4,-7 0-2,3 7-1,-8 1 1,-2 10-1,-6 1 3,-6 7-2,-3 4 2,-4 7 2,-10-2 1,20 23 3,-51-23 2,25 26 1,-8 3 1,8 15 0,-8 9-1,8 23-1,-4 17-4,10 17-2,1 17-7,12 14 0,5 7 1,9 6-5,11-4 0,5-7-7,14-16 2,5-18-5,6-20 2,-2-22-3,1-14-5,-10-25-1,0-7-6,-19-19-2,-2-5-4,-23-13-3,-2 5 1,-21-10 2,-2 5 2,-15-8 9,4 8 7,-4 4 15,4-1 5,8 10 16,3-4-2,32 30 2,-33-35 0,33 35-3,0 0-2,35-9-3,-7 12-8,9 3-11,4 6-17,-2-10-44,5 3-42,0-3-1,-5-9-3,1-2-10</inkml:trace>
          <inkml:trace contextRef="#ctx0" brushRef="#br0" timeOffset="20474.4917">15787 279 55,'-18'-25'98,"18"25"4,0 0 3,-44 14-50,32 18-8,-20-4-7,14 25-5,-17-2-9,14 18-6,-4 0-6,11 12-3,7 4-5,12-1 3,6-8-3,12-9-11,14-5-4,0-18-21,14 0-48,-7-21-38,0-14 0,-7-14-7,-7-6-2</inkml:trace>
          <inkml:trace contextRef="#ctx0" brushRef="#br0" timeOffset="26881.057">16140 360 143,'0'0'113,"-13"-21"0,13 21-1,-12-30-66,12 30-8,12-20-12,-12 20-7,30-19-5,-7 19-5,0 0-1,7 9-3,2 3-3,5 11-1,2 9-2,-2 8 0,0 8-3,-7 5 0,-2 5-2,-12 0 2,-4-1-3,-15-4 3,-4-6-1,-13-13 2,-4-6-1,-1-14 3,-5-12 0,7-9 3,0-16 0,11-12 2,3-15 1,14-8-1,4-4 1,5-1-1,9-1-1,2 1-6,5 15-7,-4-3-19,11 26-23,-12-3-61,7 5-5,-4-3 1,0 8-2</inkml:trace>
          <inkml:trace contextRef="#ctx0" brushRef="#br0" timeOffset="27271.7004">16798-2 121,'0'0'99,"23"23"5,-23-23-5,30 41-62,-2 1-10,-7 2-11,4 14-4,-2 11-6,-2 5-2,-5 11-5,-9 3 2,-7-1-3,-4-1 4,-6-3-3,-6-7 6,-7-13-7,0-13-1,0-8-21,-7-19-76,7-14-3,2-13-7,0-15 4</inkml:trace>
          <inkml:trace contextRef="#ctx0" brushRef="#br0" timeOffset="28099.8667">17560 538 182,'7'-32'118,"-7"32"-2,32-26-3,3 17-82,-7-3-17,11 3-17,7 9-20,-7-7-27,10 10-63,-8 1-2,-4 5-1,-7 3-1</inkml:trace>
          <inkml:trace contextRef="#ctx0" brushRef="#br0" timeOffset="28318.6348">17565 748 170,'16'-21'116,"7"7"0,12 1-3,4 6-81,7-5-25,5 1-29,14 17-37,-8-3-53,1 1 0,-5 3-5,-4 0 2</inkml:trace>
          <inkml:trace contextRef="#ctx0" brushRef="#br0" timeOffset="28709.2704">18777 508 156,'9'-30'109,"0"2"0,-6 5-33,-15-14-31,7 16-9,-20-6-6,0 13-6,-17 2-1,1 17-4,-15 4-1,-2 21-2,-4 9-4,9 15-1,5 1-4,13 7 1,10-2-5,18-9 1,18-2-2,17-15 0,13-13-2,8-10-1,9-11-3,2-11-8,4-3-16,-18-23-38,5 7-62,-14-14-3,0 3 0,-14-3-2</inkml:trace>
          <inkml:trace contextRef="#ctx0" brushRef="#br0" timeOffset="30303.0999">19495 838 130,'0'0'107,"0"0"-2,21 39-24,-26-18-42,7 11-7,-9 3-5,5 9-14,-7 0-15,-5-5-37,-2 3-62,-3-6-7,-4-8 3,2-7-7</inkml:trace>
          <inkml:trace contextRef="#ctx0" brushRef="#br0" timeOffset="15907.0399">12491-205 77,'0'0'97,"0"0"6,20 2 1,-20-2-57,23 35-4,-4 1-11,-10 1-3,7 21-10,-11 7-3,-5 13-8,-12-2-5,-1 10-7,-13-3-3,-6-7-1,-3-4-4,-2-19-1,5-7 0,-3-21 0,12-8 2,2-13 2,21-4 6,-23-16 0,23 16 5,0-32 2,0 32 2,26-30 1,-26 30 1,41-7 1,-15 14-2,1 13 3,-1 6-2,-1 18 3,-4 6-4,-3 13 2,-4 6 2,2 10-5,-6-1 3,1-2-6,1 3 0,2-17-12,6-4-12,-8-26-32,11-7-63,-2-18 1,0-14-5,-3-16 2</inkml:trace>
          <inkml:trace contextRef="#ctx0" brushRef="#br0" timeOffset="16485.192">13031 282 119,'0'0'111,"0"0"3,0 0 0,21 14-72,4 9-5,-2-5-11,16 21-8,-4 3-7,9 13-4,-3 3-5,-1 9-1,-8 2-6,-9 3 1,-5 2 3,-11-10 0,-9-4 0,-12-4-5,-7-8 5,-13-11-5,-3-5 5,-7-13-5,-2-12 1,2-14 2,5-18-2,9-10 7,4-16-1,19-9 7,7-14-4,12-4 6,11-8-5,9 6-3,5 3 0,3 3-11,6 19-16,-12-5-39,6 21-49,-8 6-4,-4 10-1,-28 23-1</inkml:trace>
          <inkml:trace contextRef="#ctx0" brushRef="#br0" timeOffset="17407.11">13862-5 86,'0'0'96,"0"0"0,0 0-21,0 0-35,11 28-6,-1 7-7,-10 9-7,11 20-3,-4 17-6,7 21-2,-2 11-6,4 9-1,2 3 0,3-1-7,2-4-9,-2-18-8,4-7-7,-9-28-8,7-7-12,-11-23-32,2-12-21,-14-25 5,0 0 16</inkml:trace>
        </inkml:traceGroup>
        <inkml:traceGroup>
          <inkml:annotationXML>
            <emma:emma xmlns:emma="http://www.w3.org/2003/04/emma" version="1.0">
              <emma:interpretation id="{8040261E-6040-4FA9-BFEE-E4DE1BCC607B}" emma:medium="tactile" emma:mode="ink">
                <msink:context xmlns:msink="http://schemas.microsoft.com/ink/2010/main" type="inkWord" rotatedBoundingBox="21809,2131 24339,1943 24419,3022 21889,3210"/>
              </emma:interpretation>
              <emma:one-of disjunction-type="recognition" id="oneOf4">
                <emma:interpretation id="interp20" emma:lang="en-US" emma:confidence="0">
                  <emma:literal>8.00)</emma:literal>
                </emma:interpretation>
                <emma:interpretation id="interp21" emma:lang="en-US" emma:confidence="0">
                  <emma:literal>geo)</emma:literal>
                </emma:interpretation>
                <emma:interpretation id="interp22" emma:lang="en-US" emma:confidence="0">
                  <emma:literal>900)</emma:literal>
                </emma:interpretation>
                <emma:interpretation id="interp23" emma:lang="en-US" emma:confidence="0">
                  <emma:literal>gar)</emma:literal>
                </emma:interpretation>
                <emma:interpretation id="interp24" emma:lang="en-US" emma:confidence="0">
                  <emma:literal>goo)</emma:literal>
                </emma:interpretation>
              </emma:one-of>
            </emma:emma>
          </inkml:annotationXML>
          <inkml:trace contextRef="#ctx0" brushRef="#br0" timeOffset="31115.6431">20644 543 55,'21'-28'90,"-7"-7"1,5 3-1,-3 0-54,-12-8-4,3 10-8,-14-2-2,7 32-3,-30-32 1,5 32 0,-17 0 0,3 16-3,-12 5-3,3 11-1,-1 5-3,6 7-2,10-3-4,12-1 0,14-8-3,17-11 0,11-8 0,13-13-1,5-9 0,8-9 0,-4-10 1,1 0-1,-4-4 1,-8 7-1,-7 2 1,-4 6 0,-21 17-1,23-18 1,-23 18-1,0 0 0,0 0 0,0 0 2,19 37-2,-15-14 2,3 5-1,2 4 0,5 5-1,5 7-1,4 2-1,2 5-2,3 2-1,2-2 1,-5 6 5,-2-1-5,-6 6 6,-11 0-4,-6-2 6,-6 3-1,-11-8 4,-6-4-3,-4-7-2,-3-10 4,-5-15-3,5-12 1,-2-14-1,4-12-1,5-11 0,2-13 1,5-11-8,7-6 3,6-2-4,6-3 1,6 8-7,2-6-3,8 15-18,-5-5-18,13 14-59,-6 4-5,0 3 1,-3 4 0</inkml:trace>
          <inkml:trace contextRef="#ctx0" brushRef="#br0" timeOffset="31756.2965">21201 935 44,'0'0'91,"4"-23"6,-4 23-1,0 0-45,-4-25-13,4 25-6,0 0-5,0 0-1,0 0-4,-9 32-3,9-32-4,-5 41-3,5-15 4,7 1-6,2 4-2,3-4-8,4 1 3,-2 0-3,0-5 4,-3-3-3,-11-20-3,12 33 1,-12-33 2,-14 23 3,14-23 0,-37 16 0,11-9 0,6-2 1,-8-5 2,7 2 0,21-2 2,-32-5 0,32 5 0,0 0 0,-5-23-2,5 23 0,28-18-2,-7 8-3,4 1-5,-2 0-8,7 11-31,-30-2-80,42-9-6,-42 9 1,30-11-5</inkml:trace>
          <inkml:trace contextRef="#ctx0" brushRef="#br0" timeOffset="33803.278">21831 277 11,'0'0'83,"12"-21"6,-12 21 3,0 0-36,0 0-8,0 0-3,0 0-5,-35 0-3,35 0-4,-37 33-3,14-6-4,-9 1-6,2 14-3,-3-1-5,6 15-3,1 1-4,8 8-1,11 2-3,11 2 0,10-2-6,9-7-3,14-5-2,0-15-16,14 4-23,-14-21-69,9-9-3,-9-10-3,-5-8 5</inkml:trace>
          <inkml:trace contextRef="#ctx0" brushRef="#br0" timeOffset="34506.4327">22030 346 148,'0'0'102,"0"0"0,0 0-24,23-14-44,-23 14-10,37 19-7,-14-1-5,2 5-2,7 10-1,-2 6-3,3 7 1,-8 5-2,3 4 0,-14 3-5,0 2 1,-12-2-3,-11-7 1,-5-5 0,-9-9 0,-5-10-1,-4-6 1,-3-12 1,3-11 1,2-12 2,9-6-1,2-15 3,15-7 0,4-6 1,9-5-2,10 0 1,1-3-5,8 5-8,2 1-17,7 20-36,-2-3-51,-5 10-3,2 5 1,-7-1-2</inkml:trace>
          <inkml:trace contextRef="#ctx0" brushRef="#br0" timeOffset="34881.4512">22574 139 146,'24'-5'109,"-24"5"-2,30 14-17,-3 9-46,-6-2-12,11 20-10,1 5-9,1 10-4,-1 4-7,-3 7-1,-7 2-4,-9 5 1,-5-3-4,-12-6 4,-8-3-2,-3-4 1,-9-7-1,-7-14-24,7-7-78,-7-5-6,-2-13 1,2-8-5</inkml:trace>
        </inkml:traceGroup>
        <inkml:traceGroup>
          <inkml:annotationXML>
            <emma:emma xmlns:emma="http://www.w3.org/2003/04/emma" version="1.0">
              <emma:interpretation id="{662374FD-3553-41BE-955D-1AC85EC60301}" emma:medium="tactile" emma:mode="ink">
                <msink:context xmlns:msink="http://schemas.microsoft.com/ink/2010/main" type="inkWord" rotatedBoundingBox="24657,2031 27123,1786 27236,2923 24770,3168"/>
              </emma:interpretation>
              <emma:one-of disjunction-type="recognition" id="oneOf5">
                <emma:interpretation id="interp25" emma:lang="en-US" emma:confidence="0">
                  <emma:literal>gals)</emma:literal>
                </emma:interpretation>
                <emma:interpretation id="interp26" emma:lang="en-US" emma:confidence="0">
                  <emma:literal>galop</emma:literal>
                </emma:interpretation>
                <emma:interpretation id="interp27" emma:lang="en-US" emma:confidence="0">
                  <emma:literal>galop)</emma:literal>
                </emma:interpretation>
                <emma:interpretation id="interp28" emma:lang="en-US" emma:confidence="0">
                  <emma:literal>gator)</emma:literal>
                </emma:interpretation>
                <emma:interpretation id="interp29" emma:lang="en-US" emma:confidence="0">
                  <emma:literal>Palo)</emma:literal>
                </emma:interpretation>
              </emma:one-of>
            </emma:emma>
          </inkml:annotationXML>
          <inkml:trace contextRef="#ctx0" brushRef="#br0" timeOffset="36006.5456">23523 263 42,'-14'-30'87,"14"30"3,-43-2-29,6 2-11,7 18-4,-14-1-6,9 17-5,-9-2-11,14 12-6,3 0-6,10 2-3,8-2-7,11-5-3,12-4-7,7-16-3,11-3-4,3-19-2,9-4-2,-5-16 1,5-2 1,-12-7 3,1-1 6,-13-1 5,-3 1 8,-8 8 5,-12 2 5,3 23 2,-9-28 3,9 28 1,-21-2 1,21 2 0,-20 21-2,20-21-4,-10 39-1,13-7-2,1 5-3,15 7 0,2 7-5,9 7 0,4 4-5,3 7 2,0 3 2,-5-1-4,-8 1 3,-8-5-3,-12-5 6,-6-6-4,-12-13 5,-9-6-5,-7-14 2,-7-11-1,-2-14 2,2-14 0,2-14-7,5-12 5,5-11-5,9-9 5,7-1-6,9-1 4,11 1-10,-2 3-3,14 21-14,-4-10-34,9 26-58,-1 0-6,1 14 3,0 2-3</inkml:trace>
          <inkml:trace contextRef="#ctx0" brushRef="#br0" timeOffset="36412.7769">23966 898 162,'21'-5'108,"2"5"-4,3 5-20,-1-7-56,10 11-4,-8-4-8,1 6-1,-28-11-1,30 32 0,-30-32 0,-11 47 0,-10-24 2,-5 7-5,-10-5 4,1 10-7,-2-12 3,7 2-4,5-4 2,25-21-4,-28 32-1,28-32 0,21 17-3,-1-20-5,17 3-13,-2-18-25,25 2-83,-9-8-2,7-1-3,-5-7-1</inkml:trace>
          <inkml:trace contextRef="#ctx0" brushRef="#br0" timeOffset="36850.2994">24652 62 87,'0'0'114,"-32"12"2,2-1 5,2 22-52,-13-6-16,11 22-14,-17 6-10,15 17-9,-5 4-10,12 12-2,9 2-9,9-2-1,11-1-10,8-13-9,18-2-28,-7-26-72,18-11-2,-1-24-4,8-13 3</inkml:trace>
          <inkml:trace contextRef="#ctx0" brushRef="#br0" timeOffset="37287.8203">24876 321 153,'0'0'114,"0"0"1,23 2-1,-23-2-73,39 23-10,-16-7-12,7 12-7,1 2-6,-1 9-3,-5 5-3,-4 5 1,-7 2-4,-8 2 1,-8 0-1,-7-2 1,-10-3 0,-8-9 2,-8-4 0,-2-7 1,-2-12 0,-3-7 1,5-14 3,5-13-2,7-14 4,11-12-1,9-14 2,12-9-2,7-4 1,11-3-2,3 2-5,4 5-9,8 16-21,-13-4-45,13 18-47,-8 7-1,5 5-3,-9 4 1</inkml:trace>
          <inkml:trace contextRef="#ctx0" brushRef="#br0" timeOffset="37662.8456">25352-14 148,'27'5'114,"-4"4"-3,7 3 1,7 13-72,-7 3-12,12 13-10,-7 8-8,-1 15-2,-6 10-6,-3 9 1,-11 5-4,-5 2 3,-9 2-1,-9-2 5,-7-4 4,-5-5-2,-9-17 2,-7-6-4,-7-12-6,-4-18-29,6-5-87,-13-14-7,2-13-5,-3-10 0</inkml:trace>
        </inkml:traceGroup>
        <inkml:traceGroup>
          <inkml:annotationXML>
            <emma:emma xmlns:emma="http://www.w3.org/2003/04/emma" version="1.0">
              <emma:interpretation id="{8F21B6ED-DAC5-49BC-9FAB-0C4948FC0CBC}" emma:medium="tactile" emma:mode="ink">
                <msink:context xmlns:msink="http://schemas.microsoft.com/ink/2010/main" type="inkWord" rotatedBoundingBox="27564,1586 29829,1567 29842,3018 27576,3037"/>
              </emma:interpretation>
              <emma:one-of disjunction-type="recognition" id="oneOf6">
                <emma:interpretation id="interp30" emma:lang="en-US" emma:confidence="1">
                  <emma:literal>&gt;</emma:literal>
                </emma:interpretation>
                <emma:interpretation id="interp31" emma:lang="en-US" emma:confidence="0">
                  <emma:literal>7</emma:literal>
                </emma:interpretation>
                <emma:interpretation id="interp32" emma:lang="en-US" emma:confidence="0">
                  <emma:literal>,</emma:literal>
                </emma:interpretation>
                <emma:interpretation id="interp33" emma:lang="en-US" emma:confidence="0">
                  <emma:literal>'</emma:literal>
                </emma:interpretation>
                <emma:interpretation id="interp34" emma:lang="en-US" emma:confidence="0">
                  <emma:literal>)</emma:literal>
                </emma:interpretation>
              </emma:one-of>
            </emma:emma>
          </inkml:annotationXML>
          <inkml:trace contextRef="#ctx0" brushRef="#br0" timeOffset="39631.6876">26072 289 38,'0'0'93,"35"18"-4,-12-9 1,11 1-54,10 6-17,2-2-8,12 4-4,0 0-5,4 1-1,3-3 5,-3 0 0,-4 3 4,-3-3 2,-9-2 1,-4 2 1,-10-5 0,-4 3 0,-28-14-4,35 26-1,-35-26-3,0 0 0,13 25-2,-13-25 2,0 0 0,-9 23 0,9-23 3,0 0 0,-32 23 2,32-23 1,-42 30 0,21-7 1,-13-2 0,2 7 0,-10 0-1,3 4-1,-7-2-2,6 2-1,1-2-2,4-2-1,3-3-4,7-4-2,25-21-8,-33 25-8,33-25-23,0 0-62,0 0-20,0 0-5,42-39 3</inkml:trace>
        </inkml:traceGroup>
        <inkml:traceGroup>
          <inkml:annotationXML>
            <emma:emma xmlns:emma="http://www.w3.org/2003/04/emma" version="1.0">
              <emma:interpretation id="{6E1C2D6D-8661-4CEB-A1B3-C6C2982FD901}" emma:medium="tactile" emma:mode="ink">
                <msink:context xmlns:msink="http://schemas.microsoft.com/ink/2010/main" type="inkWord" rotatedBoundingBox="28589,2418 29680,1569 30412,2509 29320,3358"/>
              </emma:interpretation>
              <emma:one-of disjunction-type="recognition" id="oneOf7">
                <emma:interpretation id="interp35" emma:lang="en-US" emma:confidence="0">
                  <emma:literal>as</emma:literal>
                </emma:interpretation>
                <emma:interpretation id="interp36" emma:lang="en-US" emma:confidence="0">
                  <emma:literal>d</emma:literal>
                </emma:interpretation>
                <emma:interpretation id="interp37" emma:lang="en-US" emma:confidence="0">
                  <emma:literal>g</emma:literal>
                </emma:interpretation>
                <emma:interpretation id="interp38" emma:lang="en-US" emma:confidence="0">
                  <emma:literal>oy</emma:literal>
                </emma:interpretation>
                <emma:interpretation id="interp39" emma:lang="en-US" emma:confidence="0">
                  <emma:literal>ay</emma:literal>
                </emma:interpretation>
              </emma:one-of>
            </emma:emma>
          </inkml:annotationXML>
          <inkml:trace contextRef="#ctx0" brushRef="#br0" timeOffset="40147.3384">27653 683 76,'21'-16'93,"-9"-9"5,4-3-1,0 7-56,-14-11-6,10 9-5,-17-12 1,5 15 0,-21-10-2,5 9 0,-21-5-4,3 15-1,-19-3-3,-1 16-5,-10 5-3,6 16-3,-4 7-3,11 12-1,7 6-3,14 5 0,14 3-3,18-3 2,17-9 0,13-12-1,14-11-4,3-14-5,8-10-9,-8-22-18,18 7-33,-23-26-63,4 2-2,-16-11 0,5 5 2</inkml:trace>
          <inkml:trace contextRef="#ctx0" brushRef="#br0" timeOffset="40756.7434">28184-259 181,'0'0'126,"-16"40"2,-5-13-2,12 27-74,-19-11-10,19 22-20,-5 0-7,12 4-12,4 0-5,8-11-4,10-7-4,3-14 0,7-7-4,0-19-1,3-4-1,-10-18 2,5-3 3,-12-7 3,-16 21 6,23-39 4,-23 18 5,0 21 5,-12-21 3,12 21 0,-23 12 1,14 8 0,-7 4-3,6 10-3,4 10-4,3 11-2,8 10-4,4 4-2,5 8-5,0-6 1,4 8-3,-4-6 3,2-1 0,-9-12 0,-4-9 7,-8-7 0,-9-7 7,-7-7-2,-13-10 6,-6-6-5,-10-14 1,-6-4-3,-4-8-8,-9-9-15,11 12-65,-9-12-47,12 5-2,2-5-1,16 10-2</inkml:trace>
        </inkml:traceGroup>
      </inkml:traceGroup>
    </inkml:traceGroup>
    <inkml:traceGroup>
      <inkml:annotationXML>
        <emma:emma xmlns:emma="http://www.w3.org/2003/04/emma" version="1.0">
          <emma:interpretation id="{81CCD938-42CD-4123-9532-FC22EF64EB4C}" emma:medium="tactile" emma:mode="ink">
            <msink:context xmlns:msink="http://schemas.microsoft.com/ink/2010/main" type="paragraph" rotatedBoundingBox="12937,4145 29987,4158 29985,6068 12935,60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41C6185-8AFF-4710-AA4F-31BA6939F149}" emma:medium="tactile" emma:mode="ink">
              <msink:context xmlns:msink="http://schemas.microsoft.com/ink/2010/main" type="line" rotatedBoundingBox="12937,4145 29987,4158 29985,6068 12935,6055"/>
            </emma:interpretation>
          </emma:emma>
        </inkml:annotationXML>
        <inkml:traceGroup>
          <inkml:annotationXML>
            <emma:emma xmlns:emma="http://www.w3.org/2003/04/emma" version="1.0">
              <emma:interpretation id="{27F52636-BE13-44CA-BFAD-CDEAB9BEDD9C}" emma:medium="tactile" emma:mode="ink">
                <msink:context xmlns:msink="http://schemas.microsoft.com/ink/2010/main" type="inkWord" rotatedBoundingBox="13008,3949 15546,4771 15062,6267 12524,5445"/>
              </emma:interpretation>
              <emma:one-of disjunction-type="recognition" id="oneOf8">
                <emma:interpretation id="interp40" emma:lang="en-US" emma:confidence="0">
                  <emma:literal>#40</emma:literal>
                </emma:interpretation>
                <emma:interpretation id="interp41" emma:lang="en-US" emma:confidence="0">
                  <emma:literal>#48</emma:literal>
                </emma:interpretation>
                <emma:interpretation id="interp42" emma:lang="en-US" emma:confidence="0">
                  <emma:literal>¥940</emma:literal>
                </emma:interpretation>
                <emma:interpretation id="interp43" emma:lang="en-US" emma:confidence="0">
                  <emma:literal>#490</emma:literal>
                </emma:interpretation>
                <emma:interpretation id="interp44" emma:lang="en-US" emma:confidence="0">
                  <emma:literal>I't{8</emma:literal>
                </emma:interpretation>
              </emma:one-of>
            </emma:emma>
          </inkml:annotationXML>
          <inkml:trace contextRef="#ctx0" brushRef="#br0" timeOffset="41819.2966">11440 2343 136,'30'-7'106,"9"5"1,5-3-1,9-4-79,17 7-13,-3 4-7,4 0-3,-4 3-5,-2 0-1,-5 4-4,-12-4 2,-4 6-17,-16-13-16,2-1-67,-7 3-6,-23 0 6,25-6-5</inkml:trace>
          <inkml:trace contextRef="#ctx0" brushRef="#br0" timeOffset="42944.351">11685 2870 28,'0'0'98,"0"0"0,-14 34 4,19-8-54,-10 4-6,12 18-11,-7 3-6,7 18-6,-5 0-9,5 5-5,2 9-11,-4-11-13,9 2-27,-10-12-57,3-18-7,3-14 1,-10-30 2</inkml:trace>
          <inkml:trace contextRef="#ctx0" brushRef="#br0" timeOffset="43209.9942">11992 2957 75,'5'37'109,"-5"-2"0,2 16 0,0 13-57,-4 1-20,9 13-7,-5 3-13,5-2-8,2-3-10,-4-14-12,9-4-28,-7-14-59,-3-23-6,-4-21 0,0 0 0</inkml:trace>
          <inkml:trace contextRef="#ctx0" brushRef="#br0" timeOffset="43460.0024">11556 3246 149,'0'0'121,"4"-23"-1,-4 23 1,37-19-82,5 19-8,4-11-14,14 2-8,7 2-13,2-7-17,12 11-25,-14-10-42,7 6-32,-10 4-2,-8 3 1</inkml:trace>
          <inkml:trace contextRef="#ctx0" brushRef="#br0" timeOffset="43756.8918">11669 3398 105,'0'0'121,"-21"-14"0,21 14 3,0 0-63,39-13-21,-11 8-13,18 10-9,0-1-8,12 3-3,4 0-4,1-5-13,6 10-27,-14-8-87,1-6 1,-8 0-5,-6-7 1</inkml:trace>
          <inkml:trace contextRef="#ctx0" brushRef="#br0" timeOffset="55819.9896">12922 2736 71,'-4'-23'100,"4"23"2,0 0 0,0 0-66,-21 2-6,21-2-3,0 0-2,-19 25-3,19-4-5,-6 0-3,8 11-3,-7 7-3,3 12-3,-5 14-8,-5 4-1,-4 7-5,-9 0 0,-1 1-2,-6-13 0,2-8-1,-4-17 3,6-18 4,5-14 3,23-7 3,-23-26 3,23 1 2,4-3 1,6 0 1,6 8-1,-16 20 0,37-23-1,-37 23-2,37 13-1,-24 11-1,4 8 1,-8 9-1,0 10 1,-4 9 0,-3 7 0,0 0 2,3 2 0,-3 1-2,5 1 1,2-2-2,3 1-1,-1-13-4,3-6-5,7 0-16,-9-23-24,6-5-69,-18-23 0,32 11-3,-32-11 2</inkml:trace>
          <inkml:trace contextRef="#ctx0" brushRef="#br0" timeOffset="56679.8433">13437 3006 21,'0'0'93,"23"-3"3,-23 3 2,23 24-49,-23-24-14,37 37-6,-11-10-7,6 15-5,3 4-6,4 12-5,0 2-3,-2 9 0,-2 2-1,-10 3-1,-9-4-1,-9-6 0,-14-6-2,-9-10 1,-12-6-1,-9-12 0,-2-14-2,-2-14 1,4-8 4,2-18 2,10-12 3,15-11 5,8-13 1,16-2 2,4-12 2,17 5 0,-3 0-3,10 11-2,-3 7-4,-4 10-9,2 17-14,-17-1-35,-20 25-63,33-5-5,-33 5 2,0 0-5</inkml:trace>
        </inkml:traceGroup>
        <inkml:traceGroup>
          <inkml:annotationXML>
            <emma:emma xmlns:emma="http://www.w3.org/2003/04/emma" version="1.0">
              <emma:interpretation id="{34FD33C2-2D56-4F2B-8008-92C895084140}" emma:medium="tactile" emma:mode="ink">
                <msink:context xmlns:msink="http://schemas.microsoft.com/ink/2010/main" type="inkWord" rotatedBoundingBox="16087,4551 16176,5709 16142,5712 16054,4554"/>
              </emma:interpretation>
              <emma:one-of disjunction-type="recognition" id="oneOf9">
                <emma:interpretation id="interp45" emma:lang="en-US" emma:confidence="0">
                  <emma:literal>|</emma:literal>
                </emma:interpretation>
                <emma:interpretation id="interp46" emma:lang="en-US" emma:confidence="0">
                  <emma:literal>l</emma:literal>
                </emma:interpretation>
                <emma:interpretation id="interp47" emma:lang="en-US" emma:confidence="0">
                  <emma:literal>1</emma:literal>
                </emma:interpretation>
                <emma:interpretation id="interp48" emma:lang="en-US" emma:confidence="0">
                  <emma:literal>I</emma:literal>
                </emma:interpretation>
                <emma:interpretation id="interp4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57273.6184">14557 2726 93,'14'21'117,"-14"-21"0,11 46 2,-4 1-54,-5 6-30,12 23-8,-7 12-13,5 13-3,-8 15-7,3 1-2,-2 1-4,0-12-5,1-9-15,-6-25-29,5-15-67,4-15-1,-9-42-3,0 0 1</inkml:trace>
        </inkml:traceGroup>
        <inkml:traceGroup>
          <inkml:annotationXML>
            <emma:emma xmlns:emma="http://www.w3.org/2003/04/emma" version="1.0">
              <emma:interpretation id="{DCF156BD-09CF-454C-863E-8223AF152B60}" emma:medium="tactile" emma:mode="ink">
                <msink:context xmlns:msink="http://schemas.microsoft.com/ink/2010/main" type="inkWord" rotatedBoundingBox="16915,4445 29977,4354 29988,5942 16926,6033"/>
              </emma:interpretation>
              <emma:one-of disjunction-type="recognition" id="oneOf10">
                <emma:interpretation id="interp50" emma:lang="en-US" emma:confidence="0">
                  <emma:literal>flo)=a,gs(o)gz(0)Tcy</emma:literal>
                </emma:interpretation>
                <emma:interpretation id="interp51" emma:lang="en-US" emma:confidence="0">
                  <emma:literal>flo)=a,gs(o)gz(0)Tc}</emma:literal>
                </emma:interpretation>
                <emma:interpretation id="interp52" emma:lang="en-US" emma:confidence="0">
                  <emma:literal>f(r)=a,gs(o)gz(0)Tc}</emma:literal>
                </emma:interpretation>
                <emma:interpretation id="interp53" emma:lang="en-US" emma:confidence="0">
                  <emma:literal>flo)=o,gs(o)gz(0)Tc}</emma:literal>
                </emma:interpretation>
                <emma:interpretation id="interp54" emma:lang="en-US" emma:confidence="0">
                  <emma:literal>f(r)=o,gs(o)gz(0)Tc}</emma:literal>
                </emma:interpretation>
              </emma:one-of>
            </emma:emma>
          </inkml:annotationXML>
          <inkml:trace contextRef="#ctx0" brushRef="#br0" timeOffset="62773.8962">21060 2840 17,'0'-35'77,"2"10"7,-11-1 0,-5 1-41,14 25-1,-55-21-3,20 28-4,-13 4-1,-1 17-7,-6 2-5,6 16-5,1 1-5,13 6-6,10 0-4,13-7-3,15-2-3,8-14-3,17-9-1,6-19-1,13-9-1,-1-12 1,2-8 1,-6-3 2,-3 0 1,-11-3 1,-5 10 3,-23 23 3,18-30 2,-18 30 2,0 0 3,0 0-1,-11 21 3,11 4-1,0 8-1,7 13 0,4 5-3,10 13-1,4 6-4,5 1 1,3 8-3,-1 4 1,-6-5 1,-6-4 0,-8-7 4,-12-5 0,-12-11 2,-6-7-1,-10-21 3,0-7-1,-6-16 2,-3-9-2,5-16-3,2-12 0,4-14-1,8-2 0,6-5-2,10-2-4,6 5-13,3-10-24,14 14-74,2 12-4,0 4 0,5 12-4</inkml:trace>
          <inkml:trace contextRef="#ctx0" brushRef="#br0" timeOffset="63289.5428">21413 3567 143,'5'-37'102,"-5"37"-1,-2-35-14,-8 12-56,10 23-4,-11-28-5,11 28-3,0 0-2,-21 5 0,21-5-3,-12 30 0,10-7-4,9 5-2,5 6-4,4-4-4,5 3 0,4-1-3,5-2 3,-5-2-3,1-5 3,-8 0-1,-18-23 2,12 30 1,-12-30 0,-23 18 0,-5-11 0,-2-2 2,-7 0 0,5-3 3,-1-4 0,6 2 0,1-5 1,26 5-1,-21-14 0,21 14-2,0 0-5,21-30-9,5 23-17,-8-16-41,5 12-56,7-6-5,3-3 4,-1-3-4</inkml:trace>
          <inkml:trace contextRef="#ctx0" brushRef="#br0" timeOffset="63695.8105">21974 2643 119,'-14'-20'114,"14"20"0,-30-5 8,30 5-62,-48 30-9,22 7-11,-17 2-11,3 21-6,-6 9-9,7 17 0,4 4-9,12 5 0,12 1-7,13-8-4,14-5-10,7-18-11,21 0-27,-7-31-70,14-13-2,-3-19-4,3-16 3</inkml:trace>
          <inkml:trace contextRef="#ctx0" brushRef="#br0" timeOffset="64195.8406">22129 2893 149,'0'0'117,"0"0"0,25 9-1,-25-9-62,35 21-20,-3-1-12,-6 1-11,8 9-5,-1 5-5,1 2 0,-6 4-1,-3 1-1,-6 4 1,-8-2 0,-4 0-2,-11-5 3,-8-2-2,-9-2 2,-4-10-2,-12-2 2,-2-9 0,-3-7 1,-2-9 1,5-10 1,4-9 3,8-4-2,4-7 3,16-8-1,4-6 1,15 2-1,9-4-1,9 4-3,7 0-4,0 5-7,9 6-15,-9-6-27,11 12-75,-9 1-1,-2 5-2,-7 3 2</inkml:trace>
          <inkml:trace contextRef="#ctx0" brushRef="#br0" timeOffset="64555.2335">22646 2593 209,'0'0'126,"30"11"-1,-30-11 1,51 37-80,-26-12-16,12 19-12,-7 2-9,7 17-3,-7 6-6,-5 7 1,-1 7-2,-8 0 1,-9 1-2,-7-8 2,-10 0-1,-6-9 2,-9-5-5,-5-13-8,0 1-26,-19-15-76,8-10-12,-3-11-6,2-9 6</inkml:trace>
          <inkml:trace contextRef="#ctx0" brushRef="#br0" timeOffset="65649.0343">23496 2950 71,'20'-39'105,"-13"18"5,-7 1 0,-9-3-46,9 23-18,-32-14-9,9 25-11,-17 5-9,6 14-6,-10 12-5,7 6-1,2 5-5,10 3 0,9-1-4,11-11 0,17-5-4,11-16-1,16-13-4,3-17-4,8-7-2,-3-18-3,1-1 3,-9-8-1,-6 4 6,-15-5 2,-11 10 9,-9 7 6,-10 4 6,12 21 6,-41-14 2,17 21 4,-1 0-2,4 14 4,-2-3-6,16 10 1,-4 2-3,13 4-2,10 3-3,11 9-2,4 1-2,10 6-3,7 2 0,2 1-3,1 6 0,-4 3-1,-6-3 1,-9 2 1,-10-3-1,-8-6 2,-15-4 0,-11-5 2,-9-11-1,-8-5 1,-8-12-1,-5-9-1,-3-11 1,5-14-2,3-14 0,6-9-1,10-10 0,6-4-5,15 2-9,1-11-20,24 20-46,0-2-43,6 7-1,1 12-4,4 4 3</inkml:trace>
          <inkml:trace contextRef="#ctx0" brushRef="#br0" timeOffset="66024.0521">23934 3553 141,'30'-16'111,"-7"7"6,5 2-5,0 4-59,-3-4-30,12 7-7,-9 0-5,-1 5-3,-27-5-1,28 23-1,-33 0 0,-6 5 0,-12 2 0,-9 7-1,-5-3 1,-3 3 1,1-4-1,9 1 2,5-11-1,11-2 0,14-21-2,4 28-1,-4-28-3,47 2-11,-3-2-27,-10-14-91,17-4-1,-3-12-3,3-5 4</inkml:trace>
          <inkml:trace contextRef="#ctx0" brushRef="#br0" timeOffset="66367.818">24701 2708 193,'-21'14'128,"-9"2"1,-2 19-1,-19-5-78,14 30-12,-14 0-16,9 18-7,3 5-7,11 7-2,10 3-5,13-8-3,17 0-7,9-20-11,18 2-29,-9-30-79,21-14-3,-7-21-3,6-15 2</inkml:trace>
          <inkml:trace contextRef="#ctx0" brushRef="#br0" timeOffset="66805.3481">24883 2810 216,'-5'27'124,"5"-27"1,33 23-3,-33-23-83,48 33-16,-18-8-14,5 7-5,2 10-7,0 2-3,-3 4-3,-6 3-1,0 2-1,-12-4 1,-5 4-1,-13-7 4,-7-5 4,-10-1 4,-11-8 4,-4-7 3,-10-8 0,5-8 2,-5-11 1,7-12-1,-2-14 0,13-9-1,5-11 0,12-3-2,7-5 1,9 1-5,7 2-4,4 0-17,19 18-36,-7-4-74,9 7-2,-2-1-1,7 6-2</inkml:trace>
          <inkml:trace contextRef="#ctx0" brushRef="#br0" timeOffset="67149.1103">25456 2556 196,'0'0'129,"43"25"-2,-20-2 2,12 19-75,-7-1-26,13 19-12,-4 9-11,0 10-2,-2 6-3,-7 8-1,-8 1 0,-8 1 4,-12 4-1,-7-4 3,-12-12-1,-8-4-1,-8-10-4,-6-16-13,6-5-52,-11-20-63,0-21-6,2-21-1,7-16 0</inkml:trace>
          <inkml:trace contextRef="#ctx0" brushRef="#br0" timeOffset="58117.4138">15436 3618 8,'16'-42'82,"19"-4"-2,-9-26-1,20-4-45,-12-5-16,3-2-2,-7 5-3,-7-1 3,-6 15 0,-15 1 4,-2 17 3,-19 5 1,6 17 3,-20 8 1,10 21-2,-14 9-2,7 25-1,-4 19-3,8 22-3,1 17-4,11 17-2,5 13-3,9 4-2,9 1-4,7-10-1,9-13-4,3-22-3,4-15-3,-4-24-3,4-22-5,-32-26-4,37-16-6,-37-19-1,0-7 3,-13-11 4,-8 3 7,-5-11 6,-8 4 9,4 8 12,-5 1 10,12 13 4,0 3 1,23 32 0,-16-32-5,16 32-3,25 4-7,3 8-5,7 4-11,4-9-17,14 9-41,2-14-59,-4-11 1,-2-5-5,-8-7 1</inkml:trace>
          <inkml:trace contextRef="#ctx0" brushRef="#br0" timeOffset="58523.6809">16378 2726 131,'0'0'112,"-23"0"6,23 0-1,-39 19-63,23 13-7,-19-2-12,12 23-7,-14 7-7,9 19-5,3 9-7,4 9-1,5 2-5,9 5-5,12-3-4,4-13-14,21-5-23,-7-27-33,16-15-51,3-18-3,9-18 3,-1-28 2</inkml:trace>
          <inkml:trace contextRef="#ctx0" brushRef="#br0" timeOffset="58992.4547">16741 2930 219,'0'0'121,"0"0"-3,0 0-29,27 18-54,-27-18-11,35 39-8,-12-9-8,7 7-4,2 5-6,-2 4 1,5 5-3,-7 0 2,-3-1-3,-11 1 2,-2-5-1,-12-4 2,-14-5 2,-5-3 2,-8-8-1,-10-8 1,-3-11 1,3-7 3,-4-14 0,6-6 1,5-10 0,7-7 0,5-5-1,11-2-1,7-2 0,7 2-4,9 5-4,2-3-8,15 17-20,-13-14-35,13 11-58,1 0-2,8 3 0,-3 2 1</inkml:trace>
          <inkml:trace contextRef="#ctx0" brushRef="#br0" timeOffset="59289.3429">17274 2641 135,'0'0'115,"30"32"-3,-9-6 4,6 18-69,-3-1-17,8 20-12,-7 11-9,1 6-2,-8 13-8,-4 1 3,-9 3-3,-8-4 4,-6 1-5,-9-13-15,-1-5-68,-9-13-28,-11-19-4,5-10-1</inkml:trace>
          <inkml:trace contextRef="#ctx0" brushRef="#br0" timeOffset="59914.3781">17897 3216 146,'0'0'113,"0"0"2,7-23-3,14 23-69,2-16-14,16 4-10,3-2-14,6-2-19,12 14-28,-11-3-67,4 3-3,-2 6-3,-10 3 1</inkml:trace>
          <inkml:trace contextRef="#ctx0" brushRef="#br0" timeOffset="60133.1715">18006 3410 204,'0'0'115,"27"-3"0,1 1-5,7 0-87,4 0-20,5-3-27,9 7-64,0 1-24,-7-3-2,3 2-1</inkml:trace>
          <inkml:trace contextRef="#ctx0" brushRef="#br0" timeOffset="60570.6594">19153 3364 117,'26'-26'106,"1"3"0,-6-11 2,-7-3-67,7 7-7,-17-3-7,1 8-6,-17-5-1,-4 9-4,-18-4-1,-10 11 0,-14-2-1,-2 16 0,-14 4-1,7 19 0,-7 5-2,12 16-1,7 9-1,20 7-2,12 0-2,20 0-1,20-11-1,15-10 0,19-14-2,9-11 0,11-14-3,1-16-4,4-5-12,-14-20-30,5 1-80,-18-6-3,-10 2-1,-16-2-2</inkml:trace>
          <inkml:trace contextRef="#ctx0" brushRef="#br0" timeOffset="61148.8097">19786 3260 234,'32'0'124,"-32"0"-1,30 25-3,-30-25-92,23 58-6,-21-17-15,1 8-5,-6 9-12,-8-10-24,4 7-87,-9-11-2,-5-11-1,21-33-2</inkml:trace>
          <inkml:trace contextRef="#ctx0" brushRef="#br0" timeOffset="67914.7705">26275 3094 177,'0'0'120,"39"-35"0,-4 9-1,2-15-86,21 6-6,4-9-13,7 1-9,3 6-15,-10-3-22,7 17-39,-16 3-48,-16 8-2,-9 10 0,-28 2 1</inkml:trace>
          <inkml:trace contextRef="#ctx0" brushRef="#br0" timeOffset="68211.6605">26314 3128 239,'0'0'129,"30"28"1,-30-28-10,51 32-78,-21-9-16,16 14-11,0 5-9,8 6-6,6 1-11,-7-8-16,14 15-44,-12-19-61,0-5 2,-13-11-4,0-10 3</inkml:trace>
          <inkml:trace contextRef="#ctx0" brushRef="#br0" timeOffset="68664.8082">27976 3156 36,'21'-26'84,"-21"-10"5,9 8 7,-9 2-56,-20-8 1,6 13-1,-25-11 4,6 18 0,-27-12-1,9 26-2,-20-6-9,6 24-6,-11 7-9,9 22-3,0 8-6,16 10 0,17 4-3,20 0 0,19-4-2,20-14 0,23-15-3,10-19-3,14-13-10,-5-29-24,11 2-57,-20-23-39,0-5 0,-19-9-3</inkml:trace>
          <inkml:trace contextRef="#ctx0" brushRef="#br0" timeOffset="69539.8564">28300 2528 161,'-26'39'123,"1"10"-4,2 13 1,2 10-79,7-6-28,14-1-17,12 2-18,2-21-8,18 3-4,-7-28 1,15-3 1,-10-23 3,4 1 5,-8-15 5,-3-2 12,-7-2 13,-7-2 10,-9 25 7,9-39 6,-9 39 4,0 0 5,0 0 1,-23 9-1,21 26-5,-10-1-9,10 19-6,0 5-7,6 11-5,3 10-8,5 2-3,2 9 0,0-3-1,-3 1 3,-4 0 3,-7-5 3,-5-2 6,-8-14 4,-4-3 3,-13-22 0,5-7 1,-12-17-5,2-9-3,-4-11-7,-2-17-11,4 8-30,-16-15-93,16 8-5,-5 0 1,10 4-4</inkml:trace>
        </inkml:traceGroup>
      </inkml:traceGroup>
    </inkml:traceGroup>
  </inkml:traceGroup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0:40.345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7CCD524B-ED5E-4542-8787-74A38E91CCA4}" emma:medium="tactile" emma:mode="ink">
          <msink:context xmlns:msink="http://schemas.microsoft.com/ink/2010/main" type="inkDrawing" rotatedBoundingBox="1229,899 29871,1573 29766,6031 1124,5356" semanticType="callout" shapeName="Other"/>
        </emma:interpretation>
      </emma:emma>
    </inkml:annotationXML>
    <inkml:trace contextRef="#ctx0" brushRef="#br0">20 0 85,'0'0'98,"0"0"-3,0 0 5,-14 42-62,7-19-4,12 16-9,-8 7-6,8 14-2,-3 14-10,3 11 0,-1 12-12,-1 0-5,1 7-9,-4-11-4,7 6-10,-9-23-11,7-7-23,-8-23-29,3-22 1,0-24 1</inkml:trace>
    <inkml:trace contextRef="#ctx0" brushRef="#br0" timeOffset="312.5184">-267 208 108,'0'0'106,"-27"-5"2,27 5 0,0 0-64,0 0-9,0 0-9,11-21-10,17 21-7,4-2-4,12 0-5,5-1-4,6-3-11,10 8-18,-10-11-55,10 6-21,-8-1-2,-3 4-2</inkml:trace>
    <inkml:trace contextRef="#ctx0" brushRef="#br0" timeOffset="921.918">632 836 66,'0'-26'86,"9"3"-1,-12-4-23,-1-6-36,2 3-2,-10 0-4,12 30-1,-32-34-1,32 34-1,-51 2 1,25 16-3,-8 5-2,4 14-4,-3 5-1,8 2-2,2 0-2,7 0 0,7-8-1,6-3 1,8-12-3,-5-21 2,35 13-1,-12-22 0,7-7 1,0-5 0,-3-9 0,3 3 1,-7-3 1,1 6 3,-8 4-1,-16 20 1,0 0-1,25-14 1,-25 14-1,14 25-1,-14-25-2,32 37-5,-2-14-11,0-11-20,23 2-79,-4-10-7,4-8 0,0-8-1</inkml:trace>
    <inkml:trace contextRef="#ctx0" brushRef="#br0" timeOffset="1656.3296">1571 665 5,'12'-39'83,"-10"-14"-1,5-1-1,-5 1-50,-6 0-7,-6 9-4,-6-2-2,-5 16-1,-11-7 2,-7 14 1,-14-2 2,-3 16 0,-13-1 1,0 20-3,-10 1-1,8 24-3,4 13-6,11 19-1,17 14-5,16 7-2,21 4-2,18-2 3,19-7-6,15-16 4,15-21-4,9-20 3,7-29 0,-1-20 0,-1-21 2,-7-13-2,-10-10-1,-9-7-7,-9 9-12,-19 1-21,-6 17-63,-17 15-6,-2 32-2,-25-16 1</inkml:trace>
    <inkml:trace contextRef="#ctx0" brushRef="#br0" timeOffset="1968.8807">1333 780 86,'0'0'110,"0"0"2,0 0 1,0 0-58,26 21-9,-6 5-13,1-1-11,9 16-6,-2 8-3,7 6-12,2 5-14,-5-9-36,2 2-69,1-9 0,-7-12-4,-3-15-1</inkml:trace>
    <inkml:trace contextRef="#ctx0" brushRef="#br0" timeOffset="2625.1293">2333 143 101,'-44'32'100,"16"-4"2,-6 11-1,-6 3-62,10 20-6,-4 3-12,13 13-4,3 8-11,15 6 2,13 5-4,15-2-11,16-1-15,8-17-37,13-10-48,8-10-3,1-22 3,-2-12-7</inkml:trace>
    <inkml:trace contextRef="#ctx0" brushRef="#br0" timeOffset="3922.0846">3222 531 1,'7'-37'79,"-10"0"8,-1 9 3,4 28-40,-37-25-7,37 25-6,-53 23-2,25 9-6,-11 5-3,11 12-4,-4 4-5,9 2-4,6 1-7,13-5-1,8-8-7,10-8 1,12-14-6,4-12 1,11-14-2,1-15-1,6-10-1,-6-12-2,2-2 4,-7-4-1,-10 9 5,-8-1-1,-10 13 4,-7 6 3,-2 21 2,0 0 1,-30-5 1,30 5 3,-25 30-2,18-4 3,2-1-2,8 10-1,1-1-4,13 5 4,6 5-6,7 3-1,4 6 3,3 0-2,0 4 1,-2 1-4,-5 4 3,-12-4-3,-9-7 5,-9 0 1,-11-12-1,-5-9 2,-12-9 3,3-12 3,-8-14 1,6-4 1,-3-14-3,4-5 0,3-11-11,5-2-1,8-1-22,-6-11-26,16 9-67,0 0-4,5 7 0,2 0 1</inkml:trace>
    <inkml:trace contextRef="#ctx0" brushRef="#br0" timeOffset="4500.2264">3829 1214 74,'0'-27'101,"4"4"-5,-1-5 8,-8-7-65,10 14-5,-12-4-10,7 25-3,-12-23-3,12 23-2,0 0 5,0 0-7,-25 30 1,25-5-6,0 3 0,7 2-5,2 2 0,5 1-4,7-3-3,-1 0-1,4-3 1,-1-6 2,-3 2-2,-20-23 3,30 35 0,-30-35 0,7 25 0,-7-25-1,-23 16 1,23-16 0,-41 12 3,15-10 2,1-4 0,2 0 1,0-3 2,23 5 0,-26-5 0,26 5-1,0 0-1,0 0-2,0 0-3,33-9-2,-13 14-13,-20-5-33,44-5-75,-21 1-2,1 1-1,-4-4-2</inkml:trace>
    <inkml:trace contextRef="#ctx0" brushRef="#br0" timeOffset="5797.1605">4925 593 41,'10'-20'90,"-8"-8"2,3 5 1,-5 23-53,-5-46-5,5 46-9,-23-40 0,23 40-3,-46-20 0,16 24-1,-12 3-3,3 12-1,-10 8-6,6 10 0,-1 9-6,9 3 1,5 4-5,9 2-1,12-4-1,11-7-1,12-9-2,12-10-1,11-11-2,6-14-1,8-9-1,-2-14-2,1-5 1,-6-11-1,-2-1 3,-14-1 2,-8 2 1,-8 4 1,-12 7 3,-5 7 2,5 21 2,-30-20 0,30 20 1,-37 9 0,37-9 2,-34 30 1,20-9 0,7 9-1,5-3-1,9 10 0,4 0-2,12 5-1,5 9-2,9 2 0,2 4 2,3 6-5,-1 4 1,-2 4-2,-6 3 1,-8-2-1,-4 2 3,-14-7-2,-5-3 0,-9-8 5,-9-8 1,-5-11 2,-4-16 2,-3-10 0,-6-20 0,1-12 0,-4-16 0,5-9-2,0-7-1,4 0-2,7-2-5,5-1-8,14 8-12,-1-5-23,26 9-75,-2 5-2,9 4-3,0-4 1</inkml:trace>
    <inkml:trace contextRef="#ctx0" brushRef="#br0" timeOffset="6265.9374">5378 1200 120,'41'-23'106,"-15"10"0,-1 1-4,5 7-75,-7-4-12,5 11-1,-28-2 0,28 17-4,-28-17-2,7 41-7,-17-11 5,-3 3-5,-8-1 3,-9 2-2,4-1-2,-6-3 4,2-5 2,2 1 5,3-8 0,25-18 3,-30 25-1,30-25 3,0 0-2,0 0-2,39 3-4,-9-10-4,3 2-3,1-2-9,5 5-14,-6-12-41,-1 12-60,-4-3-3,-3 3 0,-2-5-2</inkml:trace>
    <inkml:trace contextRef="#ctx0" brushRef="#br0" timeOffset="7094.1042">6387 1039 155,'0'0'118,"23"44"0,-19-10 0,10 17-77,-21-2-11,7 13-16,-13 3-11,-6-5-26,5 4-91,-13-11-2,-1-11-6,-7-17-1</inkml:trace>
    <inkml:trace contextRef="#ctx0" brushRef="#br0" timeOffset="7859.7638">7532 676 1,'21'-62'50,"11"4"25,-14-11-1,1-2-42,2 11 3,-14-3 0,-1 19 0,-15-2 2,5 21-1,-19 2 3,23 23-3,-54 11-3,27 22-7,-13 15-5,8 21-2,-5 17-5,12 15-2,4 10-2,10 9-5,8-2-1,10 0-5,12-12-2,4-14-2,9-16 0,-2-20-3,2-19-6,-6-23-5,-1-5-10,-25-9-6,14-35-4,-28-2 0,-2 7 6,-21-14 9,0 7 11,-9 0 19,-5-6 11,10 15 16,-8-9 6,24 18 7,-8-11-7,33 30-2,-9-23-12,30 23-7,7-2-4,13 4-6,8 5-8,4-2-12,11 9-32,-6-14-78,2 0-1,-9-12-6,-5 1 1</inkml:trace>
    <inkml:trace contextRef="#ctx0" brushRef="#br0" timeOffset="8297.3018">8181-65 154,'25'10'117,"-25"-10"4,41 39-5,-13-11-77,14 20-14,-3 12-11,7 19-5,3 15-5,-6 15-3,-3 11-3,-10 7 1,-7 7 5,-14-3-1,-9-4 3,-11-7-2,-10-16 1,-9-12-8,-10-11-13,-13-25-45,-2-10-59,-3-18-1,-4-12-3,0-19-4</inkml:trace>
    <inkml:trace contextRef="#ctx0" brushRef="#br0" timeOffset="10891.1741">9476 596 39,'0'0'89,"0"0"1,7-23 2,-7 23-52,0 0-7,20-14-9,-20 14-4,40-10-5,-10 4-4,2-1-8,3-5-14,11 10-23,-9-5-62,6 2-3,-3 3-4,-6 2-1</inkml:trace>
    <inkml:trace contextRef="#ctx0" brushRef="#br0" timeOffset="11391.1916">9561 840 67,'0'0'104,"0"0"5,0 0-4,0 0-50,0 0-19,28-2-6,-28 2-11,44-2-3,-12 2-7,7 2-4,3 3-6,4-3-6,7 7-17,-14-11-43,7 9-43,-9-5-6,-7 0 2,-7-4-1</inkml:trace>
    <inkml:trace contextRef="#ctx0" brushRef="#br0" timeOffset="13891.3154">11320 589 113,'0'0'113,"0"0"3,-21-12-2,21 12-68,0 0-9,40-2-8,-15 0-12,17 6-5,4-4-5,11 0-6,6 2-6,-3-4-11,11 9-15,-13-14-34,-2 9-51,-10 1-2,-7-1 0,-14 3-1</inkml:trace>
    <inkml:trace contextRef="#ctx0" brushRef="#br0" timeOffset="14188.2139">11359 857 86,'0'0'111,"0"0"3,-20 6-3,20-6-52,0 0-25,48-4-8,-16-5-12,15 6-7,3-1-10,3-3-14,14 9-23,-16-7-71,7 5 0,-7-2-4,-7 0 0</inkml:trace>
    <inkml:trace contextRef="#ctx0" brushRef="#br0" timeOffset="13266.2845">11496 178 10,'0'0'87,"0"0"5,0 0 2,0 0-43,0 0-4,0 0-5,-7 23-5,7-23-4,-5 53-5,-2-9-5,9 20-5,-2 8-7,5 13-1,0 8-10,2 1-3,4 1-2,-2-7-8,8-7-7,-8-24-13,12-6-19,-15-21-58,-6-30 2,21 7-1,-14-30-1</inkml:trace>
    <inkml:trace contextRef="#ctx0" brushRef="#br0" timeOffset="13594.4218">11733 185 134,'3'23'107,"-1"11"0,0 20-11,-9 1-63,12 21-3,-10 3-14,8 11-4,-6-3-4,3 1-3,3-7-5,-1-14-3,3-14-4,-1-18-9,8-10-12,-12-25-24,0 0-58,21-14-3,-19-9 3,-2 0 2</inkml:trace>
    <inkml:trace contextRef="#ctx0" brushRef="#br0" timeOffset="15907.0399">12491-205 77,'0'0'97,"0"0"6,20 2 1,-20-2-57,23 35-4,-4 1-11,-10 1-3,7 21-10,-11 7-3,-5 13-8,-12-2-5,-1 10-7,-13-3-3,-6-7-1,-3-4-4,-2-19-1,5-7 0,-3-21 0,12-8 2,2-13 2,21-4 6,-23-16 0,23 16 5,0-32 2,0 32 2,26-30 1,-26 30 1,41-7 1,-15 14-2,1 13 3,-1 6-2,-1 18 3,-4 6-4,-3 13 2,-4 6 2,2 10-5,-6-1 3,1-2-6,1 3 0,2-17-12,6-4-12,-8-26-32,11-7-63,-2-18 1,0-14-5,-3-16 2</inkml:trace>
    <inkml:trace contextRef="#ctx0" brushRef="#br0" timeOffset="16485.192">13031 282 119,'0'0'111,"0"0"3,0 0 0,21 14-72,4 9-5,-2-5-11,16 21-8,-4 3-7,9 13-4,-3 3-5,-1 9-1,-8 2-6,-9 3 1,-5 2 3,-11-10 0,-9-4 0,-12-4-5,-7-8 5,-13-11-5,-3-5 5,-7-13-5,-2-12 1,2-14 2,5-18-2,9-10 7,4-16-1,19-9 7,7-14-4,12-4 6,11-8-5,9 6-3,5 3 0,3 3-11,6 19-16,-12-5-39,6 21-49,-8 6-4,-4 10-1,-28 23-1</inkml:trace>
    <inkml:trace contextRef="#ctx0" brushRef="#br0" timeOffset="17407.11">13862-5 86,'0'0'96,"0"0"0,0 0-21,0 0-35,11 28-6,-1 7-7,-10 9-7,11 20-3,-4 17-6,7 21-2,-2 11-6,4 9-1,2 3 0,3-1-7,2-4-9,-2-18-8,4-7-7,-9-28-8,7-7-12,-11-23-32,2-12-21,-14-25 5,0 0 16</inkml:trace>
    <inkml:trace contextRef="#ctx0" brushRef="#br0" timeOffset="19939.1753">15023 803 1,'0'0'48,"25"-39"30,-1 9-2,-4-11-48,-1-10-4,6 0-4,-4-11-5,2 4-4,-7 0-2,3 7-1,-8 1 1,-2 10-1,-6 1 3,-6 7-2,-3 4 2,-4 7 2,-10-2 1,20 23 3,-51-23 2,25 26 1,-8 3 1,8 15 0,-8 9-1,8 23-1,-4 17-4,10 17-2,1 17-7,12 14 0,5 7 1,9 6-5,11-4 0,5-7-7,14-16 2,5-18-5,6-20 2,-2-22-3,1-14-5,-10-25-1,0-7-6,-19-19-2,-2-5-4,-23-13-3,-2 5 1,-21-10 2,-2 5 2,-15-8 9,4 8 7,-4 4 15,4-1 5,8 10 16,3-4-2,32 30 2,-33-35 0,33 35-3,0 0-2,35-9-3,-7 12-8,9 3-11,4 6-17,-2-10-44,5 3-42,0-3-1,-5-9-3,1-2-10</inkml:trace>
    <inkml:trace contextRef="#ctx0" brushRef="#br0" timeOffset="20474.4917">15787 279 55,'-18'-25'98,"18"25"4,0 0 3,-44 14-50,32 18-8,-20-4-7,14 25-5,-17-2-9,14 18-6,-4 0-6,11 12-3,7 4-5,12-1 3,6-8-3,12-9-11,14-5-4,0-18-21,14 0-48,-7-21-38,0-14 0,-7-14-7,-7-6-2</inkml:trace>
    <inkml:trace contextRef="#ctx0" brushRef="#br0" timeOffset="26881.057">16140 360 143,'0'0'113,"-13"-21"0,13 21-1,-12-30-66,12 30-8,12-20-12,-12 20-7,30-19-5,-7 19-5,0 0-1,7 9-3,2 3-3,5 11-1,2 9-2,-2 8 0,0 8-3,-7 5 0,-2 5-2,-12 0 2,-4-1-3,-15-4 3,-4-6-1,-13-13 2,-4-6-1,-1-14 3,-5-12 0,7-9 3,0-16 0,11-12 2,3-15 1,14-8-1,4-4 1,5-1-1,9-1-1,2 1-6,5 15-7,-4-3-19,11 26-23,-12-3-61,7 5-5,-4-3 1,0 8-2</inkml:trace>
    <inkml:trace contextRef="#ctx0" brushRef="#br0" timeOffset="27271.7004">16798-2 121,'0'0'99,"23"23"5,-23-23-5,30 41-62,-2 1-10,-7 2-11,4 14-4,-2 11-6,-2 5-2,-5 11-5,-9 3 2,-7-1-3,-4-1 4,-6-3-3,-6-7 6,-7-13-7,0-13-1,0-8-21,-7-19-76,7-14-3,2-13-7,0-15 4</inkml:trace>
    <inkml:trace contextRef="#ctx0" brushRef="#br0" timeOffset="28099.8667">17560 538 182,'7'-32'118,"-7"32"-2,32-26-3,3 17-82,-7-3-17,11 3-17,7 9-20,-7-7-27,10 10-63,-8 1-2,-4 5-1,-7 3-1</inkml:trace>
    <inkml:trace contextRef="#ctx0" brushRef="#br0" timeOffset="28318.6348">17565 748 170,'16'-21'116,"7"7"0,12 1-3,4 6-81,7-5-25,5 1-29,14 17-37,-8-3-53,1 1 0,-5 3-5,-4 0 2</inkml:trace>
    <inkml:trace contextRef="#ctx0" brushRef="#br0" timeOffset="28709.2704">18777 508 156,'9'-30'109,"0"2"0,-6 5-33,-15-14-31,7 16-9,-20-6-6,0 13-6,-17 2-1,1 17-4,-15 4-1,-2 21-2,-4 9-4,9 15-1,5 1-4,13 7 1,10-2-5,18-9 1,18-2-2,17-15 0,13-13-2,8-10-1,9-11-3,2-11-8,4-3-16,-18-23-38,5 7-62,-14-14-3,0 3 0,-14-3-2</inkml:trace>
    <inkml:trace contextRef="#ctx0" brushRef="#br0" timeOffset="30303.0999">19495 838 130,'0'0'107,"0"0"-2,21 39-24,-26-18-42,7 11-7,-9 3-5,5 9-14,-7 0-15,-5-5-37,-2 3-62,-3-6-7,-4-8 3,2-7-7</inkml:trace>
    <inkml:trace contextRef="#ctx0" brushRef="#br0" timeOffset="31115.6431">20644 543 55,'21'-28'90,"-7"-7"1,5 3-1,-3 0-54,-12-8-4,3 10-8,-14-2-2,7 32-3,-30-32 1,5 32 0,-17 0 0,3 16-3,-12 5-3,3 11-1,-1 5-3,6 7-2,10-3-4,12-1 0,14-8-3,17-11 0,11-8 0,13-13-1,5-9 0,8-9 0,-4-10 1,1 0-1,-4-4 1,-8 7-1,-7 2 1,-4 6 0,-21 17-1,23-18 1,-23 18-1,0 0 0,0 0 0,0 0 2,19 37-2,-15-14 2,3 5-1,2 4 0,5 5-1,5 7-1,4 2-1,2 5-2,3 2-1,2-2 1,-5 6 5,-2-1-5,-6 6 6,-11 0-4,-6-2 6,-6 3-1,-11-8 4,-6-4-3,-4-7-2,-3-10 4,-5-15-3,5-12 1,-2-14-1,4-12-1,5-11 0,2-13 1,5-11-8,7-6 3,6-2-4,6-3 1,6 8-7,2-6-3,8 15-18,-5-5-18,13 14-59,-6 4-5,0 3 1,-3 4 0</inkml:trace>
    <inkml:trace contextRef="#ctx0" brushRef="#br0" timeOffset="31756.2965">21201 935 44,'0'0'91,"4"-23"6,-4 23-1,0 0-45,-4-25-13,4 25-6,0 0-5,0 0-1,0 0-4,-9 32-3,9-32-4,-5 41-3,5-15 4,7 1-6,2 4-2,3-4-8,4 1 3,-2 0-3,0-5 4,-3-3-3,-11-20-3,12 33 1,-12-33 2,-14 23 3,14-23 0,-37 16 0,11-9 0,6-2 1,-8-5 2,7 2 0,21-2 2,-32-5 0,32 5 0,0 0 0,-5-23-2,5 23 0,28-18-2,-7 8-3,4 1-5,-2 0-8,7 11-31,-30-2-80,42-9-6,-42 9 1,30-11-5</inkml:trace>
    <inkml:trace contextRef="#ctx0" brushRef="#br0" timeOffset="33803.278">21831 277 11,'0'0'83,"12"-21"6,-12 21 3,0 0-36,0 0-8,0 0-3,0 0-5,-35 0-3,35 0-4,-37 33-3,14-6-4,-9 1-6,2 14-3,-3-1-5,6 15-3,1 1-4,8 8-1,11 2-3,11 2 0,10-2-6,9-7-3,14-5-2,0-15-16,14 4-23,-14-21-69,9-9-3,-9-10-3,-5-8 5</inkml:trace>
    <inkml:trace contextRef="#ctx0" brushRef="#br0" timeOffset="34506.4327">22030 346 148,'0'0'102,"0"0"0,0 0-24,23-14-44,-23 14-10,37 19-7,-14-1-5,2 5-2,7 10-1,-2 6-3,3 7 1,-8 5-2,3 4 0,-14 3-5,0 2 1,-12-2-3,-11-7 1,-5-5 0,-9-9 0,-5-10-1,-4-6 1,-3-12 1,3-11 1,2-12 2,9-6-1,2-15 3,15-7 0,4-6 1,9-5-2,10 0 1,1-3-5,8 5-8,2 1-17,7 20-36,-2-3-51,-5 10-3,2 5 1,-7-1-2</inkml:trace>
    <inkml:trace contextRef="#ctx0" brushRef="#br0" timeOffset="34881.4512">22574 139 146,'24'-5'109,"-24"5"-2,30 14-17,-3 9-46,-6-2-12,11 20-10,1 5-9,1 10-4,-1 4-7,-3 7-1,-7 2-4,-9 5 1,-5-3-4,-12-6 4,-8-3-2,-3-4 1,-9-7-1,-7-14-24,7-7-78,-7-5-6,-2-13 1,2-8-5</inkml:trace>
    <inkml:trace contextRef="#ctx0" brushRef="#br0" timeOffset="36006.5456">23523 263 42,'-14'-30'87,"14"30"3,-43-2-29,6 2-11,7 18-4,-14-1-6,9 17-5,-9-2-11,14 12-6,3 0-6,10 2-3,8-2-7,11-5-3,12-4-7,7-16-3,11-3-4,3-19-2,9-4-2,-5-16 1,5-2 1,-12-7 3,1-1 6,-13-1 5,-3 1 8,-8 8 5,-12 2 5,3 23 2,-9-28 3,9 28 1,-21-2 1,21 2 0,-20 21-2,20-21-4,-10 39-1,13-7-2,1 5-3,15 7 0,2 7-5,9 7 0,4 4-5,3 7 2,0 3 2,-5-1-4,-8 1 3,-8-5-3,-12-5 6,-6-6-4,-12-13 5,-9-6-5,-7-14 2,-7-11-1,-2-14 2,2-14 0,2-14-7,5-12 5,5-11-5,9-9 5,7-1-6,9-1 4,11 1-10,-2 3-3,14 21-14,-4-10-34,9 26-58,-1 0-6,1 14 3,0 2-3</inkml:trace>
    <inkml:trace contextRef="#ctx0" brushRef="#br0" timeOffset="36412.7769">23966 898 162,'21'-5'108,"2"5"-4,3 5-20,-1-7-56,10 11-4,-8-4-8,1 6-1,-28-11-1,30 32 0,-30-32 0,-11 47 0,-10-24 2,-5 7-5,-10-5 4,1 10-7,-2-12 3,7 2-4,5-4 2,25-21-4,-28 32-1,28-32 0,21 17-3,-1-20-5,17 3-13,-2-18-25,25 2-83,-9-8-2,7-1-3,-5-7-1</inkml:trace>
    <inkml:trace contextRef="#ctx0" brushRef="#br0" timeOffset="36850.2994">24652 62 87,'0'0'114,"-32"12"2,2-1 5,2 22-52,-13-6-16,11 22-14,-17 6-10,15 17-9,-5 4-10,12 12-2,9 2-9,9-2-1,11-1-10,8-13-9,18-2-28,-7-26-72,18-11-2,-1-24-4,8-13 3</inkml:trace>
    <inkml:trace contextRef="#ctx0" brushRef="#br0" timeOffset="37287.8203">24876 321 153,'0'0'114,"0"0"1,23 2-1,-23-2-73,39 23-10,-16-7-12,7 12-7,1 2-6,-1 9-3,-5 5-3,-4 5 1,-7 2-4,-8 2 1,-8 0-1,-7-2 1,-10-3 0,-8-9 2,-8-4 0,-2-7 1,-2-12 0,-3-7 1,5-14 3,5-13-2,7-14 4,11-12-1,9-14 2,12-9-2,7-4 1,11-3-2,3 2-5,4 5-9,8 16-21,-13-4-45,13 18-47,-8 7-1,5 5-3,-9 4 1</inkml:trace>
    <inkml:trace contextRef="#ctx0" brushRef="#br0" timeOffset="37662.8456">25352-14 148,'27'5'114,"-4"4"-3,7 3 1,7 13-72,-7 3-12,12 13-10,-7 8-8,-1 15-2,-6 10-6,-3 9 1,-11 5-4,-5 2 3,-9 2-1,-9-2 5,-7-4 4,-5-5-2,-9-17 2,-7-6-4,-7-12-6,-4-18-29,6-5-87,-13-14-7,2-13-5,-3-10 0</inkml:trace>
    <inkml:trace contextRef="#ctx0" brushRef="#br0" timeOffset="39631.6876">26072 289 38,'0'0'93,"35"18"-4,-12-9 1,11 1-54,10 6-17,2-2-8,12 4-4,0 0-5,4 1-1,3-3 5,-3 0 0,-4 3 4,-3-3 2,-9-2 1,-4 2 1,-10-5 0,-4 3 0,-28-14-4,35 26-1,-35-26-3,0 0 0,13 25-2,-13-25 2,0 0 0,-9 23 0,9-23 3,0 0 0,-32 23 2,32-23 1,-42 30 0,21-7 1,-13-2 0,2 7 0,-10 0-1,3 4-1,-7-2-2,6 2-1,1-2-2,4-2-1,3-3-4,7-4-2,25-21-8,-33 25-8,33-25-23,0 0-62,0 0-20,0 0-5,42-39 3</inkml:trace>
    <inkml:trace contextRef="#ctx0" brushRef="#br0" timeOffset="40147.3384">27653 683 76,'21'-16'93,"-9"-9"5,4-3-1,0 7-56,-14-11-6,10 9-5,-17-12 1,5 15 0,-21-10-2,5 9 0,-21-5-4,3 15-1,-19-3-3,-1 16-5,-10 5-3,6 16-3,-4 7-3,11 12-1,7 6-3,14 5 0,14 3-3,18-3 2,17-9 0,13-12-1,14-11-4,3-14-5,8-10-9,-8-22-18,18 7-33,-23-26-63,4 2-2,-16-11 0,5 5 2</inkml:trace>
    <inkml:trace contextRef="#ctx0" brushRef="#br0" timeOffset="41819.2966">11440 2343 136,'30'-7'106,"9"5"1,5-3-1,9-4-79,17 7-13,-3 4-7,4 0-3,-4 3-5,-2 0-1,-5 4-4,-12-4 2,-4 6-17,-16-13-16,2-1-67,-7 3-6,-23 0 6,25-6-5</inkml:trace>
    <inkml:trace contextRef="#ctx0" brushRef="#br0" timeOffset="40756.7434">28184-259 181,'0'0'126,"-16"40"2,-5-13-2,12 27-74,-19-11-10,19 22-20,-5 0-7,12 4-12,4 0-5,8-11-4,10-7-4,3-14 0,7-7-4,0-19-1,3-4-1,-10-18 2,5-3 3,-12-7 3,-16 21 6,23-39 4,-23 18 5,0 21 5,-12-21 3,12 21 0,-23 12 1,14 8 0,-7 4-3,6 10-3,4 10-4,3 11-2,8 10-4,4 4-2,5 8-5,0-6 1,4 8-3,-4-6 3,2-1 0,-9-12 0,-4-9 7,-8-7 0,-9-7 7,-7-7-2,-13-10 6,-6-6-5,-10-14 1,-6-4-3,-4-8-8,-9-9-15,11 12-65,-9-12-47,12 5-2,2-5-1,16 10-2</inkml:trace>
    <inkml:trace contextRef="#ctx0" brushRef="#br0" timeOffset="42944.351">11685 2870 28,'0'0'98,"0"0"0,-14 34 4,19-8-54,-10 4-6,12 18-11,-7 3-6,7 18-6,-5 0-9,5 5-5,2 9-11,-4-11-13,9 2-27,-10-12-57,3-18-7,3-14 1,-10-30 2</inkml:trace>
    <inkml:trace contextRef="#ctx0" brushRef="#br0" timeOffset="43209.9942">11992 2957 75,'5'37'109,"-5"-2"0,2 16 0,0 13-57,-4 1-20,9 13-7,-5 3-13,5-2-8,2-3-10,-4-14-12,9-4-28,-7-14-59,-3-23-6,-4-21 0,0 0 0</inkml:trace>
    <inkml:trace contextRef="#ctx0" brushRef="#br0" timeOffset="43460.0024">11556 3246 149,'0'0'121,"4"-23"-1,-4 23 1,37-19-82,5 19-8,4-11-14,14 2-8,7 2-13,2-7-17,12 11-25,-14-10-42,7 6-32,-10 4-2,-8 3 1</inkml:trace>
    <inkml:trace contextRef="#ctx0" brushRef="#br0" timeOffset="43756.8918">11669 3398 105,'0'0'121,"-21"-14"0,21 14 3,0 0-63,39-13-21,-11 8-13,18 10-9,0-1-8,12 3-3,4 0-4,1-5-13,6 10-27,-14-8-87,1-6 1,-8 0-5,-6-7 1</inkml:trace>
    <inkml:trace contextRef="#ctx0" brushRef="#br0" timeOffset="56679.8433">13437 3006 21,'0'0'93,"23"-3"3,-23 3 2,23 24-49,-23-24-14,37 37-6,-11-10-7,6 15-5,3 4-6,4 12-5,0 2-3,-2 9 0,-2 2-1,-10 3-1,-9-4-1,-9-6 0,-14-6-2,-9-10 1,-12-6-1,-9-12 0,-2-14-2,-2-14 1,4-8 4,2-18 2,10-12 3,15-11 5,8-13 1,16-2 2,4-12 2,17 5 0,-3 0-3,10 11-2,-3 7-4,-4 10-9,2 17-14,-17-1-35,-20 25-63,33-5-5,-33 5 2,0 0-5</inkml:trace>
    <inkml:trace contextRef="#ctx0" brushRef="#br0" timeOffset="57273.6184">14557 2726 93,'14'21'117,"-14"-21"0,11 46 2,-4 1-54,-5 6-30,12 23-8,-7 12-13,5 13-3,-8 15-7,3 1-2,-2 1-4,0-12-5,1-9-15,-6-25-29,5-15-67,4-15-1,-9-42-3,0 0 1</inkml:trace>
    <inkml:trace contextRef="#ctx0" brushRef="#br0" timeOffset="58523.6809">16378 2726 131,'0'0'112,"-23"0"6,23 0-1,-39 19-63,23 13-7,-19-2-12,12 23-7,-14 7-7,9 19-5,3 9-7,4 9-1,5 2-5,9 5-5,12-3-4,4-13-14,21-5-23,-7-27-33,16-15-51,3-18-3,9-18 3,-1-28 2</inkml:trace>
    <inkml:trace contextRef="#ctx0" brushRef="#br0" timeOffset="58992.4547">16741 2930 219,'0'0'121,"0"0"-3,0 0-29,27 18-54,-27-18-11,35 39-8,-12-9-8,7 7-4,2 5-6,-2 4 1,5 5-3,-7 0 2,-3-1-3,-11 1 2,-2-5-1,-12-4 2,-14-5 2,-5-3 2,-8-8-1,-10-8 1,-3-11 1,3-7 3,-4-14 0,6-6 1,5-10 0,7-7 0,5-5-1,11-2-1,7-2 0,7 2-4,9 5-4,2-3-8,15 17-20,-13-14-35,13 11-58,1 0-2,8 3 0,-3 2 1</inkml:trace>
    <inkml:trace contextRef="#ctx0" brushRef="#br0" timeOffset="59914.3781">17897 3216 146,'0'0'113,"0"0"2,7-23-3,14 23-69,2-16-14,16 4-10,3-2-14,6-2-19,12 14-28,-11-3-67,4 3-3,-2 6-3,-10 3 1</inkml:trace>
    <inkml:trace contextRef="#ctx0" brushRef="#br0" timeOffset="60133.1715">18006 3410 204,'0'0'115,"27"-3"0,1 1-5,7 0-87,4 0-20,5-3-27,9 7-64,0 1-24,-7-3-2,3 2-1</inkml:trace>
    <inkml:trace contextRef="#ctx0" brushRef="#br0" timeOffset="60570.6594">19153 3364 117,'26'-26'106,"1"3"0,-6-11 2,-7-3-67,7 7-7,-17-3-7,1 8-6,-17-5-1,-4 9-4,-18-4-1,-10 11 0,-14-2-1,-2 16 0,-14 4-1,7 19 0,-7 5-2,12 16-1,7 9-1,20 7-2,12 0-2,20 0-1,20-11-1,15-10 0,19-14-2,9-11 0,11-14-3,1-16-4,4-5-12,-14-20-30,5 1-80,-18-6-3,-10 2-1,-16-2-2</inkml:trace>
    <inkml:trace contextRef="#ctx0" brushRef="#br0" timeOffset="61148.8097">19786 3260 234,'32'0'124,"-32"0"-1,30 25-3,-30-25-92,23 58-6,-21-17-15,1 8-5,-6 9-12,-8-10-24,4 7-87,-9-11-2,-5-11-1,21-33-2</inkml:trace>
    <inkml:trace contextRef="#ctx0" brushRef="#br0" timeOffset="63695.8105">21974 2643 119,'-14'-20'114,"14"20"0,-30-5 8,30 5-62,-48 30-9,22 7-11,-17 2-11,3 21-6,-6 9-9,7 17 0,4 4-9,12 5 0,12 1-7,13-8-4,14-5-10,7-18-11,21 0-27,-7-31-70,14-13-2,-3-19-4,3-16 3</inkml:trace>
    <inkml:trace contextRef="#ctx0" brushRef="#br0" timeOffset="64195.8406">22129 2893 149,'0'0'117,"0"0"0,25 9-1,-25-9-62,35 21-20,-3-1-12,-6 1-11,8 9-5,-1 5-5,1 2 0,-6 4-1,-3 1-1,-6 4 1,-8-2 0,-4 0-2,-11-5 3,-8-2-2,-9-2 2,-4-10-2,-12-2 2,-2-9 0,-3-7 1,-2-9 1,5-10 1,4-9 3,8-4-2,4-7 3,16-8-1,4-6 1,15 2-1,9-4-1,9 4-3,7 0-4,0 5-7,9 6-15,-9-6-27,11 12-75,-9 1-1,-2 5-2,-7 3 2</inkml:trace>
    <inkml:trace contextRef="#ctx0" brushRef="#br0" timeOffset="66367.818">24701 2708 193,'-21'14'128,"-9"2"1,-2 19-1,-19-5-78,14 30-12,-14 0-16,9 18-7,3 5-7,11 7-2,10 3-5,13-8-3,17 0-7,9-20-11,18 2-29,-9-30-79,21-14-3,-7-21-3,6-15 2</inkml:trace>
    <inkml:trace contextRef="#ctx0" brushRef="#br0" timeOffset="66805.3481">24883 2810 216,'-5'27'124,"5"-27"1,33 23-3,-33-23-83,48 33-16,-18-8-14,5 7-5,2 10-7,0 2-3,-3 4-3,-6 3-1,0 2-1,-12-4 1,-5 4-1,-13-7 4,-7-5 4,-10-1 4,-11-8 4,-4-7 3,-10-8 0,5-8 2,-5-11 1,7-12-1,-2-14 0,13-9-1,5-11 0,12-3-2,7-5 1,9 1-5,7 2-4,4 0-17,19 18-36,-7-4-74,9 7-2,-2-1-1,7 6-2</inkml:trace>
    <inkml:trace contextRef="#ctx0" brushRef="#br0" timeOffset="67914.7705">26275 3094 177,'0'0'120,"39"-35"0,-4 9-1,2-15-86,21 6-6,4-9-13,7 1-9,3 6-15,-10-3-22,7 17-39,-16 3-48,-16 8-2,-9 10 0,-28 2 1</inkml:trace>
    <inkml:trace contextRef="#ctx0" brushRef="#br0" timeOffset="68211.6605">26314 3128 239,'0'0'129,"30"28"1,-30-28-10,51 32-78,-21-9-16,16 14-11,0 5-9,8 6-6,6 1-11,-7-8-16,14 15-44,-12-19-61,0-5 2,-13-11-4,0-10 3</inkml:trace>
    <inkml:trace contextRef="#ctx0" brushRef="#br0" timeOffset="68664.8082">27976 3156 36,'21'-26'84,"-21"-10"5,9 8 7,-9 2-56,-20-8 1,6 13-1,-25-11 4,6 18 0,-27-12-1,9 26-2,-20-6-9,6 24-6,-11 7-9,9 22-3,0 8-6,16 10 0,17 4-3,20 0 0,19-4-2,20-14 0,23-15-3,10-19-3,14-13-10,-5-29-24,11 2-57,-20-23-39,0-5 0,-19-9-3</inkml:trace>
  </inkml:traceGroup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2:09.874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AB86BA6B-6761-4AB7-9D5A-D04B6F77BBAA}" emma:medium="tactile" emma:mode="ink">
          <msink:context xmlns:msink="http://schemas.microsoft.com/ink/2010/main" type="writingRegion" rotatedBoundingBox="11095,7043 32050,6893 32075,10354 11120,10504"/>
        </emma:interpretation>
      </emma:emma>
    </inkml:annotationXML>
    <inkml:traceGroup>
      <inkml:annotationXML>
        <emma:emma xmlns:emma="http://www.w3.org/2003/04/emma" version="1.0">
          <emma:interpretation id="{AA3CDA21-79BF-4196-91AA-EA467DBC2939}" emma:medium="tactile" emma:mode="ink">
            <msink:context xmlns:msink="http://schemas.microsoft.com/ink/2010/main" type="paragraph" rotatedBoundingBox="11095,7043 31423,6897 31433,8229 11104,83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7BC6F9F-CBC6-4318-B85E-76FDCBDCC3F1}" emma:medium="tactile" emma:mode="ink">
              <msink:context xmlns:msink="http://schemas.microsoft.com/ink/2010/main" type="inkBullet" rotatedBoundingBox="11097,7266 11611,7263 11615,7773 11100,7777"/>
            </emma:interpretation>
            <emma:one-of disjunction-type="recognition" id="oneOf0">
              <emma:interpretation id="interp0" emma:lang="en-US" emma:confidence="0">
                <emma:literal>-</emma:literal>
              </emma:interpretation>
            </emma:one-of>
          </emma:emma>
        </inkml:annotationXML>
        <inkml:trace contextRef="#ctx0" brushRef="#br0">20-3 54,'0'0'96,"-23"0"1,23 0-38,0 0-11,0 0-8,0 0-7,0 0-7,0 0-4,0 0-6,0 0-2,0 0-3,23 7-2,-2-2-2,11-3-2,5 2-1,5-1-5,9 1-6,0-6-8,4 9-15,-9-12-22,3 3-61,-6 0 0,-10-7-2,-1-1 21</inkml:trace>
        <inkml:trace contextRef="#ctx0" brushRef="#br0" timeOffset="546.8704">46 486 12,'0'0'97,"-14"21"-1,14-21 1,0 0-57,0 0-6,30-11-10,-7 11-5,0-5-5,7 5-7,5 0-2,-1 0-4,8 0-6,-3-2-13,5 6-18,-7-1-64,0-10 0,2 9-3,-9-11 20</inkml:trace>
      </inkml:traceGroup>
      <inkml:traceGroup>
        <inkml:annotationXML>
          <emma:emma xmlns:emma="http://www.w3.org/2003/04/emma" version="1.0">
            <emma:interpretation id="{CEA8D855-0489-4FE4-82ED-25E4BBA3C417}" emma:medium="tactile" emma:mode="ink">
              <msink:context xmlns:msink="http://schemas.microsoft.com/ink/2010/main" type="line" rotatedBoundingBox="12899,7030 31423,6897 31433,8229 12909,8362"/>
            </emma:interpretation>
          </emma:emma>
        </inkml:annotationXML>
        <inkml:traceGroup>
          <inkml:annotationXML>
            <emma:emma xmlns:emma="http://www.w3.org/2003/04/emma" version="1.0">
              <emma:interpretation id="{140AE98C-FD0D-4D5B-B357-92B5DDA5C287}" emma:medium="tactile" emma:mode="ink">
                <msink:context xmlns:msink="http://schemas.microsoft.com/ink/2010/main" type="inkWord" rotatedBoundingBox="13362,7096 13569,7879 13039,8019 12831,7236"/>
              </emma:interpretation>
              <emma:one-of disjunction-type="recognition" id="oneOf1">
                <emma:interpretation id="interp1" emma:lang="en-US" emma:confidence="1">
                  <emma:literal>#</emma:literal>
                </emma:interpretation>
                <emma:interpretation id="interp2" emma:lang="en-US" emma:confidence="0">
                  <emma:literal>N</emma:literal>
                </emma:interpretation>
                <emma:interpretation id="interp3" emma:lang="en-US" emma:confidence="0">
                  <emma:literal>*</emma:literal>
                </emma:interpretation>
                <emma:interpretation id="interp4" emma:lang="en-US" emma:confidence="0">
                  <emma:literal>☺</emma:literal>
                </emma:interpretation>
                <emma:interpretation id="interp5" emma:lang="en-US" emma:confidence="0">
                  <emma:literal>¥</emma:literal>
                </emma:interpretation>
              </emma:one-of>
            </emma:emma>
          </inkml:annotationXML>
          <inkml:trace contextRef="#ctx0" brushRef="#br0" timeOffset="2390.7443">1826 244 55,'-23'-9'110,"23"9"3,0 0 1,0 0-53,7-21-21,-7 21-9,39-14-11,-9 10-7,11-1-6,5 3-6,8-3-9,8 10-16,-4-10-22,6 5-53,-6 0-17,-7-2 0,-7 4-2</inkml:trace>
          <inkml:trace contextRef="#ctx0" brushRef="#br0" timeOffset="2703.2607">1900 463 70,'0'0'102,"0"0"4,0 0-2,0 0-62,18-20-10,10 20-9,-1-3-10,13 6-5,1 1-9,3-4-19,11 7-35,3-2-52,-9-10-1,-3 5-5,-7-14 18</inkml:trace>
          <inkml:trace contextRef="#ctx0" brushRef="#br0" timeOffset="1812.5547">1990-102 1,'0'0'79,"0"0"13,0 0 3,0 0-45,0 0-8,-3 34-8,1-8-7,4 15-4,-4 8-8,4 15-1,-2 6-6,5 8-3,0 3-9,-1-5-5,5 0-12,-4-16-14,7-13-49,-1-11-22,-11-36 2,0 0-1</inkml:trace>
          <inkml:trace contextRef="#ctx0" brushRef="#br0" timeOffset="2093.8319">2218-63 66,'0'0'100,"19"39"3,-24-9-3,0 10-66,8 17-4,-1 6-12,3 10-4,4 4-10,-2-1-5,7 0-13,-10-16-12,12-2-26,-4-14-52,-7-21 1,-5-23-3,0 0 44</inkml:trace>
        </inkml:traceGroup>
        <inkml:traceGroup>
          <inkml:annotationXML>
            <emma:emma xmlns:emma="http://www.w3.org/2003/04/emma" version="1.0">
              <emma:interpretation id="{33CF483C-A63C-4734-8C45-698CFB3AEF4C}" emma:medium="tactile" emma:mode="ink">
                <msink:context xmlns:msink="http://schemas.microsoft.com/ink/2010/main" type="inkWord" rotatedBoundingBox="13911,7136 16139,7534 15976,8448 13748,8051"/>
              </emma:interpretation>
              <emma:one-of disjunction-type="recognition" id="oneOf2">
                <emma:interpretation id="interp6" emma:lang="en-US" emma:confidence="0">
                  <emma:literal>(gs&gt;</emma:literal>
                </emma:interpretation>
                <emma:interpretation id="interp7" emma:lang="en-US" emma:confidence="0">
                  <emma:literal>(gd&gt;</emma:literal>
                </emma:interpretation>
                <emma:interpretation id="interp8" emma:lang="en-US" emma:confidence="0">
                  <emma:literal>(gas</emma:literal>
                </emma:interpretation>
                <emma:interpretation id="interp9" emma:lang="en-US" emma:confidence="0">
                  <emma:literal>{gs&gt;</emma:literal>
                </emma:interpretation>
                <emma:interpretation id="interp10" emma:lang="en-US" emma:confidence="0">
                  <emma:literal>(gay</emma:literal>
                </emma:interpretation>
              </emma:one-of>
            </emma:emma>
          </inkml:annotationXML>
          <inkml:trace contextRef="#ctx0" brushRef="#br0" timeOffset="3672.0239">2998-79 1,'-11'-23'71,"11"23"22,0 0 3,-32-3-45,32 3-1,-35 19-6,35-19-4,-46 37-5,27-5-4,-15 5-8,13 14-5,-7 4-5,10 17-2,4-1-8,7 8-1,9-1-5,10-6-4,15-5-13,1-16-18,21-12-74,1-11-5,6-19 2,2-7-3</inkml:trace>
          <inkml:trace contextRef="#ctx0" brushRef="#br0" timeOffset="4453.3131">3520 59 50,'0'0'96,"-7"-25"3,7 25-20,-21-14-30,-4 7-5,4 14-9,-9-5-4,5 22-4,-7-1-7,4 9-3,-2 5-3,7 9-4,2-2-4,9 2 0,8 0-4,6-7-2,10-9-1,8-6-2,8-11-4,4-15-2,5-7-2,0-12-2,5-4 1,-10-12-1,3 4 2,-14-1 1,-1 4 4,-10 4 3,-6 6 4,-4 20 2,-9-23 1,9 23 0,0 0 3,-25 2 1,25-2 1,-19 21 1,19-21 0,-7 34-1,7-34 0,7 46 1,5-18-3,8 7-1,6 2-2,4 4-1,5 3-2,4 2 0,0 5-1,-2 0 0,-7 4 2,-7 1-2,-7-6 2,-9-1-2,-9-5 3,-10-3-2,-6-8 2,-5-6-2,-7-13-2,-7-14 3,-2-9-2,-1-16 0,6-10-3,1-7 1,8-1-6,2-8-7,14 9-17,2-11-29,16 12-56,5 13-2,4 2 3,10 8-4</inkml:trace>
          <inkml:trace contextRef="#ctx0" brushRef="#br0" timeOffset="5000.2136">4000 600 93,'0'0'106,"7"-21"-3,-7 21 4,0-37-69,0 37-8,9-39-10,-9 39-3,7-37-2,-7 37-4,-2-21 2,2 21-2,0 0 0,0 0-4,-14 32 0,14-9-3,0 3 0,7 6-1,7 0-4,2 1-1,7-3-1,-2-3 0,7 1 2,-5-3-1,-2-1 2,-5-4-1,-7 1 4,-4 0-1,-12 0 2,7-21-3,-28 37 1,5-21 0,-2-7 1,-1 5 2,-2-12 2,3 3 0,25-5 2,-32-3 0,32 3-2,0 0 1,0 0-3,0 0-2,23-20-4,-2 10-5,6 13-18,-6-15-45,7 10-58,-3 0 1,-2-3-3,-23 5-3</inkml:trace>
          <inkml:trace contextRef="#ctx0" brushRef="#br0" timeOffset="5828.415">4520 177 102,'-19'23'114,"19"-23"1,3 28-2,-3-28-55,16 28-26,7-5-12,-2-9-9,11 4-5,3-2-4,2 0-1,6-2 0,1 0 0,0-5 1,-2 0-2,-5 1 1,0-3 0,-7 0 0,-3 2 0,-27-9 0,30 11 0,-30-11 1,0 0 2,3 23 0,-3-23 2,-26 24 0,3-8 2,-7 0 1,0 7 1,-9 0-2,2 7-1,-5-2 0,5-1-2,3-1-2,8-3-2,6-2-4,20-21-5,-21 32-14,21-32-24,0 0-76,0 0-6,28-2 2,-28 2-2</inkml:trace>
        </inkml:traceGroup>
        <inkml:traceGroup>
          <inkml:annotationXML>
            <emma:emma xmlns:emma="http://www.w3.org/2003/04/emma" version="1.0">
              <emma:interpretation id="{271C7A81-EC02-4EA2-A466-6E2395BB75CD}" emma:medium="tactile" emma:mode="ink">
                <msink:context xmlns:msink="http://schemas.microsoft.com/ink/2010/main" type="inkWord" rotatedBoundingBox="17245,7038 20898,7012 20907,8256 17254,8283"/>
              </emma:interpretation>
              <emma:one-of disjunction-type="recognition" id="oneOf3">
                <emma:interpretation id="interp11" emma:lang="en-US" emma:confidence="0">
                  <emma:literal>0.9270)</emma:literal>
                </emma:interpretation>
                <emma:interpretation id="interp12" emma:lang="en-US" emma:confidence="0">
                  <emma:literal>9.9270)</emma:literal>
                </emma:interpretation>
                <emma:interpretation id="interp13" emma:lang="en-US" emma:confidence="0">
                  <emma:literal>9.92&gt;0)</emma:literal>
                </emma:interpretation>
                <emma:interpretation id="interp14" emma:lang="en-US" emma:confidence="0">
                  <emma:literal>0.9279)</emma:literal>
                </emma:interpretation>
                <emma:interpretation id="interp15" emma:lang="en-US" emma:confidence="0">
                  <emma:literal>9.9279)</emma:literal>
                </emma:interpretation>
              </emma:one-of>
            </emma:emma>
          </inkml:annotationXML>
          <inkml:trace contextRef="#ctx0" brushRef="#br0" timeOffset="7094.0661">6170 540 114,'0'0'106,"0"0"7,0 0-6,28 13-60,-28-13-11,5 44-10,-8-14-11,6 7-7,-6 7-10,-8-2-15,11 1-31,-12-3-64,1-13-2,-1-1-2,12-26 1</inkml:trace>
          <inkml:trace contextRef="#ctx0" brushRef="#br0" timeOffset="7890.9851">6990 166 84,'0'0'100,"0"0"-3,25-28 1,-25 28-55,5-35-22,-5 35-6,7-37-8,-7 37-1,-19-20-3,-1 20 0,-13 9 0,-6 12 2,-7 9-1,-5 9 1,0 2-1,3 8 1,6-1-2,12 1 1,12-10-1,15-4-1,13-15-1,10-10-2,17-8-2,5-14-3,6-4-1,1-11-3,-3-1 0,-4-9-1,-3 7 1,-9 0 2,-9 4 3,-7 6 3,-14 20 4,9-23 4,-9 23 3,0 0 2,-21 7 3,21-7 3,-16 25 1,14-2 0,2-23-1,4 49 0,5-19-3,10 6-1,2-1-5,6 7-1,3-3-3,0 5 0,0-3-3,-4 3 1,-3 2-1,-9-2-1,-5 2 2,-9-2 0,-7-2 1,-9-3-1,-7-7 4,-5-4-3,-7-16 2,3-5-1,-3-14 1,1-16-1,2-12-1,6-7-2,10-2-5,2-4-3,14 2-14,-4-7-21,22 9-77,0 12-6,6 4 4,1 7-4</inkml:trace>
          <inkml:trace contextRef="#ctx0" brushRef="#br0" timeOffset="8297.2557">7387 574 171,'28'-2'113,"-8"0"-2,1-3 1,-21 5-82,44-5-9,-23 3-10,7 7-1,-28-5 0,34 13 0,-34-13-1,9 26 0,-9-26 0,-18 39 0,-3-13 0,-4 1 0,-5 6-1,2-3-3,0 0 2,5 0-3,5-3 2,9-4-3,9-23 2,18 30-7,3-25-4,4-17-13,17 12-45,-8-16-63,6-7 0,-3-5-1,-3 1-1</inkml:trace>
          <inkml:trace contextRef="#ctx0" brushRef="#br0" timeOffset="9141.0446">8043 85 120,'-26'-3'114,"26"3"3,0 0 2,0 0-61,-25 21-11,25-21-12,4 26-11,-4-26-8,37 34-7,-7-15-3,10-1-3,8 1 0,8-1-2,4 1 0,2-3-1,-2-2 0,-5-3 0,-4-2 0,-9 1 0,-10-3-1,-7 2 1,-25-9 1,30 14-1,-30-14 0,0 0 0,-4 30 1,4-30 0,-33 30 0,6-10-1,-3 6 2,-7-1-1,-2 5 1,-5 0-1,2 3 2,5-6-1,3 1 0,8 0 0,5-8-2,8 4-3,13-24-9,-3 34-18,3-34-36,0 0-55,30 5-6,-9-17 2,7-4-3</inkml:trace>
          <inkml:trace contextRef="#ctx0" brushRef="#br0" timeOffset="9672.3185">9352 452 89,'0'0'94,"20"-39"4,-8 18-4,-5-2-59,-9-7-8,2 7-5,-17-7-1,17 30-2,-46-42 1,12 28 0,-17 3 2,5 11-2,-14 4 0,6 17-3,-3 7-3,8 11-2,8 3-3,13 4-1,14 0-3,14-2 1,14-7-3,14-7-1,11-12-2,9-11-3,6-7-7,-4-14-14,13 0-33,-17-13-66,-2-8 0,-10-2-2,-4-2 1</inkml:trace>
          <inkml:trace contextRef="#ctx0" brushRef="#br0" timeOffset="10125.4675">9419-255 187,'0'0'118,"30"19"-2,-7-8-4,9 17-72,-4 0-13,13 16-12,-4 6-9,5 10-3,-3 12-2,-2 7 0,-7 1 0,-7 3 2,-7-2-1,-9 0 5,-12-5-2,-4-4 1,-14-3-1,0-7 0,-12-9-4,-4-4-8,-2-1-17,-17-18-37,3-2-63,4-5-1,-2-11-2,4-5 1</inkml:trace>
          <inkml:trace contextRef="#ctx0" brushRef="#br0" timeOffset="6281.5362">5711 399 83,'0'0'103,"23"-37"1,-23 37 0,9-28-59,-16 5-12,7 23-5,-18-30-5,18 30-1,-53-16-2,20 23 1,-15 0-2,0 16-1,-10 2-3,5 14-3,0 1-4,11 3-1,7 1-3,12-2 1,16-5-2,14-7-1,-7-30 0,44 28 0,-5-31-1,3-8-2,6-5-7,-6-14-15,7 6-42,-15-8-63,-2-7 1,-8 2-3,-8 0-2</inkml:trace>
        </inkml:traceGroup>
        <inkml:traceGroup>
          <inkml:annotationXML>
            <emma:emma xmlns:emma="http://www.w3.org/2003/04/emma" version="1.0">
              <emma:interpretation id="{9B8517E2-6AAB-40C0-98E2-7A85C317A365}" emma:medium="tactile" emma:mode="ink">
                <msink:context xmlns:msink="http://schemas.microsoft.com/ink/2010/main" type="inkWord" rotatedBoundingBox="21995,7339 22199,7949 21759,8096 21555,7487"/>
              </emma:interpretation>
              <emma:one-of disjunction-type="recognition" id="oneOf4">
                <emma:interpretation id="interp16" emma:lang="en-US" emma:confidence="1">
                  <emma:literal>+</emma:literal>
                </emma:interpretation>
                <emma:interpretation id="interp17" emma:lang="en-US" emma:confidence="0">
                  <emma:literal>4</emma:literal>
                </emma:interpretation>
                <emma:interpretation id="interp18" emma:lang="en-US" emma:confidence="0">
                  <emma:literal>x</emma:literal>
                </emma:interpretation>
                <emma:interpretation id="interp19" emma:lang="en-US" emma:confidence="0">
                  <emma:literal>t</emma:literal>
                </emma:interpretation>
                <emma:interpretation id="interp20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10906.7585">10568 387 80,'-21'21'105,"21"-21"6,0 0 2,0 0-45,-23 14-17,23-14-10,0 0-11,0 0-9,21 9-7,-21-9-4,35-2-5,-8-3-2,6-2-1,6 0-2,0-2 0,3 2-2,2 2-2,-5-1-5,0 8-9,-11-4-14,7 13-20,-35-11-54,34 9-11,-34-9-3,28 0 3</inkml:trace>
          <inkml:trace contextRef="#ctx0" brushRef="#br0" timeOffset="18125.8653">10781 108 92,'0'0'101,"0"0"3,0 0 3,4 21-56,-4-21-6,-7 20-7,7-20-6,-7 37-6,3-11-5,4 11-2,0 4-7,7 12-3,0 0-4,4 7-5,3 3-10,0-10-9,11 11-30,-13-17-72,6-10-2,-4-7-2,-14-30 3</inkml:trace>
        </inkml:traceGroup>
        <inkml:traceGroup>
          <inkml:annotationXML>
            <emma:emma xmlns:emma="http://www.w3.org/2003/04/emma" version="1.0">
              <emma:interpretation id="{995013E5-5E2B-45B6-A2F2-8BF938459796}" emma:medium="tactile" emma:mode="ink">
                <msink:context xmlns:msink="http://schemas.microsoft.com/ink/2010/main" type="inkWord" rotatedBoundingBox="23096,7043 23381,7816 22829,8019 22544,7246"/>
              </emma:interpretation>
              <emma:one-of disjunction-type="recognition" id="oneOf5">
                <emma:interpretation id="interp21" emma:lang="en-US" emma:confidence="1">
                  <emma:literal>#</emma:literal>
                </emma:interpretation>
                <emma:interpretation id="interp22" emma:lang="en-US" emma:confidence="0">
                  <emma:literal>*</emma:literal>
                </emma:interpretation>
                <emma:interpretation id="interp23" emma:lang="en-US" emma:confidence="0">
                  <emma:literal>N</emma:literal>
                </emma:interpretation>
                <emma:interpretation id="interp24" emma:lang="en-US" emma:confidence="0">
                  <emma:literal>¥</emma:literal>
                </emma:interpretation>
                <emma:interpretation id="interp25" emma:lang="en-US" emma:confidence="0">
                  <emma:literal>☺</emma:literal>
                </emma:interpretation>
              </emma:one-of>
            </emma:emma>
          </inkml:annotationXML>
          <inkml:trace contextRef="#ctx0" brushRef="#br0" timeOffset="11578.664">11683-111 23,'0'0'94,"0"0"9,0 0 3,0 0-36,0 0-12,0 0-6,0 0-8,0 0-8,23 43-8,-20-15-8,6 16-5,-2 7-8,2 11-4,0 5-6,1 2-2,3 5-9,-6-12-6,12 3-17,-15-21-23,10-5-59,-2-9-4,-12-30 5,0 0 0</inkml:trace>
          <inkml:trace contextRef="#ctx0" brushRef="#br0" timeOffset="11891.1819">11993-114 156,'23'-14'119,"-23"14"2,0 0-1,0 0-71,32 42-12,-30-12-14,10 18-7,-8 10-8,3 11-3,-2 8-5,0 1-2,-3 3-7,-4-12-6,4 0-13,-9-20-19,14-3-34,-5-16-41,-2-30 4,0 0-2,0 0 9</inkml:trace>
          <inkml:trace contextRef="#ctx0" brushRef="#br0" timeOffset="12203.6932">11535 156 194,'-20'12'120,"20"-12"2,0 0-17,0 0-58,0 0-11,44-7-14,-7 5-8,6-5-7,10 2-5,3 3-5,2-3-8,6 7-13,-13-11-22,11 12-48,-15-3-29,-8-5-1,-9 7 0</inkml:trace>
          <inkml:trace contextRef="#ctx0" brushRef="#br0" timeOffset="12470.331">11600 389 188,'0'0'123,"0"0"-1,0 0 3,26 12-79,8-10-12,3-6-15,7 1-11,9 3-8,0-7-14,9 7-30,-11-2-79,2-7-1,-4 0-3,-10-3 0</inkml:trace>
        </inkml:traceGroup>
        <inkml:traceGroup>
          <inkml:annotationXML>
            <emma:emma xmlns:emma="http://www.w3.org/2003/04/emma" version="1.0">
              <emma:interpretation id="{A57B7E6F-C06C-4C9D-ADC8-77A8AC4C35EA}" emma:medium="tactile" emma:mode="ink">
                <msink:context xmlns:msink="http://schemas.microsoft.com/ink/2010/main" type="inkWord" rotatedBoundingBox="23751,6941 27291,7063 27253,8170 23713,8048"/>
              </emma:interpretation>
              <emma:one-of disjunction-type="recognition" id="oneOf6">
                <emma:interpretation id="interp26" emma:lang="en-US" emma:confidence="0">
                  <emma:literal>(gusto,</emma:literal>
                </emma:interpretation>
                <emma:interpretation id="interp27" emma:lang="en-US" emma:confidence="0">
                  <emma:literal>(gsio,</emma:literal>
                </emma:interpretation>
                <emma:interpretation id="interp28" emma:lang="en-US" emma:confidence="0">
                  <emma:literal>(9sio,</emma:literal>
                </emma:interpretation>
                <emma:interpretation id="interp29" emma:lang="en-US" emma:confidence="0">
                  <emma:literal>(gs=o,</emma:literal>
                </emma:interpretation>
                <emma:interpretation id="interp30" emma:lang="en-US" emma:confidence="0">
                  <emma:literal>(geo,</emma:literal>
                </emma:interpretation>
              </emma:one-of>
            </emma:emma>
          </inkml:annotationXML>
          <inkml:trace contextRef="#ctx0" brushRef="#br0" timeOffset="13938.1592">12909-275 1,'14'-23'35,"-14"23"40,0 0 2,0 0-36,-2-21 2,2 21-1,0 0 1,0 0 0,-23 11-3,2 3-2,2 12-4,-11 1-5,0 15-4,-11-1-5,6 15-3,0 4-5,8 11-1,8 6-6,12 3-5,12 8-10,9-9-15,23 6-30,2-13-63,12-12 0,7-10-4,-1-17 3</inkml:trace>
          <inkml:trace contextRef="#ctx0" brushRef="#br0" timeOffset="15813.2574">13618-65 1,'-5'-33'81,"5"33"9,-27-20 1,1 13-46,-2 9-6,-9 0-4,1 14-7,-11 3-3,6 11-7,-1 0-3,12 9-4,7 3-7,9-5-1,14-3-5,10-8-1,10-6-3,10-8 1,5-7-1,0-15 1,2-3 1,-3-8 2,-2-2 1,-4 0 1,-9-3 1,-3 3 1,-16 23 2,14-30-1,-14 30 3,0 0 0,0 0 0,0 0 4,0 0 0,0 0 0,-21 35 0,28-10-1,2 5-1,7 9-2,7 8-4,3 6-4,6 4-5,-4 3 2,2 5-3,-10 0 1,-3-3 3,-10-4-1,-10-3 8,-11-6 1,-6-12 7,-6-7 1,-6-12 3,2-9-1,-7-13-4,2-6 2,1-20-5,6 3 0,3-13-8,4-1-9,12 6-15,-3-9-23,17 12-64,4 4-5,5 5 1,7 9-3</inkml:trace>
          <inkml:trace contextRef="#ctx0" brushRef="#br0" timeOffset="16328.8992">13959 546 98,'7'-27'103,"-7"27"-2,7-42 3,-9 19-74,2 23-1,5-39-7,-5 39-2,-7-26-1,7 26 1,0 0-2,-21 10 0,21-10-4,-16 34-2,11-8-4,10 1-1,-1 3-5,13 0-2,-1 3-6,5-6 0,2 3-1,0-4 0,-5-3 5,-4-2-2,-14-21 3,12 37 1,-12-37 7,-19 23-2,-2-14 5,-4 0-1,-5-4 0,2-1 2,-2-4 0,7 0-1,0-4 0,23 4-2,-23-14-4,23 14 1,0 0-9,21-23-4,2 21-20,-2-17-30,9 10-70,2-3-2,3-1 1,-1-1-2</inkml:trace>
          <inkml:trace contextRef="#ctx0" brushRef="#br0" timeOffset="16688.2989">14375 152 164,'0'0'121,"0"0"1,0 0-1,0 0-77,39-28-13,-13 3-13,8 2-7,3-7-5,5-1-2,-1 1-3,1-2-6,-1 7-7,-6-5-14,4 18-26,-39 12-68,37-25-3,-37 25 0,21-5-1</inkml:trace>
          <inkml:trace contextRef="#ctx0" brushRef="#br0" timeOffset="17000.8084">14405 219 140,'0'0'125,"-18"20"2,18-20-1,0 21-62,0-21-22,20 19-14,-20-19-11,42 25-6,-12-9-5,5 5-5,-1 2-2,1-2-6,2 4-9,-10-11-18,13 11-33,-15-11-64,-2-4 3,-23-10-2,26 9 3</inkml:trace>
          <inkml:trace contextRef="#ctx0" brushRef="#br0" timeOffset="19329.0477">15455 200 37,'12'-28'95,"9"8"2,-10-10 2,-1-3-55,6 10-5,-12-4-12,-4 27-4,-4-40-4,4 40-5,-35-27 1,7 24-3,-13 1-1,-3 11 1,-7 3 0,0 9 0,3-1-1,4 10 0,7 0-4,12 7 0,11 3-3,16 1 0,14-4-3,12-2 0,9-3-2,7-9 0,2-7-2,2-13-3,1-8-7,-10-18-7,3 2-16,-19-20-28,2 1-52,-6 1-3,-3-3 2,-5 10 2</inkml:trace>
          <inkml:trace contextRef="#ctx0" brushRef="#br0" timeOffset="20016.5798">16100 378 161,'25'-19'123,"-25"19"-1,0 0-36,21-2-32,-5 25-8,-16-23-13,7 58-9,-14-16-8,-2 13-5,-10 3-5,-4-1-8,0 13-38,-14-17-86,5-7-4,-5-12-2,4-22-4</inkml:trace>
        </inkml:traceGroup>
        <inkml:traceGroup>
          <inkml:annotationXML>
            <emma:emma xmlns:emma="http://www.w3.org/2003/04/emma" version="1.0">
              <emma:interpretation id="{38C36605-B0C6-418F-989B-D7AA87509A5C}" emma:medium="tactile" emma:mode="ink">
                <msink:context xmlns:msink="http://schemas.microsoft.com/ink/2010/main" type="inkWord" rotatedBoundingBox="27946,6924 31423,6899 31433,8229 27956,8254"/>
              </emma:interpretation>
              <emma:one-of disjunction-type="recognition" id="oneOf7">
                <emma:interpretation id="interp31" emma:lang="en-US" emma:confidence="0">
                  <emma:literal>Gaia)</emma:literal>
                </emma:interpretation>
                <emma:interpretation id="interp32" emma:lang="en-US" emma:confidence="0">
                  <emma:literal>gzio)</emma:literal>
                </emma:interpretation>
                <emma:interpretation id="interp33" emma:lang="en-US" emma:confidence="0">
                  <emma:literal>gad)</emma:literal>
                </emma:interpretation>
                <emma:interpretation id="interp34" emma:lang="en-US" emma:confidence="0">
                  <emma:literal>gad</emma:literal>
                </emma:interpretation>
                <emma:interpretation id="interp35" emma:lang="en-US" emma:confidence="0">
                  <emma:literal>gated)</emma:literal>
                </emma:interpretation>
              </emma:one-of>
            </emma:emma>
          </inkml:annotationXML>
          <inkml:trace contextRef="#ctx0" brushRef="#br0" timeOffset="21001.0094">17277-15 68,'0'-23'102,"-14"-4"1,-2 1-2,-7 10-61,-19-5-6,5 19-8,-16 0-4,5 20-3,-8 5-5,12 14-1,1 5-4,13 11-1,13-2-4,13-3-2,18-4-5,9-14-1,16-7-3,3-18-1,11-10 0,0-11 0,0-7 2,-5-7 0,-6-2 4,-7-1 1,-12 3 4,-5 9 1,-18 21 2,2-30 2,-2 30 0,-23-9 3,23 9 1,-30 12 0,30-12 1,-25 27 0,25-27-1,-2 40-1,11-17 0,12 9-2,4 5-3,10 7-1,2 2-3,6 7 1,-3 3-4,-3 4 2,-7 0-3,-7 0 2,-12-3 0,-8-4-1,-13-2 2,-6-7-1,-9-5 1,-5-16-1,-5-9 2,-2-9-1,0-14-1,5-12 2,4-18-2,5-5 0,9-9-2,5-3-5,11 3-9,3-9-14,18 20-31,-2-4-66,7 11 1,-1 5-2,3 5 2</inkml:trace>
          <inkml:trace contextRef="#ctx0" brushRef="#br0" timeOffset="21391.6486">17720 380 236,'26'-14'126,"-26"14"-3,41-7-39,-41 7-52,46-6-10,-20 6-13,4 4-1,-7 1-5,-23-5-1,30 21 1,-30-21-1,0 36 0,-12-12 1,-6 1-1,-8 5 1,-4-2 1,0 2-2,0 0 1,7-3 0,0-1 1,12-1-1,11-25 1,-5 35-1,5-35-3,28 9-6,2-7-25,-10-15-75,20-4-20,-6-3-6,8-8-1</inkml:trace>
          <inkml:trace contextRef="#ctx0" brushRef="#br0" timeOffset="22016.6789">18371 297 186,'0'0'117,"21"-32"2,2-1-42,14 8-42,-2-16-4,18 6-13,-3-4-11,6-1-12,2 10-15,-15-7-17,15 26-27,-21-3-53,-7 5-3,-4 9 1,-26 0 12</inkml:trace>
          <inkml:trace contextRef="#ctx0" brushRef="#br0" timeOffset="22329.1944">18461 325 123,'0'0'120,"0"0"5,0 0-1,-2 34-68,2-34-10,30 21-13,-5-12-12,17 10-7,4-3-9,7 5-5,7 0-10,-7-3-16,12 12-29,-21-9-74,2 0 5,-11-3-5,-8-4 4</inkml:trace>
          <inkml:trace contextRef="#ctx0" brushRef="#br0" timeOffset="22813.6008">19676 468 49,'11'-23'107,"10"7"-1,-10-12 2,6-7-56,1 10-20,-16-10-8,8 5-10,-13-9-5,-4 4-1,-11-4 3,-8 5 1,-17-3 5,-4 11 0,-15 3 4,7 19-1,-15 8-1,10 19-1,0 10-4,17 17-1,6 6-5,23 6 0,11-4-4,20-5-1,15-7-2,12-14-1,16-8-5,2-20-4,12-6-12,-14-24-25,16-1-73,-18-13-12,-3-1 0,-9-8-1</inkml:trace>
          <inkml:trace contextRef="#ctx0" brushRef="#br0" timeOffset="23391.7675">20017-368 168,'0'0'131,"0"0"-3,21 23 2,0-2-82,-21-21-15,32 49-14,-9-12-12,3 9-5,4 7 4,2 5 0,-2 11-1,2 2 0,-6 8 0,-6 2 2,-8 2-1,-5 2 5,-19 1-14,-8 4-1,-6-7 2,-6-2-2,-7-15-2,-1-6-6,1-9-16,-9-23-33,15-5-70,1-16 0,4-14-4,1-2 1</inkml:trace>
        </inkml:traceGroup>
      </inkml:traceGroup>
    </inkml:traceGroup>
    <inkml:traceGroup>
      <inkml:annotationXML>
        <emma:emma xmlns:emma="http://www.w3.org/2003/04/emma" version="1.0">
          <emma:interpretation id="{2252AB3E-37A2-410D-B526-53B4B1045048}" emma:medium="tactile" emma:mode="ink">
            <msink:context xmlns:msink="http://schemas.microsoft.com/ink/2010/main" type="paragraph" rotatedBoundingBox="13019,8731 32056,8505 32078,10352 13041,1057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D9D9B73-0739-4D91-8693-0732212B17F7}" emma:medium="tactile" emma:mode="ink">
              <msink:context xmlns:msink="http://schemas.microsoft.com/ink/2010/main" type="inkBullet" rotatedBoundingBox="13029,9597 13601,9590 13602,9606 13030,9613"/>
            </emma:interpretation>
            <emma:one-of disjunction-type="recognition" id="oneOf8">
              <emma:interpretation id="interp36" emma:lang="en-US" emma:confidence="0">
                <emma:literal>-</emma:literal>
              </emma:interpretation>
            </emma:one-of>
          </emma:emma>
        </inkml:annotationXML>
        <inkml:trace contextRef="#ctx0" brushRef="#br0" timeOffset="27063.8065">1930 2338 101,'0'0'106,"0"0"8,0 0-4,0 0-64,0 0-10,0 0-6,23 5-8,-23-5-5,50-3-6,-20 1-3,10 0-3,6-1-1,5 3 0,2-2-3,-2-3 0,-1 5-1,-4-2-2,-2 0-1,-9 2-3,-12 0-7,-23 0-7,30 4-18,-30-4-22,0 0-55,0 0 0,0 0 0,0 0 3</inkml:trace>
      </inkml:traceGroup>
      <inkml:traceGroup>
        <inkml:annotationXML>
          <emma:emma xmlns:emma="http://www.w3.org/2003/04/emma" version="1.0">
            <emma:interpretation id="{D32602FE-9FA2-471D-8115-46DB63293CE5}" emma:medium="tactile" emma:mode="ink">
              <msink:context xmlns:msink="http://schemas.microsoft.com/ink/2010/main" type="line" rotatedBoundingBox="14357,8715 32056,8505 32078,10352 14379,10562"/>
            </emma:interpretation>
          </emma:emma>
        </inkml:annotationXML>
        <inkml:traceGroup>
          <inkml:annotationXML>
            <emma:emma xmlns:emma="http://www.w3.org/2003/04/emma" version="1.0">
              <emma:interpretation id="{B364616A-C342-4393-9CF3-966EAD11AA95}" emma:medium="tactile" emma:mode="ink">
                <msink:context xmlns:msink="http://schemas.microsoft.com/ink/2010/main" type="inkWord" rotatedBoundingBox="24547,8774 28637,8726 28652,10018 24563,10066"/>
              </emma:interpretation>
              <emma:one-of disjunction-type="recognition" id="oneOf9">
                <emma:interpretation id="interp37" emma:lang="en-US" emma:confidence="0">
                  <emma:literal>#19,799,929,199,909,920)</emma:literal>
                </emma:interpretation>
                <emma:interpretation id="interp38" emma:lang="en-US" emma:confidence="0">
                  <emma:literal>#19,799,929,189,909,920)</emma:literal>
                </emma:interpretation>
                <emma:interpretation id="interp39" emma:lang="en-US" emma:confidence="0">
                  <emma:literal>#19,799,929,179,989,920)</emma:literal>
                </emma:interpretation>
                <emma:interpretation id="interp40" emma:lang="en-US" emma:confidence="0">
                  <emma:literal>#19,799,929,199,989,920)</emma:literal>
                </emma:interpretation>
                <emma:interpretation id="interp41" emma:lang="en-US" emma:confidence="0">
                  <emma:literal>#19,799,929,189,989,920)</emma:literal>
                </emma:interpretation>
              </emma:one-of>
            </emma:emma>
          </inkml:annotationXML>
          <inkml:trace contextRef="#ctx0" brushRef="#br0" timeOffset="37299.469">13454 2026 186,'0'0'122,"0"0"4,0 0-3,23 5-74,-23-5-13,48 4-13,-8 1-7,8 2-9,12-2-4,3-1-11,8 1-14,-9-12-35,8 5-67,-8-3-5,-4-2-1,-12-2-1</inkml:trace>
          <inkml:trace contextRef="#ctx0" brushRef="#br0" timeOffset="37050.4549">13498 1784 178,'0'0'116,"34"-12"1,-1 12-5,8 5-74,-1-5-14,8 2-21,10 7-19,-5-9-21,7 12-35,-7-5-45,-9 0 1,-7 7-3,-12-5 9</inkml:trace>
          <inkml:trace contextRef="#ctx0" brushRef="#br0" timeOffset="36486.9318">13597 1703 31,'7'-25'93,"-7"25"3,0 0 3,0 0-49,0 0-1,0 0-8,0 0-3,-25 18-7,22 14-6,-4 3-6,5 18-4,-5 10-5,5 8-8,2 8-11,0-8-16,11 5-17,-6-20-29,9-10-43,4-14-1,-18-32-1,44 7 10</inkml:trace>
          <inkml:trace contextRef="#ctx0" brushRef="#br0" timeOffset="36752.5703">13874 1622 126,'0'0'117,"0"0"4,0 0-1,23 58-63,-27-16-11,13 18-10,-9 6-12,11 15-10,-6-2-4,9 2-6,0-5-5,-3-9-11,5-5-13,-6-25-25,8-7-59,-18-30-14,0 0-3,23 9 2</inkml:trace>
          <inkml:trace contextRef="#ctx0" brushRef="#br0" timeOffset="38049.508">14481 1493 54,'0'0'103,"-25"0"4,25 0 2,-35 35-54,3-15-6,9 27-7,-14-4-9,9 24-8,-11 5-3,7 16-8,2 4-1,16 7-6,9 3-4,17-5-13,20 2-21,10-23-29,22-4-63,12-24 4,7-20-7,-2-19 3</inkml:trace>
          <inkml:trace contextRef="#ctx0" brushRef="#br0" timeOffset="38690.1746">15040 1678 95,'0'0'104,"-35"-3"-1,8 26-7,-10 3-57,4 18-4,-6 2-10,4 12-7,-1-1-2,10 1-5,10-10 1,11-4-4,10-14-1,-5-30-5,42 17-5,-12-29-1,4-11-4,-2-12 2,1-2-3,-8-4 2,1-1-2,-10 3 2,-5 7 5,-4 6-1,-2 5 3,-5 21 1,0 0 3,0 0 3,-21-13 1,21 13 4,-12 23 0,12-23 3,0 39-2,10-11 1,-1 2-3,12 7-4,0 4 3,9 10-7,4 4 2,8 8-4,-5 4 2,0 7-4,-7 2 4,-7 0 0,-7-7-3,-9-4 2,-12-10-1,-9-11 2,-6-19-1,-6-8 0,-2-24 0,-2-16-2,3-17-1,-3-15-3,7-5-7,-3-9-9,17 11-16,-7-16-28,16 19-58,0 6 0,7 15-2,7 13 4</inkml:trace>
          <inkml:trace contextRef="#ctx0" brushRef="#br0" timeOffset="39205.8134">15485 2476 104,'0'0'107,"3"-34"-2,1 11 2,1-3-70,-7-8-8,4 6-9,-4-4-8,4 9 0,-4-1-1,2 24 1,-7-23 1,7 23 1,0 0 0,-7 28-2,5-5-1,6 10-2,3 8-3,9 3-1,3 2-3,6 0-1,3 3-2,-1-3-1,1-7 0,-5-7 1,-7-4-1,-6-2 1,-10-6-1,0-20 2,-28 28 1,3-21 1,-5-2 1,0-3 2,-3-4 2,6-1 1,1-6 1,26 9-1,-34-14 0,34 14-1,0 0-1,0 0-3,0 0-6,36-21-7,-3 26-23,-12-14-67,18 7-30,-2-8-1,0-1-4</inkml:trace>
          <inkml:trace contextRef="#ctx0" brushRef="#br0" timeOffset="41143.416">15938 2024 91,'0'0'109,"5"-28"-3,-5 28 5,23-37-69,11 23-6,-4-13-11,16 1-10,-2-4-4,9 0-6,-2-2-7,-2-3-18,4 10-23,-16 2-69,-3-2 2,-6 8-6,-28 17 3</inkml:trace>
          <inkml:trace contextRef="#ctx0" brushRef="#br0" timeOffset="41471.5539">16028 2070 131,'0'0'123,"0"0"-3,0 0 4,0 0-74,39 0-14,-39 0-9,53 42-10,-20-15-6,10 8-9,4 4-2,-1-4-12,9 9-18,-11-17-27,2-1-67,-2-10 1,-5-7-2,-4-11 1</inkml:trace>
          <inkml:trace contextRef="#ctx0" brushRef="#br0" timeOffset="41909.0762">17161 2107 166,'0'0'114,"30"-30"-2,-30 30-24,19-46-56,2 23-4,-19-10-16,10 3-4,-17 3-4,-4 1 2,-12 1 2,-7 4-1,-16 5 2,-4 7-2,-14 4 2,-1 10 0,-1 9-1,6 9 0,2 7-1,15 11-2,13 8 2,17 6-4,15-4 3,17 0-4,11-12 1,17-4-4,2-15 2,4-15-5,10-12-9,-12-21-13,11 1-29,-20-17-69,0-2-3,-9-3-1,-5 1 2</inkml:trace>
          <inkml:trace contextRef="#ctx0" brushRef="#br0" timeOffset="42205.9606">17517 2246 230,'25'2'133,"-25"-2"0,5 37-4,-14-9-103,6 13-10,-1 10-19,-8-7-27,12 13-96,-11-6-4,4-5-2,-2-4-3</inkml:trace>
          <inkml:trace contextRef="#ctx0" brushRef="#br0" timeOffset="27907.5983">3329 1682 85,'0'0'97,"0"0"3,0 0-15,2 23-41,-2-23-3,-2 56-5,-3-19-6,10 16-4,-5 7-2,6 16-7,-3 2-3,6 8-9,0-1-7,3-6-12,2-1-16,-5-20-21,9-12-44,-6-18-23,-12-28 1,23 9 2</inkml:trace>
          <inkml:trace contextRef="#ctx0" brushRef="#br0" timeOffset="28204.4853">3666 1745 86,'0'0'105,"0"0"3,11 46 4,-20-12-63,14 20-5,-12 3-8,14 17-13,-7-2-3,9 4-9,-2-5-6,4-6-10,3-3-6,-5-18-13,7-7-12,-16-37-18,24 19-35,-24-19-26,11-26 2,-11 5 4</inkml:trace>
          <inkml:trace contextRef="#ctx0" brushRef="#br0" timeOffset="28485.7492">3308 2019 105,'-23'-2'113,"23"2"-2,0 0 5,-21 7-71,21-7-5,23 11-13,5-4-8,4-7-8,12 0-4,9 0-8,7-7-12,9 7-15,-11-11-29,4 6-56,-9 5-8,-11-2 5,-10 7-5</inkml:trace>
          <inkml:trace contextRef="#ctx0" brushRef="#br0" timeOffset="28798.2647">3310 2287 129,'0'0'119,"0"0"-2,0 0 2,0 0-71,0 0-11,0 0-11,39 5-10,-4-3-5,7-2-4,8 0-2,3 5-6,3-5-10,4 9-21,-9-11-36,-1 4-52,1 0-1,-14 1-4,-2-3 1</inkml:trace>
          <inkml:trace contextRef="#ctx0" brushRef="#br0" timeOffset="29298.293">4598 1675 157,'0'0'109,"-46"17"5,14 1-32,-1 17-37,-13 2-7,5 18-6,-10 10-5,12 15-8,2 3-2,14 10-8,13-1-3,13-2-11,22 0-11,5-14-21,28-6-29,-5-26-56,9-19-2,5-16 0,0-23 1</inkml:trace>
          <inkml:trace contextRef="#ctx0" brushRef="#br0" timeOffset="29954.5846">5162 1918 114,'-21'-30'113,"21"30"-1,-44-7 4,2 11-66,10 20-10,-16 6-7,8 16-10,-4 0-2,8 14-10,5-5 1,11 1-5,6-8-1,14-11-3,14-14-4,9-16-1,9-11-1,0-22-4,5-6 0,-2-10-2,2-4-5,-5-2 3,-6 1-1,-8 6 3,-2 4-2,-6 9 7,-10 28-2,9-30 6,-9 30 3,0 0 2,0 0 2,0 0 1,-12 23-1,17 0 1,4 5 2,5 9-6,4 2 1,8 7-9,6 5-1,0 0-5,5 9 5,-7-2-4,-2 2 1,-7-3 5,-7 1 2,-12 0 6,-11-7 4,-5-3 3,-14-9 0,1-6 2,-13-17-3,3-7 0,-4-18-3,4-12-2,2-11-3,8-10-6,6 1-8,5-8-18,18 12-39,3-2-57,8 4-1,6 8 1,4 4-2</inkml:trace>
          <inkml:trace contextRef="#ctx0" brushRef="#br0" timeOffset="30470.2227">5591 2403 53,'0'0'88,"7"-21"4,-7 21-30,0 0-8,0 0-5,-16 30-9,16-7-6,-5 0-7,10 7-8,-1 2-7,6 3-7,3 0-9,1-3-4,7 5-3,-5-7 0,0 0 1,-2-9 3,-7 2 4,-5 0 6,-2-23 7,-16 37 6,-4-23 3,-1 2 4,-9-12-1,2 10 1,-4-14-3,6 5-1,1-12-1,25 7-3,-30-14 0,30 14-3,0 0-2,18-30-3,3 23-1,5 0-3,6 7-4,-2 0-6,9 9-19,-16-16-65,7 12-41,-7-3 0,-23-2-3,33-7 0</inkml:trace>
          <inkml:trace contextRef="#ctx0" brushRef="#br0" timeOffset="31267.9187">6092 1934 127,'0'0'106,"-21"-9"5,21 9-2,0 0-62,16 23-11,7-5-10,-2-4-8,14 7-5,-1 0-2,8-1-5,4 6 1,3-3-6,-3 2 3,-2 1-5,-3-3 4,-6 2-3,-5-2 2,-7 0 1,-23-23 0,23 42 2,-23-42 0,-12 39 2,-6-16 0,-7 5 0,-8 0 1,-1 6 0,-8 3-2,1 5 2,-1-1-3,5-1 1,5-4-3,6-3 2,8-5-6,6-8-4,12-20-12,0 0-24,23 10-73,0-27-15,8-3 0,3-13-2</inkml:trace>
          <inkml:trace contextRef="#ctx0" brushRef="#br0" timeOffset="31721.0725">7297 2451 161,'12'-21'110,"8"0"2,-6-9-1,0-6-79,4 1-5,-11-2-8,5 5-2,-14-5-1,2 4-3,-19 3-4,3 3 2,-19 1-4,1 12 3,-10 3-6,-2 13 2,-7 12 0,0 16-1,2 7 3,7 14-3,9 6 2,12 8-4,16 0 3,16-3-1,12-13-4,14-15-1,11-13-1,5-16-4,2-12-5,-7-21-12,9 0-27,-18-13-64,-4-5-15,-6-3 1,-3 5-2</inkml:trace>
          <inkml:trace contextRef="#ctx0" brushRef="#br0" timeOffset="32002.3358">7740 2449 226,'23'39'127,"-4"14"-2,-3 7-1,-14 7-89,3 12-22,-5 11-55,-12-5-78,-4-7-3,-2-11-6,-1-23 1</inkml:trace>
          <inkml:trace contextRef="#ctx0" brushRef="#br0" timeOffset="33111.7625">8869 1945 1,'0'0'74,"-2"-46"10,2 46 0,-14-30-33,-7 14-6,-2 11-6,-14 1-4,5 15-3,-14 6-4,6 13-3,-3 11-3,10 5-9,3 7-4,14 3-8,14-5-1,9-10-8,11-9 0,5-18-7,16-14-3,1-18-3,6-10-3,-5-13 4,-1-1-3,-8-6 5,-2 8 0,-7 1 7,-14 9 1,-4 7 12,-5 23 4,-14-23 6,14 23 7,-30 5 2,30-5 5,-32 20 3,32-20 1,-23 37-1,13-16 0,20 7-7,-6 4-1,19 7-6,-2 1 0,16 8-7,-2 0 0,11 8-5,-5 4-2,-1 5 2,-6-3-3,-8 5 1,-8-3-1,-9-1 1,-11-3-1,-7-9 1,-10-8 0,-4-8 1,-4-16 1,-3-13 0,-3-15 1,1-14-1,0-11 0,2-13-1,7-6-1,2-4-5,9 1-9,3-2-14,14 12-28,-3 2-64,12 7-6,4 5 1,8 4 0</inkml:trace>
          <inkml:trace contextRef="#ctx0" brushRef="#br0" timeOffset="33564.9203">9363 2379 195,'0'0'123,"0"0"1,0 0 0,0 0-76,23 0-20,7-6-10,0-6-8,9 5-5,1-2-1,1 4-2,-1 5 0,-6 5-1,-8 6 0,-6 6 0,-10 8-1,-13 5 0,-8 7-1,-15 2 2,-8 5-1,-3 0 1,-5-3 1,5 1 2,5-7-1,9-5 2,9-7 0,14-23-1,18 27-1,12-27-2,10-7-10,4-16-15,18 7-42,-7-16-62,3-5-1,-3-5-2,-1-1 0</inkml:trace>
          <inkml:trace contextRef="#ctx0" brushRef="#br0" timeOffset="33830.551">10063 2100 157,'11'-23'119,"-11"23"-1,35-39 0,-10 2-42,10 11-59,-3-4-12,5-2-13,2 7-12,-6-8-20,8 13-42,-8 1-35,-8-2 1,-2 10-1</inkml:trace>
          <inkml:trace contextRef="#ctx0" brushRef="#br0" timeOffset="34080.5597">10093 2098 255,'7'25'132,"-7"-25"2,30 35-5,-10-21-86,15 16-18,2 2-14,7 5-7,7 5-11,-3-12-15,7 11-34,-11-9-73,2-6-5,-9-10 2,-2-7-2</inkml:trace>
          <inkml:trace contextRef="#ctx0" brushRef="#br0" timeOffset="34502.4595">11166 2169 172,'0'0'113,"32"-41"-1,-11 15-1,0 8-76,-14-17-11,2 10-4,-9-5-6,0 30 2,-23-35-2,0 33 2,-19 0 0,-1 16 1,-15 2 2,0 25-5,-9 1 0,7 16-4,2-3 0,17 5-4,13-5 1,17 1-5,20-10 0,21-18 0,16-10-6,9-16-6,12-4-12,-9-23-34,9-1-79,-12-8 1,1-12-3,-12-5 0</inkml:trace>
          <inkml:trace contextRef="#ctx0" brushRef="#br0" timeOffset="34971.246">11272 1354 158,'30'3'122,"-9"13"1,5 9 1,1 8-55,15 24-34,-12 10-15,14 14-7,-5 16-5,2 12-4,-4 6-2,-4 7-1,-6 1 0,-8 1-1,-8-4 2,-11-4-1,-7-15-2,-6-8 2,-10-10-13,-14-23-32,0-7-80,-7-18-1,-12-19-3,-1-12-2</inkml:trace>
          <inkml:trace contextRef="#ctx0" brushRef="#br0" timeOffset="35658.7633">12431 2142 146,'0'0'119,"-23"16"1,23-16 3,0 0-67,0 0-9,0 0-11,0 0-12,30 21-7,-30-21-6,46 9-4,-9-9-4,5 0-9,9 2-19,-8-20-38,11 6-65,-4-6-2,-3-1 1,-11-2-5</inkml:trace>
          <inkml:trace contextRef="#ctx0" brushRef="#br0" timeOffset="43206.015">18367 1830 54,'0'-32'97,"9"6"-1,-9 1-10,-7-5-46,7 30-2,-19-39-8,19 39-2,-50-23-1,17 27-3,-8 1-4,4 13-2,-5 5-2,10 10-2,0 1-5,13 8-2,10-1-6,14-1-1,8-6-4,10-8 1,12-10-4,0-9 0,9-10-2,-3-13-2,3-4 0,-9-10-1,-1 0 3,-11-5-1,-4 7 2,-12-2 2,-5 9 2,-2 21 3,-14-27 4,14 27 2,-25-5 1,25 5 3,-28 14 1,28-14 1,-18 32 1,20-6 1,-2-1-3,11 7 1,8 3 0,11 7-6,7 8 2,4 6-5,6 1 2,1 3-4,-6 3 2,-3-1-2,-11-4 0,-10 0 2,-13-12 1,-5-5 2,-12-13 0,-4-5 1,-7-16-1,-3-7 1,-4-16-1,3-7-2,-6-10-1,3-4-5,5-2-3,-3-2-8,17 8-7,-8-10-14,24 22-24,-17-12-62,12 33-4,19-37 4,-19 37-1</inkml:trace>
          <inkml:trace contextRef="#ctx0" brushRef="#br0" timeOffset="44565.4583">18840 2306 124,'0'0'119,"14"-28"2,-5 5-4,2-7-73,22 9-8,-8-9-8,14 9-10,-2 3-4,5 9-3,-5 11-2,2 16 1,-14 8-5,-4 8 0,-12 8-1,-4 9-1,-14 2-2,-7 2-2,-7-6-4,-10-3-5,-4-5-2,-4-8-1,4-6 1,-2-10 0,6-8 1,6-7 4,6-9 5,21 7 7,-21-23 1,21 23 1,7-30 2,-7 30-1,35-23 3,-8 18-3,1 5 0,9 5-4,0 7-7,0-8-17,14 19-41,-12-16-60,0-5-7,-2-8 0,0-11-2</inkml:trace>
          <inkml:trace contextRef="#ctx0" brushRef="#br0" timeOffset="45002.9793">19424 1578 148,'-21'14'124,"21"-14"-1,0 0 1,0 0-78,23 35-8,0-24-13,23 15-12,5-1-6,12 8-4,1 3-5,3 4 0,0 1-3,-5 1 1,-8-1 1,-11-4-2,-13 0 5,-7-2-1,-13 2 5,-6 0 1,-11-3 5,-6 3-2,-15-2 2,0 4 3,-11-2-3,0 7-1,-3-12-1,1 3-3,-1-3-2,7-2-4,10 0-8,0-14-15,27 10-32,-2-26-74,0 0-5,21 0 0,6-16-3</inkml:trace>
          <inkml:trace contextRef="#ctx0" brushRef="#br0" timeOffset="45424.8713">20546 2174 10,'28'-21'79,"-17"-20"2,8 8-11,-15 6-35,-4-10 8,-2 16 2,-17-11 0,-1 20 6,-20-4 0,-1 21-9,-19-8-5,7 26-5,-14 0-6,9 24-8,0-6-5,14 12-8,12 0-1,18 0 2,14-4 0,21-5 3,14-17-3,9-13 0,9-9-4,0-17-4,2-4-9,-4-28-26,4 3-75,-20-12-25,-5-3 0,-9 1-1</inkml:trace>
          <inkml:trace contextRef="#ctx0" brushRef="#br0" timeOffset="45768.6383">20661 1239 146,'0'0'127,"37"21"2,-14 7 2,10 22-76,-10 3-9,9 33-12,-4 6-14,6 17-7,-6 13-5,0 10-4,-7 4-2,-8 5 0,-8-5 0,0-2-1,-15-5 0,1-7 2,-9-18-8,-15-21-15,6-6-78,-20-24-37,-8-23-1,-3-21-3</inkml:trace>
        </inkml:traceGroup>
      </inkml:traceGroup>
    </inkml:traceGroup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1:36.165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4DAED6C5-067D-4E88-A1AE-95B81169804A}" emma:medium="tactile" emma:mode="ink">
          <msink:context xmlns:msink="http://schemas.microsoft.com/ink/2010/main" type="writingRegion" rotatedBoundingBox="14108,4541 14419,4541 14419,6057 14108,6057"/>
        </emma:interpretation>
      </emma:emma>
    </inkml:annotationXML>
    <inkml:traceGroup>
      <inkml:annotationXML>
        <emma:emma xmlns:emma="http://www.w3.org/2003/04/emma" version="1.0">
          <emma:interpretation id="{8A825FE8-FA5F-4EB2-9148-292D6CDE8836}" emma:medium="tactile" emma:mode="ink">
            <msink:context xmlns:msink="http://schemas.microsoft.com/ink/2010/main" type="paragraph" rotatedBoundingBox="14108,4541 14419,4541 14419,6057 14108,60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3882C3-26A5-4637-814D-629BDE5ABCE6}" emma:medium="tactile" emma:mode="ink">
              <msink:context xmlns:msink="http://schemas.microsoft.com/ink/2010/main" type="line" rotatedBoundingBox="14108,4541 14419,4541 14419,6057 14108,6057"/>
            </emma:interpretation>
          </emma:emma>
        </inkml:annotationXML>
        <inkml:traceGroup>
          <inkml:annotationXML>
            <emma:emma xmlns:emma="http://www.w3.org/2003/04/emma" version="1.0">
              <emma:interpretation id="{4C84B80C-4114-40F9-9F1C-03E010983C10}" emma:medium="tactile" emma:mode="ink">
                <msink:context xmlns:msink="http://schemas.microsoft.com/ink/2010/main" type="inkWord" rotatedBoundingBox="14108,4541 14419,4541 14419,6057 14108,6057"/>
              </emma:interpretation>
              <emma:one-of disjunction-type="recognition" id="oneOf0">
                <emma:interpretation id="interp0" emma:lang="en-US" emma:confidence="0">
                  <emma:literal>{</emma:literal>
                </emma:interpretation>
                <emma:interpretation id="interp1" emma:lang="en-US" emma:confidence="0">
                  <emma:literal>}</emma:literal>
                </emma:interpretation>
                <emma:interpretation id="interp2" emma:lang="en-US" emma:confidence="0">
                  <emma:literal>h</emma:literal>
                </emma:interpretation>
                <emma:interpretation id="interp3" emma:lang="en-US" emma:confidence="0">
                  <emma:literal>'</emma:literal>
                </emma:interpretation>
                <emma:interpretation id="interp4" emma:lang="en-US" emma:confidence="0">
                  <emma:literal>I</emma:literal>
                </emma:interpretation>
              </emma:one-of>
            </emma:emma>
          </inkml:annotationXML>
          <inkml:trace contextRef="#ctx0" brushRef="#br0">12922 2736 71,'-4'-23'100,"4"23"2,0 0 0,0 0-66,-21 2-6,21-2-3,0 0-2,-19 25-3,19-4-5,-6 0-3,8 11-3,-7 7-3,3 12-3,-5 14-8,-5 4-1,-4 7-5,-9 0 0,-1 1-2,-6-13 0,2-8-1,-4-17 3,6-18 4,5-14 3,23-7 3,-23-26 3,23 1 2,4-3 1,6 0 1,6 8-1,-16 20 0,37-23-1,-37 23-2,37 13-1,-24 11-1,4 8 1,-8 9-1,0 10 1,-4 9 0,-3 7 0,0 0 2,3 2 0,-3 1-2,5 1 1,2-2-2,3 1-1,-1-13-4,3-6-5,7 0-16,-9-23-24,6-5-69,-18-23 0,32 11-3,-32-11 2</inkml:trace>
        </inkml:traceGroup>
      </inkml:traceGroup>
    </inkml:traceGroup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1:38.463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579F9894-7327-4426-94B6-05F02BC34171}" emma:medium="tactile" emma:mode="ink">
          <msink:context xmlns:msink="http://schemas.microsoft.com/ink/2010/main" type="writingRegion" rotatedBoundingBox="16922,4635 17298,4635 17298,5896 16922,5896"/>
        </emma:interpretation>
      </emma:emma>
    </inkml:annotationXML>
    <inkml:traceGroup>
      <inkml:annotationXML>
        <emma:emma xmlns:emma="http://www.w3.org/2003/04/emma" version="1.0">
          <emma:interpretation id="{E9C047A2-CF9F-4B84-AAEE-A99248D132A8}" emma:medium="tactile" emma:mode="ink">
            <msink:context xmlns:msink="http://schemas.microsoft.com/ink/2010/main" type="paragraph" rotatedBoundingBox="16922,4635 17298,4635 17298,5896 16922,58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125291-B52F-4517-8240-C0619521AAC1}" emma:medium="tactile" emma:mode="ink">
              <msink:context xmlns:msink="http://schemas.microsoft.com/ink/2010/main" type="line" rotatedBoundingBox="16922,4635 17298,4635 17298,5896 16922,5896"/>
            </emma:interpretation>
          </emma:emma>
        </inkml:annotationXML>
        <inkml:traceGroup>
          <inkml:annotationXML>
            <emma:emma xmlns:emma="http://www.w3.org/2003/04/emma" version="1.0">
              <emma:interpretation id="{3F391117-2365-4EFB-BCEC-D4D081FDC887}" emma:medium="tactile" emma:mode="ink">
                <msink:context xmlns:msink="http://schemas.microsoft.com/ink/2010/main" type="inkWord" rotatedBoundingBox="16922,4635 17298,4635 17298,5896 16922,5896"/>
              </emma:interpretation>
              <emma:one-of disjunction-type="recognition" id="oneOf0">
                <emma:interpretation id="interp0" emma:lang="en-US" emma:confidence="1">
                  <emma:literal>f</emma:literal>
                </emma:interpretation>
                <emma:interpretation id="interp1" emma:lang="en-US" emma:confidence="0">
                  <emma:literal>h</emma:literal>
                </emma:interpretation>
                <emma:interpretation id="interp2" emma:lang="en-US" emma:confidence="0">
                  <emma:literal>S</emma:literal>
                </emma:interpretation>
                <emma:interpretation id="interp3" emma:lang="en-US" emma:confidence="0">
                  <emma:literal>'</emma:literal>
                </emma:interpretation>
                <emma:interpretation id="interp4" emma:lang="en-US" emma:confidence="0">
                  <emma:literal>•</emma:literal>
                </emma:interpretation>
              </emma:one-of>
            </emma:emma>
          </inkml:annotationXML>
          <inkml:trace contextRef="#ctx0" brushRef="#br0">15436 3618 8,'16'-42'82,"19"-4"-2,-9-26-1,20-4-45,-12-5-16,3-2-2,-7 5-3,-7-1 3,-6 15 0,-15 1 4,-2 17 3,-19 5 1,6 17 3,-20 8 1,10 21-2,-14 9-2,7 25-1,-4 19-3,8 22-3,1 17-4,11 17-2,5 13-3,9 4-2,9 1-4,7-10-1,9-13-4,3-22-3,4-15-3,-4-24-3,4-22-5,-32-26-4,37-16-6,-37-19-1,0-7 3,-13-11 4,-8 3 7,-5-11 6,-8 4 9,4 8 12,-5 1 10,12 13 4,0 3 1,23 32 0,-16-32-5,16 32-3,25 4-7,3 8-5,7 4-11,4-9-17,14 9-41,2-14-59,-4-11 1,-2-5-5,-8-7 1</inkml:trace>
        </inkml:traceGroup>
      </inkml:traceGroup>
    </inkml:traceGroup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1:39.635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1F0B3CBF-9FAC-4DAC-9709-F77AC441C597}" emma:medium="tactile" emma:mode="ink">
          <msink:context xmlns:msink="http://schemas.microsoft.com/ink/2010/main" type="writingRegion" rotatedBoundingBox="18771,4469 18993,4469 18993,5600 18771,5600"/>
        </emma:interpretation>
      </emma:emma>
    </inkml:annotationXML>
    <inkml:traceGroup>
      <inkml:annotationXML>
        <emma:emma xmlns:emma="http://www.w3.org/2003/04/emma" version="1.0">
          <emma:interpretation id="{282021F9-948E-4572-A271-7FB4B710A670}" emma:medium="tactile" emma:mode="ink">
            <msink:context xmlns:msink="http://schemas.microsoft.com/ink/2010/main" type="paragraph" rotatedBoundingBox="18771,4469 18993,4469 18993,5600 18771,56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656B0B-1462-4736-B489-7BBF22426BBF}" emma:medium="tactile" emma:mode="ink">
              <msink:context xmlns:msink="http://schemas.microsoft.com/ink/2010/main" type="line" rotatedBoundingBox="18771,4469 18993,4469 18993,5600 18771,5600"/>
            </emma:interpretation>
          </emma:emma>
        </inkml:annotationXML>
        <inkml:traceGroup>
          <inkml:annotationXML>
            <emma:emma xmlns:emma="http://www.w3.org/2003/04/emma" version="1.0">
              <emma:interpretation id="{37B63FB3-8FAC-4BD2-875B-0056C2EE02A0}" emma:medium="tactile" emma:mode="ink">
                <msink:context xmlns:msink="http://schemas.microsoft.com/ink/2010/main" type="inkWord" rotatedBoundingBox="18771,4469 18993,4469 18993,5600 18771,5600"/>
              </emma:interpretation>
              <emma:one-of disjunction-type="recognition" id="oneOf0">
                <emma:interpretation id="interp0" emma:lang="en-US" emma:confidence="1">
                  <emma:literal>)</emma:literal>
                </emma:interpretation>
                <emma:interpretation id="interp1" emma:lang="en-US" emma:confidence="0">
                  <emma:literal>}</emma:literal>
                </emma:interpretation>
                <emma:interpretation id="interp2" emma:lang="en-US" emma:confidence="0">
                  <emma:literal>,</emma:literal>
                </emma:interpretation>
                <emma:interpretation id="interp3" emma:lang="en-US" emma:confidence="0">
                  <emma:literal>]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17274 2641 135,'0'0'115,"30"32"-3,-9-6 4,6 18-69,-3-1-17,8 20-12,-7 11-9,1 6-2,-8 13-8,-4 1 3,-9 3-3,-8-4 4,-6 1-5,-9-13-15,-1-5-68,-9-13-28,-11-19-4,5-10-1</inkml:trace>
        </inkml:traceGroup>
      </inkml:traceGroup>
    </inkml:traceGroup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1:43.119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9D59EDBD-A44B-4AEB-BABC-73FE71763432}" emma:medium="tactile" emma:mode="ink">
          <msink:context xmlns:msink="http://schemas.microsoft.com/ink/2010/main" type="writingRegion" rotatedBoundingBox="22499,4493 23127,5580 22614,5876 21986,4789"/>
        </emma:interpretation>
      </emma:emma>
    </inkml:annotationXML>
    <inkml:traceGroup>
      <inkml:annotationXML>
        <emma:emma xmlns:emma="http://www.w3.org/2003/04/emma" version="1.0">
          <emma:interpretation id="{C1F9A6B8-62C3-4310-A105-D0DA8081C878}" emma:medium="tactile" emma:mode="ink">
            <msink:context xmlns:msink="http://schemas.microsoft.com/ink/2010/main" type="paragraph" rotatedBoundingBox="22499,4493 23127,5580 22614,5876 21986,47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6F5602-10FC-467F-9932-D8D584290B6A}" emma:medium="tactile" emma:mode="ink">
              <msink:context xmlns:msink="http://schemas.microsoft.com/ink/2010/main" type="line" rotatedBoundingBox="22499,4493 23127,5580 22614,5876 21986,4789"/>
            </emma:interpretation>
          </emma:emma>
        </inkml:annotationXML>
        <inkml:traceGroup>
          <inkml:annotationXML>
            <emma:emma xmlns:emma="http://www.w3.org/2003/04/emma" version="1.0">
              <emma:interpretation id="{32BFCB8C-6A70-46EB-A7FC-8E1A6CFC93D5}" emma:medium="tactile" emma:mode="ink">
                <msink:context xmlns:msink="http://schemas.microsoft.com/ink/2010/main" type="inkWord" rotatedBoundingBox="22499,4493 23127,5580 22614,5876 21986,4789"/>
              </emma:interpretation>
              <emma:one-of disjunction-type="recognition" id="oneOf0">
                <emma:interpretation id="interp0" emma:lang="en-US" emma:confidence="0">
                  <emma:literal>Gs</emma:literal>
                </emma:interpretation>
                <emma:interpretation id="interp1" emma:lang="en-US" emma:confidence="0">
                  <emma:literal>g,</emma:literal>
                </emma:interpretation>
                <emma:interpretation id="interp2" emma:lang="en-US" emma:confidence="0">
                  <emma:literal>go</emma:literal>
                </emma:interpretation>
                <emma:interpretation id="interp3" emma:lang="en-US" emma:confidence="0">
                  <emma:literal>g</emma:literal>
                </emma:interpretation>
                <emma:interpretation id="interp4" emma:lang="en-US" emma:confidence="0">
                  <emma:literal>gas</emma:literal>
                </emma:interpretation>
              </emma:one-of>
            </emma:emma>
          </inkml:annotationXML>
          <inkml:trace contextRef="#ctx0" brushRef="#br0">21060 2840 17,'0'-35'77,"2"10"7,-11-1 0,-5 1-41,14 25-1,-55-21-3,20 28-4,-13 4-1,-1 17-7,-6 2-5,6 16-5,1 1-5,13 6-6,10 0-4,13-7-3,15-2-3,8-14-3,17-9-1,6-19-1,13-9-1,-1-12 1,2-8 1,-6-3 2,-3 0 1,-11-3 1,-5 10 3,-23 23 3,18-30 2,-18 30 2,0 0 3,0 0-1,-11 21 3,11 4-1,0 8-1,7 13 0,4 5-3,10 13-1,4 6-4,5 1 1,3 8-3,-1 4 1,-6-5 1,-6-4 0,-8-7 4,-12-5 0,-12-11 2,-6-7-1,-10-21 3,0-7-1,-6-16 2,-3-9-2,5-16-3,2-12 0,4-14-1,8-2 0,6-5-2,10-2-4,6 5-13,3-10-24,14 14-74,2 12-4,0 4 0,5 12-4</inkml:trace>
          <inkml:trace contextRef="#ctx0" brushRef="#br0" timeOffset="515.6464">21413 3567 143,'5'-37'102,"-5"37"-1,-2-35-14,-8 12-56,10 23-4,-11-28-5,11 28-3,0 0-2,-21 5 0,21-5-3,-12 30 0,10-7-4,9 5-2,5 6-4,4-4-4,5 3 0,4-1-3,5-2 3,-5-2-3,1-5 3,-8 0-1,-18-23 2,12 30 1,-12-30 0,-23 18 0,-5-11 0,-2-2 2,-7 0 0,5-3 3,-1-4 0,6 2 0,1-5 1,26 5-1,-21-14 0,21 14-2,0 0-5,21-30-9,5 23-17,-8-16-41,5 12-56,7-6-5,3-3 4,-1-3-4</inkml:trace>
        </inkml:traceGroup>
      </inkml:traceGroup>
    </inkml:traceGroup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9:10.924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CF093F0C-EDA0-4E04-93DC-57821E36509B}" emma:medium="tactile" emma:mode="ink">
          <msink:context xmlns:msink="http://schemas.microsoft.com/ink/2010/main" type="inkDrawing"/>
        </emma:interpretation>
      </emma:emma>
    </inkml:annotationXML>
    <inkml:trace contextRef="#ctx0" brushRef="#br0">0 382 71,'0'0'111,"0"0"3,-7-17 2,18 0-53,8 7-13,0-14-10,15 5-11,0-9-8,11-1-7,4-7-6,2 2-4,2 0-3,-2 0-3,-2 6-1,-5 2-5,-9 5-6,-8 2-10,-1 15-24,-26 4-66,0 0-7,0 0 1,6 30-1</inkml:trace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1:44.901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365411BE-34F4-447A-BDE4-83DB7568E129}" emma:medium="tactile" emma:mode="ink">
          <msink:context xmlns:msink="http://schemas.microsoft.com/ink/2010/main" type="writingRegion" rotatedBoundingBox="24150,4252 27329,4401 27259,5887 24080,5738"/>
        </emma:interpretation>
      </emma:emma>
    </inkml:annotationXML>
    <inkml:traceGroup>
      <inkml:annotationXML>
        <emma:emma xmlns:emma="http://www.w3.org/2003/04/emma" version="1.0">
          <emma:interpretation id="{456DD465-7FC6-45E0-9504-8D240D45130F}" emma:medium="tactile" emma:mode="ink">
            <msink:context xmlns:msink="http://schemas.microsoft.com/ink/2010/main" type="paragraph" rotatedBoundingBox="24150,4252 27329,4401 27259,5887 24080,57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8F0FD2A-3635-40D6-B1F7-49566A06AC2B}" emma:medium="tactile" emma:mode="ink">
              <msink:context xmlns:msink="http://schemas.microsoft.com/ink/2010/main" type="line" rotatedBoundingBox="24150,4252 27329,4401 27259,5887 24080,5738"/>
            </emma:interpretation>
          </emma:emma>
        </inkml:annotationXML>
        <inkml:traceGroup>
          <inkml:annotationXML>
            <emma:emma xmlns:emma="http://www.w3.org/2003/04/emma" version="1.0">
              <emma:interpretation id="{01F7E757-DFF0-419B-83B5-8395C843395B}" emma:medium="tactile" emma:mode="ink">
                <msink:context xmlns:msink="http://schemas.microsoft.com/ink/2010/main" type="inkWord" rotatedBoundingBox="24150,4252 27329,4401 27259,5887 24080,5738"/>
              </emma:interpretation>
              <emma:one-of disjunction-type="recognition" id="oneOf0">
                <emma:interpretation id="interp0" emma:lang="en-US" emma:confidence="0">
                  <emma:literal>yoga)</emma:literal>
                </emma:interpretation>
                <emma:interpretation id="interp1" emma:lang="en-US" emma:confidence="0">
                  <emma:literal>g, )</emma:literal>
                </emma:interpretation>
                <emma:interpretation id="interp2" emma:lang="en-US" emma:confidence="0">
                  <emma:literal>pg. )</emma:literal>
                </emma:interpretation>
                <emma:interpretation id="interp3" emma:lang="en-US" emma:confidence="0">
                  <emma:literal>lg.)</emma:literal>
                </emma:interpretation>
                <emma:interpretation id="interp4" emma:lang="en-US" emma:confidence="0">
                  <emma:literal>gz )</emma:literal>
                </emma:interpretation>
              </emma:one-of>
            </emma:emma>
          </inkml:annotationXML>
          <inkml:trace contextRef="#ctx0" brushRef="#br0">22646 2593 209,'0'0'126,"30"11"-1,-30-11 1,51 37-80,-26-12-16,12 19-12,-7 2-9,7 17-3,-7 6-6,-5 7 1,-1 7-2,-8 0 1,-9 1-2,-7-8 2,-10 0-1,-6-9 2,-9-5-5,-5-13-8,0 1-26,-19-15-76,8-10-12,-3-11-6,2-9 6</inkml:trace>
          <inkml:trace contextRef="#ctx0" brushRef="#br0" timeOffset="1093.8006">23496 2950 71,'20'-39'105,"-13"18"5,-7 1 0,-9-3-46,9 23-18,-32-14-9,9 25-11,-17 5-9,6 14-6,-10 12-5,7 6-1,2 5-5,10 3 0,9-1-4,11-11 0,17-5-4,11-16-1,16-13-4,3-17-4,8-7-2,-3-18-3,1-1 3,-9-8-1,-6 4 6,-15-5 2,-11 10 9,-9 7 6,-10 4 6,12 21 6,-41-14 2,17 21 4,-1 0-2,4 14 4,-2-3-6,16 10 1,-4 2-3,13 4-2,10 3-3,11 9-2,4 1-2,10 6-3,7 2 0,2 1-3,1 6 0,-4 3-1,-6-3 1,-9 2 1,-10-3-1,-8-6 2,-15-4 0,-11-5 2,-9-11-1,-8-5 1,-8-12-1,-5-9-1,-3-11 1,5-14-2,3-14 0,6-9-1,10-10 0,6-4-5,15 2-9,1-11-20,24 20-46,0-2-43,6 7-1,1 12-4,4 4 3</inkml:trace>
          <inkml:trace contextRef="#ctx0" brushRef="#br0" timeOffset="1468.8185">23934 3553 141,'30'-16'111,"-7"7"6,5 2-5,0 4-59,-3-4-30,12 7-7,-9 0-5,-1 5-3,-27-5-1,28 23-1,-33 0 0,-6 5 0,-12 2 0,-9 7-1,-5-3 1,-3 3 1,1-4-1,9 1 2,5-11-1,11-2 0,14-21-2,4 28-1,-4-28-3,47 2-11,-3-2-27,-10-14-91,17-4-1,-3-12-3,3-5 4</inkml:trace>
          <inkml:trace contextRef="#ctx0" brushRef="#br0" timeOffset="2593.8766">25456 2556 196,'0'0'129,"43"25"-2,-20-2 2,12 19-75,-7-1-26,13 19-12,-4 9-11,0 10-2,-2 6-3,-7 8-1,-8 1 0,-8 1 4,-12 4-1,-7-4 3,-12-12-1,-8-4-1,-8-10-4,-6-16-13,6-5-52,-11-20-63,0-21-6,2-21-1,7-16 0</inkml:trace>
        </inkml:traceGroup>
      </inkml:traceGroup>
    </inkml:traceGroup>
  </inkml:traceGroup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1:49.885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2F56E818-BEE7-4C58-9F6F-731499C0EC39}" emma:medium="tactile" emma:mode="ink">
          <msink:context xmlns:msink="http://schemas.microsoft.com/ink/2010/main" type="writingRegion" rotatedBoundingBox="29543,4356 29986,4356 29986,5944 29543,5944"/>
        </emma:interpretation>
      </emma:emma>
    </inkml:annotationXML>
    <inkml:traceGroup>
      <inkml:annotationXML>
        <emma:emma xmlns:emma="http://www.w3.org/2003/04/emma" version="1.0">
          <emma:interpretation id="{206710C3-4ADF-4856-BA2E-9C77A4A14B30}" emma:medium="tactile" emma:mode="ink">
            <msink:context xmlns:msink="http://schemas.microsoft.com/ink/2010/main" type="paragraph" rotatedBoundingBox="29543,4356 29986,4356 29986,5944 29543,59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E15C0AF-E6E3-46C7-8D5C-5091AEB6DAF0}" emma:medium="tactile" emma:mode="ink">
              <msink:context xmlns:msink="http://schemas.microsoft.com/ink/2010/main" type="line" rotatedBoundingBox="29543,4356 29986,4356 29986,5944 29543,5944"/>
            </emma:interpretation>
          </emma:emma>
        </inkml:annotationXML>
        <inkml:traceGroup>
          <inkml:annotationXML>
            <emma:emma xmlns:emma="http://www.w3.org/2003/04/emma" version="1.0">
              <emma:interpretation id="{7927114B-EE42-495F-938C-7CC932F46161}" emma:medium="tactile" emma:mode="ink">
                <msink:context xmlns:msink="http://schemas.microsoft.com/ink/2010/main" type="inkWord" rotatedBoundingBox="29543,4356 29986,4356 29986,5944 29543,5944"/>
              </emma:interpretation>
              <emma:one-of disjunction-type="recognition" id="oneOf0">
                <emma:interpretation id="interp0" emma:lang="en-US" emma:confidence="1">
                  <emma:literal>}</emma:literal>
                </emma:interpretation>
                <emma:interpretation id="interp1" emma:lang="en-US" emma:confidence="0">
                  <emma:literal>]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,</emma:literal>
                </emma:interpretation>
                <emma:interpretation id="interp4" emma:lang="en-US" emma:confidence="0">
                  <emma:literal>y</emma:literal>
                </emma:interpretation>
              </emma:one-of>
            </emma:emma>
          </inkml:annotationXML>
          <inkml:trace contextRef="#ctx0" brushRef="#br0">28300 2528 161,'-26'39'123,"1"10"-4,2 13 1,2 10-79,7-6-28,14-1-17,12 2-18,2-21-8,18 3-4,-7-28 1,15-3 1,-10-23 3,4 1 5,-8-15 5,-3-2 12,-7-2 13,-7-2 10,-9 25 7,9-39 6,-9 39 4,0 0 5,0 0 1,-23 9-1,21 26-5,-10-1-9,10 19-6,0 5-7,6 11-5,3 10-8,5 2-3,2 9 0,0-3-1,-3 1 3,-4 0 3,-7-5 3,-5-2 6,-8-14 4,-4-3 3,-13-22 0,5-7 1,-12-17-5,2-9-3,-4-11-7,-2-17-11,4 8-30,-16-15-93,16 8-5,-5 0 1,10 4-4</inkml:trace>
        </inkml:traceGroup>
      </inkml:traceGroup>
    </inkml:traceGroup>
  </inkml:traceGroup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3:33.336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4A780A28-6933-4398-B660-FADE7B4BD3C4}" emma:medium="tactile" emma:mode="ink">
          <msink:context xmlns:msink="http://schemas.microsoft.com/ink/2010/main" type="writingRegion" rotatedBoundingBox="1510,1075 25867,1008 25892,9958 1535,10025"/>
        </emma:interpretation>
      </emma:emma>
    </inkml:annotationXML>
    <inkml:traceGroup>
      <inkml:annotationXML>
        <emma:emma xmlns:emma="http://www.w3.org/2003/04/emma" version="1.0">
          <emma:interpretation id="{F8CDCA14-665A-4E2F-9649-EB47F71F5B71}" emma:medium="tactile" emma:mode="ink">
            <msink:context xmlns:msink="http://schemas.microsoft.com/ink/2010/main" type="paragraph" rotatedBoundingBox="1508,1222 25367,996 25386,2901 1526,31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AE738E-83EB-4BF2-B92B-3366E59F7309}" emma:medium="tactile" emma:mode="ink">
              <msink:context xmlns:msink="http://schemas.microsoft.com/ink/2010/main" type="line" rotatedBoundingBox="1508,1222 25367,996 25386,2901 1526,3128"/>
            </emma:interpretation>
          </emma:emma>
        </inkml:annotationXML>
        <inkml:traceGroup>
          <inkml:annotationXML>
            <emma:emma xmlns:emma="http://www.w3.org/2003/04/emma" version="1.0">
              <emma:interpretation id="{1D6AF93E-C075-4530-9193-96A3C4DA4EB0}" emma:medium="tactile" emma:mode="ink">
                <msink:context xmlns:msink="http://schemas.microsoft.com/ink/2010/main" type="inkWord" rotatedBoundingBox="1510,1461 4276,1435 4287,2585 1521,2611"/>
              </emma:interpretation>
              <emma:one-of disjunction-type="recognition" id="oneOf0">
                <emma:interpretation id="interp0" emma:lang="en-US" emma:confidence="1">
                  <emma:literal>Tad</emma:literal>
                </emma:interpretation>
                <emma:interpretation id="interp1" emma:lang="en-US" emma:confidence="0">
                  <emma:literal>Tae</emma:literal>
                </emma:interpretation>
                <emma:interpretation id="interp2" emma:lang="en-US" emma:confidence="0">
                  <emma:literal>tad</emma:literal>
                </emma:interpretation>
                <emma:interpretation id="interp3" emma:lang="en-US" emma:confidence="0">
                  <emma:literal>Tads</emma:literal>
                </emma:interpretation>
                <emma:interpretation id="interp4" emma:lang="en-US" emma:confidence="0">
                  <emma:literal>Tad.</emma:literal>
                </emma:interpretation>
              </emma:one-of>
            </emma:emma>
          </inkml:annotationXML>
          <inkml:trace contextRef="#ctx0" brushRef="#br0">0 0 73,'0'0'111,"0"0"-2,0 0 2,3 27-53,1 17-25,-4 7-4,10 23-12,-6 16-4,5 14-10,-2 14-6,3 2-10,1 4-15,-6-20-15,11 2-53,-9-23-16,-3-20-5,1-22 4</inkml:trace>
          <inkml:trace contextRef="#ctx0" brushRef="#br0" timeOffset="281.2639">-304 187 141,'0'0'116,"-5"-30"-1,5 30 0,14-23-80,-14 23-7,44-24-10,-7 11-4,9 8-9,7 3-2,9-3-9,8 7-9,-6-6-20,15 13-45,-10-4-34,-4-1-2,-12-1-5</inkml:trace>
          <inkml:trace contextRef="#ctx0" brushRef="#br0" timeOffset="718.7856">979 995 84,'0'0'110,"0"0"0,23-35-1,-20 10-58,-3-19-29,2 7-3,-7-9-5,-2 4-2,-11 1 0,-10 15 0,-11 3-1,-5 14 1,-14 9-1,-2 14-2,-4 11 0,8 12-2,6 7-2,10 4 0,15-1 0,18-1-2,16-5 0,21-11 0,14-16-2,9-12-2,10-11-8,-1-19-16,9 8-34,-15-20-63,-3 1-4,-14-5 0,-6 7-1</inkml:trace>
          <inkml:trace contextRef="#ctx0" brushRef="#br0" timeOffset="1296.9341">1055 826 100,'0'0'111,"0"0"4,-9-30-35,9 30-23,0 0-9,3 26-12,-3-26-9,6 41-6,4-18-6,10 7-5,4-4-4,10-3-3,5-3-17,1-20-30,6 5-80,-2-12-2,0-7-3,-7-11-1</inkml:trace>
          <inkml:trace contextRef="#ctx0" brushRef="#br0" timeOffset="2015.7251">2293 665 70,'41'-44'107,"-22"4"-3,4-8 2,-7-3-67,-2-11-10,2-1-2,-14-6-15,3 9 1,-16 3-8,-3 10 3,-16 6-1,-5 13-3,-16 7 2,-9 17 0,-16 11 4,-7 20 2,-9 13 0,2 17-4,0 13 1,11 13-3,12 7 3,26 9-4,22 5 1,26-7-3,28-7 0,20-16 0,17-17-1,11-15 0,9-21-3,0-24-3,-4-15-6,-12-24-13,-6 1-17,-27-19-38,-6 11-42,-18-4-3,-10 9-1,-16 10 15</inkml:trace>
          <inkml:trace contextRef="#ctx0" brushRef="#br0" timeOffset="2296.9836">2157 653 158,'0'0'125,"-16"21"1,16-21-3,-3 27-82,17 3-9,-2-2-11,11 11-8,2 5-7,7 2-7,10 5-19,-10-14-37,12 12-69,-5-12-1,-2-5-3,-9-9-3</inkml:trace>
        </inkml:traceGroup>
        <inkml:traceGroup>
          <inkml:annotationXML>
            <emma:emma xmlns:emma="http://www.w3.org/2003/04/emma" version="1.0">
              <emma:interpretation id="{DC9B0FFA-6E1B-4167-A8E9-57BCF8293ED3}" emma:medium="tactile" emma:mode="ink">
                <msink:context xmlns:msink="http://schemas.microsoft.com/ink/2010/main" type="inkWord" rotatedBoundingBox="4737,1207 6749,1188 6766,2938 4754,2957"/>
              </emma:interpretation>
              <emma:one-of disjunction-type="recognition" id="oneOf1">
                <emma:interpretation id="interp5" emma:lang="en-US" emma:confidence="0">
                  <emma:literal>(9;</emma:literal>
                </emma:interpretation>
                <emma:interpretation id="interp6" emma:lang="en-US" emma:confidence="0">
                  <emma:literal>(9?</emma:literal>
                </emma:interpretation>
                <emma:interpretation id="interp7" emma:lang="en-US" emma:confidence="0">
                  <emma:literal>(g?</emma:literal>
                </emma:interpretation>
                <emma:interpretation id="interp8" emma:lang="en-US" emma:confidence="0">
                  <emma:literal>(5?</emma:literal>
                </emma:interpretation>
                <emma:interpretation id="interp9" emma:lang="en-US" emma:confidence="0">
                  <emma:literal>(9'?</emma:literal>
                </emma:interpretation>
              </emma:one-of>
            </emma:emma>
          </inkml:annotationXML>
          <inkml:trace contextRef="#ctx0" brushRef="#br0" timeOffset="2765.7643">3320-40 62,'-2'-25'104,"-5"4"11,7 21-2,-23-16-51,-3 7-15,26 9-6,-55 34-9,25 3-4,-16 10-2,4 22-9,-8 9 0,10 22-6,1 10-3,14 17-5,15 12 1,13 2-4,20-3-6,14-13-5,23 0-24,-5-33-77,19-14-19,0-31-1,0-22-3</inkml:trace>
          <inkml:trace contextRef="#ctx0" brushRef="#br0" timeOffset="4078.3266">4128 381 72,'2'-40'100,"3"6"-3,-7-10 3,-5 2-73,0 15 2,-12-1-10,19 28 5,-50-12-4,17 35-7,-10 7 4,-4 17-7,-3 10 3,6 8-7,2 4 2,12 0-8,12-11 1,8-7 0,15-12-3,11-16 1,12-13-2,4-15 0,7-16-3,1-9 0,-1-4 0,-2-10-1,-2 2 3,-10 3-1,-2 4 2,-7 8 1,-4 6 1,-12 21 0,0 0 3,0 0 1,0 0 1,0 0 0,18 23-1,-9 7 2,8 4-2,3 15 1,6 6-3,8 8-1,1 8-3,-3 5 1,1 5-3,-8-2 2,-11 2-1,-7-10 3,-10-6 1,-10-8 4,-10-15 3,-3-10 2,-8-16 2,-1-9 0,-2-18 2,2-5-2,-2-14-1,7-3-3,3-1-5,8-6-8,8 8-16,-1-9-41,17 13-58,4 3-1,12 6-2,6 3-2</inkml:trace>
          <inkml:trace contextRef="#ctx0" brushRef="#br0" timeOffset="5140.8876">4551-118 140,'0'0'125,"-12"-32"-3,12 32 1,9-44-69,-9 44-22,33-37-8,-8 23-9,-2 0-4,9 9-3,-4 1-3,4 6 1,-2 5-3,1 7 0,-8 7-1,-7 4 0,-7 7-2,-9 5-2,-12 7-3,-11 0-1,-7 5 0,-11 1 1,-1-1 2,-4-5-6,5-5 8,1-7-2,10-6 7,30-26-2,-27 27 5,27-27-3,0 0 1,39-4 2,-7-3-3,7 2 1,5 1-3,2 4-2,3 4-7,-8-1-23,10 8-95,-16-4-4,-1 0-3,-8-5-1</inkml:trace>
          <inkml:trace contextRef="#ctx0" brushRef="#br0" timeOffset="4578.3538">4678 1110 123,'0'0'114,"2"-39"0,0 16 1,-9-7-80,7 30-3,0-42-9,0 42-3,-4-23-4,4 23-3,0 0 0,-14 32-4,9-6-2,5 8-3,3 3-1,3 5-2,8 4-2,2-7-1,3 3-3,2-7 2,-1-1 0,-1-6 2,-5 0-3,-5-5 6,-9-23 3,-7 37-3,7-37 6,-35 27 1,8-17 0,-3-1-3,-3-9 1,6-3 2,-3-3-6,7-1 9,23 7-10,-23-17-1,23 17-1,16-20 1,5 10-8,2-6-18,18 12-55,-9-15-58,5 3 6,-4-12-5,-1-2 1</inkml:trace>
        </inkml:traceGroup>
        <inkml:traceGroup>
          <inkml:annotationXML>
            <emma:emma xmlns:emma="http://www.w3.org/2003/04/emma" version="1.0">
              <emma:interpretation id="{A2745258-A50F-4F6A-8022-64D825F98A5D}" emma:medium="tactile" emma:mode="ink">
                <msink:context xmlns:msink="http://schemas.microsoft.com/ink/2010/main" type="inkWord" rotatedBoundingBox="7148,1653 9497,1630 9511,3052 7161,3074"/>
              </emma:interpretation>
              <emma:one-of disjunction-type="recognition" id="oneOf2">
                <emma:interpretation id="interp10" emma:lang="en-US" emma:confidence="1">
                  <emma:literal>gz,</emma:literal>
                </emma:interpretation>
                <emma:interpretation id="interp11" emma:lang="en-US" emma:confidence="0">
                  <emma:literal>gz.</emma:literal>
                </emma:interpretation>
                <emma:interpretation id="interp12" emma:lang="en-US" emma:confidence="0">
                  <emma:literal>gay,</emma:literal>
                </emma:interpretation>
                <emma:interpretation id="interp13" emma:lang="en-US" emma:confidence="0">
                  <emma:literal>gap,</emma:literal>
                </emma:interpretation>
                <emma:interpretation id="interp14" emma:lang="en-US" emma:confidence="0">
                  <emma:literal>gag,</emma:literal>
                </emma:interpretation>
              </emma:one-of>
            </emma:emma>
          </inkml:annotationXML>
          <inkml:trace contextRef="#ctx0" brushRef="#br0" timeOffset="7500.4039">7635 992 212,'32'35'121,"-18"0"2,-12 2-46,1 25-48,-15 3-10,3 8-16,-7 6-29,-12-5-88,5-12-4,-5-13-4,1-17 0</inkml:trace>
          <inkml:trace contextRef="#ctx0" brushRef="#br0" timeOffset="6156.55">5737 397 52,'23'-28'96,"-13"-9"3,1 5-14,-6 4-46,-15-4-12,10 32 0,-39-39-5,9 32 1,-18 4-1,4 15-5,-14 2 3,10 18-6,-5 5 4,6 14-10,8 6 2,14 6-7,11-1-1,14-6-2,14-6-2,13-13-1,13-11-3,11-19-1,9-14-2,2-16-2,3-7 0,-8-12 2,-4 3 1,-11-3 1,-10 5 3,-16 7 3,-11 9 2,-5 21 3,-23-18 3,23 18-1,-44 5 3,23 4 2,-2 2 2,23-11 1,-30 35-1,30-10-1,2 3-2,15 7-1,3 4-3,15 7-1,7 12-4,6 6 1,5 8-4,-2 7 1,-3 1-4,-8 3 2,-6 5 3,-15-5-4,-10-7 4,-14-11-3,-8-9 4,-13-13-2,-11-13 7,-4-11-4,-8-19 2,-2-12 3,-2-15-7,5-8 6,2-7-4,9-4 2,4-5-4,13-4 3,8 0-7,12 4-4,16 12-9,0-14-35,19 16-69,4 0-8,10 7 3,-1-3-2</inkml:trace>
          <inkml:trace contextRef="#ctx0" brushRef="#br0" timeOffset="6609.6971">6379 985 150,'28'-9'118,"-28"9"0,37-25-3,-5 16-81,-9-8-12,7 10-10,-2 1-3,-1 6-5,-1 4-1,-26-4 0,30 32 2,-25-4-2,-8 5 1,-8 6-1,-10 2 1,-5 3 1,-6 2-1,-2 3 2,1-8-1,3-1 4,5-6 4,6-1-2,8-10-3,11-23 5,9 23-6,12-21-4,7-9-4,4-9-17,14 7-57,-4-17-59,4 3 3,-5-4-9,1 3 5</inkml:trace>
        </inkml:traceGroup>
        <inkml:traceGroup>
          <inkml:annotationXML>
            <emma:emma xmlns:emma="http://www.w3.org/2003/04/emma" version="1.0">
              <emma:interpretation id="{A31F9E89-FCB9-46D5-AB22-DFE053F6DF9F}" emma:medium="tactile" emma:mode="ink">
                <msink:context xmlns:msink="http://schemas.microsoft.com/ink/2010/main" type="inkWord" rotatedBoundingBox="10498,1150 12694,1130 12711,2927 10515,2948"/>
              </emma:interpretation>
              <emma:one-of disjunction-type="recognition" id="oneOf3">
                <emma:interpretation id="interp15" emma:lang="en-US" emma:confidence="0">
                  <emma:literal>f)=</emma:literal>
                </emma:interpretation>
                <emma:interpretation id="interp16" emma:lang="en-US" emma:confidence="1">
                  <emma:literal>f) =</emma:literal>
                </emma:interpretation>
                <emma:interpretation id="interp17" emma:lang="en-US" emma:confidence="0">
                  <emma:literal>f]=</emma:literal>
                </emma:interpretation>
                <emma:interpretation id="interp18" emma:lang="en-US" emma:confidence="0">
                  <emma:literal>t)=</emma:literal>
                </emma:interpretation>
                <emma:interpretation id="interp19" emma:lang="en-US" emma:confidence="0">
                  <emma:literal>b)=</emma:literal>
                </emma:interpretation>
              </emma:one-of>
            </emma:emma>
          </inkml:annotationXML>
          <inkml:trace contextRef="#ctx0" brushRef="#br0" timeOffset="9406.7145">8791 676 22,'26'-51'96,"9"-6"-2,-3-20 2,2-3-57,3 1-15,-7-6-4,5 9-1,-14-1-6,2 10 4,-16 3-4,0 15 1,-14 1 5,-5 11-3,-13 5-1,-1 18-1,-8 4 2,-1 20-2,-4 8 1,4 24-1,-2 22-2,12 26-4,2 26-2,9 25-2,9 16-4,8 13 1,11 6-5,4-8-2,14-13 3,3-21-2,4-23 2,1-33-5,-4-27 6,-3-23-3,-8-24-5,-9-27 5,-11-9-9,-17-14 5,-8-3-4,-10-8 5,-7 6-3,-5-2 6,-6 7 10,4 11 1,-2 3 6,16 11 2,0 0 0,30 21 3,-28-21-2,28 21-4,0 0-2,37-11-5,-7 11-7,7-5-15,16 10-40,0-17-63,5-6 0,-3-12-3,3-5-2</inkml:trace>
          <inkml:trace contextRef="#ctx0" brushRef="#br0" timeOffset="9861.864">9306-314 108,'0'0'112,"0"0"-2,0 0 2,0 0-67,37 2-6,-37-2-8,44 44-7,-12-9-6,17 13-5,6 12-3,12 14-1,3 11-4,1 12-3,-2 12-1,-6 6-2,-10 8 0,-14 4-1,-14 2 2,-15-7-2,-15-4 0,-13-10 2,-12-8 2,-10-17-5,-8-14-1,-10-21-15,7-4-29,-11-25-73,11-12-1,3-14-2,11-14-7</inkml:trace>
          <inkml:trace contextRef="#ctx0" brushRef="#br0" timeOffset="10234.8844">10465 401 219,'-21'5'132,"21"-5"-4,0 0-1,0 0-95,33-9-14,-3 9-10,7 0-8,7 0-9,11 9-16,-9-14-35,12 12-67,-10-4-2,1 4-2,-12-5 0</inkml:trace>
          <inkml:trace contextRef="#ctx0" brushRef="#br0" timeOffset="10516.1423">10461 815 177,'0'0'129,"0"0"1,0 0-3,34-5-86,-13-11-16,16 11-10,0-2-8,4 0-4,1 7-6,-5-2-8,9 11-28,-18-11-85,4 0-4,-7-5-2,-4 2-2</inkml:trace>
        </inkml:traceGroup>
        <inkml:traceGroup>
          <inkml:annotationXML>
            <emma:emma xmlns:emma="http://www.w3.org/2003/04/emma" version="1.0">
              <emma:interpretation id="{89D68D38-ABD7-47C1-818B-E4389E2FC21A}" emma:medium="tactile" emma:mode="ink">
                <msink:context xmlns:msink="http://schemas.microsoft.com/ink/2010/main" type="inkWord" rotatedBoundingBox="14013,1421 14724,1414 14734,2474 14024,2481"/>
              </emma:interpretation>
              <emma:one-of disjunction-type="recognition" id="oneOf4">
                <emma:interpretation id="interp20" emma:lang="en-US" emma:confidence="1">
                  <emma:literal>#</emma:literal>
                </emma:interpretation>
                <emma:interpretation id="interp21" emma:lang="en-US" emma:confidence="0">
                  <emma:literal>N</emma:literal>
                </emma:interpretation>
                <emma:interpretation id="interp22" emma:lang="en-US" emma:confidence="0">
                  <emma:literal>*</emma:literal>
                </emma:interpretation>
                <emma:interpretation id="interp23" emma:lang="en-US" emma:confidence="0">
                  <emma:literal>¥</emma:literal>
                </emma:interpretation>
                <emma:interpretation id="interp24" emma:lang="en-US" emma:confidence="0">
                  <emma:literal>H</emma:literal>
                </emma:interpretation>
              </emma:one-of>
            </emma:emma>
          </inkml:annotationXML>
          <inkml:trace contextRef="#ctx0" brushRef="#br0" timeOffset="14688.2579">12210 418 168,'0'0'120,"0"0"2,0 0-3,-13-28-81,38 28-9,0-9-12,19 6-5,7 3-6,9 0-6,9 5-8,1-5-14,13 14-26,-16-12-69,4 5-5,-13-5 1,-7 1-3</inkml:trace>
          <inkml:trace contextRef="#ctx0" brushRef="#br0" timeOffset="15000.7378">12344 697 102,'0'0'119,"0"0"2,0 0-1,0 0-50,-9-28-35,37 26-8,-3-10-10,17 10-6,2 0-5,9 2-5,11 4-12,-1-6-24,11 7-86,-10-3 0,-1 0-4,-8-6 0</inkml:trace>
          <inkml:trace contextRef="#ctx0" brushRef="#br0" timeOffset="14063.1944">12356 4 89,'0'0'97,"7"-20"1,-7 20-25,0 0-31,0 0-1,0 0-8,4 39-1,-4-39-4,5 51-4,-3-8-5,5 20-7,-2 11-1,2 16-8,2 11-3,-2 5-6,7 8-2,-5-13-7,5-9-5,-5-22-10,12-10-22,-16-28-62,-5-32 0,27-5-1,-17-29 5</inkml:trace>
          <inkml:trace contextRef="#ctx0" brushRef="#br0" timeOffset="14406.9934">12668-42 133,'0'0'110,"20"9"5,-20-9-5,7 47-69,-9-11-3,11 20-15,-6 6-4,8 17-9,-4 1-1,5 11-8,6-4-2,-6-6-10,6-2-9,-9-24-11,12 3-23,-19-24-63,10-13-2,-12-21 2,0 0 1</inkml:trace>
        </inkml:traceGroup>
        <inkml:traceGroup>
          <inkml:annotationXML>
            <emma:emma xmlns:emma="http://www.w3.org/2003/04/emma" version="1.0">
              <emma:interpretation id="{72382117-A9D2-4FFA-BF32-9AAFAB5025AD}" emma:medium="tactile" emma:mode="ink">
                <msink:context xmlns:msink="http://schemas.microsoft.com/ink/2010/main" type="inkWord" rotatedBoundingBox="15132,1411 19493,1369 19506,2760 15145,2802"/>
              </emma:interpretation>
              <emma:one-of disjunction-type="recognition" id="oneOf5">
                <emma:interpretation id="interp25" emma:lang="en-US" emma:confidence="0">
                  <emma:literal>(8.70,</emma:literal>
                </emma:interpretation>
                <emma:interpretation id="interp26" emma:lang="en-US" emma:confidence="0">
                  <emma:literal>(9.70,</emma:literal>
                </emma:interpretation>
                <emma:interpretation id="interp27" emma:lang="en-US" emma:confidence="0">
                  <emma:literal>(8.78,</emma:literal>
                </emma:interpretation>
                <emma:interpretation id="interp28" emma:lang="en-US" emma:confidence="0">
                  <emma:literal>(8.90,</emma:literal>
                </emma:interpretation>
                <emma:interpretation id="interp29" emma:lang="en-US" emma:confidence="0">
                  <emma:literal>(8,709,</emma:literal>
                </emma:interpretation>
              </emma:one-of>
            </emma:emma>
          </inkml:annotationXML>
          <inkml:trace contextRef="#ctx0" brushRef="#br0" timeOffset="20094.7411">17675 579 132,'0'0'111,"4"37"2,-6-5-3,-5 5-74,5 21-4,-7 2-13,2 7-11,0 2-13,-5-6-19,8 8-38,-3-13-51,-2-14-1,2-12-2,7-32 0</inkml:trace>
          <inkml:trace contextRef="#ctx0" brushRef="#br0" timeOffset="15875.7823">13635-10 38,'0'0'92,"4"-20"3,-4 20-13,-11-21-31,11 21-3,0 0-8,0 0-3,-39 2-5,39-2-2,-51 37-6,23-2-3,-11-1 0,7 22-6,-8-1-2,8 12-6,4 7 1,10 5-6,13 4 2,10 0-7,13 4-6,8-10-10,18 3-15,-7-24-29,16 2-62,0-19-2,0-9 0,-5-12 0</inkml:trace>
          <inkml:trace contextRef="#ctx0" brushRef="#br0" timeOffset="17110.2169">14277 249 8,'0'-35'80,"7"10"2,-14 0 1,-3 1-49,10 24 2,-37-23-4,10 28-3,-12 7 3,-1 13-7,-4 5 0,3 12-7,-3-1 0,14 8-10,2-1 1,17-2-7,8-7-2,10-2 0,10-9-2,6-9 0,11-8-1,5-11-1,3-7 0,0-4 0,-5-8 1,-3-4 0,-4 2 2,-7 1-1,-9-1 1,-14 21 2,16-28-1,-16 28 2,0 0 1,0 0 0,0 0 0,0 0 2,0 0 0,16 32 1,-4-4-2,6 4 0,8 10-2,4 9-1,7 11-2,4 3 0,1 9-4,-3-1 1,-4 8-1,-12-5 2,-7 1-2,-14-10 3,-9-10-2,-11-8 8,-10-12-4,-4-14 7,-5-16-3,2-10 4,-2-15 1,5-14 1,-3-17 1,10-2-7,0-6 6,11-1-9,0 5-3,5 0-18,13 18-33,3 3-61,7 9 0,-14 23-3,44-28 0</inkml:trace>
          <inkml:trace contextRef="#ctx0" brushRef="#br0" timeOffset="17797.7642">14946 965 9,'5'-28'83,"-5"28"0,14-49 4,-14 19-53,4 10-2,-8-10-3,4 30-1,-14-35 1,14 35 1,-23-16 1,23 16-2,-26 4-3,26-4-5,-16 26-5,16-3-2,0 2-3,12 8-3,1 6-4,8-2-1,7 7-6,0 0-2,4-3-3,0-2 1,-2-2-1,-7-4 0,-4-6 1,-8-4 1,-11-23 2,3 33 4,-3-33 1,-28 21 1,5-15 1,-2 1 3,-5-9 2,0 4 0,0-4 4,4 2-1,1-7 2,25 7 0,-28-11-1,28 11-3,0 0-1,0 0-2,39-21-3,-13 19 0,1-1-3,3 1-1,3 4-8,-8-6-15,10 13-46,-15-11-58,-20 2 1,31-3-5,-31 3 3</inkml:trace>
          <inkml:trace contextRef="#ctx0" brushRef="#br0" timeOffset="19032.1867">15498 110 80,'0'0'105,"0"0"4,0 0-2,0 0-43,0 0-29,0 0-4,28 26-13,6-10-3,1 3-4,13 4-8,8 0 3,8 4-7,6-1 5,-1 1-7,0-3 5,-4-1-6,-3-10 2,-11 1 1,-7-2 1,-10-5-1,-6 0 1,-7-5-1,-21-2 2,21 7-1,-21-7 0,0 0 2,-14 25 0,14-25 2,-42 35 1,15-10 2,-10 5 0,0 7 2,-5 0-1,3 7 2,-3-2-2,5 4-1,0 0-1,7-4-2,3-3-2,4-7 0,6 0-5,1-11-7,12 2-16,4-23-32,0 0-64,0 0-3,16-30 0,2 5-2</inkml:trace>
          <inkml:trace contextRef="#ctx0" brushRef="#br0" timeOffset="19500.9598">16992 471 48,'16'-30'94,"-7"-5"5,2 3 0,-1 2-50,-15-7-9,3 7 0,-14-7-10,-1 7 1,-13-3-8,0 13 0,-13-1-6,-1 16 0,-9 3-1,4 25-3,-4 9 1,7 17-7,7 9 1,9 8-7,9 4 5,16 1-7,14-6 4,15-17-5,10-11 2,10-16-1,4-19-1,3-15-4,2-10-10,-9-21-16,7 7-39,-19-9-50,-4 2-4,-12 0 1,-2 5-3</inkml:trace>
        </inkml:traceGroup>
        <inkml:traceGroup>
          <inkml:annotationXML>
            <emma:emma xmlns:emma="http://www.w3.org/2003/04/emma" version="1.0">
              <emma:interpretation id="{D88C9324-8DA0-4986-B947-9755508E1DE8}" emma:medium="tactile" emma:mode="ink">
                <msink:context xmlns:msink="http://schemas.microsoft.com/ink/2010/main" type="inkWord" rotatedBoundingBox="20046,1552 21045,1543 21057,2771 20057,2781"/>
              </emma:interpretation>
              <emma:one-of disjunction-type="recognition" id="oneOf6">
                <emma:interpretation id="interp30" emma:lang="en-US" emma:confidence="0.5">
                  <emma:literal>gz</emma:literal>
                </emma:interpretation>
                <emma:interpretation id="interp31" emma:lang="en-US" emma:confidence="0">
                  <emma:literal>g,</emma:literal>
                </emma:interpretation>
                <emma:interpretation id="interp32" emma:lang="en-US" emma:confidence="0">
                  <emma:literal>g.</emma:literal>
                </emma:interpretation>
                <emma:interpretation id="interp33" emma:lang="en-US" emma:confidence="0">
                  <emma:literal>g</emma:literal>
                </emma:interpretation>
                <emma:interpretation id="interp34" emma:lang="en-US" emma:confidence="0">
                  <emma:literal>go</emma:literal>
                </emma:interpretation>
              </emma:one-of>
            </emma:emma>
          </inkml:annotationXML>
          <inkml:trace contextRef="#ctx0" brushRef="#br0" timeOffset="20907.3043">18679 175 97,'-5'-28'104,"-1"5"1,6 23 4,-51-34-66,21 38-4,-21 8-4,5 18-11,-12 5-1,7 15-9,-4 3 1,13 7-8,8-2 1,15-2-7,17-15-3,11-13-3,21-12-6,5-16-2,13-9-1,-2-17-1,8-6 1,-13-7-1,3 2 4,-12-2 6,-4 6 2,-12 3 6,-9 7 1,-7 23 6,-2-25 0,2 25 2,0 0 3,-21 7-3,21-7 6,-16 32-4,16-32 1,-5 48-4,14-20-2,8 14 0,6 2-4,9 6-3,3 6-3,4 4-1,5 7-2,-7 4 2,-5 3-2,-9-2 1,-9 2 0,-9-5 3,-12 0-1,-7-9 3,-12-7 0,-6-9 2,-7-12 1,2-11 2,-2-16-1,4-10 1,5-22 1,7-10-1,7-19 1,9-4-4,11-9 1,6-3-5,6 8-1,2-1-10,12 21-21,-11-4-77,15 13-22,-6 5 0,4 9-3</inkml:trace>
          <inkml:trace contextRef="#ctx0" brushRef="#br0" timeOffset="21266.6789">19023 731 197,'0'0'123,"37"-2"0,-16 0-1,13 4-84,-13-4-14,9 4-10,-7 0-5,-2 3-3,-21-5-1,21 23-1,-21-23-1,-9 42 0,-8-15-1,-6 6 1,-4 1 0,-1 6 1,-2-8 0,5 3 0,4-8 0,5 1-1,9-3-1,7-25 1,9 37-5,-9-37-6,39 23-26,-39-23-94,51-7-3,-19-9-2,12-4 0</inkml:trace>
        </inkml:traceGroup>
        <inkml:traceGroup>
          <inkml:annotationXML>
            <emma:emma xmlns:emma="http://www.w3.org/2003/04/emma" version="1.0">
              <emma:interpretation id="{3086B704-CFEA-41FD-8E0C-534ACE035652}" emma:medium="tactile" emma:mode="ink">
                <msink:context xmlns:msink="http://schemas.microsoft.com/ink/2010/main" type="inkWord" rotatedBoundingBox="21454,1033 23887,1010 23902,2554 21468,2577"/>
              </emma:interpretation>
              <emma:one-of disjunction-type="recognition" id="oneOf7">
                <emma:interpretation id="interp35" emma:lang="en-US" emma:confidence="0">
                  <emma:literal>70)</emma:literal>
                </emma:interpretation>
                <emma:interpretation id="interp36" emma:lang="en-US" emma:confidence="0">
                  <emma:literal>79)</emma:literal>
                </emma:interpretation>
                <emma:interpretation id="interp37" emma:lang="en-US" emma:confidence="0">
                  <emma:literal>39)</emma:literal>
                </emma:interpretation>
                <emma:interpretation id="interp38" emma:lang="en-US" emma:confidence="0">
                  <emma:literal>79</emma:literal>
                </emma:interpretation>
                <emma:interpretation id="interp39" emma:lang="en-US" emma:confidence="0">
                  <emma:literal>799)</emma:literal>
                </emma:interpretation>
              </emma:one-of>
            </emma:emma>
          </inkml:annotationXML>
          <inkml:trace contextRef="#ctx0" brushRef="#br0" timeOffset="22047.9613">19646 0 145,'0'0'116,"-9"-21"-1,9 21 4,0 0-71,0 0-11,12 21-8,15-1-10,8-3-6,18 3-4,9 3-4,17 1-2,4 6 0,5 0-5,2 0 4,-9 0-4,-5 0 4,-14 0-4,-13-3 4,-15 1-3,-13-7 1,-9 0 1,-15-1 1,-6 1 1,-14 0-1,-9 2 1,-10 2 1,-6 8 0,-12 1 0,-3 3-1,-4 0-1,3 0 0,6 0-2,12-7 1,9 0-4,9-11-4,19 1-11,9-20-19,21 14-57,4-18-32,12-3-2,2-9-3</inkml:trace>
          <inkml:trace contextRef="#ctx0" brushRef="#br0" timeOffset="22501.1092">21380 508 150,'32'-30'109,"-4"-3"0,2-8-19,0 13-52,-16-11-4,2 9-2,-14-7-11,-4 9 1,-16-2-5,-10 5 1,-20 2-4,-6 13 1,-17 6-3,-3 20-4,-11 12 4,4 13-6,0 10 2,16 9-4,15 2 2,17 3-4,22-3-2,22-11 0,22-9 0,15-17-1,12-11-4,9-16-3,7-8-10,-11-22-22,9 7-58,-21-19-32,-7 2-3,-16-4 2</inkml:trace>
          <inkml:trace contextRef="#ctx0" brushRef="#br0" timeOffset="23032.3908">21588-444 160,'21'10'109,"-21"-10"0,39 23 1,-16-7-74,19 23-6,-1 0-11,12 19-5,-4 2-6,1 12-1,-1 13-5,-8 5-5,-4 9 1,-11-2-3,-12 7-1,-12-4 0,-4 1 1,-12-6-1,-7-5 3,-9-9 1,-5-5-7,-8-21-13,1 3-47,-11-19-43,-3-11-1,1-7-3,-3-14 1</inkml:trace>
        </inkml:traceGroup>
        <inkml:traceGroup>
          <inkml:annotationXML>
            <emma:emma xmlns:emma="http://www.w3.org/2003/04/emma" version="1.0">
              <emma:interpretation id="{861C32CB-649F-4290-A2F8-192D68F9B103}" emma:medium="tactile" emma:mode="ink">
                <msink:context xmlns:msink="http://schemas.microsoft.com/ink/2010/main" type="inkWord" rotatedBoundingBox="24823,1521 25372,1515 25379,2204 24829,2209"/>
              </emma:interpretation>
              <emma:one-of disjunction-type="recognition" id="oneOf8">
                <emma:interpretation id="interp40" emma:lang="en-US" emma:confidence="1">
                  <emma:literal>+</emma:literal>
                </emma:interpretation>
                <emma:interpretation id="interp41" emma:lang="en-US" emma:confidence="0">
                  <emma:literal>x</emma:literal>
                </emma:interpretation>
                <emma:interpretation id="interp42" emma:lang="en-US" emma:confidence="0">
                  <emma:literal>y</emma:literal>
                </emma:interpretation>
                <emma:interpretation id="interp43" emma:lang="en-US" emma:confidence="0">
                  <emma:literal>X</emma:literal>
                </emma:interpretation>
                <emma:interpretation id="interp44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30564.4175">23005 344 190,'0'0'124,"0"0"-2,0 0 2,0 0-79,0 0-8,0 25-13,0-25-6,26 7-5,-1-7-6,10 5-1,6-5-5,10 2-1,4-2-8,1-5-12,11 12-32,-16-9-74,4 4-6,-11-6 2,0 4-3</inkml:trace>
          <inkml:trace contextRef="#ctx0" brushRef="#br0" timeOffset="31220.697">23222 60 63,'0'0'96,"-25"18"8,25-18-1,-2 32-46,-8-11-10,15 16-13,-7 2-7,6 15-13,-1 8-10,6 5-22,2 14-24,-4-1-67,3-10-3,1-1 1,-2-11-4</inkml:trace>
        </inkml:traceGroup>
      </inkml:traceGroup>
    </inkml:traceGroup>
    <inkml:traceGroup>
      <inkml:annotationXML>
        <emma:emma xmlns:emma="http://www.w3.org/2003/04/emma" version="1.0">
          <emma:interpretation id="{D2AF56BF-A531-4F3F-8B63-A469331405A3}" emma:medium="tactile" emma:mode="ink">
            <msink:context xmlns:msink="http://schemas.microsoft.com/ink/2010/main" type="paragraph" rotatedBoundingBox="14021,3529 25636,3524 25637,5117 14022,512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488EC98-6821-4FDA-A9B8-4EBDB694DD1C}" emma:medium="tactile" emma:mode="ink">
              <msink:context xmlns:msink="http://schemas.microsoft.com/ink/2010/main" type="line" rotatedBoundingBox="14021,3529 25636,3524 25637,5117 14022,5122"/>
            </emma:interpretation>
          </emma:emma>
        </inkml:annotationXML>
        <inkml:traceGroup>
          <inkml:annotationXML>
            <emma:emma xmlns:emma="http://www.w3.org/2003/04/emma" version="1.0">
              <emma:interpretation id="{A4FF82D6-B5E3-4ECA-8766-1F165570B9C1}" emma:medium="tactile" emma:mode="ink">
                <msink:context xmlns:msink="http://schemas.microsoft.com/ink/2010/main" type="inkWord" rotatedBoundingBox="14021,3529 24377,3524 24378,5117 14022,5122"/>
              </emma:interpretation>
              <emma:one-of disjunction-type="recognition" id="oneOf9">
                <emma:interpretation id="interp45" emma:lang="en-US" emma:confidence="0">
                  <emma:literal>#79,590,920)</emma:literal>
                </emma:interpretation>
                <emma:interpretation id="interp46" emma:lang="en-US" emma:confidence="0">
                  <emma:literal>#89,590,920)</emma:literal>
                </emma:interpretation>
                <emma:interpretation id="interp47" emma:lang="en-US" emma:confidence="0">
                  <emma:literal>#59,590,920)</emma:literal>
                </emma:interpretation>
                <emma:interpretation id="interp48" emma:lang="en-US" emma:confidence="0">
                  <emma:literal>#99,590,920)</emma:literal>
                </emma:interpretation>
                <emma:interpretation id="interp49" emma:lang="en-US" emma:confidence="0">
                  <emma:literal>#9,590,920)</emma:literal>
                </emma:interpretation>
              </emma:one-of>
            </emma:emma>
          </inkml:annotationXML>
          <inkml:trace contextRef="#ctx0" brushRef="#br0" timeOffset="40018.0078">13790 2207 1,'0'0'35,"6"-28"46,-6 28 4,0 0-40,7-28-2,-7 28-4,0 0-5,0 0-1,0 0-4,-20-2-1,20 2-3,-35 39-2,7-9-5,1 19-2,-8 6-5,0 17-2,1 8 1,4 13-4,9 4-2,7 7-5,12 2-5,9-5-6,18 3-7,5-18-9,19-5-24,-3-24-59,7-18-4,11-13 4,-6-28 2</inkml:trace>
          <inkml:trace contextRef="#ctx0" brushRef="#br0" timeOffset="40690.4638">14547 2613 99,'21'-44'103,"-10"21"-4,-6-9 4,-8-1-76,3 8-4,-11-3-4,11 28-6,-35-30 0,10 30-1,-14 10-1,-1 15 1,-6 10-2,2 13-1,3 12 0,1 5-2,15-1-1,11-1-2,10-10 1,13-12-3,9-11 1,10-14-2,7-20-8,6-17 4,5-11-7,-4-10 1,4-2-2,-9-4 2,-2 6 0,-10 3 0,-4 11 6,-21 28-3,18-25 6,-18 25 1,0 0 0,-9 32 0,4-2-1,5 10 3,5 6-3,7 9-4,8 7-4,1 3-2,11 9 1,-6 0-1,4 2 1,-9-7 0,-3 3 5,-13-5 5,-14-7 5,-5-5 6,-16-16 0,0-6 4,-14-19 1,7-12-1,-7-21-3,7-6 0,5-14-3,9-7-6,4-1-9,5-6-24,21 5-64,2 4-21,5 2-2,9 6 0</inkml:trace>
          <inkml:trace contextRef="#ctx0" brushRef="#br0" timeOffset="41237.35">15041 3218 121,'11'-28'104,"-6"3"-1,6 2-1,1-5-71,-7-7-6,8 10-7,-8 0 0,-5 25-2,5-26 1,-5 26 0,0 0 0,-7 23-3,0-2-4,5 7-2,-1 4-3,6 3-1,1 2-4,5 0 1,3 4-3,2-4 1,2 0-2,0-7 0,0 0 1,-4-5 0,-3-2 0,-9-23 1,0 35 0,0-35 1,-28 25 3,28-25 0,-44 17 2,19-10 1,-3-5 2,5 2 1,0-6 0,23 2-1,-21-7-1,21 7-2,0 0-1,0 0-3,37-23-5,-16 12-11,9 15-38,-7-13-74,5 2-3,-3-4-1,-2-3-1</inkml:trace>
          <inkml:trace contextRef="#ctx0" brushRef="#br0" timeOffset="33408.3089">12231 2756 80,'-27'-14'120,"27"14"-2,0 0 1,-3-21-48,31 26-33,-7-14-5,25 13-18,2-1-3,10-1-12,9 7-13,-5-11-18,17 14-38,-10-10-49,-4-2 0,-8-2-6,-8-8 5</inkml:trace>
          <inkml:trace contextRef="#ctx0" brushRef="#br0" timeOffset="33798.9499">12275 3038 123,'0'0'123,"0"0"-1,0 0 2,0 0-71,23-23-16,14 23-8,2-7-11,14 4-5,5-4-6,9 5-4,5 0-6,-3 0-7,5 6-15,-14-11-18,4 19-35,-10-12-46,-11 0-2,-6 0 3,-11-7 4</inkml:trace>
          <inkml:trace contextRef="#ctx0" brushRef="#br0" timeOffset="32783.2898">12349 2357 12,'0'0'94,"0"0"5,0 0 4,0 0-44,0 0-13,-12 34-3,12-34-7,10 37-3,-6-9-6,10 16-5,-7 9-7,5 16-2,-5 7-8,2 5-8,2 9-11,-4-7-12,7 7-16,-12-20-32,5-10-43,3-16-4,-1-19 1,-9-25 31</inkml:trace>
          <inkml:trace contextRef="#ctx0" brushRef="#br0" timeOffset="33080.1614">12785 2458 95,'0'26'107,"7"11"-3,-4 11 1,-3 8-71,9 15-8,-2 5-16,0 0-17,4 5-17,-6-12-17,6 3-34,3-17-28,-7-18-4,5-4 1</inkml:trace>
          <inkml:trace contextRef="#ctx0" brushRef="#br0" timeOffset="41924.8816">15782 2770 126,'0'0'115,"-19"23"3,19-23-3,0 0-58,0 0-19,0 0-5,37-48-12,0 15-7,5-8-3,11-3-5,5-2 3,4 4-8,-2 5 0,-2 3-8,-3 10-13,-11-1-24,4 18-54,-15-2-27,-10 7 1,-23 2-3</inkml:trace>
          <inkml:trace contextRef="#ctx0" brushRef="#br0" timeOffset="42362.4099">15828 2885 117,'0'0'110,"0"0"3,0 0 0,0 0-62,0 0-6,0 0-8,30 35-10,-30-35-5,46 48-8,-11-15-3,11 4-3,5 4-5,4 1-3,3 4-11,-3-9-11,8 11-32,-17-11-67,-2-9-4,-7-7 0,-7-12-1</inkml:trace>
          <inkml:trace contextRef="#ctx0" brushRef="#br0" timeOffset="42862.4467">17211 3077 140,'0'0'104,"32"-35"4,-18 10-1,-9-7-70,11 6-4,-14-8-7,5 4-3,-12-5-8,-2 5 5,-13-7-8,-3 7 1,-10 2-4,-1 10-1,-8 9-2,-2 18-1,-4 7 6,6 19-8,1 9 5,6 9-2,10 7-1,8-3-2,13-4 1,11-9-4,14-11 0,11-15 2,9-13-2,8-15 1,4-10-2,-2-10-4,2-7-9,-14-12-17,12 15-47,-19-15-48,-4 10-2,-14-3-1,-5 5 0</inkml:trace>
          <inkml:trace contextRef="#ctx0" brushRef="#br0" timeOffset="43393.7175">17910 3070 227,'0'0'124,"23"42"3,-13-3-4,-15 5-88,10 18-11,-10 7-15,-2 1-23,5 6-88,-10-2-21,-2-12-5,-2-9-2</inkml:trace>
          <inkml:trace contextRef="#ctx0" brushRef="#br0" timeOffset="44331.2518">19215 2601 95,'11'-25'98,"-6"-5"5,2 0-1,-3 0-68,-11-9 4,7 11-4,-18-4-9,18 32 1,-55-33-4,15 33-2,-13 10-2,-2 15-4,-10 12-4,5 14-2,5 11 1,9 7-4,16 1-2,16-1-1,16-11-2,19-10-2,16-13-2,11-15-3,15-20-5,-3-20 0,7-10-6,-10-12 0,1 1 1,-14-8 3,-12 8 2,-13-1 2,-10 10 2,-9 11 2,0 21 7,-16-21 1,16 21 1,-35 2 2,35-2 2,-25 19 2,25-19 0,-17 35 3,13-15-1,8 3 5,3 5-3,10 7-3,8 2 0,7 4-4,3 8 0,6 4-3,3 2-1,-2 12-5,-3 0 2,-4 2 0,-14 5-1,-10-2 1,-11-1 0,-9-4 1,-12-9-1,-9-10 1,-9-8 0,-3-15 1,-2-18 0,3-16 1,-1-21 0,8-12 0,1-13 0,13-10-4,8 3-7,3-10-19,16 17-27,-5-3-62,14 10-3,3 8-1,8 6-1</inkml:trace>
          <inkml:trace contextRef="#ctx0" brushRef="#br0" timeOffset="44721.9002">19658 3054 170,'32'-21'118,"-11"10"3,4-1-2,1-4-56,13 14-30,-7-5-10,12 9-8,-5-2-3,1 11-2,-10 1-3,-3 9-1,-10 4-2,-8 5-2,-16 7 0,-9 5-1,-12-1-1,-4 3 0,-8 2 1,4 0-1,-1-4 2,7-5 0,9-2 0,7-10 1,14-4-1,0-21 0,35 16-4,-5-25-11,18 6-36,-9-15-78,17-7-2,-3-5-3,2 2-1</inkml:trace>
          <inkml:trace contextRef="#ctx0" brushRef="#br0" timeOffset="45440.6815">20461 2507 149,'0'0'118,"0"0"-1,0 0 2,0 0-73,0 25-6,0-25-15,46 30-7,-11-14-8,11 5-4,7 2-3,10 3-1,1 1 2,3-1-1,-2 1 0,-5-1-3,-5-1 2,-8-4 0,-15-3 1,-4 1-1,-28-19-2,23 30 1,-23-30 1,-17 30 3,-3-14-1,-8 5 2,-7 2 1,-4 7 0,-7 0 0,2 5 0,-2-3-2,4 5 0,5-5-3,5-2-2,7 0-5,25-30-5,-26 44-17,26-44-34,0 0-69,0 0 0,28-2-2,-3-17 1</inkml:trace>
          <inkml:trace contextRef="#ctx0" brushRef="#br0" timeOffset="45909.4566">21939 2945 145,'34'-18'112,"-34"18"-3,30-35 4,-7 15-72,-11-13-10,4 6-9,-9-6-5,2 3 1,-9-2-4,-2 6 2,-12-1-4,14 27 0,-48-37 2,11 28-4,-14 2 1,-2 14-4,-9 6-1,-3 15-3,0 11 5,3 10-2,11 6 1,12 1-2,14-1 0,15-2-2,20-11 1,13-12 2,16-14-6,7-14-2,12-11-4,2-14-4,2-3-12,-11-22-27,9 4-82,-19-4-7,-4 4 4,-9-2-3</inkml:trace>
          <inkml:trace contextRef="#ctx0" brushRef="#br0" timeOffset="46550.1153">22128 2091 99,'0'0'110,"0"0"2,-5-25 4,5 25-67,0 0-3,0 0-8,30 37-10,-6-3-7,1 10-7,14 16-2,5 10-6,7 15-1,4 12-1,-4 9-1,-5 3-1,-7 4 0,-15 2-2,-18-2 0,-17-2-2,-17-7-6,-13-12-13,-15-22-23,5-8-62,-9-18-17,5-17-1,2-17-1</inkml:trace>
        </inkml:traceGroup>
        <inkml:traceGroup>
          <inkml:annotationXML>
            <emma:emma xmlns:emma="http://www.w3.org/2003/04/emma" version="1.0">
              <emma:interpretation id="{528FF0BE-E1F8-481E-81D5-0C75EE64F05F}" emma:medium="tactile" emma:mode="ink">
                <msink:context xmlns:msink="http://schemas.microsoft.com/ink/2010/main" type="inkWord" rotatedBoundingBox="24998,3977 25636,3976 25637,4768 24999,4769"/>
              </emma:interpretation>
              <emma:one-of disjunction-type="recognition" id="oneOf10">
                <emma:interpretation id="interp50" emma:lang="en-US" emma:confidence="1">
                  <emma:literal>+</emma:literal>
                </emma:interpretation>
                <emma:interpretation id="interp51" emma:lang="en-US" emma:confidence="0">
                  <emma:literal>x</emma:literal>
                </emma:interpretation>
                <emma:interpretation id="interp52" emma:lang="en-US" emma:confidence="0">
                  <emma:literal>t</emma:literal>
                </emma:interpretation>
                <emma:interpretation id="interp53" emma:lang="en-US" emma:confidence="0">
                  <emma:literal>Y</emma:literal>
                </emma:interpretation>
                <emma:interpretation id="interp54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47925.1809">23202 2807 35,'0'0'103,"0"0"3,0 0 4,-24 25-41,24-25-14,0 0-9,0 0-7,0 0-10,0 0-5,24 14-7,-24-14-3,53-9-4,-16 2-4,11-2-2,1 2-5,4-2-3,9 6-9,-4-6-7,6 11-24,-17-11-38,3 9-43,-10 5 1,-8-8-1,-11 6 4</inkml:trace>
          <inkml:trace contextRef="#ctx0" brushRef="#br0" timeOffset="49237.76">23492 2518 49,'0'0'101,"0"0"4,-9 26 2,7-1-41,-3 3-21,15 20-8,-4-2-6,8 19-11,-2 2-6,2 7-11,0 4-14,-8-6-21,11 4-38,-8-11-43,-5-14-5,1-8 1,-7-15 1</inkml:trace>
        </inkml:traceGroup>
      </inkml:traceGroup>
    </inkml:traceGroup>
    <inkml:traceGroup>
      <inkml:annotationXML>
        <emma:emma xmlns:emma="http://www.w3.org/2003/04/emma" version="1.0">
          <emma:interpretation id="{69BF098D-913B-4EFA-A625-B270B63984C0}" emma:medium="tactile" emma:mode="ink">
            <msink:context xmlns:msink="http://schemas.microsoft.com/ink/2010/main" type="paragraph" rotatedBoundingBox="14016,6082 25895,6333 25864,7787 13985,753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746C604-8927-4F4F-A113-55AF3C8D2D2A}" emma:medium="tactile" emma:mode="ink">
              <msink:context xmlns:msink="http://schemas.microsoft.com/ink/2010/main" type="line" rotatedBoundingBox="14016,6082 25895,6333 25864,7787 13985,7536"/>
            </emma:interpretation>
          </emma:emma>
        </inkml:annotationXML>
        <inkml:traceGroup>
          <inkml:annotationXML>
            <emma:emma xmlns:emma="http://www.w3.org/2003/04/emma" version="1.0">
              <emma:interpretation id="{78057FAC-C528-4409-996B-01F4B47C6FAE}" emma:medium="tactile" emma:mode="ink">
                <msink:context xmlns:msink="http://schemas.microsoft.com/ink/2010/main" type="inkWord" rotatedBoundingBox="14010,6250 15772,6279 15757,7173 13995,7145"/>
              </emma:interpretation>
              <emma:one-of disjunction-type="recognition" id="oneOf11">
                <emma:interpretation id="interp55" emma:lang="en-US" emma:confidence="0">
                  <emma:literal>☹</emma:literal>
                </emma:interpretation>
                <emma:interpretation id="interp56" emma:lang="en-US" emma:confidence="0">
                  <emma:literal>=</emma:literal>
                </emma:interpretation>
                <emma:interpretation id="interp57" emma:lang="en-US" emma:confidence="0">
                  <emma:literal>¥</emma:literal>
                </emma:interpretation>
                <emma:interpretation id="interp58" emma:lang="en-US" emma:confidence="0">
                  <emma:literal>x</emma:literal>
                </emma:interpretation>
                <emma:interpretation id="interp59" emma:lang="en-US" emma:confidence="0">
                  <emma:literal>^</emma:literal>
                </emma:interpretation>
              </emma:one-of>
            </emma:emma>
          </inkml:annotationXML>
          <inkml:trace contextRef="#ctx0" brushRef="#br0" timeOffset="60082.3739">12180 5358 30,'0'0'101,"0"0"-3,0 0 5,0 0-53,12-21-20,-12 21-1,28-7-8,-5 7-3,0-4-4,12 4-3,-1-3-2,8 8-3,-1-7-2,5 2-2,1 2-3,-4-4-1,-1 2-5,-5-7-3,-2 9-11,-12-14-15,4 10-41,-6 2-33,-21 0 2,21-7 0</inkml:trace>
          <inkml:trace contextRef="#ctx0" brushRef="#br0" timeOffset="61582.4482">13125 5222 68,'-21'2'114,"21"-2"0,0 0 5,-23-12-61,23 12-7,0 0-16,32 0-9,-32 0-6,56-4-7,-13 4-3,17 0-5,10 2-5,6-4-7,7 11-13,-7-14-13,10 15-23,-22-6-66,1-1 1,-14-1-3,-14-2 3</inkml:trace>
          <inkml:trace contextRef="#ctx0" brushRef="#br0" timeOffset="61957.465">13229 5522 112,'-28'11'119,"28"-11"4,0 0-3,0 0-66,0 0-12,21-14-14,13 10-8,12-5-6,14 4-6,7 0-5,10 1-4,1 8-7,-4-6-14,4 11-28,-15-4-73,-6-3-3,-10 1-1,-10-6 1</inkml:trace>
          <inkml:trace contextRef="#ctx0" brushRef="#br0" timeOffset="60910.5439">13256 4820 111,'0'0'101,"0"0"3,0 0-32,0 0-27,0 0-9,23 37-6,-20-2-9,6 20-3,0 10-3,0 15-8,3 8-3,-1 4-10,6 1-4,-4-12-13,11-1-15,-8-22-29,2-16-48,3-15 3,-21-27-1,35 3 34</inkml:trace>
          <inkml:trace contextRef="#ctx0" brushRef="#br0" timeOffset="61223.0533">13637 4815 86,'0'0'107,"21"3"5,-14 17 1,7 17-64,-12 0-12,14 23-8,-7 7-10,8 14-8,-4 4-3,4 6-8,-1-4-4,-2-6-10,4-2-4,-6-19-14,6-5-19,-11-20-38,0-15-25,-7-20 1,0 0 4</inkml:trace>
        </inkml:traceGroup>
        <inkml:traceGroup>
          <inkml:annotationXML>
            <emma:emma xmlns:emma="http://www.w3.org/2003/04/emma" version="1.0">
              <emma:interpretation id="{7511F1C0-DAF2-4D86-99E8-7BE9420C1E15}" emma:medium="tactile" emma:mode="ink">
                <msink:context xmlns:msink="http://schemas.microsoft.com/ink/2010/main" type="inkWord" rotatedBoundingBox="16045,6354 20312,6483 20278,7621 16011,7492"/>
              </emma:interpretation>
              <emma:one-of disjunction-type="recognition" id="oneOf12">
                <emma:interpretation id="interp60" emma:lang="en-US" emma:confidence="0">
                  <emma:literal>(9370,</emma:literal>
                </emma:interpretation>
                <emma:interpretation id="interp61" emma:lang="en-US" emma:confidence="0">
                  <emma:literal>(9,790,</emma:literal>
                </emma:interpretation>
                <emma:interpretation id="interp62" emma:lang="en-US" emma:confidence="0">
                  <emma:literal>(9,780,</emma:literal>
                </emma:interpretation>
                <emma:interpretation id="interp63" emma:lang="en-US" emma:confidence="0">
                  <emma:literal>(9390,</emma:literal>
                </emma:interpretation>
                <emma:interpretation id="interp64" emma:lang="en-US" emma:confidence="0">
                  <emma:literal>(9,980,</emma:literal>
                </emma:interpretation>
              </emma:one-of>
            </emma:emma>
          </inkml:annotationXML>
          <inkml:trace contextRef="#ctx0" brushRef="#br0" timeOffset="62582.5225">14457 4903 94,'-21'12'105,"-7"1"3,-2 8-6,3 18-53,-13 3-8,10 18-12,-4 2-5,13 17-10,7-1-2,12 10-6,16 7-3,11-5-16,19 2-27,7-6-73,13-20-4,1-8 1,4-19-3</inkml:trace>
          <inkml:trace contextRef="#ctx0" brushRef="#br0" timeOffset="63301.2863">15228 5240 82,'0'0'95,"9"-48"5,-4 25-2,-1 2-61,-13-9-6,9 30-2,-23-37-3,23 37-1,-46-5-2,18 21 0,-11 10-2,4 18-7,-4 4-3,7 12-6,4-2 0,9 2-5,13-7 1,10-11-4,10-15 3,11-13-1,8-12 0,4-13 0,2-10 0,-2-9 0,-3-5 2,-4-4-1,-4 7-1,-8-3 3,-4 5-5,-5 5 5,-9 25-5,10-33 6,-10 33-6,0 0 4,0 0 0,0 0-1,0 0 3,23 42-5,-3-10 4,8 5-7,5 7 2,1 2-5,5 5 0,1 0-1,-1 4 1,-4-2 2,-10 5 0,-9-5 5,-9-2 3,-5-2 2,-11-6 2,-7-1 2,-7-10-1,-5-6 1,-4-19-1,-1-5-1,-1-16-1,2-7-1,4-11-4,2-5-9,10 0-12,0-14-28,14 7-69,4 5-1,5 2-3,5 7 1</inkml:trace>
          <inkml:trace contextRef="#ctx0" brushRef="#br0" timeOffset="63848.1833">15860 5736 148,'28'-18'105,"-23"-12"0,8 0-2,1-2-82,-9-8-6,6 8-6,-6 2 2,-5 30 1,7-37 1,-7 37 0,0 0 1,0 0-1,-12 26-3,12 1-3,-2 6-3,4 8-1,3 3-4,9 2-2,2 0-7,0-2 1,7-2-2,-2-8 2,2-1-2,-9-13 4,2 4 2,-16-24 6,5 32 6,-5-32 0,-21 32 4,21-32 3,-46 30 1,21-11 0,-5-12 0,4 6 1,1-10 0,25-3-1,-33 2-2,33-2-1,0 0-3,0 0-2,0 0-4,33-23-4,-10 18-6,0-6-12,14 15-38,-7-13-74,-2 5-1,-3-6-3,-4 1 1</inkml:trace>
          <inkml:trace contextRef="#ctx0" brushRef="#br0" timeOffset="64973.2444">16553 5125 99,'0'0'104,"-23"-19"5,23 19-2,0 0-59,0 0-9,0 0-8,0 0-10,11 33-4,3-13-2,9 3-5,12 5-1,9 2-7,4 2 1,10-4-7,2-2 2,2 1-5,3-8 1,-7 1-2,-5-3 2,-12-4 2,-4-1 0,-9 0 2,-7 1 1,-21-13 3,16 26 0,-16-26 2,-12 30 0,12-30 1,-34 39 3,11-14 0,-10 3 2,3 2 0,-7 3-1,5 1 2,-3 1-3,3-1 0,0-1-3,4-1 0,3-7-3,4 1-1,5-5-5,16-21-5,-19 32-13,19-32-17,0 0-46,7 21-38,-7-21-1,26-5-1</inkml:trace>
          <inkml:trace contextRef="#ctx0" brushRef="#br0" timeOffset="65426.3921">18000 5540 143,'0'0'99,"33"-32"2,-24 11-23,0-11-49,0-1-3,-6 1-4,-1 2-1,-16 0 0,3 7 0,-22-2-3,1 13 1,-19 8-1,3 13-6,-17 5-2,7 16-4,-2 4-2,7 12-1,7 3 2,14 4-4,13-7 0,15-2 2,13-12-1,12-9 0,11-16-1,10-11-4,4-10-10,-5-16-18,12 0-42,-9-9-48,-2-8-3,-8 1-2,-1 5 0</inkml:trace>
          <inkml:trace contextRef="#ctx0" brushRef="#br0" timeOffset="65832.6936">18400 5499 176,'0'0'122,"23"32"-2,-9 0 0,-5 8-62,-4 8-36,4 12-13,0 9-36,-14 1-87,1-8-6,-1 0-1,-6-16-3</inkml:trace>
        </inkml:traceGroup>
        <inkml:traceGroup>
          <inkml:annotationXML>
            <emma:emma xmlns:emma="http://www.w3.org/2003/04/emma" version="1.0">
              <emma:interpretation id="{CE8AEC8C-335F-4B37-BCF8-B8CE8EC8F9B3}" emma:medium="tactile" emma:mode="ink">
                <msink:context xmlns:msink="http://schemas.microsoft.com/ink/2010/main" type="inkWord" rotatedBoundingBox="21059,6231 24499,6304 24469,7758 21028,7685"/>
              </emma:interpretation>
              <emma:one-of disjunction-type="recognition" id="oneOf13">
                <emma:interpretation id="interp65" emma:lang="en-US" emma:confidence="0">
                  <emma:literal>92=0)</emma:literal>
                </emma:interpretation>
                <emma:interpretation id="interp66" emma:lang="en-US" emma:confidence="0">
                  <emma:literal>82=0)</emma:literal>
                </emma:interpretation>
                <emma:interpretation id="interp67" emma:lang="en-US" emma:confidence="0">
                  <emma:literal>9250)</emma:literal>
                </emma:interpretation>
                <emma:interpretation id="interp68" emma:lang="en-US" emma:confidence="0">
                  <emma:literal>920)</emma:literal>
                </emma:interpretation>
                <emma:interpretation id="interp69" emma:lang="en-US" emma:confidence="0">
                  <emma:literal>92=9)</emma:literal>
                </emma:interpretation>
              </emma:one-of>
            </emma:emma>
          </inkml:annotationXML>
          <inkml:trace contextRef="#ctx0" brushRef="#br0" timeOffset="66660.8225">19628 5178 25,'-7'-33'90,"7"13"1,-16-6 7,-10 8-53,1 13-1,-14 3-6,-3 16-4,-11 2-1,7 14-8,-5 9-3,14 5-9,3 2 0,15 0-8,12-4 0,14-5-8,12-9 0,11-10-3,4-13 3,8-15 0,-3-6 0,5-7 2,-7-7-3,-3-2 6,-4 0-4,-6 2 5,-11 6-4,-13 24 6,17-25-5,-17 25 7,0 0 3,-7 30-5,4-7 6,8 12-7,4 4 6,10 12-6,6 4 3,12 5-6,5 3-1,4 3 1,0 4-2,-5 1 3,-4 3-3,-14-2 4,-16-5-2,-7 0 2,-16-12 0,-9-6 3,-12-13-2,0-15 1,-9-14-1,4-18-1,3-19 1,0-14-2,6-9-2,10-10-7,7 3-9,5-9-24,18 7-77,-1 6-5,8 8-2,9 6-1</inkml:trace>
          <inkml:trace contextRef="#ctx0" brushRef="#br0" timeOffset="67942.1383">20166 5887 136,'0'0'117,"-21"2"2,21-2 1,0 0-64,0 0-11,21-35-14,0 24-9,-5-10-7,7 5-5,0-7-3,2 4-2,1-2-3,4 8 0,-5 3-1,3 8-2,-7 7 1,-21-5 0,27 39-1,-22-7-1,-14 7-1,-8 5 0,-8 5-2,-10-1 0,-4 1 0,-7-8-1,5-6 1,-1-7 2,7-8 1,5-8 2,10-12 2,20 0 2,0 0 0,-10-30 0,22 9 1,-12 21-1,41-34 1,-11 20-3,3 2 0,1 7-2,3 8-1,-2 4-4,2 7-12,-7-7-21,14 9-84,-12-5-4,0-6 0,3-3-2</inkml:trace>
          <inkml:trace contextRef="#ctx0" brushRef="#br0" timeOffset="68489.0431">20840 5508 202,'0'0'121,"0"0"1,41-21-3,-8-9-84,15 0-9,1-7-17,8 3-3,3 1-15,-6-4-9,6 17-29,-19-6-58,-4 10-18,-5 7-2,-11 2 5</inkml:trace>
          <inkml:trace contextRef="#ctx0" brushRef="#br0" timeOffset="68770.3089">20905 5593 150,'0'0'125,"-21"19"3,21-19 0,0 0-49,21 23-37,-21-23-14,39 25-13,-7-9-6,7 8-5,8 1-9,1-2-20,14 9-50,-6-6-55,1-3-3,-1-5 0,-3-6-1</inkml:trace>
          <inkml:trace contextRef="#ctx0" brushRef="#br0" timeOffset="69207.8257">22246 5420 72,'-9'-32'90,"4"9"10,-16 2-34,-7-7-18,5 12 1,-18-2-4,4 18-1,-21 0-6,12 18-6,-16 1-5,16 18-6,-5 2 0,11 9-9,10 1-2,17 2-4,10-8 0,17-3-2,18-13-2,10-8-1,9-15-5,2-10-4,5-8-7,-5-16-10,4 0-14,-17-21-18,4 9-67,-17-4-5,-6 7 3,-7 2 3</inkml:trace>
          <inkml:trace contextRef="#ctx0" brushRef="#br0" timeOffset="69551.5937">22209 4841 196,'0'0'125,"30"-5"3,-30 5-2,35 35-81,-17-10-17,17 21-11,-1 7-5,8 17-6,2 13-2,4 9-7,-2 7 2,-6 5-3,-6 5 3,-8 2-4,-10 2-1,-16-7 3,-10-7-1,-13-11-9,-7-5-34,-20-18-78,-6-22 0,-4-12-2,-4-29-1</inkml:trace>
        </inkml:traceGroup>
        <inkml:traceGroup>
          <inkml:annotationXML>
            <emma:emma xmlns:emma="http://www.w3.org/2003/04/emma" version="1.0">
              <emma:interpretation id="{38444DC7-A18F-41B6-BA9C-943D39B69C2A}" emma:medium="tactile" emma:mode="ink">
                <msink:context xmlns:msink="http://schemas.microsoft.com/ink/2010/main" type="inkWord" rotatedBoundingBox="25660,6528 26032,7126 25556,7422 25185,6823"/>
              </emma:interpretation>
              <emma:one-of disjunction-type="recognition" id="oneOf14">
                <emma:interpretation id="interp70" emma:lang="en-US" emma:confidence="1">
                  <emma:literal>Y</emma:literal>
                </emma:interpretation>
                <emma:interpretation id="interp71" emma:lang="en-US" emma:confidence="0">
                  <emma:literal>+</emma:literal>
                </emma:interpretation>
                <emma:interpretation id="interp72" emma:lang="en-US" emma:confidence="0">
                  <emma:literal>y</emma:literal>
                </emma:interpretation>
                <emma:interpretation id="interp73" emma:lang="en-US" emma:confidence="0">
                  <emma:literal>x</emma:literal>
                </emma:interpretation>
                <emma:interpretation id="interp74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70379.7596">23419 5453 57,'0'0'108,"0"0"3,0 0 5,25 4-60,-25-4-3,28 0-12,-28 0-8,50-2-8,-13 0-8,7 4-6,7-4-7,7-1-4,4 3-6,-2-4-10,2 4-13,-13-10-23,2 8-71,-12 0 0,-11-1-2,-28 3 4</inkml:trace>
          <inkml:trace contextRef="#ctx0" brushRef="#br0" timeOffset="70692.2775">23696 5159 163,'0'0'124,"-7"30"-1,7 3-7,-5-1-73,14 19-15,-4 4-7,9 10-14,0 6-7,2 1-21,11 11-29,-13-9-71,5-7-3,-3-5 0,-5-11-2</inkml:trace>
        </inkml:traceGroup>
      </inkml:traceGroup>
    </inkml:traceGroup>
    <inkml:traceGroup>
      <inkml:annotationXML>
        <emma:emma xmlns:emma="http://www.w3.org/2003/04/emma" version="1.0">
          <emma:interpretation id="{0557FFC0-8A18-46B4-B4DF-CCE90291B2E0}" emma:medium="tactile" emma:mode="ink">
            <msink:context xmlns:msink="http://schemas.microsoft.com/ink/2010/main" type="paragraph" rotatedBoundingBox="14026,8259 25185,8228 25190,9960 14031,99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3F252E9-4B58-400C-950C-0359875E9CDC}" emma:medium="tactile" emma:mode="ink">
              <msink:context xmlns:msink="http://schemas.microsoft.com/ink/2010/main" type="inkBullet" rotatedBoundingBox="14028,9227 14605,9226 14606,9273 14029,9275"/>
            </emma:interpretation>
            <emma:one-of disjunction-type="recognition" id="oneOf15">
              <emma:interpretation id="interp75" emma:lang="en-US" emma:confidence="0">
                <emma:literal>-</emma:literal>
              </emma:interpretation>
            </emma:one-of>
          </emma:emma>
        </inkml:annotationXML>
        <inkml:trace contextRef="#ctx0" brushRef="#br0" timeOffset="78005.1377">12275 7775 81,'-21'2'105,"21"-2"5,0 0 0,0 0-53,-25 3-13,25-3-7,0 0-10,0 0-5,28 4-6,-5-4-3,0-4-5,9 1-1,7-1-3,5 1-3,2 1-1,3 2-2,-1 0 0,-1 0 0,-8 5 0,-2-1-1,-10-1 1,-3 1-1,-24-4 1,27 2-1,-27-2 0,0 0-2,0 0-2,0 0-4,0 0-5,-37-6-2,37 6-4,-48 4 1,20 3-1,-9-5 2,5 5 4,-10-4 4,5-1 9,-4-2 4,2-2 9,2 2 3,-3-5 4,10 5 1,-2-5 3,9 8-2,0-3 0,23 0-3,-28 9-2,28-9-2,0 0-3,0 0-1,0 0-2,39 11 0,-11-11-2,7-2-1,6 0-2,8 0 0,-1-1 0,5 1-1,-2 0-1,-2 2-1,-6 0 1,-6 0-2,-4 0 2,-8-3 0,-4 3-1,-21 0 1,25-4-2,-25 4-2,0 0-12,0 0-21,0 0-79,0 0-5,0 0 2,0 0-4</inkml:trace>
      </inkml:traceGroup>
      <inkml:traceGroup>
        <inkml:annotationXML>
          <emma:emma xmlns:emma="http://www.w3.org/2003/04/emma" version="1.0">
            <emma:interpretation id="{3191D784-628D-4BEB-9A46-B946A3E00F68}" emma:medium="tactile" emma:mode="ink">
              <msink:context xmlns:msink="http://schemas.microsoft.com/ink/2010/main" type="line" rotatedBoundingBox="15236,8255 25185,8228 25190,9960 15241,9987"/>
            </emma:interpretation>
          </emma:emma>
        </inkml:annotationXML>
        <inkml:traceGroup>
          <inkml:annotationXML>
            <emma:emma xmlns:emma="http://www.w3.org/2003/04/emma" version="1.0">
              <emma:interpretation id="{46844B61-60D8-4A26-916E-3CA6FDB4A092}" emma:medium="tactile" emma:mode="ink">
                <msink:context xmlns:msink="http://schemas.microsoft.com/ink/2010/main" type="inkWord" rotatedBoundingBox="16603,8352 20725,8341 20729,9919 16608,9930"/>
              </emma:interpretation>
              <emma:one-of disjunction-type="recognition" id="oneOf16">
                <emma:interpretation id="interp76" emma:lang="en-US" emma:confidence="0">
                  <emma:literal>#89,909,929)</emma:literal>
                </emma:interpretation>
                <emma:interpretation id="interp77" emma:lang="en-US" emma:confidence="0">
                  <emma:literal>#89,989,929)</emma:literal>
                </emma:interpretation>
                <emma:interpretation id="interp78" emma:lang="en-US" emma:confidence="0">
                  <emma:literal>#9,999,929)</emma:literal>
                </emma:interpretation>
                <emma:interpretation id="interp79" emma:lang="en-US" emma:confidence="0">
                  <emma:literal>#99,909,929)</emma:literal>
                </emma:interpretation>
                <emma:interpretation id="interp80" emma:lang="en-US" emma:confidence="0">
                  <emma:literal>#99,989,929)</emma:literal>
                </emma:interpretation>
              </emma:one-of>
            </emma:emma>
          </inkml:annotationXML>
          <inkml:trace contextRef="#ctx0" brushRef="#br0" timeOffset="80489.6342">15147 6985 33,'-2'-25'98,"4"4"5,-2 21 1,-14-39-46,14 39-5,-21-7-7,21 7-10,-44 30-6,17 9-6,-15 10-6,-2 20-1,-6 16-5,6 15-3,2 13-4,17 7 0,16 9-2,18-2-4,21-7-5,16-16-13,21-7-19,0-30-46,14-19-37,4-20-2,-6-28-4</inkml:trace>
          <inkml:trace contextRef="#ctx0" brushRef="#br0" timeOffset="81145.9154">15844 7228 112,'-7'-30'111,"7"30"2,-25-19 0,-5 22-65,9 24-9,-16 8-12,7 20-6,-7 5-7,7 12-4,0-3-4,9 3 0,10-10-5,9-11 1,11-16-4,-9-35-2,46 16 0,-14-30-2,5-14 0,0-11-3,0-7 1,-5-7-2,-2 4 4,-9 1 0,-5 6 2,-6 7-1,-6 12 3,-4 23 2,-9-27 1,9 27 4,-21 7 0,21-7 4,-21 27 0,17-4 2,-1 3-2,10 4 1,6 4-1,8 6-2,6-1-3,12 5-1,5 2-2,4 0-1,2 12 1,1 0-3,-8-1 3,-4 6-4,-9 1 5,-12 1-2,-11-5 3,-14-2-1,-12-12 0,-7-7 1,-9-11-1,-4-12 2,-6-16-2,1-9 1,2-12-1,7-11-2,7-5 1,5-12-7,13 3-10,1-9-23,25 8-51,-3-1-32,8 2-1,6 4-2</inkml:trace>
          <inkml:trace contextRef="#ctx0" brushRef="#br0" timeOffset="81802.1979">16419 8084 95,'0'0'104,"12"-27"0,-10 3-1,5-6-57,2 5-18,-4-5-12,-1 2-1,-1 3-5,-3 25 4,0-30 1,0 30 1,0 0 1,0 0-3,-14 25 2,14 1-7,0 4 1,4 7-7,3 0-3,7 2-3,2 2-2,3 1 1,1-7-1,-1-3 2,2 3-2,-7-5 3,-5 0 1,-2-3 2,-12 1 1,-2-3 0,-9-2 0,16-23 1,-44 35 2,21-23 2,-5-5 2,5-1 0,3-6 1,20 0 0,-21-4 0,21 4-1,0 0-4,23-21-1,-23 21-4,41-18-2,-11 13-9,-7-7-18,17 12-74,-15-4-25,-2 2-1,-23 2 0</inkml:trace>
          <inkml:trace contextRef="#ctx0" brushRef="#br0" timeOffset="82427.2651">17012 7740 199,'26'-32'108,"-6"4"3,13-9-35,8-2-50,10-12-10,9-4-23,9 6-24,-6-6-46,-3 4-30,-3 17-3,-10 1 0</inkml:trace>
          <inkml:trace contextRef="#ctx0" brushRef="#br0" timeOffset="82739.7432">17091 7786 148,'0'0'123,"-21"-2"-3,21 2 5,0 0-65,23 14-18,-23-14-14,39 28-12,-11-1-4,11 6-10,7 4-1,8 2-14,10 12-24,-6-12-62,9 5-25,0-5-2,2-14-4</inkml:trace>
          <inkml:trace contextRef="#ctx0" brushRef="#br0" timeOffset="83177.2654">18457 7909 83,'17'-26'101,"-17"26"0,16-50 2,-12 10-63,3 8-12,-9-12-7,0 7-4,-10-2-3,-4 2-2,-12 0 1,-4 5-1,-14-3 3,-3 14-1,-15 5-1,4 19 0,-5 6-2,5 21 1,5 11-4,11 17 3,11 4-3,20 12 0,19-4-1,18-6-3,8-15 1,16-15-4,5-18 3,7-16-4,1-11-6,-4-24-6,-1 1-20,-19-24-33,0 5-58,-10 4-2,-6 1-2,-7 6 0</inkml:trace>
          <inkml:trace contextRef="#ctx0" brushRef="#br0" timeOffset="83442.9031">18820 7768 214,'25'23'131,"-2"16"0,-4 7-1,-17 5-82,12 19-18,-12 1-12,-2 3-20,3 14-40,-10-14-85,4-12-5,1-11-2,4-17-2</inkml:trace>
          <inkml:trace contextRef="#ctx0" brushRef="#br0" timeOffset="78833.3064">13600 7214 1,'0'0'76,"0"0"21,-18-21 3,18 21-38,0 0-5,0 0-8,0 0-9,0 0-6,4 44-6,-8-14-8,8 21-3,-4 7-6,5 13-2,0 10-3,2 2-4,2 5-6,0-7-12,12-1-16,-12-20-30,7-7-54,3-13-2,-3-20-1,-16-20 2</inkml:trace>
          <inkml:trace contextRef="#ctx0" brushRef="#br0" timeOffset="79145.8176">13923 7177 86,'24'-2'109,"-24"2"0,4 44 3,5 2-62,-6 5-9,8 22-10,-6 1-10,6 16-5,-4 3-6,5 4-7,-3-7-7,-2-12-9,7-11-12,-10-21-22,13-13-49,-8-13-17,-9-20-5,0 0 6</inkml:trace>
          <inkml:trace contextRef="#ctx0" brushRef="#br0" timeOffset="79505.2089">13464 7609 62,'-21'-3'113,"21"3"3,-25 3 3,25-3-49,0 0-16,0 0-10,25-3-12,3-4-9,14 5-7,6 0-6,10 0-2,9 2-6,4 0-4,1 4-6,-3-6-13,5 13-21,-16-13-32,-3 7-49,-9-1-4,-11-1 3,-10 4 0</inkml:trace>
          <inkml:trace contextRef="#ctx0" brushRef="#br0" timeOffset="79786.5085">13642 7812 159,'0'0'121,"0"0"4,0 0-4,0 0-70,0 0-16,39 4-8,-7-6-13,12 4-3,2 1-6,10-1-4,6 0-11,-4-6-20,13 4-55,-11-5-43,0-2 2,-6 0-5</inkml:trace>
          <inkml:trace contextRef="#ctx0" brushRef="#br0" timeOffset="84349.2017">20078 7336 1,'-2'-57'35,"9"15"36,-19-11 1,3 9-35,-10 14-2,-15 7-1,-3 18-3,-12 8 0,1 20 0,-10 9-3,10 14 0,-3 5-9,14 9-5,9-5-7,19-4-3,11-7-3,17-14-1,11-14 1,11-16-3,8-11 2,2-17-1,2-11 0,-2-3 0,-8-4 0,-6 2 0,-7 5 3,-11 9 2,-10 5 4,-9 25 4,0 0 1,0 0 3,0 0 1,-21 39 0,14-5-1,12 17 0,7 5-5,8 11-2,8 6-3,9 4-1,2 8 0,5 5-3,-5 2 2,-4-2-3,-10 0 1,-9-2-1,-9-5 3,-7-4 0,-13-19 2,-1-12 3,-12-20 0,1-14 1,-3-23-1,1-14-1,-4-19 0,6-11-4,0-9-1,6-8-5,5-1-6,3-5-11,15 13-24,-4-8-41,14 13-42,7 9-2,4 6-1,5 13 2</inkml:trace>
          <inkml:trace contextRef="#ctx0" brushRef="#br0" timeOffset="84739.8464">20535 7962 192,'23'-19'121,"3"-4"-2,4 3 2,9 13-79,-7-12-8,10 17-12,-12 2-5,4 14-6,-13 4 0,-5 10-3,-9 4-1,-9 7-4,-10 1 0,-6 4 0,-5 2-2,-5-5 1,0-4-2,-2 0 0,7-7 2,7-4 0,16-26-1,-16 37 2,16-37-1,16 20 0,-16-20-1,46 7-1,-11-7-7,0-11-11,13 11-37,-6-14-72,11-7-5,-2-7-1,-3-4 0</inkml:trace>
          <inkml:trace contextRef="#ctx0" brushRef="#br0" timeOffset="85036.734">21253 7553 190,'26'-11'120,"-6"4"-4,10-7 1,-2-11-81,20 4-16,-1-7-15,3-9-16,8 7-17,-14-11-23,9 6-55,-7 5-12,-11 2 1,-3 10 0</inkml:trace>
          <inkml:trace contextRef="#ctx0" brushRef="#br0" timeOffset="85318.0015">21385 7535 233,'0'0'128,"0"0"1,16 21-3,7-1-88,-23-20-10,53 44-13,-16-16-5,11 7-4,1 4-7,-1-5-14,12 17-35,-6-9-79,-1-3-3,-5-4-2,-2-10 0</inkml:trace>
          <inkml:trace contextRef="#ctx0" brushRef="#br0" timeOffset="85755.5462">22751 7752 82,'19'-26'99,"-12"-13"2,7 7-4,-12-5-48,-4-5-29,2 8 2,-14-5-1,0 8 0,-18-1 2,-3 11 2,-20 3 2,4 20-1,-16 3-3,9 23-4,-7 2-3,15 18-2,4 3-4,16 11-2,13-4 0,20-3-4,15-11 1,14-9-1,15-14-5,10-12-3,10-12-8,-4-20-24,10-2-88,-12-10-7,-8-8-3,-10-6-2</inkml:trace>
          <inkml:trace contextRef="#ctx0" brushRef="#br0" timeOffset="86114.9103">22795 6778 157,'26'-7'123,"-26"7"-1,41 34 2,-2 8-76,-6 2-13,22 20-11,-4 13-9,9 15-4,-2 14-8,-3 7 2,-4 16-2,-5 5-3,-14 0 3,-11 2-1,-16-6-2,-17-12-9,-6-1-30,-28-22-87,-5-21-3,-12-17-1,-10-22-5</inkml:trace>
        </inkml:traceGroup>
      </inkml:traceGroup>
    </inkml:traceGroup>
  </inkml:traceGroup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5:36.702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4BB1846C-0329-444E-990E-046FEF3BA32C}" emma:medium="tactile" emma:mode="ink">
          <msink:context xmlns:msink="http://schemas.microsoft.com/ink/2010/main" type="writingRegion" rotatedBoundingBox="1913,826 18808,439 19182,16788 2287,17175"/>
        </emma:interpretation>
      </emma:emma>
    </inkml:annotationXML>
    <inkml:traceGroup>
      <inkml:annotationXML>
        <emma:emma xmlns:emma="http://www.w3.org/2003/04/emma" version="1.0">
          <emma:interpretation id="{90265914-D5D1-4EB5-933A-B41EF2BCA6A3}" emma:medium="tactile" emma:mode="ink">
            <msink:context xmlns:msink="http://schemas.microsoft.com/ink/2010/main" type="paragraph" rotatedBoundingBox="3697,785 16601,490 16625,1525 3721,182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590D814-BB96-4D2E-B62A-924337D0F136}" emma:medium="tactile" emma:mode="ink">
              <msink:context xmlns:msink="http://schemas.microsoft.com/ink/2010/main" type="line" rotatedBoundingBox="3697,785 16601,490 16625,1525 3721,1821"/>
            </emma:interpretation>
          </emma:emma>
        </inkml:annotationXML>
        <inkml:traceGroup>
          <inkml:annotationXML>
            <emma:emma xmlns:emma="http://www.w3.org/2003/04/emma" version="1.0">
              <emma:interpretation id="{A31484EF-2890-40E5-8739-32ED2AD4DDD9}" emma:medium="tactile" emma:mode="ink">
                <msink:context xmlns:msink="http://schemas.microsoft.com/ink/2010/main" type="inkWord" rotatedBoundingBox="3697,785 16601,490 16625,1525 3721,1821">
                  <msink:destinationLink direction="from" ref="{1C0DB3DB-E7E2-4B2A-9437-E3BC45603E0D}"/>
                </msink:context>
              </emma:interpretation>
              <emma:one-of disjunction-type="recognition" id="oneOf0">
                <emma:interpretation id="interp0" emma:lang="en-US" emma:confidence="0">
                  <emma:literal>nisei,</emma:literal>
                </emma:interpretation>
                <emma:interpretation id="interp1" emma:lang="en-US" emma:confidence="0">
                  <emma:literal>"...n.</emma:literal>
                </emma:interpretation>
                <emma:interpretation id="interp2" emma:lang="en-US" emma:confidence="0">
                  <emma:literal>"...a's</emma:literal>
                </emma:interpretation>
                <emma:interpretation id="interp3" emma:lang="en-US" emma:confidence="0">
                  <emma:literal>"...n,</emma:literal>
                </emma:interpretation>
                <emma:interpretation id="interp4" emma:lang="en-US" emma:confidence="0">
                  <emma:literal>"...n',</emma:literal>
                </emma:interpretation>
              </emma:one-of>
            </emma:emma>
          </inkml:annotationXML>
          <inkml:trace contextRef="#ctx0" brushRef="#br0">7760 65 45,'0'0'99,"0"0"-2,0 0 2,0 0-50,0 0-16,12-28-12,-12 28-3,18-39-6,-6 14-4,-3-8 0,3 1-3,-3-5 0,3 0-3,-3 0 1,-2 0-2,0 5 1,0 4 0,-3 1 0,-4 27 1,5-35 1,-5 35 1,0 0 2,0 0 0,0 0 3,0 0 1,0 0 0,-7 46 1,5-14-1,4 10-2,-2 9-2,7 9-1,-3 2-4,6 5-1,3 2-4,1-4 0,3 0-3,-4-10 1,6-6 0,-5-10 0,2-9 1,-7-5 0,-9-25 2,14 28 1,-14-28 0,0 0 2,-21 21-3,21-21 3,-41 11-2,18-2 2,-8-2 1,6 3 1,-3-1 0,5 0 1,3-4 3,20-5 2,-28 9 2,28-9 0,0 0 0,0 0-1,0 0-1,21-7 0,-21 7-3,43-9-2,-15 6-4,0-1-4,4 6-9,-6-11-23,11 14-66,-14-5-29,0 2 2,-23-2-5</inkml:trace>
          <inkml:trace contextRef="#ctx0" brushRef="#br0" timeOffset="-3656.4376">1786 326 35,'14'-23'82,"-12"2"1,-2 21-2,18-41-59,-13 8-2,4 1-11,-4-7 3,2-1-1,-7 3 3,5 5 2,-8-3 3,8 12-1,-10-2 0,5 25 0,-2-21 0,2 21-1,0 0-1,0 0-1,-5 42-1,5-12 1,-4 9-1,6 5-3,-2 7-2,7 4-2,0 1-4,7-3 0,2-3-3,5-3-1,4-6-2,-2-9 3,0-4-1,-2-7 2,-21-21-1,25 21-1,-25-21 1,0 0 1,0 0-2,0 0 2,-34 18-2,11-13 1,-3 6 3,-1-1 1,-1 1-3,2-2 5,3-2-2,23-7 1,-34 7 2,34-7-1,0 0-3,0 0 0,0 0 3,0 0-6,39-16 2,-14 16-1,5 7 0,5-7-6,0 12-11,-8-12-31,6 11-76,-8-4 2,-4 2-5,-21-9-3</inkml:trace>
          <inkml:trace contextRef="#ctx0" brushRef="#br0" timeOffset="-2625.1348">3554 268 13,'21'-23'85,"-14"-5"3,11 1-5,-4-8-53,0-9-7,5 3-5,-3-10 1,2 9-1,-9 1 2,10 8-1,-14 1 4,-5 32-1,16-39 2,-16 39-3,0 0-1,0 0-2,0 0-3,14 23-1,-17-2-1,8 11-1,-5 10-4,9 6-1,-2 8-4,2 1 1,5 10-5,0-2 1,2-3-3,0-2 0,0-7 0,-2-7-1,2-9-1,-4-7 1,-3-4 1,-9-26 2,12 27-1,-12-27 0,0 0 2,-23 26 0,23-26 0,-40 21 1,15-14 0,-3 6-6,1 1 9,-1-2-2,5-5 5,23-7-2,-32 7 4,32-7 3,0 0-3,0 0 8,0 0-8,6-23 3,-6 23-7,37-7 4,-16 4-4,9 6-7,-2 1 6,2 1-7,-2 0 5,-1-1-7,1 3 3,-7-5-15,4 10-13,-25-12-38,21-7-65,-21 7 4,0 0-5,0 0 1</inkml:trace>
          <inkml:trace contextRef="#ctx0" brushRef="#br0" timeOffset="1062.5496">9261-16 39,'23'-32'90,"-4"11"-2,-10-9 0,-2-7-54,9 3-9,-9-8-7,9 7-3,-11 1 2,8 4-1,-10 0 3,6 9 2,-7 0 0,-2 21 0,7-21-2,-7 21-2,0 0 0,0 0-1,5 37-4,-3-7-1,-4 7-2,6 9-1,-1 12-4,4 11 0,7 8-3,4 3 0,3 4-2,4-1 0,3-7-2,0-7 2,2-9-1,-5-14 1,0-9-1,-6-14 0,-19-23 0,23 23 2,-23-23 0,0 0-3,0 0 2,-42-2-1,15 2 0,-3 0-1,-5 2 2,-2 1 0,5 1 2,2 1 2,4 0 1,26-5 2,-32 4 1,32-4 3,0 0-2,0 0 3,0 0-2,0 0-1,37 0-1,-9 2-2,4-4-1,7 0-4,1 2-5,-4-5-9,8 10-29,-18-10-87,6 5 2,-11-4-6,-21 4 3</inkml:trace>
          <inkml:trace contextRef="#ctx0" brushRef="#br0" timeOffset="2234.4799">11461-117 34,'16'-30'90,"-16"30"-1,9-37 0,-6 7-54,6 4-7,-7-4-10,5 0-6,-7-4-1,7 6 0,-9 0 3,2 28 0,-7-39 3,7 39-2,0 0 3,-23-16 0,23 16 0,-19 21-4,12-1 0,3 10-4,2 7-2,8 10 0,-1 3-3,9 10-1,0 5-4,7 0 1,-1-1-4,6-1 4,-5-6-4,-1-1 3,-4-10-2,-2-9 2,-4-5 0,-6-9-1,-4-23 1,-11 28-1,11-28 1,-35 9 0,12-9 1,-7 0 1,0-2 1,2 4 2,0-4 1,5 4 2,3-2 1,20 0 1,-21 5-1,21-5 0,0 0-2,23 11-1,-23-11-1,46 10-1,-16-6-2,7 3-1,2 2-5,1-4-9,3 9-20,-15-16-50,9 8-40,-12-8-6,5 0 2,-9-12-5</inkml:trace>
          <inkml:trace contextRef="#ctx0" brushRef="#br0" timeOffset="-1140.6843">6232 141 15,'0'0'95,"0"0"-3,0 0 2,23-30-41,-23 30-18,9-39-12,3 16-4,-10-12-6,8 3-7,-6-5 0,3 5-1,-5-8 1,8 8-1,-10-2 2,4 8-1,-4 3 1,0 23 1,5-35-1,-5 35 1,0 0 0,0 0 1,0 0-1,5 23 1,-8 1-2,3 10 1,-4 8-2,4 6-2,2 12 0,3 5-2,1 4-2,4 3-2,6 2 0,0-5-1,2-5-1,3-8 2,0-8-1,-5-8 1,3-10 0,-8-7 1,-11-23 1,19 25 1,-19-25 1,0 0 0,0 0 0,0 0 0,-28 9 1,28-9-2,-37 5 2,16 0-1,-2-5 3,2 4 1,1-4 1,20 0 1,-33-2 0,33 2 2,0 0-2,-20-9-1,20 9-1,0 0-2,0 0-2,30-5 0,-30 5-1,39 2 1,-12 1-5,-1-1-1,4 3-8,-5-8-14,10 17-36,-14-14-60,2-2 1,-23 2-6,32-16 3</inkml:trace>
          <inkml:trace contextRef="#ctx0" brushRef="#br0" timeOffset="3250.1579">12853-57 64,'0'0'105,"0"0"2,0 0-2,0 0-39,0 0-31,5-37-11,9 14-8,-5-10-7,5 1-5,-3-7 0,1 0-1,-3 2-1,0 0 0,0 0 0,-2 7 3,-4 2 1,1 7 0,-4 21 2,3-27 2,-3 27 1,0 0 0,0 0 2,0 0-3,-10 36 0,10-3-2,0 6-2,5 10-1,2 8-3,2 8 0,5 4-6,0 5 2,2-2-4,0-3 3,3-9-2,-5-7 1,-1-9-1,-1-12 1,-5-4 0,-7-28 0,0 28 0,0-28 0,0 0 1,-37 18 0,37-18 0,-42 16 1,19-9 3,0 2 1,2-2 3,21-7 2,-30 12 2,30-12 1,0 0 2,0 0-1,0 0 0,0 0-2,28-3-3,-7 3-2,2 0-3,2 0-4,5 5-11,-7-12-21,14 14-70,-11-14-25,1 5 2,-6-7-5</inkml:trace>
          <inkml:trace contextRef="#ctx0" brushRef="#br0" timeOffset="4218.9522">14374-78 87,'0'0'104,"19"-32"1,-10 9-1,3-12-47,4 7-29,-5-13-6,8 1-9,-8 1 0,3 5-3,-9-1 2,2 9-1,-9 1 2,2 25-1,-10-32 0,10 32-1,0 0 0,-23-3-2,23 3-3,-11 33 0,6-3-2,7 14 0,3 11-2,4 12 1,3 7-4,4 7 1,5-1-2,2 1 0,2-5-3,-4-11 1,2-5-1,-2-14 0,-3-9 1,-4-9 1,-2-5-1,-12-23 2,-5 30 2,5-30 0,-32 23-1,4-11 2,-7-1-2,-2 1 2,-4-5 2,4 2 1,0-7 3,9 1 1,1-6 1,27 3 1,-23-11 1,23 11-1,0 0-1,23-23-1,-23 23-2,46-14-4,-16 5 3,7 4-4,-3 3 0,1 2-1,-3 0 0,-2 2-2,-2 3-2,-7-3-2,-21-2-9,25-2-15,-4 8-35,-21-6-64,0 0 0,0 0-3,0-20 4</inkml:trace>
        </inkml:traceGroup>
      </inkml:traceGroup>
    </inkml:traceGroup>
    <inkml:traceGroup>
      <inkml:annotationXML>
        <emma:emma xmlns:emma="http://www.w3.org/2003/04/emma" version="1.0">
          <emma:interpretation id="{ABD575E1-F7CF-4BD0-8528-CB9E6CA666B1}" emma:medium="tactile" emma:mode="ink">
            <msink:context xmlns:msink="http://schemas.microsoft.com/ink/2010/main" type="paragraph" rotatedBoundingBox="1943,2432 17288,1945 17319,2911 1974,33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A85106-5A19-4585-B4C8-F35C76E1C5B1}" emma:medium="tactile" emma:mode="ink">
              <msink:context xmlns:msink="http://schemas.microsoft.com/ink/2010/main" type="line" rotatedBoundingBox="1943,2432 17288,1945 17319,2911 1974,3398"/>
            </emma:interpretation>
          </emma:emma>
        </inkml:annotationXML>
        <inkml:traceGroup>
          <inkml:annotationXML>
            <emma:emma xmlns:emma="http://www.w3.org/2003/04/emma" version="1.0">
              <emma:interpretation id="{787FC05B-1762-44B1-9E54-9D8305D13CB4}" emma:medium="tactile" emma:mode="ink">
                <msink:context xmlns:msink="http://schemas.microsoft.com/ink/2010/main" type="inkWord" rotatedBoundingBox="1953,2739 2567,2720 2585,3274 1971,3293">
                  <msink:destinationLink direction="to" ref="{42EA55A5-EB38-4826-A8E4-D2273D0D30A4}"/>
                </msink:context>
              </emma:interpretation>
              <emma:one-of disjunction-type="recognition" id="oneOf1">
                <emma:interpretation id="interp5" emma:lang="en-US" emma:confidence="1">
                  <emma:literal>c</emma:literal>
                </emma:interpretation>
                <emma:interpretation id="interp6" emma:lang="en-US" emma:confidence="0">
                  <emma:literal>O</emma:literal>
                </emma:interpretation>
                <emma:interpretation id="interp7" emma:lang="en-US" emma:confidence="0">
                  <emma:literal>0</emma:literal>
                </emma:interpretation>
                <emma:interpretation id="interp8" emma:lang="en-US" emma:confidence="0">
                  <emma:literal>o</emma:literal>
                </emma:interpretation>
                <emma:interpretation id="interp9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5344.014">555 1979 63,'23'-26'97,"-16"-1"0,3-1 0,1 0-61,-15-9-12,1 7-10,-8-2-2,-8 9-5,-8 2 1,-6 10 2,-13 6 0,-5 10 2,-11 6-3,0 15 3,-5 8 4,11 12-3,3 8 0,14 10-4,11-2 2,24 5-4,15-7 2,21-6-5,12-13-2,14-13-2,9-19 2,5-16-2,-1-14 0,-4-18-7,-9-7-9,-14-21-24,0 2-80,-21-2-1,-10 5-2,-10 9 0</inkml:trace>
        </inkml:traceGroup>
        <inkml:traceGroup>
          <inkml:annotationXML>
            <emma:emma xmlns:emma="http://www.w3.org/2003/04/emma" version="1.0">
              <emma:interpretation id="{D922DA7F-4835-41C7-BF20-93EF1274FDB6}" emma:medium="tactile" emma:mode="ink">
                <msink:context xmlns:msink="http://schemas.microsoft.com/ink/2010/main" type="inkWord" rotatedBoundingBox="3933,2369 6299,2294 6329,3255 3964,3330"/>
              </emma:interpretation>
              <emma:one-of disjunction-type="recognition" id="oneOf2">
                <emma:interpretation id="interp10" emma:lang="en-US" emma:confidence="0">
                  <emma:literal>2</emma:literal>
                </emma:interpretation>
                <emma:interpretation id="interp11" emma:lang="en-US" emma:confidence="0">
                  <emma:literal>1</emma:literal>
                </emma:interpretation>
                <emma:interpretation id="interp12" emma:lang="en-US" emma:confidence="0">
                  <emma:literal>d</emma:literal>
                </emma:interpretation>
                <emma:interpretation id="interp13" emma:lang="en-US" emma:confidence="0">
                  <emma:literal>u</emma:literal>
                </emma:interpretation>
                <emma:interpretation id="interp14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6922.4583">3259 1960 99,'-23'-4'122,"23"4"1,0 0 3,0 0-65,0 0-18,0 0-10,23-5-9,-23 5-7,48-4-7,-15 1-3,3 1-7,6 2-3,0-7-11,6 14-32,-13-7-81,6-2-3,-4-3-1,-4 0-2</inkml:trace>
          <inkml:trace contextRef="#ctx0" brushRef="#br0" timeOffset="7688.1185">4161 1700 1,'0'-35'63,"7"7"22,-7-16 6,3 0-53,4 8 1,-5-8-2,5 14-2,-12-3 1,5 33-2,-2-37 0,2 37-3,0 0-4,0 0-5,-7 28-7,7 0-1,-2 2-4,6 11-1,1 6-3,6 3 0,-1 6-5,1 1 3,5 3 0,-2 0-3,2-2 0,1-2-1,-4-8 2,-3-4-3,-1-7 4,-2-9-4,-5-8 1,-2-20 1,-9 33 0,9-33-1,-30 23 1,9-12 0,-7 1-1,-2-1-1,-2 3 2,4-2 1,1-5 1,1 2 3,5-9 1,21 0 0,-20-5 1,20 5 3,0 0-4,11-23 0,-11 23-1,37-18-3,-11 11 1,1 2-3,8 1 2,2 1-4,-3 3 3,1-2-2,-3 2-1,-6 0-3,-1 2-3,-25-2-8,35 7-23,-35-7-60,0 0-40,0 0 2,0 0-4</inkml:trace>
          <inkml:trace contextRef="#ctx0" brushRef="#br0" timeOffset="6328.4345">2111 1700 32,'0'0'92,"7"-51"4,0 18-9,0-1-54,-5-8-9,3 3-8,-5 2-2,2 2-3,-6 5 0,1 7 1,3 23 5,-9-25-2,9 25 4,0 0-5,-25 30-1,20 7-1,-2 9-3,7 14-1,3 7-6,4 12 2,6-1 0,6 5-1,6-7 1,3 0-4,0-13 3,-1-5-4,-1-10 5,-8-11-3,-6-5-1,-10-6-1,-2-26 1,-18 30 1,18-30 1,-44 11 0,14-13-1,2 2 3,-4-7 0,4 2 3,0-2 2,8 3 0,20 4-1,-30-12 4,30 12-2,0 0-1,0 0-2,0 0-2,41 0-1,-6 5-4,9 6-3,2-6-14,11 14-39,-6-13-68,0-1-4,-7-3-1,-3-4-3</inkml:trace>
        </inkml:traceGroup>
        <inkml:traceGroup>
          <inkml:annotationXML>
            <emma:emma xmlns:emma="http://www.w3.org/2003/04/emma" version="1.0">
              <emma:interpretation id="{387CC3FC-B63C-4F41-A1DE-BB1CE99228D4}" emma:medium="tactile" emma:mode="ink">
                <msink:context xmlns:msink="http://schemas.microsoft.com/ink/2010/main" type="inkWord" rotatedBoundingBox="8252,2658 8839,2639 8855,3136 8268,3154"/>
              </emma:interpretation>
              <emma:one-of disjunction-type="recognition" id="oneOf3">
                <emma:interpretation id="interp15" emma:lang="en-US" emma:confidence="0">
                  <emma:literal>c</emma:literal>
                </emma:interpretation>
                <emma:interpretation id="interp16" emma:lang="en-US" emma:confidence="0">
                  <emma:literal>O</emma:literal>
                </emma:interpretation>
                <emma:interpretation id="interp17" emma:lang="en-US" emma:confidence="0">
                  <emma:literal>o</emma:literal>
                </emma:interpretation>
                <emma:interpretation id="interp18" emma:lang="en-US" emma:confidence="0">
                  <emma:literal>0</emma:literal>
                </emma:interpretation>
                <emma:interpretation id="interp19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8469.4067">6724 1905 91,'0'0'110,"23"-23"-3,-23 23 1,21-46-70,-7 25-12,-14-11-9,7 4-7,-10-4-7,-1 4-1,-8 5 0,-9 4 0,-6 6-2,-8 6 1,-7 7 2,-4 9 1,-7 9 3,7 10 0,-3 11 7,6 10-4,6 1 6,16 8-5,9 2 2,15-4-5,11-8 3,13-4-4,10-19-3,16-8 2,5-17-3,7-12 0,-1-11-4,-4-14 0,5-2-19,-21-17-35,0 3-71,-14 0-3,-14 9-1,-14 0-1</inkml:trace>
        </inkml:traceGroup>
        <inkml:traceGroup>
          <inkml:annotationXML>
            <emma:emma xmlns:emma="http://www.w3.org/2003/04/emma" version="1.0">
              <emma:interpretation id="{7ABE6B94-7CE5-4D25-8EFC-E005DB04C94D}" emma:medium="tactile" emma:mode="ink">
                <msink:context xmlns:msink="http://schemas.microsoft.com/ink/2010/main" type="inkWord" rotatedBoundingBox="10068,2283 10377,2273 10402,3042 10092,3051"/>
              </emma:interpretation>
              <emma:one-of disjunction-type="recognition" id="oneOf4">
                <emma:interpretation id="interp20" emma:lang="en-US" emma:confidence="0">
                  <emma:literal>I</emma:literal>
                </emma:interpretation>
                <emma:interpretation id="interp21" emma:lang="en-US" emma:confidence="0">
                  <emma:literal>•</emma:literal>
                </emma:interpretation>
                <emma:interpretation id="interp22" emma:lang="en-US" emma:confidence="0">
                  <emma:literal>k</emma:literal>
                </emma:interpretation>
                <emma:interpretation id="interp23" emma:lang="en-US" emma:confidence="0">
                  <emma:literal>1</emma:literal>
                </emma:interpretation>
                <emma:interpretation id="interp24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9516.348">8174 1626 61,'0'0'101,"0"0"1,-5-21-14,5 21-44,7-42-12,2 12-10,-4-7-8,4-2-7,0-2-2,1 4-1,-8 2 1,2 5-1,-6 7 2,2 23 0,-7-25 3,7 25 0,0 0 1,-16 27 1,7-1-2,7 11-1,2 2-1,4 12 0,8 2-5,4 4 2,5 3-3,6-4 0,6-3 4,-1 0-5,3-9 4,-5-5-3,-7-7 4,-3-2-5,-8-9 5,-12-21-4,0 30-1,0-30 0,-35 12 2,8-8-1,-3-4 2,-5 3 0,0-6 2,3 3-1,4-2 2,5 2 1,3-5 0,20 5 2,-21-2-3,21 2 1,0 0-3,23 5 1,0-1-3,5 3 0,6-2-2,5 2-7,3 4-13,-7-13-38,-1 9-69,-4-5 1,-7-2-5,-23 0 1</inkml:trace>
        </inkml:traceGroup>
        <inkml:traceGroup>
          <inkml:annotationXML>
            <emma:emma xmlns:emma="http://www.w3.org/2003/04/emma" version="1.0">
              <emma:interpretation id="{9ABC9752-DF40-4AF7-8FA5-D5790AEB3192}" emma:medium="tactile" emma:mode="ink">
                <msink:context xmlns:msink="http://schemas.microsoft.com/ink/2010/main" type="inkWord" rotatedBoundingBox="11189,2186 17289,1993 17319,2911 11218,3104"/>
              </emma:interpretation>
              <emma:one-of disjunction-type="recognition" id="oneOf5">
                <emma:interpretation id="interp25" emma:lang="en-US" emma:confidence="0">
                  <emma:literal>-301-1</emma:literal>
                </emma:interpretation>
                <emma:interpretation id="interp26" emma:lang="en-US" emma:confidence="0">
                  <emma:literal>-sons</emma:literal>
                </emma:interpretation>
                <emma:interpretation id="interp27" emma:lang="en-US" emma:confidence="0">
                  <emma:literal>-301.1</emma:literal>
                </emma:interpretation>
                <emma:interpretation id="interp28" emma:lang="en-US" emma:confidence="0">
                  <emma:literal>-rd..</emma:literal>
                </emma:interpretation>
                <emma:interpretation id="interp29" emma:lang="en-US" emma:confidence="0">
                  <emma:literal>-Jos.,</emma:literal>
                </emma:interpretation>
              </emma:one-of>
            </emma:emma>
          </inkml:annotationXML>
          <inkml:trace contextRef="#ctx0" brushRef="#br0" timeOffset="12750.8707">9330 1690 84,'0'0'106,"0"0"-20,-21 0-13,21 0-13,0 0-6,-27-9-9,27 9-5,0 0-10,0 0-5,0 0-8,25 9-4,-25-9-6,37 5-1,-9-5-4,4 0-1,5 2-5,-2-4-9,9 7-15,-17-17-38,13 12-59,-10-7-3,0 5 1,-7-5-3</inkml:trace>
          <inkml:trace contextRef="#ctx0" brushRef="#br0" timeOffset="13407.1504">9981 1556 28,'0'0'90,"0"0"-2,19-39 0,-12 5-64,4-1-5,-2-11 0,3 6 0,-7-8 2,4 11 0,-9 0 2,7 12 3,-12-3-3,5 28-2,0-23-2,0 23 0,0 0-2,0 0-2,-7 32-3,10 1-2,-3 4-3,4 13-1,3 8-4,2 9-2,5 7-3,2-3-1,5 3 3,-2-9-4,1-5 2,-1-12-3,2-6 5,-8-12-3,-1-5 5,-5-4-2,-7-21 0,2 21 1,-2-21 0,-21 16 1,21-16 3,-41 14-1,15-12 3,3 1 0,-2-1 3,4 0 1,0-4 1,21 2 1,-20-2-2,20 2-1,0 0-2,0 0 0,0 0-3,32-12 0,-11 12-2,4-2-1,1 2-4,-1 0-3,5 4-11,-9-11-28,11 7-85,-32 0 1,32-7-5,-32 7 2</inkml:trace>
          <inkml:trace contextRef="#ctx0" brushRef="#br0" timeOffset="14235.3136">12061 1513 76,'0'0'92,"7"-49"0,-7 17-44,-2 6-20,-12-4-7,-2 5-9,-9 2 0,-3 9 0,-14 2 0,1 12 3,-10 3 1,2 15 2,-4 3 1,7 16 1,-2-2-5,13 13 0,3-2-5,16 7-1,9-2-3,11-2 0,12-12-1,12-5-2,9-9 1,9-12-1,5-11-1,-2-9-2,-1-9-2,-9-10-5,-2 0-5,-14-11-13,0 9-16,-20-14-39,-3 7-32,-5-2-3,-2 0 4</inkml:trace>
          <inkml:trace contextRef="#ctx0" brushRef="#br0" timeOffset="15110.3612">12996 1473 93,'14'-37'97,"-2"14"0,-5-7-25,2-16-43,5 7-6,-5-10-4,5 5-3,-10-2 1,3 14-1,-9-3 3,4 15 0,-2 20 0,-11-21 0,11 21-3,0 0 0,-33 32-3,29 3-1,-5 4-3,6 14-2,6 7-2,4 7-1,6 2-3,6 3 0,6-1-3,3-4-1,4-7 0,-2-6 5,-2-13 0,-7-9 1,-3-6-1,-18-26 0,16 30 1,-16-30-1,0 0 0,-39 16-4,14-11-1,-5-3-3,-3 3 5,1-1-3,0 1 6,4-3-1,5 0 5,23-2-3,-28 3 5,28-3-1,0 0 0,0 0-1,35 0-2,-7 0-2,4-3-5,0-6-8,12 14-40,-7-17-74,2 3-6,-6-5 2,-1-4-6</inkml:trace>
          <inkml:trace contextRef="#ctx0" brushRef="#br0" timeOffset="15657.263">14201 1683 150,'0'0'119,"0"0"4,0 0-6,5 21-77,-5-21-11,37-2-12,-7 2-11,7-5-15,11 10-22,-6-14-53,11 4-33,-2-2-5,4 0 1</inkml:trace>
          <inkml:trace contextRef="#ctx0" brushRef="#br0" timeOffset="16266.6666">15118 1489 49,'18'-39'103,"-2"9"-2,-6-11 5,6-6-46,0 8-30,-7-16-2,5 13-4,-9-6-2,4 11-2,-11 0 2,4 12-3,-7 4-1,5 21-2,0 0-1,0 0-4,0 0-2,-23 37-2,19-3-2,1 12-1,3 5-2,3 12 0,1 1-2,5 1 1,3 0-3,2-3 1,4-4-2,3-8 1,-2-6 0,-1-7 1,-4-2-1,0-12 6,-5-2-5,-9-21 6,-7 30-6,7-30 5,-28 20-5,8-10 6,-6-3 1,-1 4-9,-1-4 10,7 2-8,0-4 11,21-5-7,-27 7 2,27-7-2,0 0-3,0 0 7,20-2-7,-20 2 7,40-5-10,-13 3 8,3 2 2,-2 0-10,0 4 2,-8-8-17,8 17-29,-28-13-85,28 3 2,-28-3-6,0 0-3</inkml:trace>
        </inkml:traceGroup>
      </inkml:traceGroup>
    </inkml:traceGroup>
    <inkml:traceGroup>
      <inkml:annotationXML>
        <emma:emma xmlns:emma="http://www.w3.org/2003/04/emma" version="1.0">
          <emma:interpretation id="{BE3687BE-54C1-4E92-A6EB-16A6DB8D47A5}" emma:medium="tactile" emma:mode="ink">
            <msink:context xmlns:msink="http://schemas.microsoft.com/ink/2010/main" type="paragraph" rotatedBoundingBox="2088,4003 17058,3550 17090,4598 2120,50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CDA42C3-1210-475B-A5E4-5685762B7820}" emma:medium="tactile" emma:mode="ink">
              <msink:context xmlns:msink="http://schemas.microsoft.com/ink/2010/main" type="inkBullet" rotatedBoundingBox="2100,4396 2815,4374 2832,4964 2118,4985"/>
            </emma:interpretation>
            <emma:one-of disjunction-type="recognition" id="oneOf6">
              <emma:interpretation id="interp30" emma:lang="en-US" emma:confidence="0">
                <emma:literal>c</emma:literal>
              </emma:interpretation>
              <emma:interpretation id="interp31" emma:lang="en-US" emma:confidence="0">
                <emma:literal>O</emma:literal>
              </emma:interpretation>
              <emma:interpretation id="interp32" emma:lang="en-US" emma:confidence="0">
                <emma:literal>o</emma:literal>
              </emma:interpretation>
              <emma:interpretation id="interp33" emma:lang="en-US" emma:confidence="0">
                <emma:literal>C</emma:literal>
              </emma:interpretation>
              <emma:interpretation id="interp34" emma:lang="en-US" emma:confidence="0">
                <emma:literal>0</emma:literal>
              </emma:interpretation>
            </emma:one-of>
          </emma:emma>
        </inkml:annotationXML>
        <inkml:trace contextRef="#ctx0" brushRef="#br0" timeOffset="17297.9785">807 3620 88,'7'-21'97,"5"1"5,-8-8-40,-4-9-19,5 7-9,-12-7-8,2 12-6,-13-1-7,-5 10-5,-14 5-5,-16 8-2,-12 13-5,-9 3 1,-2 15-1,-3 7 1,8 11 0,6 9 5,17 10 0,25 2 2,20 2 1,29-2 1,20-11 1,19-8 0,8-23-1,13-13-3,-1-24 1,-2-13-6,-6-12-6,-17-16-14,-10 0-31,-17-3-54,-15-4-5,-9 14 1,-13-2 1</inkml:trace>
      </inkml:traceGroup>
      <inkml:traceGroup>
        <inkml:annotationXML>
          <emma:emma xmlns:emma="http://www.w3.org/2003/04/emma" version="1.0">
            <emma:interpretation id="{BD2452F9-3A32-44EA-A27E-E567EC6FB2B0}" emma:medium="tactile" emma:mode="ink">
              <msink:context xmlns:msink="http://schemas.microsoft.com/ink/2010/main" type="line" rotatedBoundingBox="4102,3942 17058,3550 17090,4598 4133,4991"/>
            </emma:interpretation>
          </emma:emma>
        </inkml:annotationXML>
        <inkml:traceGroup>
          <inkml:annotationXML>
            <emma:emma xmlns:emma="http://www.w3.org/2003/04/emma" version="1.0">
              <emma:interpretation id="{A013AE57-4334-4B68-BECB-A3F9608D2915}" emma:medium="tactile" emma:mode="ink">
                <msink:context xmlns:msink="http://schemas.microsoft.com/ink/2010/main" type="inkWord" rotatedBoundingBox="4102,3942 17058,3550 17090,4598 4133,4991"/>
              </emma:interpretation>
              <emma:one-of disjunction-type="recognition" id="oneOf7">
                <emma:interpretation id="interp35" emma:lang="en-US" emma:confidence="0">
                  <emma:literal>norias</emma:literal>
                </emma:interpretation>
                <emma:interpretation id="interp36" emma:lang="en-US" emma:confidence="0">
                  <emma:literal>sasses</emma:literal>
                </emma:interpretation>
                <emma:interpretation id="interp37" emma:lang="en-US" emma:confidence="0">
                  <emma:literal>norias'</emma:literal>
                </emma:interpretation>
                <emma:interpretation id="interp38" emma:lang="en-US" emma:confidence="0">
                  <emma:literal>"arras</emma:literal>
                </emma:interpretation>
                <emma:interpretation id="interp39" emma:lang="en-US" emma:confidence="0">
                  <emma:literal>"norias</emma:literal>
                </emma:interpretation>
              </emma:one-of>
            </emma:emma>
          </inkml:annotationXML>
          <inkml:trace contextRef="#ctx0" brushRef="#br0" timeOffset="19313.694">4039 3521 30,'18'-23'96,"-18"23"0,24-51 4,-11 10-69,6-6-6,-8-3-12,6-1 5,-8-2-9,2 7 3,-6 2 1,2 9-1,-12 5 4,5 30-1,-2-28 5,2 28-3,-7 21 2,5 9 2,-3 5-6,7 13-5,1 8 1,6 11-5,5 4-1,2 5-4,7-4-2,0-3-7,7-4 3,-2-12 0,0-2 1,-8-14 0,1-7 0,-21-30-1,19 32 3,-19-32 1,0 0-1,-28 25 1,3-18 0,-3-2 0,-2 2 1,-5-3 3,1 1 1,4-3 2,2-4 2,7 0 2,21 2 1,-23-7-1,23 7 1,0 0-3,0 0 1,39-7-3,-13 9-2,6 3-3,3-1-6,-3-4-18,12 17-52,-10-15-56,1 0-2,-7-2-2,-1-2 0</inkml:trace>
          <inkml:trace contextRef="#ctx0" brushRef="#br0" timeOffset="18579.2791">2194 3454 14,'0'0'87,"3"-30"1,-3 30-1,14-44-52,-10 10-15,5-6 1,-2-4-9,3 1 5,-6-4-9,3 8 2,-4 5-2,-1 8-1,-2 26 5,0 0-3,0 0 3,0 0 1,-26 46 2,19 0-4,3 10-1,4 13-3,7 3 1,4 4-7,10-7 3,7-2-11,4-5 4,5-8 0,-2-8 0,-1-9 2,-6-10-1,-5-6 1,-23-21 3,14 21 1,-14-21 1,-21 2 2,-2-6 1,-2-1 1,-5-2 0,0 5 1,0-3-1,4 7 1,3-2-2,23 0-1,-23 12 1,23-12-2,0 0-2,26 18 0,-1-13 1,12 0-7,7 4-13,0-11-37,9 2-67,2 2-3,3-4 0,-5-1-2</inkml:trace>
          <inkml:trace contextRef="#ctx0" brushRef="#br0" timeOffset="21048.1551">8612 3219 40,'0'0'93,"0"0"2,10-42-1,1 14-62,-6-13-2,9 2-10,-8-8-1,4 6-9,-8 2 1,5 9-2,-9 2 1,2 28-1,-7-28 2,7 28 1,0 0 1,-16 30 0,6-4-3,6 8 1,-3 8-4,9 13 2,3 3-2,6 6-3,8-1-2,1-1-3,10-2 1,3-4-3,1-6 3,-4-10-3,-4-3-1,-5-12-1,-8-4 0,-13-21 1,-11 23 0,-10-21 0,-4-2 2,-5-2 2,-3-5 3,3 2 4,-2-4 3,11 7 3,1-8-1,20 10 2,-21-4-2,21 4 0,0 0-4,21 9-1,-1-2-1,10 5-2,7-3-1,5 2-4,2 3-12,-3-12-31,5 5-80,-6-4-3,-6-6-3,-8-4 1</inkml:trace>
          <inkml:trace contextRef="#ctx0" brushRef="#br0" timeOffset="21876.3208">10039 3302 118,'18'-26'111,"-8"1"3,8-5-3,1-5-72,-3-11-18,7-2-12,-2-8-3,-1 8-3,-8-5 3,4 9-3,-9 5 5,0 6 2,-7 5-1,0 28 1,0-32-1,0 32-1,0 0 1,0 0-2,-12 39-1,12-4-2,0 7 0,5 11-1,2 9-2,5 7-1,4 5-1,-2-2-3,6 2-1,-1-10 0,2-4 1,-5-9-1,0-9 1,-7-15-2,-2-4-1,-7-23 0,-7 30 1,7-30-1,-32 21 2,11-16 2,-7-1 3,3 3 6,-3-4 4,3 1 1,2-4 3,23 0 1,-28 3 0,28-3-1,0 0-2,0 0-2,25 2-2,1-2-1,-3-2-2,12-3-3,-3 3-9,-4-8-22,11 6-85,-9-3-17,-5 2-3,-4-2-1</inkml:trace>
          <inkml:trace contextRef="#ctx0" brushRef="#br0" timeOffset="22532.5997">12156 3463 117,'30'-23'111,"-18"-2"-1,-1-1-1,1-6-74,-15-3-13,1 3-4,-12-5-10,-7 7-1,-11 0-2,-3 5 0,-15 2-1,-1 13 2,-14-1 3,5 11-4,-4 9 2,10 12 4,4 2-1,10 14-2,10 2 1,19 5-3,15 2 2,20 0-2,15-11 2,14-7-7,12-12 2,6-9-5,8-12-2,-8-16-11,5-2-27,-20-18-75,-3-8-8,-12-4-3,-11 2-1</inkml:trace>
          <inkml:trace contextRef="#ctx0" brushRef="#br0" timeOffset="23220.1371">13373 3209 85,'11'-41'99,"10"4"3,-5-5-4,-9-9-63,9 10-11,-11-8-1,6 13-9,-13-1 4,2 14-1,-9 2 1,9 21 1,-23-7-2,23 7-1,-26 34-2,15-1-3,1 6-4,8 9-1,2 10 0,7 5-1,7-1-1,7 0-3,6-2-2,1-9-3,2-3 1,0-6-1,-4-12-4,-26-30 2,32 32-1,-32-32 2,0 0 3,-23 14 1,-3-11 0,-6-3 1,-5 4 2,0 3 4,-2 0 2,11 2 2,-2-2 0,30-7 3,-23 9-2,23-9 1,0 0-3,42-7-3,-10-2-7,5 0-7,11 4-25,-11-4-85,12-2-12,-5-1-1,0 1-3</inkml:trace>
          <inkml:trace contextRef="#ctx0" brushRef="#br0" timeOffset="23923.2956">14695 3258 131,'33'-28'108,"-15"-9"0,8-4 1,6-8-80,-11-11-4,11 2-12,-11-9 2,4 5-8,-6 0 3,1 6 0,-6 1 0,0 9 0,-7 2 1,2 16-1,-6 3 1,-3 25 1,0 0 0,0 0 0,-5 44-3,0 2-1,1 12-2,4 11 0,0 9-3,4 10-2,6 2 1,1-4-5,5-3 0,3-7-2,2-7 1,-5-11-3,4-5 2,-6-18-1,2-5-1,-9-10 1,-7-20 1,5 28 1,-5-28 0,-23 9 2,2-9 1,-4 0 2,-5 3 1,-3 1 3,-4 1 1,7 2 2,0-5 1,10 7 1,20-9 1,-26 3-2,26-3 0,0 0-1,0 0-2,40-19-1,-15 12-1,5 3-2,5 1-2,-1 1-1,1 4-3,-3 1-3,-2 3-9,-9-8-16,4 16-42,-25-14-57,0 0-2,0 0 1,0 0-1</inkml:trace>
          <inkml:trace contextRef="#ctx0" brushRef="#br0" timeOffset="20110.6419">7040 3449 35,'0'0'102,"12"-27"-2,-12 27 1,11-42-58,-13 14-16,2-2-3,-9 3-12,-3 1 4,-9 8-8,-4 4 5,-14 7-2,-3 9 5,-16 3 1,5 18-1,-11-4 3,13 18-8,-7-3 4,19 15-9,4-1 5,22 8-10,15 1 4,19-1-5,13-8 2,15-9 1,13-11-2,7-14 0,7-21 0,-2-14 1,-2-13-4,-7-15-6,-8 1-12,-17-12-23,-4 4-78,-15 8 0,-16 6-5,-7 12 2</inkml:trace>
        </inkml:traceGroup>
      </inkml:traceGroup>
    </inkml:traceGroup>
    <inkml:traceGroup>
      <inkml:annotationXML>
        <emma:emma xmlns:emma="http://www.w3.org/2003/04/emma" version="1.0">
          <emma:interpretation id="{CA153E27-3647-426A-A3D7-96FA57FC5AE6}" emma:medium="tactile" emma:mode="ink">
            <msink:context xmlns:msink="http://schemas.microsoft.com/ink/2010/main" type="paragraph" rotatedBoundingBox="2235,6243 17979,6263 17978,7078 2234,70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7CB348-77C7-43EC-94B1-2A18D688D9DC}" emma:medium="tactile" emma:mode="ink">
              <msink:context xmlns:msink="http://schemas.microsoft.com/ink/2010/main" type="line" rotatedBoundingBox="2235,6243 17979,6263 17978,7078 2234,7058"/>
            </emma:interpretation>
          </emma:emma>
        </inkml:annotationXML>
        <inkml:traceGroup>
          <inkml:annotationXML>
            <emma:emma xmlns:emma="http://www.w3.org/2003/04/emma" version="1.0">
              <emma:interpretation id="{00CE5243-E6D7-41DF-B686-F53FFB0A37A1}" emma:medium="tactile" emma:mode="ink">
                <msink:context xmlns:msink="http://schemas.microsoft.com/ink/2010/main" type="inkWord" rotatedBoundingBox="2235,6243 17979,6263 17978,7078 2234,7058"/>
              </emma:interpretation>
              <emma:one-of disjunction-type="recognition" id="oneOf8">
                <emma:interpretation id="interp40" emma:lang="en-US" emma:confidence="0">
                  <emma:literal>cooers-S.S..</emma:literal>
                </emma:interpretation>
                <emma:interpretation id="interp41" emma:lang="en-US" emma:confidence="0">
                  <emma:literal>coo "9.2-1-1</emma:literal>
                </emma:interpretation>
                <emma:interpretation id="interp42" emma:lang="en-US" emma:confidence="0">
                  <emma:literal>coo "3.2-1-1</emma:literal>
                </emma:interpretation>
                <emma:interpretation id="interp43" emma:lang="en-US" emma:confidence="0">
                  <emma:literal>coders-S.S..</emma:literal>
                </emma:interpretation>
                <emma:interpretation id="interp44" emma:lang="en-US" emma:confidence="0">
                  <emma:literal>coo "3-2-1-1</emma:literal>
                </emma:interpretation>
              </emma:one-of>
            </emma:emma>
          </inkml:annotationXML>
          <inkml:trace contextRef="#ctx0" brushRef="#br0" timeOffset="57112.435">15097 5730 133,'0'0'117,"0"0"1,-9 21 0,9-21-70,0 0-16,28 9-13,-8-9-11,13 3-15,-6-13-22,22 13-36,-5-8-52,0-4-1,4 0-1,-9-5 1</inkml:trace>
          <inkml:trace contextRef="#ctx0" brushRef="#br0" timeOffset="57674.9628">15771 5666 138,'19'-37'111,"-19"37"-3,20-49 1,-15 10-80,11 4-6,-9-2-11,2 5-7,-4-3-1,-3 5-1,-2 5 2,0 25 1,-4-32 1,4 32 2,0 0 1,0 0 1,-23 25-1,20 3-2,1 2-1,4 7-2,3 4-2,9 3 0,2 5 2,2-1-4,3-2 2,2-4-4,0-3 4,-2-7-4,-2-4 4,-3-2-4,-16-26 0,18 32 1,-18-32 0,-2 25 1,2-25 0,-26 23-1,26-23 0,-43 23 0,17-11 0,1-3 2,2 0 2,2-2 1,21-7 1,-25 5 1,25-5 1,0 0-1,0 0 0,27-7-1,-6 5-3,4-1-1,3 3-5,0 3-5,4 1-13,-32-4-31,42 5-77,-42-5 0,25 9-4,-25-9 3</inkml:trace>
          <inkml:trace contextRef="#ctx0" brushRef="#br0" timeOffset="25564.0034">722 5846 92,'20'-30'105,"-17"0"-4,6 0-1,0-3-67,-9-8-13,5 4-6,-12 0-5,2 2-1,-11 5-2,-2 7 4,-12 5 0,-7 9 2,-14 4-1,0 14-1,-4 5 3,2 14-8,4 9 5,8 11-4,8 5 2,22 3-5,15 1 4,17-4-5,18-9 0,14-7 1,10-18-1,6-15-2,5-8-2,-7-17-11,0-4-17,-21-17-52,-9-4-38,-9 2-3,-17-5-1</inkml:trace>
          <inkml:trace contextRef="#ctx0" brushRef="#br0" timeOffset="26314.0351">2901 5742 1,'-7'-53'55,"5"32"28,-14-7-13,-3 1-36,-2 6 1,-9-5-5,0 13-1,-11-1-5,4 14 3,-14-3-2,7 15 1,-7 6-2,10 15-5,2 4-2,4 9-4,12 0-1,9 5-7,12-5 2,11 0-6,12-11 0,11-10 0,5-9 0,9-11-1,0-17 2,3-8-6,-3-8-10,-11-18-24,1-3-75,-10 5-2,-15-6-4,-4 10 1</inkml:trace>
          <inkml:trace contextRef="#ctx0" brushRef="#br0" timeOffset="26892.189">4526 5682 29,'7'-39'93,"-2"18"1,-8-5-37,-4-11-23,7 10-2,-16-10-2,2 11 1,-18-1 0,0 15-1,-19-2-2,0 19-2,-11 2-5,6 18 0,-4 12-4,12 14-7,4 9 1,14 9-5,16 1 1,14-1-4,19-5 1,13-8-3,12-17 0,9-16-1,7-14-4,0-18-9,0-7-22,-16-23-40,-3-3-53,-8-6 1,-17-1-3,-9 3 26</inkml:trace>
          <inkml:trace contextRef="#ctx0" brushRef="#br0" timeOffset="46408.7858">8693 5559 31,'21'-2'106,"-21"2"4,0 0-4,14-32-52,-12 4-19,10 5-9,-8-12-9,8 5-5,-8-4-2,1 4-1,-5 0 2,2 4 0,-6 3 0,4 23 1,-7-27-2,7 27 0,0 0-3,0 0-1,0 0-2,-5 27-1,17 6-2,-1 8-1,10 12-2,2 3 1,5 13 1,2 0-5,2-2 4,-2-5-4,-4-4 3,-1-12-1,-7-9 4,-4-9-3,-14-28 0,9 28 3,-9-28-1,0 0 1,-32 11-2,11-11 2,-2 3-1,-7-1 1,3-2 3,-1 2 0,5 0 2,23-2 0,-33 0 3,33 0-1,0 0 0,0 0-1,26 0-2,-1 0-2,1 5-6,4-5-14,9 12-48,-2-10-62,-7-4-6,-2-3 4,-1-7-5</inkml:trace>
          <inkml:trace contextRef="#ctx0" brushRef="#br0" timeOffset="47236.9473">10374 5758 58,'0'0'112,"0"0"-2,-5-32-1,5 32-59,9-58-19,3 26-8,-7-17-13,6 5-1,-4-6-8,2 3 0,-4 6 1,-1 4 0,-4 7 3,0 4 1,0 26 1,-4-20 0,4 20 1,-9 20 1,2 4-2,7 15 0,2 9-3,3 8 0,6 11-1,5 4-2,5-2 1,2-2-2,5-4 2,0-10-3,-1-7 3,-4-7-4,-2-11 2,-5-7-1,-16-21 0,14 25-1,-14-25 0,0 0-1,-37 19 0,16-15 0,-6-2 1,-1-2 1,0 3 2,3-6 2,4 3 2,21 0 3,-30-4-1,30 4 1,0 0-2,0 0 0,0 0-1,0 0-2,30 2-1,-7-4-5,5 4-11,-7-13-36,9 8-75,-5-1 0,-4-3-4,-21 7 0</inkml:trace>
          <inkml:trace contextRef="#ctx0" brushRef="#br0" timeOffset="45502.4855">6715 5557 12,'0'0'101,"0"0"-4,-21 7 6,21-7-66,0-21-9,0 21-8,11-39-8,-4 9-1,0 0-5,0-5 0,2 1 0,-4-3 0,2 7 2,-2 2-1,-5 28 1,4-30-1,-4 30 0,0 0 1,0 35-1,0-5-2,3 11 1,1 5-3,8 10 1,6 9-1,5-1-7,10 1 2,1-5-7,5-7 5,1-7-4,-1-9 6,-11-9-3,-5-14 4,-23-14 2,0 0 1,0 0 2,0 0 0,-37 13-1,2-8 0,-4 2 0,0-2 1,-1 6 4,3-4 2,12 2 2,2-6-1,23-3 0,0 0 0,0 0-2,23 7-4,7-5-10,12 5-18,-8-12-49,12 7-51,-2 1 1,-2-8-6,-3 3 18</inkml:trace>
          <inkml:trace contextRef="#ctx0" brushRef="#br0" timeOffset="54659.1909">12230 5779 41,'0'0'74,"-23"4"-33,23-4-2,-26 3-7,26-3 3,-23 0 0,23 0 0,0 0-1,-23 0 3,23 0-3,0 0 1,0 0-5,0 0-5,0 0-2,0 0-5,0 0-2,0 0-5,0 0 0,26-21-6,-6 16 1,8 1-8,2 1-2,5 6-14,-10-8-30,3 5-75,-3 7-3,-25-7 0,26 5 0</inkml:trace>
          <inkml:trace contextRef="#ctx0" brushRef="#br0" timeOffset="55362.3489">12726 5587 1,'12'-25'73,"-15"-19"3,13 5-35,-6 4-15,-6 5 2,2 7-1,-5 2 4,5 21-1,0 0 2,0 0 2,-30-2-3,26 23-2,4-21-7,-12 50-4,10-17-6,6 6-1,10 5-4,7-3-2,2 6-2,5-4-4,0-1 3,-1-3-4,-1-4 5,-6-3-6,-10-9 2,-6 0-2,-4-23 2,-16 26 1,16-26 0,-39 11 2,11-8 0,0-6 3,1 1 2,4 0 1,2-3 0,21 5 1,-21-7-2,21 7 0,0 0-3,28-2-5,-3 4-13,1-4-29,8 2-77,6 2 2,-1-6-5,7 1 0</inkml:trace>
          <inkml:trace contextRef="#ctx0" brushRef="#br0" timeOffset="55924.8816">13629 5721 151,'0'0'115,"0"0"0,0 0-3,0 0-80,34 14-13,-8-14-23,6-7-29,7 0-77,3 2-4,-5-8-2,4 3 0</inkml:trace>
          <inkml:trace contextRef="#ctx0" brushRef="#br0" timeOffset="56487.404">14229 5666 88,'14'-33'102,"-14"33"-2,21-48 1,-17 13-68,10 3-8,-7 0-13,2 2-6,-4 2-3,-3 2 0,-2 26 2,-4-30 1,4 30 2,0 0 1,-23-4 2,23 4-1,-14 28-1,9-3 0,3 5-2,4 7-1,7 9 1,3 5-4,9 0 0,-1-1-4,8-1 2,0-5-4,2-5 3,-5-4-4,-2-12 2,-23-23-2,26 32 2,-26-32 2,0 0 0,0 0 0,-37 21 1,11-23 1,-1 4-1,-3-2 3,0-2 3,4 2 1,1 0 3,25 0 1,-32 0 0,32 0 0,0 0-1,0 0-2,0 0-4,34-5-4,-6 5-12,-3-7-33,17 2-82,-8 3 3,3-7-7,-2 2 4</inkml:trace>
        </inkml:traceGroup>
      </inkml:traceGroup>
    </inkml:traceGroup>
    <inkml:traceGroup>
      <inkml:annotationXML>
        <emma:emma xmlns:emma="http://www.w3.org/2003/04/emma" version="1.0">
          <emma:interpretation id="{60632C32-A81C-425D-84BA-B54D76DA359F}" emma:medium="tactile" emma:mode="ink">
            <msink:context xmlns:msink="http://schemas.microsoft.com/ink/2010/main" type="paragraph" rotatedBoundingBox="2180,8151 18065,7747 18086,8583 2201,89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83A06E-AEC2-4DB5-81C5-5B0A06235F68}" emma:medium="tactile" emma:mode="ink">
              <msink:context xmlns:msink="http://schemas.microsoft.com/ink/2010/main" type="line" rotatedBoundingBox="2180,8151 18065,7747 18086,8583 2201,8987"/>
            </emma:interpretation>
          </emma:emma>
        </inkml:annotationXML>
        <inkml:traceGroup>
          <inkml:annotationXML>
            <emma:emma xmlns:emma="http://www.w3.org/2003/04/emma" version="1.0">
              <emma:interpretation id="{EE638780-4096-4613-A3B0-0FFCAE1A8F7C}" emma:medium="tactile" emma:mode="ink">
                <msink:context xmlns:msink="http://schemas.microsoft.com/ink/2010/main" type="inkWord" rotatedBoundingBox="2180,8151 18065,7747 18086,8583 2201,8987"/>
              </emma:interpretation>
              <emma:one-of disjunction-type="recognition" id="oneOf9">
                <emma:interpretation id="interp45" emma:lang="en-US" emma:confidence="0">
                  <emma:literal>oooas_so_ss</emma:literal>
                </emma:interpretation>
                <emma:interpretation id="interp46" emma:lang="en-US" emma:confidence="0">
                  <emma:literal>oooos_so_ss</emma:literal>
                </emma:interpretation>
                <emma:interpretation id="interp47" emma:lang="en-US" emma:confidence="0">
                  <emma:literal>oooos_sa_ss</emma:literal>
                </emma:interpretation>
                <emma:interpretation id="interp48" emma:lang="en-US" emma:confidence="0">
                  <emma:literal>odds-so...</emma:literal>
                </emma:interpretation>
                <emma:interpretation id="interp49" emma:lang="en-US" emma:confidence="0">
                  <emma:literal>ooood_so_ss</emma:literal>
                </emma:interpretation>
              </emma:one-of>
            </emma:emma>
          </inkml:annotationXML>
          <inkml:trace contextRef="#ctx0" brushRef="#br0" timeOffset="59737.5649">13783 7261 147,'0'0'121,"0"0"-1,12 21 0,9-14-76,-21-7-13,46 9-12,-16-5-16,5-6-22,8 9-51,-3-7-49,-3-5-3,0 1-1,-5-8-1</inkml:trace>
          <inkml:trace contextRef="#ctx0" brushRef="#br0" timeOffset="60331.3443">14536 7108 125,'16'-43'108,"-4"22"-4,-5-14 1,2 3-84,5 7-8,-5-10-9,-2 12 0,-2 2 0,-5 21 2,-7-23 3,7 23 2,0 0 2,-21 11 3,21-11-1,-14 30 1,9-9-4,5 7-1,0 4-2,5 1-4,4 1-2,5 1-3,7-1-2,-3-1-2,5-3 1,-2-5-3,2-6 1,-23-19 0,30 27 0,-30-27 2,0 0 1,3 28 1,-3-28 1,-33 16 0,8-7 1,-3 1 0,-2-1 3,0 0 3,0-2 2,9 0 3,21-7 0,-30 7 2,30-7 0,0 0-1,0 0-3,21-7-2,0 5-4,4-3-6,5 7-8,-4-8-23,13 6-82,-11 2-13,-3-2-3,0 2 0</inkml:trace>
          <inkml:trace contextRef="#ctx0" brushRef="#br0" timeOffset="27829.7408">632 7584 64,'-3'-28'89,"3"28"1,-4-32-31,-3 4-22,4 8-7,-6-6-6,9 26-2,-30-39-3,9 27 0,-11 5 1,0 12 0,-10 4-3,5 14 1,-4 3-2,6 13-3,0 3 0,15 4-4,8 2-2,14-2-1,15-6-1,17-8 0,15-11-3,11-14 1,7-17-2,2-10 0,-2-15-6,-5-9-9,-9 0-9,-23-13-23,-4 8-52,-19 5-21,-14 5 1,-9 11-1</inkml:trace>
          <inkml:trace contextRef="#ctx0" brushRef="#br0" timeOffset="28501.644">2781 7397 3,'9'-48'85,"-4"27"9,-8 0-37,-8-4-7,11 25-2,-37-30-2,16 27-6,-18 1-3,7 18-5,-15 0-5,10 21-4,-6 5-3,10 16-2,1 2-6,14 9 0,8-5-3,13 1-1,10-14-1,13-10-2,11-20 0,7-18-3,4-17-1,1-16-6,4-10-11,-12-15-25,5 2-66,-13 0-20,-8-3-2,-9 13 3</inkml:trace>
          <inkml:trace contextRef="#ctx0" brushRef="#br0" timeOffset="29173.5525">4674 7672 5,'0'0'95,"23"-53"3,-14 23 2,0-3-52,-11-11-10,4 12-13,-11-7-4,0 9-6,-9-2 1,-1 9-2,-11-1-1,-5 11 0,-11 1 1,-2 14 0,-10 8-2,0 13-1,-4 9-1,9 14-1,4 7-3,15 10 3,13 1-5,19 3 3,13-7-2,19-11 1,14-15-2,9-18-3,10-16-4,-3-23-12,4-7-19,-13-20-29,0-8-58,-7 0-2,-12 0-1,-7 10 1</inkml:trace>
          <inkml:trace contextRef="#ctx0" brushRef="#br0" timeOffset="48190.1229">6906 7665 1,'0'0'63,"30"-9"33,-30 9 1,23-47-46,-6 20-3,-13-17-9,8 7-7,-17-12-7,5 8-8,-11-5-6,-6 11-4,-8 5-3,-7 0-1,-10 14 1,-4 7-1,-5 11 2,5 12 0,-5 11 0,12 15 1,9 10-1,14 20 1,18-4-4,21 1 2,12-7-3,13-13 1,15-15-5,1-18-3,5-16-13,-11-29-27,-2-8-66,-8-5-1,-13-11-2,-5 6-1</inkml:trace>
          <inkml:trace contextRef="#ctx0" brushRef="#br0" timeOffset="49737.0758">8829 7263 67,'16'-25'93,"-13"-17"-8,11-2-39,-3 3-21,-9-3-6,5 7-10,-4 0-1,1 9 1,-4 5-2,0 23 3,-4-25 2,4 25 1,0 0 0,0 0 2,-21 39-1,21-7 0,0 10-3,11 13-1,-1 3-1,8 7-2,1-3-1,8-2-2,-1-7-3,1-2 0,-6-16-1,-2-8 2,-8-6-1,-11-21 0,7 26 0,-7-26 0,-25 13-1,4-8 1,-4-3 2,-8 3 1,1-5 1,2 5 4,2-3-1,7 2 3,21-4 0,-25 7 1,25-7-1,0 0-1,28 7-3,-5-2-2,2 0 0,5-1-3,5 1-6,0-3-17,1 10-44,-6-8-56,-4-1-3,-5-1-1,-21-2-2</inkml:trace>
          <inkml:trace contextRef="#ctx0" brushRef="#br0" timeOffset="50533.984">10152 7390 74,'-18'21'109,"18"-21"2,0 0 2,0 0-62,0 0-11,32 7-11,-32-7-10,39 4-7,-11 3-10,2-7-17,5 12-46,4-5-51,-7-9-6,0 2 1,-2-12-2</inkml:trace>
          <inkml:trace contextRef="#ctx0" brushRef="#br0" timeOffset="51205.8949">11002 7224 32,'0'0'99,"-3"-39"-5,13 13-1,-10 1-48,2-17-26,5 3-6,-5-5-7,0 14 1,-4-7-2,-2 14 6,-3 2 3,7 21 0,0 0 2,-26-11 0,26 11 0,-18 30-2,8-7 1,6 9-3,2 10-2,8 11-2,4 5-2,4 2-2,2 2 0,7-2-5,0 0-3,2-5-1,-2-11 1,-4-9-1,-5-3 1,-3-11-1,-6 0 2,-5-21 1,-7 25 3,7-25-1,-30 19 0,7-12 1,-3 2-2,-4 0 4,0-2 0,3 2 5,-1-4 1,7 2 4,0-7 1,21 0 1,-20 4 0,20-4-2,0 0-2,25-7-3,-4 5-2,7 0-4,4 2-2,5 0-3,0 2-5,-3-2-9,3 14-27,-16-9-80,0-1-4,-21-4 0,23 5-2</inkml:trace>
          <inkml:trace contextRef="#ctx0" brushRef="#br0" timeOffset="59159.4134">12740 7372 1,'0'0'89,"28"-5"9,-28 5 5,11-32-43,-11 32-15,19-40-7,-19 40-8,16-43-7,-11 17-6,-8 3-5,-4 0-7,7 23-2,-39-32-2,9 25-1,-7 5 0,-7 6 1,3 12 1,-8 5 2,3 9 3,4 0 2,8 14 3,6-7 0,17 7 3,11-10-2,16 1 1,11-14-3,17-5-2,7-9-2,9-14-5,0-7-8,-2-14-16,0 8-39,-15-13-61,-6 1-3,-11 4-2,-10 1 0</inkml:trace>
          <inkml:trace contextRef="#ctx0" brushRef="#br0" timeOffset="61847.0483">15760 7189 28,'0'0'97,"0"0"5,18-25 1,-18 25-41,21-35-18,-14 5-11,9 3-8,-7-8-10,5 3-5,-2-5-4,-1 7-3,-6 0-1,2 4-1,-7 26 0,2-32 1,-2 32 1,-5-21 1,5 21 0,0 0 2,0 0 0,0 0 2,-13 28-1,17-5 0,3 14-1,5 7-3,4 2 2,0 7-4,5 5 2,-1-1-3,6-1 1,-8-5-2,3-12 1,-5-7 1,-2-9-1,-14-23 2,21 26-2,-21-26 1,0 0-1,0 0 1,0 0-1,0 0 0,-30 4-1,9-4 0,-2 3 1,0-1 2,-5-2 2,5 5 2,2-8 2,21 3 2,-27 0 1,27 0 2,0 0 0,0 0-1,0 0-1,0 0-2,0 0-1,0 0-1,32 0-2,-11 5 0,4-3-3,5 3 1,0-3-2,3 0 0,-6-2-1,1 0 0,-7 0-1,-21 0 0,32 0-1,-32 0-4,0 0-2,0 0-4,0 0-7,0 0-15,0 0-23,0 0-52,0 0-20,0 0 3,0 0-1</inkml:trace>
        </inkml:traceGroup>
      </inkml:traceGroup>
    </inkml:traceGroup>
    <inkml:traceGroup>
      <inkml:annotationXML>
        <emma:emma xmlns:emma="http://www.w3.org/2003/04/emma" version="1.0">
          <emma:interpretation id="{FD88B2E9-1FE6-4D72-B971-927C312BF5A1}" emma:medium="tactile" emma:mode="ink">
            <msink:context xmlns:msink="http://schemas.microsoft.com/ink/2010/main" type="paragraph" rotatedBoundingBox="2291,9835 18322,9450 18345,10381 2313,107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2EF3244-9FA9-405A-B9EB-3003E0971F10}" emma:medium="tactile" emma:mode="ink">
              <msink:context xmlns:msink="http://schemas.microsoft.com/ink/2010/main" type="line" rotatedBoundingBox="2291,9835 18322,9450 18345,10381 2313,10766"/>
            </emma:interpretation>
          </emma:emma>
        </inkml:annotationXML>
        <inkml:traceGroup>
          <inkml:annotationXML>
            <emma:emma xmlns:emma="http://www.w3.org/2003/04/emma" version="1.0">
              <emma:interpretation id="{28645B8A-666D-4A84-87CB-9AD131E414F8}" emma:medium="tactile" emma:mode="ink">
                <msink:context xmlns:msink="http://schemas.microsoft.com/ink/2010/main" type="inkWord" rotatedBoundingBox="2295,9999 6491,9898 6506,10525 2310,10626"/>
              </emma:interpretation>
              <emma:one-of disjunction-type="recognition" id="oneOf10">
                <emma:interpretation id="interp50" emma:lang="en-US" emma:confidence="0.5">
                  <emma:literal>000</emma:literal>
                </emma:interpretation>
                <emma:interpretation id="interp51" emma:lang="en-US" emma:confidence="0">
                  <emma:literal>00</emma:literal>
                </emma:interpretation>
                <emma:interpretation id="interp52" emma:lang="en-US" emma:confidence="0">
                  <emma:literal>00 00</emma:literal>
                </emma:interpretation>
                <emma:interpretation id="interp53" emma:lang="en-US" emma:confidence="0">
                  <emma:literal>0000</emma:literal>
                </emma:interpretation>
                <emma:interpretation id="interp54" emma:lang="en-US" emma:confidence="0">
                  <emma:literal>00 0</emma:literal>
                </emma:interpretation>
              </emma:one-of>
            </emma:emma>
          </inkml:annotationXML>
          <inkml:trace contextRef="#ctx0" brushRef="#br0" timeOffset="31251.7825">4517 9207 128,'11'-23'114,"6"0"2,-8-5-34,-5-11-40,8 11-6,-12-11-10,0 7-4,-12-1-6,1 8-6,-14 4-1,-8 7-5,-13 10 2,-2 13-1,-12 5 0,-3 18 1,-1 10-1,6 11 3,5 4-2,16 6 3,14-6-5,20 1 2,20-9-1,17-10-1,17-14-2,9-15-1,9-15 0,3-14-5,-3-8-3,-11-15-11,-5 3-19,-25-21-35,-5 5-57,-19 6-3,-11 7-1,-11 8 3</inkml:trace>
          <inkml:trace contextRef="#ctx0" brushRef="#br0" timeOffset="30048.597">832 9396 7,'0'0'94,"0"0"7,33-14-2,-33 14-51,16-43-9,-9 17-7,-9-8-7,-1-1-8,-8 0-6,-5 5-3,-10 5-2,-9 6-2,-8 12 2,-8 14 1,-9 10 2,2 13 2,-2 7 1,9 13 1,3 1-1,20 11 2,14-6-2,28-3 0,16-9-4,19-5 1,6-18-4,10-10 2,6-18-2,-2-13-3,-6-13-3,-10-15-14,-5 2-25,-22-10-83,-1-4 0,-6 7-6,-10 5 1</inkml:trace>
          <inkml:trace contextRef="#ctx0" brushRef="#br0" timeOffset="30689.2577">3026 9200 109,'0'0'104,"9"-41"-1,-5 10-37,-6 4-34,-12-10-5,10 5-8,-17-3-5,0 10-3,-16 1-2,0 11 1,-14 3-1,1 15 0,-10 4 0,2 14 0,2 7-1,8 12 0,6 6-1,17 8 1,14 1-2,20 1 0,14-5-1,18-4-1,10-12-1,9-12-2,7-16 0,-5-11-5,3-12-12,-19-20-20,5 1-36,-19-18-48,-13-4 0,-10 0-2,-7-3 16</inkml:trace>
        </inkml:traceGroup>
        <inkml:traceGroup>
          <inkml:annotationXML>
            <emma:emma xmlns:emma="http://www.w3.org/2003/04/emma" version="1.0">
              <emma:interpretation id="{1119BF3C-B749-4386-9920-0C4460D2D105}" emma:medium="tactile" emma:mode="ink">
                <msink:context xmlns:msink="http://schemas.microsoft.com/ink/2010/main" type="inkWord" rotatedBoundingBox="8754,9680 18322,9450 18345,10381 8776,10611"/>
              </emma:interpretation>
              <emma:one-of disjunction-type="recognition" id="oneOf11">
                <emma:interpretation id="interp55" emma:lang="en-US" emma:confidence="0">
                  <emma:literal>assorts</emma:literal>
                </emma:interpretation>
                <emma:interpretation id="interp56" emma:lang="en-US" emma:confidence="0">
                  <emma:literal>9110-2-1</emma:literal>
                </emma:interpretation>
                <emma:interpretation id="interp57" emma:lang="en-US" emma:confidence="0">
                  <emma:literal>assocs.'</emma:literal>
                </emma:interpretation>
                <emma:interpretation id="interp58" emma:lang="en-US" emma:confidence="0">
                  <emma:literal>assort.</emma:literal>
                </emma:interpretation>
                <emma:interpretation id="interp59" emma:lang="en-US" emma:confidence="0">
                  <emma:literal>assocs..</emma:literal>
                </emma:interpretation>
              </emma:one-of>
            </emma:emma>
          </inkml:annotationXML>
          <inkml:trace contextRef="#ctx0" brushRef="#br0" timeOffset="63378.3825">13841 8960 142,'0'0'125,"0"0"2,0 0-2,0 0-55,0 0-31,0 0-13,33 5-13,-6-5-9,8 4-16,-3-8-29,12 4-82,-7 2-4,-2 0 0,-3-6-3</inkml:trace>
          <inkml:trace contextRef="#ctx0" brushRef="#br0" timeOffset="63987.777">14501 8826 138,'14'-48'101,"-2"18"-1,-8-7-3,-1-3-76,6 8-7,-7 0-6,3 9 2,-10 0 2,5 23 1,-7-21 3,7 21 0,0 0 2,-18 21-2,18-21-2,-9 43-3,6-13-3,8 7-1,4 0-4,5 3 0,2 1-4,5-2 2,2-2-6,0-2 2,0-5-3,-4-5 0,-1-2 0,-18-23 1,16 37 0,-16-37 0,-13 37 3,13-37 2,-33 33 3,12-17 3,-6-5 2,4 3 3,-5-9 3,28-5 2,-37 4 1,37-4 1,-25-7-2,25 7-4,0 0-1,16-20-4,-16 20-3,34-12-5,-4 12-6,-2-4-16,14 15-48,-5-9-61,-3 3 0,-6-5-3,2 2 1</inkml:trace>
          <inkml:trace contextRef="#ctx0" brushRef="#br0" timeOffset="52143.4444">7213 9583 10,'28'-11'100,"-28"11"6,18-28-3,-18 28-44,14-48-14,-4 20-10,-13-11-9,8-1-7,-12-1-6,0 2-2,-7-1-1,-4 8-2,-10 0 3,-7 11-3,-6 5 2,-8 16 0,-4 9 0,5 14-4,2 9 1,6 12-1,10 7-1,12 7 1,16-3-2,20-4 1,19-12-2,9-6 2,10-15-5,6-11-2,5-12-9,-5-15-23,5-6-72,-18-6-22,-10-1 2,-11-3-5</inkml:trace>
          <inkml:trace contextRef="#ctx0" brushRef="#br0" timeOffset="52987.2333">9051 9163 33,'0'0'93,"7"-25"-3,-5-5 0,7-10-56,-2 6-18,-2-8 0,2 5-5,-7-2 0,2 9-1,-6 2 2,4 28 0,-14-30 1,14 30 0,0 0 0,-19 23 0,15 5-3,8 14-1,5 4-1,8 12-1,6-1-2,4 6 1,6-3-4,4-5 1,2-9-2,-4-4 2,-5-12-2,-7-5 2,-23-25-1,18 30 1,-18-30 0,-25 19 2,-3-17 2,0 0 0,-11-6 3,4 4-1,-1-5 2,5 3 0,4-5-1,27 7-1,-33-9-3,33 9 0,0 0-3,0 0 0,42-3-4,-12 1-5,19 7-21,-8-12-68,17-3-29,2-1-2,4-5 0</inkml:trace>
          <inkml:trace contextRef="#ctx0" brushRef="#br0" timeOffset="53752.8976">10875 9045 105,'2'-20'106,"10"-1"-3,-6-11-1,-1-10-69,11 5-13,-4-11-4,4 4-4,-7 0 2,5 7 0,-9 0 3,2 14 1,-10-3 0,3 26-1,-2-20-4,2 20 1,0 0-5,-7 30 0,7-5-4,5 14-1,-1 8 0,10 8-2,2 12-4,5 2-1,2 3-3,5-5-2,2 0 1,-2-7 1,-1-5-2,-6-11 2,-5-7 1,-4-7 3,-8-7 2,-8-2 3,4-21-1,-28 30 2,3-21 0,-1 0 2,-6-7 1,2 3 1,0-7 1,7 4 1,0-7 1,23 5 0,-30-11 0,30 11-2,0 0 0,0 0-2,30-25-2,-7 22-1,5 1-2,4 2-1,5 5-1,-3 1 1,3 4-4,-4-1 0,-6 2-5,-4-8-12,3 11-39,-26-14-74,23 0 0,-23 0-4,0 0 2</inkml:trace>
          <inkml:trace contextRef="#ctx0" brushRef="#br0" timeOffset="62987.7253">12975 9163 124,'21'-4'104,"-14"-17"2,7-5-28,0 6-29,-7-20-11,4 3-13,-6-4-8,0 2-6,-8-3-5,-4 7-2,-6 3-1,-8 9-1,-9 5 2,-10 13 0,-8 10 1,2 13 1,-5 5 1,7 9 2,3 8-1,8 6 1,13 5-4,17-1 1,19-1-2,14-8 0,7-4-2,9-9 0,8-12 0,3-13-2,1-20-2,-5-13-7,0-7-15,-20-16-34,1 3-61,-11-1-2,-7 0-2,-11 7-2</inkml:trace>
          <inkml:trace contextRef="#ctx0" brushRef="#br0" timeOffset="64581.5559">15471 8932 156,'0'0'121,"0"0"-1,0 0-1,23 30-53,-23-30-34,37-2-21,-7 7-25,-2-17-41,6 10-64,1-5-2,0-2-2,-1-5 0</inkml:trace>
          <inkml:trace contextRef="#ctx0" brushRef="#br0" timeOffset="65206.5868">16092 8805 151,'12'-20'106,"-5"-13"-1,6 3 1,6-7-79,-10-4-11,3 1-10,-5 4 2,2-1 0,-9 7 2,4 4 1,-4 26 4,0-34 0,0 34 3,0 0-2,0 0-2,-4 27-2,4-4-2,4 19-1,-1 2-4,6 13 0,0 6-4,5-1-2,4 10-4,1-3 1,2 0-2,2-6 1,-2-6 1,-3-6 1,-2-5 2,-4-4 2,-8-12 2,-1-3 1,-3-27 0,-14 35 0,14-35-1,-30 14 1,9-16 1,0-1 2,-2-6 0,23 9 2,-39-16 1,39 16 0,-28-14-1,28 14-2,0 0-1,0 0-2,0 0-1,0 0-2,23-11 0,-23 11-1,42 0 0,-19 0-2,5 2-3,-8-2-5,8 9-12,-28-9-23,37 7-66,-37-7-22,0 0 1,21 16-1</inkml:trace>
        </inkml:traceGroup>
      </inkml:traceGroup>
    </inkml:traceGroup>
    <inkml:traceGroup>
      <inkml:annotationXML>
        <emma:emma xmlns:emma="http://www.w3.org/2003/04/emma" version="1.0">
          <emma:interpretation id="{E7F56F76-8A6C-45BA-BE92-7522C9DC5598}" emma:medium="tactile" emma:mode="ink">
            <msink:context xmlns:msink="http://schemas.microsoft.com/ink/2010/main" type="paragraph" rotatedBoundingBox="2390,12043 18701,11881 18710,12806 2399,129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93C920-0CEF-4FF7-BBD9-C721BC1DC1A4}" emma:medium="tactile" emma:mode="ink">
              <msink:context xmlns:msink="http://schemas.microsoft.com/ink/2010/main" type="line" rotatedBoundingBox="2390,12043 18701,11881 18710,12806 2399,12968"/>
            </emma:interpretation>
          </emma:emma>
        </inkml:annotationXML>
        <inkml:traceGroup>
          <inkml:annotationXML>
            <emma:emma xmlns:emma="http://www.w3.org/2003/04/emma" version="1.0">
              <emma:interpretation id="{974F47A6-E09B-419A-810C-E5BECE25057A}" emma:medium="tactile" emma:mode="ink">
                <msink:context xmlns:msink="http://schemas.microsoft.com/ink/2010/main" type="inkWord" rotatedBoundingBox="2390,12043 18701,11881 18710,12806 2399,12968"/>
              </emma:interpretation>
              <emma:one-of disjunction-type="recognition" id="oneOf12">
                <emma:interpretation id="interp60" emma:lang="en-US" emma:confidence="0">
                  <emma:literal>00.113 s</emma:literal>
                </emma:interpretation>
                <emma:interpretation id="interp61" emma:lang="en-US" emma:confidence="0">
                  <emma:literal>000.113 s</emma:literal>
                </emma:interpretation>
                <emma:interpretation id="interp62" emma:lang="en-US" emma:confidence="0">
                  <emma:literal>00.113.</emma:literal>
                </emma:interpretation>
                <emma:interpretation id="interp63" emma:lang="en-US" emma:confidence="0">
                  <emma:literal>00.113'</emma:literal>
                </emma:interpretation>
                <emma:interpretation id="interp64" emma:lang="en-US" emma:confidence="0">
                  <emma:literal>000.113'</emma:literal>
                </emma:interpretation>
              </emma:one-of>
            </emma:emma>
          </inkml:annotationXML>
          <inkml:trace contextRef="#ctx0" brushRef="#br0" timeOffset="84129.3995">16452 11317 147,'0'0'115,"16"-23"-2,-9 2 1,3 0-76,-6-18-13,8 5-14,-3-8-3,0 0-4,0-1 0,-2 3 4,-2 3-3,0 5 5,-5 2-3,2 9 5,-2 21-4,2-23 2,-2 23-3,0 0-1,5 42 1,2-5-4,2 9 2,7 9-5,0 5 2,5 5-1,0 2-1,4-5-1,-2-2 0,3-7 1,-8-9-2,-2-9 3,-2-8-2,-9-3 1,-5-24-2,-9 32 3,9-32-2,-44 14 2,11-7 0,-1-3 3,-1-1 0,3-1 3,2-2 1,9 0 1,21 0 0,0 0 0,0 0 0,0 0-4,23-7 0,5 7-3,2 0-4,0 0-4,7 2-7,-10-11-22,13 14-96,-40-5-3,37-3-3,-37 3 1</inkml:trace>
          <inkml:trace contextRef="#ctx0" brushRef="#br0" timeOffset="32392.4613">823 11499 8,'0'0'100,"0"0"2,21 19 4,-21-19-56,0 0-5,21-32-9,-24 4-5,6 5-8,-10-10-6,2 3-6,-11 3-3,0 4-4,-10 6-1,-6 11-2,-7 8 0,-5 12 0,-4 9 1,-1 14 1,5 7-1,7 9 2,14 4-2,16 3 3,21 0-2,21-4 2,13-10-1,19-14 0,2-13 0,8-12-1,-3-21 1,-8-14-3,-10-13-2,-15-12-9,-1-3-16,-26-11-32,-8 7-61,-6 5-5,-9 4 0,-7 9-2</inkml:trace>
          <inkml:trace contextRef="#ctx0" brushRef="#br0" timeOffset="33080.0006">3141 11529 1,'0'0'20,"12"-48"67,-6 18 2,-3 0-48,-12-9-1,2 9-5,-12-3-3,1 8-5,-15-5-4,-4 11-3,-16 3-2,3 9-3,-15 5 0,5 14-2,-7 6-1,7 17-1,2 2-1,17 13 0,11 8-2,16 2 0,16 0-2,19-4 1,16-13-2,11-10 0,10-15-3,7-13 1,2-17-3,-3-15-7,-1-6-12,-20-20-24,4 5-72,-22-5-3,-11 6 0,-10 6-3</inkml:trace>
          <inkml:trace contextRef="#ctx0" brushRef="#br0" timeOffset="33626.897">4872 11647 76,'0'0'113,"26"-32"2,-19 11 1,-5-14-74,7 12-9,-11-11-10,2 8-5,-14-6-3,-2 9-5,-14-2-1,-7 11-2,-16 2-1,-12 7-2,-13 10 1,2 14 0,-3 6-1,10 14 1,7 12 0,18 7 0,18 6-1,29 3 1,24-7-2,17-9 0,16-9-2,9-19-3,8-19-5,-6-17-5,3-8-14,-21-25-28,0-3-71,-25-4-3,-10 2-1,-15 0 1</inkml:trace>
          <inkml:trace contextRef="#ctx0" brushRef="#br0" timeOffset="72097.5557">6950 11481 64,'-9'21'107,"9"-21"3,0 0 0,-5-30-61,5 30-14,12-46-9,-1 16-10,-4-7-4,5 0-7,-1 0-2,1 7-3,-5 2 2,0 7 0,-7 21 3,0 0 0,0 0 0,0 0 1,0 44 0,0-2 0,2 6-4,3 3 1,6 7-6,5-8 0,3 3-1,4-11 0,0-5-2,-2-12 1,0-2-2,-21-23-1,18 33 2,-18-33 0,-16 25 0,16-25 1,-44 21 2,16-10 4,-4-4 6,4 0 5,1-7 2,27 0 2,-35-2 0,35 2 0,0 0-1,0 0-5,28-12-2,-1 12-5,3 7-6,3-7-18,8 12-79,-6-5-25,0 2 0,-8-4-5</inkml:trace>
          <inkml:trace contextRef="#ctx0" brushRef="#br0" timeOffset="73097.6027">9002 11444 131,'0'0'110,"0"0"1,12-37-38,-12 37-31,16-48-11,-2 18-11,-7-10-8,7 1-5,-3-2-2,-1 4-2,-4 2 1,-1 10 0,-5 25 2,0 0 0,0 0 2,0 0 0,-11 36-1,8 8-1,-4 7-1,7 7-1,3 4-2,6 3 0,2-1-5,8-4 2,4-6-3,0-8 2,2-7-2,-1-11 1,-4-5 0,-20-23-1,26 27-1,-26-27 1,0 0-1,-28 24 0,5-15 1,-7 0 0,-2-2 3,-3 0 5,0-5 3,10 1 4,0-8 1,25 5 2,-26-12-1,26 12-1,0 0-3,23-20-3,0 15-7,5-2-11,14 14-35,-8-9-78,8 2-1,-3 0-4,0 2 1</inkml:trace>
          <inkml:trace contextRef="#ctx0" brushRef="#br0" timeOffset="73910.1412">11159 11389 111,'20'-19'114,"-20"19"2,17-44-2,-17 7-68,16 7-14,-9-14-11,4 3-11,-2-3-3,1 0-4,-6 5 1,-1 7 0,-3 11 0,0 21 2,0 0 0,0 0 2,-23 18 0,16 19 0,-3 5-2,6 15 1,-1 4-3,7 8 1,5 0-3,5 3-1,4-5-2,5-5 1,2-7-1,2-11 1,3-12 1,-10-8-2,-18-24 1,26 30 0,-26-30-1,0 0 0,-21 27-2,-4-15 1,-8 2-1,-1 0 1,-1 2 1,1-2 1,4-5 2,6-2 4,4-5 0,20-2 0,0 0 1,0 0-1,13-21 0,13 12-4,2 0-3,2 0-10,13 9-26,-17-12-88,11 10-1,-12-5-5,-2 7 1</inkml:trace>
          <inkml:trace contextRef="#ctx0" brushRef="#br0" timeOffset="82629.3282">12969 11368 94,'0'0'105,"0"0"0,0 0 0,11-26-63,-11 3-13,7 3-11,-2-10-8,4 0-6,-2-5-2,0 5-2,0 0 1,-5 7-1,-2 23 1,0-21 1,0 21 2,0 0 2,-14 28 2,12 2 1,-3 7-1,8 9 1,3 7-1,8 5-1,7-1-4,4-1-1,10-1-6,-3-9-1,3-2-1,-5-14-3,-5-2 1,-25-28-1,17 37 0,-17-37 2,-30 25 3,0-18 5,-3-2 4,1 4 5,-7-9 2,11 2 3,0-4 1,28 2 0,-23 0 0,23 0-3,0 0-3,37 18-6,-7-6-9,5-3-15,16 10-59,-5-10-43,5-2 0,-1-7-5,1-5-1</inkml:trace>
          <inkml:trace contextRef="#ctx0" brushRef="#br0" timeOffset="83457.4891">14769 11338 1,'7'-44'73,"12"9"5,-12-13 0,2 4-50,0 7-5,-4 0 0,-1 7-1,-8 5 4,4 25-1,-12-23 3,12 23 0,-21 9 0,14 12-2,-6 2-1,8 18-3,0-2-5,12 10-1,5 2-6,11 2-2,5 2-4,6-6 1,3-8-4,2-1-1,-4-10 0,-5-7 0,-9-3 0,-21-20 0,11 26 0,-11-26 0,-30 16 1,3-11-1,-6-3 2,-1 0 1,-3-2 2,4-2 1,3-3 1,10 3 1,20 2 2,-26-9-1,26 9-1,0 0-1,30-3-2,-2 6-2,7-1-6,4-4-14,16 9-36,-6-12-71,6-2-1,-4-2-4,2-3 1</inkml:trace>
        </inkml:traceGroup>
      </inkml:traceGroup>
    </inkml:traceGroup>
    <inkml:traceGroup>
      <inkml:annotationXML>
        <emma:emma xmlns:emma="http://www.w3.org/2003/04/emma" version="1.0">
          <emma:interpretation id="{41612449-F394-4F09-A632-724718A2C4D3}" emma:medium="tactile" emma:mode="ink">
            <msink:context xmlns:msink="http://schemas.microsoft.com/ink/2010/main" type="paragraph" rotatedBoundingBox="2384,14083 19132,14012 19137,15046 2389,1511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530B931-AAA8-4619-B1FE-FB8E88596A01}" emma:medium="tactile" emma:mode="ink">
              <msink:context xmlns:msink="http://schemas.microsoft.com/ink/2010/main" type="line" rotatedBoundingBox="2384,14083 19132,14012 19137,15046 2389,15117"/>
            </emma:interpretation>
          </emma:emma>
        </inkml:annotationXML>
        <inkml:traceGroup>
          <inkml:annotationXML>
            <emma:emma xmlns:emma="http://www.w3.org/2003/04/emma" version="1.0">
              <emma:interpretation id="{D2D18589-2073-4BCA-8D31-9C8CC43F6620}" emma:medium="tactile" emma:mode="ink">
                <msink:context xmlns:msink="http://schemas.microsoft.com/ink/2010/main" type="inkWord" rotatedBoundingBox="2384,14083 19132,14012 19137,15046 2389,15117"/>
              </emma:interpretation>
              <emma:one-of disjunction-type="recognition" id="oneOf13">
                <emma:interpretation id="interp65" emma:lang="en-US" emma:confidence="0">
                  <emma:literal>odor-Dar-a</emma:literal>
                </emma:interpretation>
                <emma:interpretation id="interp66" emma:lang="en-US" emma:confidence="0">
                  <emma:literal>coed-Dar-a</emma:literal>
                </emma:interpretation>
                <emma:interpretation id="interp67" emma:lang="en-US" emma:confidence="0">
                  <emma:literal>oaooson_s</emma:literal>
                </emma:interpretation>
                <emma:interpretation id="interp68" emma:lang="en-US" emma:confidence="0">
                  <emma:literal>odor-Dar-I</emma:literal>
                </emma:interpretation>
                <emma:interpretation id="interp69" emma:lang="en-US" emma:confidence="0">
                  <emma:literal>odd-Dar-I</emma:literal>
                </emma:interpretation>
              </emma:one-of>
            </emma:emma>
          </inkml:annotationXML>
          <inkml:trace contextRef="#ctx0" brushRef="#br0" timeOffset="99270.7773">16235 13512 131,'-23'5'111,"23"-5"8,0 0 1,-32-7-64,32 7-8,0 0-11,0 0-10,0 0-9,27 19-4,-27-19-8,42 9-8,-10-2-15,-2-12-38,12 10-71,-3-10 1,10 3-3,-5-7-4</inkml:trace>
          <inkml:trace contextRef="#ctx0" brushRef="#br0" timeOffset="99864.5555">16955 13392 194,'19'-41'112,"-8"13"-6,-1-9 0,-3-4-87,6-1-8,-3-2-7,-1 3-2,-4 1 3,1 8 4,-8 4 1,2 28 2,-2-20 1,2 20 1,-12 20 0,10 10-2,-3 7-3,8 10-3,-3 3-2,7 6-1,4-1-2,5 1-1,3-1-1,4-4-4,0-5 2,-2-5-2,2-6 1,-7-5-2,-2-4 2,-5-6 1,-9-20 1,-5 33 1,5-33 1,-34 30 1,6-19 2,0 3 2,-6-7 3,4 4 2,-3-6 2,13 0 1,20-5 0,-23-3-1,23 3-2,0 0-2,0 0-4,39-20-2,-14 15-3,3 0-5,2 5-9,-2-9-21,13 11-92,-18-6-1,3 8-4,-26-4 1</inkml:trace>
          <inkml:trace contextRef="#ctx0" brushRef="#br0" timeOffset="34470.695">906 13794 28,'19'-32'103,"-15"9"1,-1-7 3,-1-3-60,-11-10-9,4 8-8,-11-7-10,0 10-3,-12-3-9,-4 10 3,-12 4-7,-7 12 8,-4 7-6,-1 11 2,-1 12-3,10 11-1,11 5 2,17 9-3,19 5 1,19 2-4,20-9 1,16-5-3,12-16 3,7-14-1,-2-13 0,-3-17-8,0-7-21,-20-20-78,-6-3-11,-17-7-1,-10 3-3</inkml:trace>
          <inkml:trace contextRef="#ctx0" brushRef="#br0" timeOffset="35111.3513">3132 13556 85,'11'-34'107,"-1"1"1,-4-4-1,-10-4-73,8 13-4,-13-11-9,-2 16-2,-17-3-6,-2 8-2,-16 4-3,-7 10-4,-10 6-1,-1 9 0,-1 8 0,5 11 2,7 11 2,11 10-3,17 0 2,18 2-1,19-2 1,20-3-4,14-11 3,14-7-6,9-18-6,5-19-11,9-2-32,-9-28-71,-2-7 0,-14-12-3,-10-1-1</inkml:trace>
          <inkml:trace contextRef="#ctx0" brushRef="#br0" timeOffset="35611.376">5078 13665 97,'25'-32'115,"-4"-5"0,-2 0 0,-8-10-70,8 13-10,-17-10-11,7 9-6,-14-2-7,-1 10-2,-13 1 1,-11 10-3,-11 5-2,-8 11 1,-11 13-1,-2 15 1,-8 16 1,8 16-1,4 5 0,19 9 0,14-1 2,18 1-3,21-11 1,16-13-4,18-17 0,10-17-2,6-14-6,-3-18-14,5 2-47,-12-23-61,-11-2-4,-17-14 1,-12 0-6</inkml:trace>
          <inkml:trace contextRef="#ctx0" brushRef="#br0" timeOffset="74769.5644">7289 13732 158,'19'-37'114,"-10"14"-3,-4-12-21,2 7-55,-12-9-9,5 7-8,-11-4-7,-6 8 0,-8 1-4,-7 7 2,-14 8-4,-5 15 3,-7 16 1,3 11-1,-1 10-1,10 11 0,7 4 0,16 10-1,20-2-1,22-3-2,18-15-1,9-13 1,12-15-1,6-17-1,6-18-3,-3-17-9,-5-1-31,-21-19-80,1-3-5,-17-4-5,-8 7-4</inkml:trace>
          <inkml:trace contextRef="#ctx0" brushRef="#br0" timeOffset="78097.8509">11057 13586 42,'0'0'28,"0"0"6,0 0 6,-2 21 1,2-21 4,0 0-4,0 0 0,0 0-4,0 0-1,0 0-4,0 0-1,0 0-3,0 0-1,0 0-4,0 0-3,0 0-4,16-37-6,-7 9 0,-2-6-6,5-3 1,-5-2-4,2-1 1,-2 6-4,0-1 3,-5 10-2,-2 25 1,2-23-1,-2 23 0,0 0 1,0 0 0,-11 32 1,6-7 0,3 10 3,2 7-3,2 6 2,3 5-2,6 3 0,1 4-6,4 0-5,0-3-5,7-4 1,-7-9 1,5-2-1,-9-12 0,-1 2 1,-8-11 5,-3 0 6,0-21 1,-26 30 1,5-16 1,-4-5 4,-3 2 4,-2-8 4,5 1 2,-3-11 3,28 7 2,-37-7 0,37 7 1,0 0-5,-9-20-2,9 20-5,0 0-3,32-17-3,-32 17 0,40 5-3,-20 0-3,3 4-9,-23-9-26,42 14-84,-42-14-3,28 14-2,-28-14-1</inkml:trace>
          <inkml:trace contextRef="#ctx0" brushRef="#br0" timeOffset="84973.1912">13241 13616 68,'0'0'100,"0"0"6,0 0-3,16-32-50,-16 32-23,5-32-5,-5 11-8,-9-2-7,-3 2 4,-11 0-7,-3 7 6,-13 3-2,0 18 4,-12 4-4,3 17 2,-5 2 0,11 14-4,1 0 4,15 7-5,5-3 1,21-2-3,12-9 0,16-7-1,11-11-1,7-10-1,9-11-3,1-12-6,4-5-12,-14-20-28,7 7-79,-18-12 0,-5 5-6,-12-8-1</inkml:trace>
          <inkml:trace contextRef="#ctx0" brushRef="#br0" timeOffset="92114.1676">9014 13492 47,'12'-28'93,"-6"-11"1,4 2 2,-1 7-55,-4-12-8,4 15-4,-9-6-3,0 33-3,0-27 0,0 27-2,0 0-3,-12 36-1,3-1-3,4 18-3,-2 5-2,7 11-4,0 5-5,7 2-2,5 5-2,4-9-4,7-3 0,-2-14 0,7-4 0,-8-12 2,1-6 4,-5-13 3,-16-20 3,0 0 3,0 0 0,0 0-1,-23 3 0,23-3 1,-41-19-2,18 12 1,0 0 1,2 5 2,0 0 0,21 2 1,-25 2 1,25-2-2,0 0 0,0 0-4,27 14-5,-6-14-20,18 9-100,-6-11-5,8 4-4,-2-9-4</inkml:trace>
          <inkml:trace contextRef="#ctx0" brushRef="#br0" timeOffset="92723.5725">10219 13900 124,'-16'-23'117,"16"23"2,0 0-1,-2-21-60,2 21-20,23-2-10,0 7-11,0-5-7,7 2-4,7 3-3,2-3-7,10 7-21,-13-11-67,11 7-30,-8-8-1,-2 1-6</inkml:trace>
          <inkml:trace contextRef="#ctx0" brushRef="#br0" timeOffset="98536.3602">14552 13443 32,'0'0'93,"0"0"4,0 0 5,-9 21-45,9-21-20,0 0 2,5-35-12,-5 35-1,9-37-11,-2 17 0,-5-10-6,5 2-1,-7-2-4,5 2-1,-1 1 1,-1 3 1,-3 24 2,2-30 0,-2 30 0,0 0 2,0 0 0,-2 33-1,-1-10-2,3 11 0,3 1-3,1 2 2,1 5-2,6-3-4,3-5 2,5 1-3,1-5 3,4-5-5,-4-1 4,-1-4-5,-19-20 3,30 30 1,-30-30-1,2 26 0,-2-26 1,-25 25 0,2-11 0,0-5 2,-3 0 2,3-4 1,0-3 3,23-2 1,-30-2 0,30 2 2,0 0 0,0 0 0,0 0-2,18-21-2,-18 21-3,44 5-1,-14 4-5,3-2-8,6 12-22,-14-15-91,14 8-7,-8-10 1,-1-2-5</inkml:trace>
        </inkml:traceGroup>
      </inkml:traceGroup>
    </inkml:traceGroup>
    <inkml:traceGroup>
      <inkml:annotationXML>
        <emma:emma xmlns:emma="http://www.w3.org/2003/04/emma" version="1.0">
          <emma:interpretation id="{4724C931-971D-4244-83E3-7F2E5D8CBCE1}" emma:medium="tactile" emma:mode="ink">
            <msink:context xmlns:msink="http://schemas.microsoft.com/ink/2010/main" type="paragraph" rotatedBoundingBox="2580,16127 17046,16040 17052,16975 2585,170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38A2EB-B054-4B09-9CC6-B5637BC36406}" emma:medium="tactile" emma:mode="ink">
              <msink:context xmlns:msink="http://schemas.microsoft.com/ink/2010/main" type="line" rotatedBoundingBox="2580,16127 17046,16040 17052,16975 2585,17063"/>
            </emma:interpretation>
          </emma:emma>
        </inkml:annotationXML>
        <inkml:traceGroup>
          <inkml:annotationXML>
            <emma:emma xmlns:emma="http://www.w3.org/2003/04/emma" version="1.0">
              <emma:interpretation id="{EFDF3BCC-C004-4821-BB9C-B504048E0DD9}" emma:medium="tactile" emma:mode="ink">
                <msink:context xmlns:msink="http://schemas.microsoft.com/ink/2010/main" type="inkWord" rotatedBoundingBox="2580,16127 17046,16040 17052,16975 2585,17063">
                  <msink:destinationLink direction="to" ref="{1C0DB3DB-E7E2-4B2A-9437-E3BC45603E0D}"/>
                  <msink:destinationLink direction="from" ref="{42EA55A5-EB38-4826-A8E4-D2273D0D30A4}"/>
                </msink:context>
              </emma:interpretation>
              <emma:one-of disjunction-type="recognition" id="oneOf14">
                <emma:interpretation id="interp70" emma:lang="en-US" emma:confidence="0">
                  <emma:literal>condor</emma:literal>
                </emma:interpretation>
                <emma:interpretation id="interp71" emma:lang="en-US" emma:confidence="0">
                  <emma:literal>cooossas</emma:literal>
                </emma:interpretation>
                <emma:interpretation id="interp72" emma:lang="en-US" emma:confidence="0">
                  <emma:literal>condos</emma:literal>
                </emma:interpretation>
                <emma:interpretation id="interp73" emma:lang="en-US" emma:confidence="0">
                  <emma:literal>cordon</emma:literal>
                </emma:interpretation>
                <emma:interpretation id="interp74" emma:lang="en-US" emma:confidence="0">
                  <emma:literal>Condor</emma:literal>
                </emma:interpretation>
              </emma:one-of>
            </emma:emma>
          </inkml:annotationXML>
          <inkml:trace contextRef="#ctx0" brushRef="#br0" timeOffset="38002.119">5184 15616 86,'30'4'115,"-30"-4"2,35-16-2,-12 7-68,-12-24-7,10 10-12,-14-14-8,5 1-8,-10-4-4,-4 1-4,-5 4 0,-7 10-2,-7 7 0,-9 11 0,-7 14-1,-4 11 1,-6 17-1,-1 11 1,-3 12 0,10 8 2,4 1 1,16 0 1,14-7 2,21-2 1,9-19 0,23-9 1,7-20-2,12-15-1,2-16-1,4-13-3,-6-15-6,-10-9-8,-2 3-24,-25-12-93,0 12-3,-19-5-3,-7 13-4</inkml:trace>
          <inkml:trace contextRef="#ctx0" brushRef="#br0" timeOffset="36470.789">1075 15482 38,'4'-44'95,"6"2"1,-13-2-4,-6 1-67,2 8-7,-14 7-7,1 10-3,-13 11-1,-6 14 2,-7 11 1,-5 17 3,-2 2 1,5 16 4,1 0-2,15 14 3,11-5-3,26 5 0,13-9-4,24-5-2,11-14-3,14-9-3,7-18-4,0-21-15,2-8-40,-14-20-61,-11-11-1,-14-10-5,-14 1-1</inkml:trace>
          <inkml:trace contextRef="#ctx0" brushRef="#br0" timeOffset="37314.6158">3282 15800 70,'21'-2'117,"-21"2"0,7-35-1,-7 35-61,-3-46-24,8 14-10,-10-5-7,1 2-6,-10 5-4,-2 5 0,-7 4-1,-10 7 2,-8 10-1,-1 11 3,-9 11-1,3 17 1,2 2-1,4 13 1,10 3-3,13 7 1,15 0 0,18 1 0,16-13 0,16-4 5,7-19-4,11-9-1,-1-16 0,-1-9 0,-4-12-4,-10-13 0,-11-8-3,-11-6-6,-8 2 2,-11-5-4,-2 9-8,-12-9-20,9 26-53,-14-5-36,12 30 0,-30-25-3</inkml:trace>
          <inkml:trace contextRef="#ctx0" brushRef="#br0" timeOffset="79644.7997">7391 15773 38,'23'-35'97,"-16"10"1,-5-15 2,1-4-54,-1 5-15,-9-7-6,2 4-7,-11 3-4,-2 9-4,-12 5-2,-7 9-2,-12 6 3,-6 15 0,-7 7 1,2 15 0,0 6 1,11 15 0,10 3-3,16 9 1,18-5-4,17 1 0,15-8-4,13-11 0,8-9-1,8-14-2,-1-12-3,0-21-10,1-1-25,-17-22-72,0-9-3,-9-9-2,-7-4-2</inkml:trace>
          <inkml:trace contextRef="#ctx0" brushRef="#br0" timeOffset="80535.4716">9286 15341 28,'0'0'92,"0"0"0,0 0 0,19-35-49,-10 14-23,-4-11-2,4 4-7,-2-6-2,-3 8-4,-1-1 4,-3 27-1,0-28 4,0 28 0,0 0 1,0 0-2,-21 39-1,16-9-1,3 5-4,7 6 0,2 6-5,11-1 2,5 0-3,5-2 1,7-3-2,-3-6 1,0-3 0,-4-9 1,-7 0-1,-21-23 1,4 35 0,-4-35 4,-27 23 4,3-14 3,-10-6 2,2 1 2,-8-11 2,10 5 1,-4-7 0,11 4-2,-3-2-3,26 7-4,0 0-2,0 0-1,0 0-4,0 0 0,46 35-5,-11-23-8,13 8-31,-6-13-81,13 0-1,-4-14-5,2-4 0</inkml:trace>
          <inkml:trace contextRef="#ctx0" brushRef="#br0" timeOffset="81316.759">11196 15470 130,'0'0'112,"0"0"0,0 0-2,27-32-76,-20-10-10,12 1-7,-8-10-6,5 0-4,1-2-1,-4 5-1,-1 4 0,-1 11 1,-4 6 2,-7 27 0,0 0 2,0 0-1,5 39-1,-5 5 0,0 16-2,2 7 0,3 11-5,4 1 2,7-1-5,5-4 2,2-5-4,0-9 2,3-11-2,-3-10 1,-2-11 0,-5-5 0,-16-23 1,4 30 0,-4-30 2,-27 16 0,4-11 2,-7-1 0,-3-1 2,3 1 2,-2-4 2,4 5 1,3-7 1,25 2 1,-28-3 1,28 3-2,0 0 0,0 0-2,0 0-1,32-25-3,-11 18 0,7 2-3,4 1 0,1 1-2,-1 3-3,-4-2-7,2 11-19,-30-9-89,36 3-16,-36-3-3,0 0 0</inkml:trace>
          <inkml:trace contextRef="#ctx0" brushRef="#br0" timeOffset="100911.4807">13363 15729 51,'0'0'101,"10"-37"-1,-8 14 3,0-10-41,0 10-31,-11-18-3,9 13-5,-14-11-3,1 11-2,-15-2-2,0 14-1,-13 2-1,-6 14-3,-8 7-1,0 11-4,2 10-1,4 9-1,12 9-3,12 3 2,18 6-4,18-4 2,17 2-2,14-9 2,8-12-3,6-11 0,4-12-3,-7-18 0,0-12-4,-14-20-8,3-1-17,-24-23-48,3 8-32,-9-8-4,-8 7 1</inkml:trace>
          <inkml:trace contextRef="#ctx0" brushRef="#br0" timeOffset="101692.7689">14808 15433 173,'0'0'115,"5"-21"-1,0-11-8,9 7-76,-7-19-5,6 2-13,-3-6-4,1 2-4,-4-1-1,-5 11-1,-2 6 2,0 30 1,-11-33 1,11 33 2,0 0-1,-28 37 2,19-5-2,4 17-1,3 9-3,7 6 0,6 8-2,3-1 0,9 1-3,2-10 2,3-4-1,0-12 0,-3-9-1,-4-9 1,-21-28 1,21 30 0,-21-30 1,0 0 0,-33 7 1,10-10 3,-4-1 0,-1 2 1,-2-3 1,7 3-1,23 2 1,-30 0-1,30 0 0,0 0-3,0 0 0,39 11-6,-4 1-15,-3-19-49,14 11-61,0-8-4,5-1-1,-7-9-5</inkml:trace>
        </inkml:traceGroup>
      </inkml:traceGroup>
    </inkml:traceGroup>
  </inkml:traceGroup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19T23:07:14.207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EAADD0EE-E319-4B91-B5E1-3630C4E82A30}" emma:medium="tactile" emma:mode="ink">
          <msink:context xmlns:msink="http://schemas.microsoft.com/ink/2010/main" type="writingRegion" rotatedBoundingBox="34114,16928 34129,16928 34129,16943 34114,16943"/>
        </emma:interpretation>
      </emma:emma>
    </inkml:annotationXML>
    <inkml:traceGroup>
      <inkml:annotationXML>
        <emma:emma xmlns:emma="http://www.w3.org/2003/04/emma" version="1.0">
          <emma:interpretation id="{5E8FE707-D040-49EC-8459-2A44F9174500}" emma:medium="tactile" emma:mode="ink">
            <msink:context xmlns:msink="http://schemas.microsoft.com/ink/2010/main" type="paragraph" rotatedBoundingBox="34114,16928 34129,16928 34129,16943 34114,1694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6F04A4-C48B-40F5-8ABF-392FE38AE201}" emma:medium="tactile" emma:mode="ink">
              <msink:context xmlns:msink="http://schemas.microsoft.com/ink/2010/main" type="line" rotatedBoundingBox="34114,16928 34129,16928 34129,16943 34114,16943"/>
            </emma:interpretation>
          </emma:emma>
        </inkml:annotationXML>
        <inkml:traceGroup>
          <inkml:annotationXML>
            <emma:emma xmlns:emma="http://www.w3.org/2003/04/emma" version="1.0">
              <emma:interpretation id="{33713C28-87BE-4CBD-94C5-930F2443C710}" emma:medium="tactile" emma:mode="ink">
                <msink:context xmlns:msink="http://schemas.microsoft.com/ink/2010/main" type="inkWord" rotatedBoundingBox="34114,16928 34129,16928 34129,16943 34114,16943"/>
              </emma:interpretation>
              <emma:one-of disjunction-type="recognition" id="oneOf0">
                <emma:interpretation id="interp0" emma:lang="en-US" emma:confidence="0">
                  <emma:literal>.</emma:literal>
                </emma:interpretation>
                <emma:interpretation id="interp1" emma:lang="en-US" emma:confidence="0">
                  <emma:literal>v</emma:literal>
                </emma:interpretation>
                <emma:interpretation id="interp2" emma:lang="en-US" emma:confidence="0">
                  <emma:literal>}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3</emma:literal>
                </emma:interpretation>
              </emma:one-of>
            </emma:emma>
          </inkml:annotationXML>
          <inkml:trace contextRef="#ctx0" brushRef="#br0">0 0,'0'0</inkml:trace>
        </inkml:traceGroup>
      </inkml:traceGroup>
    </inkml:traceGroup>
  </inkml:traceGroup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7:21.176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1C0DB3DB-E7E2-4B2A-9437-E3BC45603E0D}" emma:medium="tactile" emma:mode="ink">
          <msink:context xmlns:msink="http://schemas.microsoft.com/ink/2010/main" type="inkDrawing" rotatedBoundingBox="18019,17291 18572,576 21098,660 20545,17375" semanticType="callout" shapeName="Other">
            <msink:sourceLink direction="to" ref="{EFDF3BCC-C004-4821-BB9C-B504048E0DD9}"/>
            <msink:sourceLink direction="from" ref="{A31484EF-2890-40E5-8739-32ED2AD4DDD9}"/>
          </msink:context>
        </emma:interpretation>
      </emma:emma>
    </inkml:annotationXML>
    <inkml:trace contextRef="#ctx0" brushRef="#br0">210 0 39,'0'0'81,"0"0"0,-7 23 4,7-23-48,0 0 3,30 21-4,-30-21-4,28 23-4,-28-23-3,30 34-2,-21-13-2,5 9-3,-7-2-3,7 6 0,-5-6-3,5 9-1,0-2 0,7 4-1,-3 3-2,8 6 1,-1 1-3,3 4 0,2 4-1,0 6 0,2-3-2,0 0 2,-2-3-3,3 1 2,-3 4 1,0 3-3,0 2 2,-3 5-3,1 8 2,0 8-4,0 7 3,-1 9-3,3 2-1,3 5 2,3-1-1,6 4 2,4 1 5,5 7-1,4 3 1,8 7-2,1 6 0,3 8-1,0 8 1,-2 10-5,0 2 1,-3 5 1,-2 2-1,-5 5 1,-2 2-2,1 3 3,-4 8-1,-4-2 3,1 15-8,-3 3 4,-3 13-3,-6 4 2,-3 2 1,-4 5-1,-3 0-1,1 4 2,-1-2 0,-2 3-2,2-3 2,3 0 1,-3 9-3,-1 8 2,-4 11 1,-6 6-1,-9 15 0,-3 7 2,-9 11-3,-7 5 1,-6 4-1,-6 3 2,-6 1-3,-3 4 1,-9-3 0,-4 9 1,-12 7 4,-5 7-4,-9 2 4,-6 3-3,-8-5 4,-5-7 0,1-16 0,0-9-1,2-23-1,2-15 0,-2-24-1,-2-15-1,-3-13-1,0-12 0,-2-11 0,-2-12-2,0-12 2,4-8-1,5-13 1,9-13-2,10-21 1,4-18-9,9-16-11,-7-38-43,17-2-68,-5-29-1,7-10-4,-3-21 2</inkml:trace>
    <inkml:trace contextRef="#ctx0" brushRef="#br0" timeOffset="-2000.0984">171 15908 157,'0'0'114,"16"-23"2,-11-12-3,13-2-79,-13-18-7,13 7-7,-11-12-9,7 9-2,-9 5-4,-1 9 0,-4 11 2,0 26 1,0 0 0,0 0 1,-23 19 1,19 20-2,-3 12 0,5 11-2,6 10-2,8 11 0,4 0-5,7 0 2,7-7-4,0-7 2,5-11-3,-5-14 2,-5-7-3,-9-16 0,-16-21-1,-2 25 2,2-25 1,-49 5 3,5-10 0,-4 1 4,-7-8 3,-1 3 2,3-7 4,9 6-1,3-4 1,18 8-2,23 6-1,0 0-2,0 0-2,48-10-2,-2 15-3,7-3-6,10 7-19,-10-18-78,11 7-29,-10-12-5,-8-4-2</inkml:trace>
  </inkml:traceGroup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7:23.473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42EA55A5-EB38-4826-A8E4-D2273D0D30A4}" emma:medium="tactile" emma:mode="ink">
          <msink:context xmlns:msink="http://schemas.microsoft.com/ink/2010/main" type="inkDrawing" rotatedBoundingBox="2153,324 2887,18027 738,18116 5,413" semanticType="callout" shapeName="Other">
            <msink:sourceLink direction="to" ref="{787FC05B-1762-44B1-9E54-9D8305D13CB4}"/>
            <msink:sourceLink direction="from" ref="{EFDF3BCC-C004-4821-BB9C-B504048E0DD9}"/>
          </msink:context>
        </emma:interpretation>
      </emma:emma>
    </inkml:annotationXML>
    <inkml:trace contextRef="#ctx0" brushRef="#br0">1115-5 14,'0'0'85,"0"0"4,-25-16 0,25 16-38,0 0-23,-28 16 1,28-16-6,-23 28-2,14-3-3,-10-4-1,8 9 2,-8 0-3,5 12-1,-4 2-4,2 9-1,-3 4-3,3 10 0,-3 5 1,1 9-2,0 4 0,-3 3-1,0 4-2,0 8 1,-2 1 1,2 1-3,-2-1 2,7-4-2,-2-4 1,4-3-1,2-3 1,1 1-2,1 0-1,1 6 1,2 3-2,-2 5 2,-2 6 4,-1 3-1,-2 5 3,3 1-2,-6 1 1,4-2 0,-4 4 1,1 2-2,-2 0-6,-1 5 4,-1 5-2,-1 6 0,0-4 2,-2 5 0,0-5-2,0-3 2,2-1-1,0 1 0,0-2-3,1 1 3,-1 8-3,2 3 2,-1 7 1,-6 7-1,1-1-1,-1 3 2,1-4-2,4 4-1,0-7 4,3 2-2,4-4 1,7 2 1,3 2 1,4 3-2,2 4 2,0-2 1,5 7-5,0-5 0,-2 5 0,-1 0 0,1 5 0,0 8 2,-5 8-6,4 9-1,-2 4 3,3 15 1,4 6-3,3 5 2,2 0-5,2 0 1,0 0 2,2 0 5,1-5-4,-1-6 4,1 1-5,2 3 0,-1 3 5,4 8 1,-4 5-1,6-6 2,-3 6-2,4 0-2,-1-9 4,4 4 1,2-13-1,5-10 1,7-6-2,2 2-5,7-5 4,5 12 1,4-7-1,1-7 0,-1-10-1,0 1-2,1-12 1,-3-2-1,0-9 1,-5-10-3,-2-7 2,0 1-2,0-3 4,-4-9-2,-5-5 1,-5-4-1,-2-10 2,0-9-5,0-2 1,-5-4-4,3 1 1,-1-4-4,6 7 3,-3-7-3,2 2-5,-7-9 1,3-2-7,-10-16-8,10-1-15,-14-22-30,11-1-35,-7-9-3,3-9 3</inkml:trace>
    <inkml:trace contextRef="#ctx0" brushRef="#br0" timeOffset="-111552.6262">1600 995 19,'0'0'85,"0"0"7,4 23 0,-4-23-47,0 0-10,0 0-6,0 0-5,0 0-5,14-39-3,-7 16-4,-5-7-1,3-5-6,-3-2 0,1-2-2,-1 2 0,0 0 1,1 7-1,-3 2 2,0 8 0,0 20 1,-3-24 1,3 24 1,0 0-1,0 28 1,0-2-1,3 8-1,-1 8 0,3 4-2,1 5 0,6 4-2,2 0 0,2 1-1,2-1 1,3-4 1,2-2-2,-2-8-3,0-4 4,-3-7-4,-4-7 3,-14-23-2,16 26 1,-16-26-5,0 0 5,0 0 0,-32 6 0,32-6 0,-42 7 1,19 0 0,-2 0 2,25-7 1,-39 16 3,39-16 1,-28 12 0,28-12 1,0 0 0,0 0-1,0 0-2,0 0 0,0 0-4,32-2-1,-6 2-1,1-3-5,8 8-12,-9-12-33,8 12-73,-6-8-3,-5 8-1,-23-5-2</inkml:trace>
  </inkml:traceGroup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7:28.333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EA2C6C67-9D7C-49EE-B381-2FD57CF3FC1B}" emma:medium="tactile" emma:mode="ink">
          <msink:context xmlns:msink="http://schemas.microsoft.com/ink/2010/main" type="writingRegion" rotatedBoundingBox="21119,564 30448,338 30856,17173 21527,17399"/>
        </emma:interpretation>
      </emma:emma>
    </inkml:annotationXML>
    <inkml:traceGroup>
      <inkml:annotationXML>
        <emma:emma xmlns:emma="http://www.w3.org/2003/04/emma" version="1.0">
          <emma:interpretation id="{7A554EDF-40E6-4596-9981-CD8D4E851FB3}" emma:medium="tactile" emma:mode="ink">
            <msink:context xmlns:msink="http://schemas.microsoft.com/ink/2010/main" type="paragraph" rotatedBoundingBox="21148,345 30512,585 30478,1937 21113,16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C7041C-6A95-4BB8-83F3-DE1E5B0C9AE5}" emma:medium="tactile" emma:mode="ink">
              <msink:context xmlns:msink="http://schemas.microsoft.com/ink/2010/main" type="line" rotatedBoundingBox="21148,345 30512,585 30477,1937 21113,1696"/>
            </emma:interpretation>
          </emma:emma>
        </inkml:annotationXML>
        <inkml:traceGroup>
          <inkml:annotationXML>
            <emma:emma xmlns:emma="http://www.w3.org/2003/04/emma" version="1.0">
              <emma:interpretation id="{F602154E-DD86-45AA-A4E5-1C77C97A7C48}" emma:medium="tactile" emma:mode="ink">
                <msink:context xmlns:msink="http://schemas.microsoft.com/ink/2010/main" type="inkWord" rotatedBoundingBox="21174,428 24354,761 24261,1648 21081,1314"/>
              </emma:interpretation>
              <emma:one-of disjunction-type="recognition" id="oneOf0">
                <emma:interpretation id="interp0" emma:lang="en-US" emma:confidence="0">
                  <emma:literal>#850,929)</emma:literal>
                </emma:interpretation>
                <emma:interpretation id="interp1" emma:lang="en-US" emma:confidence="0">
                  <emma:literal>#50,929)</emma:literal>
                </emma:interpretation>
                <emma:interpretation id="interp2" emma:lang="en-US" emma:confidence="0">
                  <emma:literal>#859,929)</emma:literal>
                </emma:interpretation>
                <emma:interpretation id="interp3" emma:lang="en-US" emma:confidence="0">
                  <emma:literal>#950,929)</emma:literal>
                </emma:interpretation>
                <emma:interpretation id="interp4" emma:lang="en-US" emma:confidence="0">
                  <emma:literal>#959,929)</emma:literal>
                </emma:interpretation>
              </emma:one-of>
            </emma:emma>
          </inkml:annotationXML>
          <inkml:trace contextRef="#ctx0" brushRef="#br0">1081-185 64,'0'0'78,"0"0"0,0 0-23,0 0-12,-5-26-5,5 26-5,0 0-3,0 0-2,0 0-2,0 0-2,0 0-2,0 0-3,0 0-2,0 0-1,-32 19-2,32-19-1,-37 30-1,14-2 0,-9 5-2,2 8 1,-7 10-5,4 8 1,3 6-5,10 4 0,10 3-4,8-7-6,20 0-17,1-18-28,20-6-63,7-13-4,7-14 2,1-16-4</inkml:trace>
          <inkml:trace contextRef="#ctx0" brushRef="#br0" timeOffset="657.0444">1496-4 128,'-13'-20'102,"13"20"2,-37-23-1,4 16-57,8 20-8,-17 4-10,10 17-6,-5 3-7,9 12-4,1 2-3,11 2-2,6-5-5,15-6 0,11-10-1,9-14-1,8-8-1,-1-15 1,3-9-2,-1-9 1,-1 0-1,-6-2-2,-6 2 1,-5 2 0,-16 21 0,21-30 0,-21 30 2,0 0 0,0 0 0,23 11 1,-16 10 0,0 5-1,7 8-3,-3 1 0,8 9-3,-3 2 2,3 0-2,-6-2 3,-1-3 0,-7-4 6,-8-2 2,-4-5 4,-9-7 2,-2-2 3,-10-12 2,3 0 1,-8-13 0,3-8-1,-2-11-1,7-5-2,-1-8-1,8-4-4,6 3-5,3-4-10,11 13-19,-2-7-33,0 35-56,30-32-4,-4 27 0,1 3-2</inkml:trace>
          <inkml:trace contextRef="#ctx0" brushRef="#br0" timeOffset="1157.0691">1829 528 154,'-5'-30'100,"5"30"0,5-33-4,-5 33-73,11-32-8,-11 32-8,10-21-1,-10 21 2,0 0 2,0 0 2,0 0-1,18 37 1,-11-14-3,2 7-2,7 2-7,1 1-5,6 1-4,-5-6 1,5 0 0,-2-7 4,-7-1 3,-14-20 5,9 30 6,-9-30 4,-23 21 1,2-9 2,-9-10 1,5 5-1,-10-9-2,7 2-2,1-5-1,6 3-2,21 2-2,-25-14-2,25 14-3,0 0-2,13-21-8,-13 21-14,49-14-31,-24 0-73,15 1 1,-3-8-4,4 2 2</inkml:trace>
          <inkml:trace contextRef="#ctx0" brushRef="#br0" timeOffset="1453.9603">2078 128 240,'0'0'121,"0"0"-1,0 0-2,0 0-87,0 0-12,42-2-12,-10-1-7,3 6-12,-5-10-28,11 11-76,-6-4-4,-3 5-1,-6 0-1</inkml:trace>
          <inkml:trace contextRef="#ctx0" brushRef="#br0" timeOffset="1672.7211">2120 401 251,'0'0'129,"0"0"-3,0 0-2,23-28-89,2 21-15,5 2-18,0-6-18,14 18-38,-12-12-70,5 10-1,-4-5-3,1 4 0</inkml:trace>
          <inkml:trace contextRef="#ctx0" brushRef="#br0" timeOffset="2047.7403">2819 244 123,'19'-44'98,"-10"21"1,-4-3 0,-8-4-62,3 30-9,-2-41-3,2 41-1,-23-28 0,23 28 1,-51-14-1,23 23-1,-16-2-5,8 16-1,-4 0-7,8 10-1,4 1-4,12 8-2,12-5-1,13-3 1,12-6-2,6-7 1,10-14-2,0-7-3,7-7-10,-9-18-27,6 1-81,-15-10-4,-1 1-2,-9-3 0</inkml:trace>
          <inkml:trace contextRef="#ctx0" brushRef="#br0" timeOffset="2813.4114">3168 313 160,'0'0'108,"0"0"2,0 0-3,4 44-71,-20-19-8,9 12-17,3 7-29,-10-5-45,7 5-42,2-5-6,3-6 0,2-8-3</inkml:trace>
          <inkml:trace contextRef="#ctx0" brushRef="#br0" timeOffset="-1687.5854">12 52 207,'0'0'111,"-21"-13"0,21 13-15,0 0-55,9-31-10,15 29-12,-4-3-6,15 8-4,4-3-7,7 2-9,7 5-14,-6-9-19,15 13-47,-9-6-28,-2 2-2,-10-2 0</inkml:trace>
          <inkml:trace contextRef="#ctx0" brushRef="#br0" timeOffset="-1421.9475">33 241 194,'0'0'117,"0"0"1,-14-24-1,14 24-78,30-11-5,2 13-13,-2-7-9,14 8-6,2-1-11,0-4-17,15 18-38,-8-14-57,-3 5-4,-6-2-2,-4 0-1</inkml:trace>
          <inkml:trace contextRef="#ctx0" brushRef="#br0" timeOffset="-2234.4841">407-82 1,'-7'25'0,"7"-25"45,9 24-1,-9-24-39,0 0-1,0 0-2,12 20-1,-12-20 0,0 0 3,0 0 1,0 0 1,0 0 0,0 0-1,0 0 1,0 0-2,0 0 0,0 0-4,-21-13 1,21 13 0,0 0 2,0 0 2,-21-7 2,21 7 0,-25 4 0,25-4 1,-33 14-1,33-14-1,-32 19-3,32-19-3,-23 18-5,23-18-6,0 0-2,0 0-3,0 0 2,0 0 0,0 0 1,0 0 2,0 0 4,0 0 5,0 0 3,0 0 3,0 0-1,0 0-1,0 0 0,0 0 1,0 0 1,0 0 2,0 0 6,0 0 2,0 0 4,0 0 3,-9-25 3,9 25 2,0 0-2,0 0-1,0 0-2,0 0 1,-16-21 3,16 21 2,0 0 2,0 0 2,0 0 2,0 0 0,-26-26 1,26 26-3,0 0-3,0 0-5,-14-25-4,14 25-2,0 0-2,0 0-3,0 0 0,0 0-3,0 0-1,-18 30-2,13 2-1,3 13-1,0 10-4,-1 13 1,1 4-4,2 2-1,2 0-5,1-13-7,8-1-25,-11-30-45,14-7-38,-14-23-2,0 0 1,28-46 0</inkml:trace>
          <inkml:trace contextRef="#ctx0" brushRef="#br0" timeOffset="-1968.8487">409-61 100,'9'-21'101,"-9"21"2,0 0 5,0 0-50,0 0-7,0 0-8,0 0-10,19 32-6,-19-6-8,7 18-3,-5 5-9,3 9-5,2 7-11,-5-7-10,12 9-23,-14-23-35,9 5-42,-4-16-1,2-10 0,-7-23 1</inkml:trace>
        </inkml:traceGroup>
        <inkml:traceGroup>
          <inkml:annotationXML>
            <emma:emma xmlns:emma="http://www.w3.org/2003/04/emma" version="1.0">
              <emma:interpretation id="{EF1994DE-B3D4-4D18-BA49-2E2F52D7E285}" emma:medium="tactile" emma:mode="ink">
                <msink:context xmlns:msink="http://schemas.microsoft.com/ink/2010/main" type="inkWord" rotatedBoundingBox="24712,436 27171,499 27144,1538 24686,1475"/>
              </emma:interpretation>
            </emma:emma>
          </inkml:annotationXML>
          <inkml:trace contextRef="#ctx0" brushRef="#br0" timeOffset="3485.3091">3837-80 99,'0'0'97,"14"-37"4,-14 37-3,-7-39-50,7 39-17,-21-25-5,21 25-8,-43 2-5,15 16-3,-9 8-3,0 8 0,2 8-4,3 4 0,4 0-2,8-4 0,13-10-1,7-9 0,0-23-1,34 7 0,-8-23 0,6-9 0,-2-5 2,0-5-2,-2 3 2,-7-1-1,-5 6 0,-5 4 1,-11 23-1,7-26 2,-7 26-1,0 0 2,0 0 0,-9 23 1,9-2 0,5 9 1,6 7-2,8 7 2,4 11-3,4 5 0,6 7-2,-1 5 1,-4 0-1,-5-3 1,-9-2-1,-10-5 1,-8-9 0,-13-7 2,-8-13-1,-5-8 3,-5-16 0,3-9 1,-3-16-1,5-9 0,3-12-1,11-7-2,4-2-3,5-7-8,12 9-8,-5-9-23,18 23-32,-4-5-44,11 12 1,1 4-1,2 8 1</inkml:trace>
          <inkml:trace contextRef="#ctx0" brushRef="#br0" timeOffset="3861.3294">4117 389 185,'-10'-23'116,"10"23"2,5-28-2,-5 28-70,30-18-10,-7 15-18,3-1-7,6 6-6,0 3-3,0 6 0,-2 3-3,-4 5 1,-8 1-1,-6 1 1,-12 7-1,-7-3 2,-9 3-2,-5 0 1,-4-3 1,2-2 1,-1-2 0,24-21 1,-27 35-1,27-35 0,0 0-2,18 20-6,10-17-14,-5-17-25,23 5-73,-7-8-4,8-1 1,-6-7-4</inkml:trace>
          <inkml:trace contextRef="#ctx0" brushRef="#br0" timeOffset="4110.3515">4504 56 210,'0'0'121,"0"0"-3,33-18 0,-5 23-83,-3-10-14,14 7-14,5 3-17,-2-5-19,8 14-25,-13-5-60,3 3-4,-10-1 0,-5 3 0</inkml:trace>
          <inkml:trace contextRef="#ctx0" brushRef="#br0" timeOffset="4313.5122">4569 267 235,'23'-14'117,"3"2"-3,13 10-6,0-7-93,10 4-29,11 10-57,-7-8-42,0 3-2,-5-2-4,3 2 2</inkml:trace>
          <inkml:trace contextRef="#ctx0" brushRef="#br0" timeOffset="4625.9914">5442 174 89,'7'-23'94,"0"2"2,-5-2 2,-7-4-61,5 27-5,-20-37-3,20 37 0,-49-26-1,21 26 0,-11-7-1,4 16-2,-8-4-3,10 14-3,-1-1-4,15 7-3,8 3-4,13 2-2,10-2-5,13-3-3,10 1-6,1-15-6,11 5-13,-10-20-21,13 2-57,-15-15-19,0 1 0,-10-12 2</inkml:trace>
          <inkml:trace contextRef="#ctx0" brushRef="#br0" timeOffset="8923.4648">5802-255 46,'0'0'93,"0"0"3,0 0 4,0 0-44,0 0-4,-5 25-11,5-25-7,0 0-8,0 0-6,35 30-5,-35-30-4,44 42-3,-17-8-4,3 8 0,0 11-4,-4 9 1,-10 15-4,-7 1 2,-11 8-3,-14-6 2,-7-1-9,-19-14-12,10-3-39,-10-23-50,3-20-1,0-15-5,4-13 1</inkml:trace>
        </inkml:traceGroup>
      </inkml:traceGroup>
    </inkml:traceGroup>
    <inkml:traceGroup>
      <inkml:annotationXML>
        <emma:emma xmlns:emma="http://www.w3.org/2003/04/emma" version="1.0">
          <emma:interpretation id="{8A9A9D46-0577-43F3-89F6-0FF8926A0FC2}" emma:medium="tactile" emma:mode="ink">
            <msink:context xmlns:msink="http://schemas.microsoft.com/ink/2010/main" type="paragraph" rotatedBoundingBox="21277,1880 27357,1642 27398,2696 21319,29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27244E-67E7-4E26-B49C-D2156E78D503}" emma:medium="tactile" emma:mode="ink">
              <msink:context xmlns:msink="http://schemas.microsoft.com/ink/2010/main" type="line" rotatedBoundingBox="21277,1880 27357,1642 27398,2696 21319,2933"/>
            </emma:interpretation>
          </emma:emma>
        </inkml:annotationXML>
        <inkml:traceGroup>
          <inkml:annotationXML>
            <emma:emma xmlns:emma="http://www.w3.org/2003/04/emma" version="1.0">
              <emma:interpretation id="{089DA301-152E-4FFC-983A-F402F83C602B}" emma:medium="tactile" emma:mode="ink">
                <msink:context xmlns:msink="http://schemas.microsoft.com/ink/2010/main" type="inkWord" rotatedBoundingBox="21277,1880 27357,1642 27398,2696 21319,2933"/>
              </emma:interpretation>
              <emma:one-of disjunction-type="recognition" id="oneOf1">
                <emma:interpretation id="interp5" emma:lang="en-US" emma:confidence="0">
                  <emma:literal>It-grad-gad)</emma:literal>
                </emma:interpretation>
                <emma:interpretation id="interp6" emma:lang="en-US" emma:confidence="0">
                  <emma:literal>It-gad-gad)</emma:literal>
                </emma:interpretation>
                <emma:interpretation id="interp7" emma:lang="en-US" emma:confidence="0">
                  <emma:literal>It-gag-gad)</emma:literal>
                </emma:interpretation>
                <emma:interpretation id="interp8" emma:lang="en-US" emma:confidence="0">
                  <emma:literal>HI-grad-gad)</emma:literal>
                </emma:interpretation>
                <emma:interpretation id="interp9" emma:lang="en-US" emma:confidence="0">
                  <emma:literal>#(g.pe,9&gt;=o)</emma:literal>
                </emma:interpretation>
              </emma:one-of>
            </emma:emma>
          </inkml:annotationXML>
          <inkml:trace contextRef="#ctx0" brushRef="#br0" timeOffset="16174.4158">3782 1156 36,'0'0'98,"0"0"0,23-21 6,-23 21-44,0 0-12,21 0-9,-21 0-10,0 0-6,25-7-7,-25 7-3,21-12-5,-21 12-1,14-20-3,-14 20-3,4-30-1,-4 30-1,-13-33 0,13 33 0,-33-23 2,12 19 1,-9 6 4,0 9 3,-7 3 0,5 12 3,-2-1-2,8 10 2,1 2-3,11 2 1,7 0-6,14-4 0,7-7-2,13-8-1,6-10 0,4-6-3,7-11 0,-3-9-1,-2-5 0,-4-4 0,-7 2 1,-8-3-1,-20 26 1,24-37 2,-24 37 0,2-20 0,-2 20 1,0 0 1,-21 9-1,21-9 1,-14 35-1,17-12 1,1 7-1,8 4 0,6 3-1,8 3 0,1 1 0,6-2-1,-3 1 1,-3-1 0,-4-2 1,-9-3 1,-9-1 1,-7-3 1,-10-7-1,-9-2 2,-6-10-2,-3-6 1,-7-12-3,-3-12-5,8-4-10,-3-18-23,22 8-67,-8-10-22,16 3-1,1-6-1</inkml:trace>
          <inkml:trace contextRef="#ctx0" brushRef="#br0" timeOffset="16502.5555">4287 1384 212,'24'10'117,"-1"-4"0,0 6-4,-2-7-83,9 8-15,-7 4-10,-7 3-3,-7 6-2,-7 2 0,-6 4 0,-8 0 2,-13 5 3,-1 0 3,-11-2 1,10 2 4,-6-12-1,8 3 2,2-12-2,14 5-1,9-21-3,0 0-4,20 16-5,4-23-13,12 9-24,-10-18-59,20 5-31,-2-8-6,7-2 3</inkml:trace>
          <inkml:trace contextRef="#ctx0" brushRef="#br0" timeOffset="16736.9467">4689 1331 253,'-14'-25'131,"14"25"-1,14-21-2,-14 21-97,44-12-14,-12 15-18,8-1-13,6 14-26,-12-18-33,8 16-56,-5-7-1,-5 2-1,-9-4 2</inkml:trace>
          <inkml:trace contextRef="#ctx0" brushRef="#br0" timeOffset="16924.4517">4784 1539 254,'0'0'132,"0"0"-5,0 0 1,34-14-99,8 5-17,2-3-19,2-1-27,16 13-60,-9-7-35,3 7 0,-8-7-2</inkml:trace>
          <inkml:trace contextRef="#ctx0" brushRef="#br0" timeOffset="17268.223">5735 1481 100,'23'-23'103,"2"-2"0,-1-12-4,-6-7-67,5 7-14,-9 0-14,0 2-9,-10 5-3,-13 7 1,-7 3 7,-7 10 8,-16 1 9,-3 18 6,-16-2 9,8 21 6,-15-3 1,21 19 0,-7-5-9,21 10-6,5-3-8,20 3-5,12-10-5,19-7-4,13-9-4,5-13-7,11-3-16,-6-24-46,11-1-62,-10-12-2,1-7-1,-12-9 0</inkml:trace>
          <inkml:trace contextRef="#ctx0" brushRef="#br0" timeOffset="17533.8614">5915 922 289,'30'-18'134,"-5"36"0,1-6-14,11 27-96,-5 10-13,7 8-9,-2 17-5,-7 7-2,0 14-3,-11-3 2,-3 5-1,-14-9-2,-4 2-17,-21-23-40,-3 0-61,-13-18-5,-7-13 2,-16-15-4</inkml:trace>
          <inkml:trace contextRef="#ctx0" brushRef="#br0" timeOffset="10079.7755">261 1357 6,'0'0'81,"0"0"5,0 0 4,0 0-36,0 0-6,0 0-7,3-23-6,-3 23-3,0 0-2,-7-21-3,7 21-3,0 0-3,0 0-2,0 0-3,-10 37-3,10-37-2,-6 41-3,1-4-3,5 7-4,5 11-7,-3-1-8,9 10-16,-4-15-21,16 4-66,-6-14-4,3-16 2,-20-23-1</inkml:trace>
          <inkml:trace contextRef="#ctx0" brushRef="#br0" timeOffset="10346.4097">478 1213 58,'0'0'102,"0"0"2,0 35 1,0 0-39,-7-1-21,14 17-10,-9 5-12,11 8-7,-4 3-14,4-4-14,5 1-27,-7-13-56,0-14-15,0-9-1,-7-28 0</inkml:trace>
          <inkml:trace contextRef="#ctx0" brushRef="#br0" timeOffset="10548.5548">176 1463 170,'-32'-23'123,"32"23"0,0 0-2,0 0-61,23-23-26,11 25-14,3-2-11,12-2-9,6 6-10,-2-11-16,14 14-29,-16-7-65,0 3-2,-14-3-1,-10 2 0</inkml:trace>
          <inkml:trace contextRef="#ctx0" brushRef="#br0" timeOffset="10751.7094">222 1564 212,'2'-27'121,"-2"27"-2,37-21-2,-9 14-87,21 16-10,4 3-23,0-1-28,21 10-83,-10 0-4,1-3-3,0-4-2</inkml:trace>
          <inkml:trace contextRef="#ctx0" brushRef="#br0" timeOffset="11079.8214">1132 1109 163,'-28'21'115,"0"7"0,-4 14-2,-7 6-73,13 24-9,-1 6-15,13 8-9,7 4-15,7-7-19,21 2-44,6-20-46,13-14 0,3-26-1,13-18 0</inkml:trace>
          <inkml:trace contextRef="#ctx0" brushRef="#br0" timeOffset="11626.7237">1515 1186 102,'0'0'110,"-42"7"-2,17 9 1,-7 12-47,2-1-30,4 17-10,5 2-13,8-2-4,6 2-3,9-11 0,5-10-2,14-11 1,-1-14 1,8-9 0,-2-14-1,-1-5 0,-2-6 1,-2-1-2,-3 3 1,-4 2 0,-5 6 0,-9 24 2,5-27 2,-5 27 0,0 0 2,-9 27 1,4-3-1,5 8 1,2 7-2,8 10-1,6 6-5,5 3 0,9 2-4,2-2 1,3-1-2,-3-1 2,-4-3 2,-8-5 3,-8-6 3,-10-3 2,-16-9 2,-6-4 0,-13-15 1,-1-4-1,-8-16-2,3-10-2,2-11-3,7-7-4,7 0-11,4-11-29,22 6-79,-1 3-5,12 7 0,4-1-4</inkml:trace>
          <inkml:trace contextRef="#ctx0" brushRef="#br0" timeOffset="12111.1224">1937 1788 200,'0'-20'113,"3"-8"0,-1 0-4,5 1-88,-7-4-10,5 8-11,-5 23 1,6-27 2,-6 27 1,0 0 3,0 23 0,3 7 2,-3 4-2,4 13 2,3-1-4,5 7-1,4-5-6,0-1 0,5-4-2,-3-8 2,1-5 6,-5-7-6,-14-23 1,7 30 2,-7-30 4,-23 16 1,2-16 3,-2 3 1,-7-10-5,4 5 8,-1-8 1,27 10-2,-35-14 0,35 14-4,0 0 0,0 0-2,0 0-3,32-16-3,-2 19-4,0-6-7,10 10-25,-15-14-94,10 5-1,-10-5-6,-2 2 3</inkml:trace>
          <inkml:trace contextRef="#ctx0" brushRef="#br0" timeOffset="13345.5594">2249 1539 28,'0'0'96,"0"0"6,-23-12 4,23 12-46,0 0-6,0 0-9,0 0-12,-7-23-9,7 23-10,0 0-6,30-11-7,-30 11-2,23-9-1,-23 9-1,23-5 0,-23 5 1,0 0 0,21 5 0,-21-5 1,0 0-1,0 0 2,0 0-1,0 0 0,9 20 1,-9-20-1,0 0 2,0 0 0,0 0 1,0 0 0,0 0 0,0 0 0,0 0 0,0 0 1,0 0 0,0 0 0,0 0 0,0 0 1,14-23-1,-14 23 1,0 0 0,0 0-1,0 0-1,0 0-1,0 0 0,0 0-1,0 0 0,0 0-1,0 0-4,0 0-14,0 0-31,0 0-60,0 0-4,0 0-1,0 0 0</inkml:trace>
          <inkml:trace contextRef="#ctx0" brushRef="#br0" timeOffset="14361.8273">2224 1181 90,'0'0'99,"-26"-7"5,26 7-2,-27-9-51,27 9-7,0 0-13,0 0-5,-26-7-7,26 7-5,0 0-4,0 0-2,28 18-4,-7-6 0,4 2-2,7 0-1,8 2 0,1 0-2,1 3 1,-1-1 0,3 0 0,-9 1 0,-3-5 1,-9 0-1,-23-14 0,32 20 0,-32-20 1,0 0-1,0 0 1,0 0-2,0 0 1,0 0 0,0 0 0,-23 3 0,23-3 0,-25 0-1,25 0 1,-25 9 0,25-9-1,-24 18 2,24-18-2,-27 24 2,6-13-1,0 3 1,-2 4-1,-5 3 1,-2 5 0,0-1 1,0 3 0,3-3 0,1 3 1,6-7 0,20-21-2,-26 27 1,26-27 0,0 0 0,0 0-2,0 0 1,30-20-2,-30 20-1,35-24 0,-35 24-1,37-25-1,-37 25-1,32-30 0,-32 30 0,30-35 2,-30 35 0,32-39 2,-15 16-1,-4 0 2,4 0-2,-1 2 2,-5 0-1,-11 21 0,23-23 0,-23 23-1,0 0 1,0 0 0,0 0 1,-4 33-1,-10-13 2,14-20-2,-30 37 1,30-37-3,-35 26-4,35-26-10,-27 14-16,27-14-47,0 0-31,0 0-2,0 0-1</inkml:trace>
          <inkml:trace contextRef="#ctx0" brushRef="#br0" timeOffset="14893.1024">2944 1532 89,'0'0'88,"14"-21"2,-12 1-25,0-13-32,3 10-1,-5-12-7,0 12-1,-7-7-2,0 10 0,-11-4 0,18 24-2,-47-25-2,20 23 0,-12-1-1,2 15-1,-12 4-1,8 14-3,-6 5-2,10 4 0,5 5-4,14 2-1,13-2-2,19-5-1,14-13-1,11-10 1,12-12-4,4-13-3,7-7-5,-9-16-12,5 4-21,-23-18-38,2 7-40,-14-5-1,-5 7 2,-6 2 1</inkml:trace>
          <inkml:trace contextRef="#ctx0" brushRef="#br0" timeOffset="15143.1159">3269 1467 229,'23'35'125,"-20"-5"-3,1 12-1,-8 2-93,6 11-25,5 14-50,-5-6-72,3-1-3,0-14-5,4-13 1</inkml:trace>
        </inkml:traceGroup>
      </inkml:traceGroup>
    </inkml:traceGroup>
    <inkml:traceGroup>
      <inkml:annotationXML>
        <emma:emma xmlns:emma="http://www.w3.org/2003/04/emma" version="1.0">
          <emma:interpretation id="{71B6E125-B6CB-4B3A-B483-BCE29A4D398C}" emma:medium="tactile" emma:mode="ink">
            <msink:context xmlns:msink="http://schemas.microsoft.com/ink/2010/main" type="paragraph" rotatedBoundingBox="21315,3428 27594,3076 27661,4279 21383,46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9AE80A-A4C4-4C58-A8C2-3349CFCA3B7A}" emma:medium="tactile" emma:mode="ink">
              <msink:context xmlns:msink="http://schemas.microsoft.com/ink/2010/main" type="line" rotatedBoundingBox="21315,3428 27594,3076 27661,4279 21383,4631"/>
            </emma:interpretation>
          </emma:emma>
        </inkml:annotationXML>
        <inkml:traceGroup>
          <inkml:annotationXML>
            <emma:emma xmlns:emma="http://www.w3.org/2003/04/emma" version="1.0">
              <emma:interpretation id="{446CCA1F-7415-4414-8905-5C4E83E1F870}" emma:medium="tactile" emma:mode="ink">
                <msink:context xmlns:msink="http://schemas.microsoft.com/ink/2010/main" type="inkWord" rotatedBoundingBox="21325,3607 21901,3574 21938,4227 21362,4260"/>
              </emma:interpretation>
              <emma:one-of disjunction-type="recognition" id="oneOf2">
                <emma:interpretation id="interp10" emma:lang="en-US" emma:confidence="1">
                  <emma:literal>#</emma:literal>
                </emma:interpretation>
                <emma:interpretation id="interp11" emma:lang="en-US" emma:confidence="0">
                  <emma:literal>N</emma:literal>
                </emma:interpretation>
                <emma:interpretation id="interp12" emma:lang="en-US" emma:confidence="0">
                  <emma:literal>H</emma:literal>
                </emma:interpretation>
                <emma:interpretation id="interp13" emma:lang="en-US" emma:confidence="0">
                  <emma:literal>¥</emma:literal>
                </emma:interpretation>
                <emma:interpretation id="interp14" emma:lang="en-US" emma:confidence="0">
                  <emma:literal>*</emma:literal>
                </emma:interpretation>
              </emma:one-of>
            </emma:emma>
          </inkml:annotationXML>
          <inkml:trace contextRef="#ctx0" brushRef="#br0" timeOffset="19018.3054">213 3197 204,'-16'-32'122,"16"32"1,23-23-3,9 20-82,-2-4-9,19 7-16,1 0-14,3 0-16,14 12-35,-16-5-69,5 0 0,-10 0-3,-7 0 1</inkml:trace>
          <inkml:trace contextRef="#ctx0" brushRef="#br0" timeOffset="18580.7843">275 2955 36,'0'0'95,"0"0"9,0 0 3,0 0-39,-25-5-8,25 5-5,0 0-10,2 32-6,-2-32-10,-5 51-8,-1-12-9,3 12-6,1 14-9,-3 2-3,8 4-11,-6-11-16,15 3-22,-12-24-50,11-18-16,-11-21 2,33-30 1</inkml:trace>
          <inkml:trace contextRef="#ctx0" brushRef="#br0" timeOffset="19221.4401">296 3280 238,'0'0'124,"0"0"-4,42-16-2,-12 11-89,13 10-15,10 7-25,1-8-24,17 8-70,-6-1-17,-1-6 1,1-5-5</inkml:trace>
          <inkml:trace contextRef="#ctx0" brushRef="#br0" timeOffset="18799.5439">557 2837 197,'0'0'118,"0"0"2,2 41-20,-13-15-51,15 25-8,-8-1-18,8 17-6,-1-2-10,3 4-5,4 3-13,-3-19-21,16 7-45,-9-18-45,-1-12-2,-13-30 0,10 20 0</inkml:trace>
        </inkml:traceGroup>
        <inkml:traceGroup>
          <inkml:annotationXML>
            <emma:emma xmlns:emma="http://www.w3.org/2003/04/emma" version="1.0">
              <emma:interpretation id="{BE01CBAD-7132-4860-98DD-073B14FE976B}" emma:medium="tactile" emma:mode="ink">
                <msink:context xmlns:msink="http://schemas.microsoft.com/ink/2010/main" type="inkWord" rotatedBoundingBox="22234,3377 27594,3076 27661,4279 22302,4580"/>
              </emma:interpretation>
              <emma:one-of disjunction-type="recognition" id="oneOf3">
                <emma:interpretation id="interp15" emma:lang="en-US" emma:confidence="0">
                  <emma:literal>(950,992=0)</emma:literal>
                </emma:interpretation>
                <emma:interpretation id="interp16" emma:lang="en-US" emma:confidence="0">
                  <emma:literal>(98=0, g 2=0)</emma:literal>
                </emma:interpretation>
                <emma:interpretation id="interp17" emma:lang="en-US" emma:confidence="0">
                  <emma:literal>(gyro, g 2=0)</emma:literal>
                </emma:interpretation>
                <emma:interpretation id="interp18" emma:lang="en-US" emma:confidence="0">
                  <emma:literal>(950,982=0)</emma:literal>
                </emma:interpretation>
                <emma:interpretation id="interp19" emma:lang="en-US" emma:confidence="0">
                  <emma:literal>(geo, g 2=0)</emma:literal>
                </emma:interpretation>
              </emma:one-of>
            </emma:emma>
          </inkml:annotationXML>
          <inkml:trace contextRef="#ctx0" brushRef="#br0" timeOffset="19533.9556">1420 2703 152,'-44'35'120,"12"-3"1,0 14 1,-8 0-64,8 30-20,-9-2-14,11 12-12,2 9-11,12-12-17,23 0-34,-3-16-68,22-23-1,8-17-3,12-22 2</inkml:trace>
          <inkml:trace contextRef="#ctx0" brushRef="#br0" timeOffset="20065.2319">1644 2848 101,'-4'-25'110,"4"25"4,-30-28 1,30 28-55,-51 16-12,28 14-13,-12 5-13,7 18-6,-2 5-8,10 2-4,6 0-6,7-9-2,14-5-4,4-16-1,12-11-3,0-19-1,10-10 0,-6-13 1,6-7 0,-8-9 1,3 0 3,-10-5 1,1 7 2,-8 0 2,1 9 3,-5 7 1,-7 21 5,0 0 3,0 0 2,4 24 1,-6 1-1,7 19-1,2 2-3,2 7-4,7 3-5,3-1-2,-3 10-1,2-1 2,-4-4 4,0 0 2,-10-9 4,-6-2 4,-12-15 5,-2-1 0,-7-24-1,-5-7-2,-2-16-4,0-13-3,0-8-16,3-11-16,13 9-40,5-7-59,2 2 0,7 5-2,7 5 1</inkml:trace>
          <inkml:trace contextRef="#ctx0" brushRef="#br0" timeOffset="20518.3808">1988 3453 95,'5'-20'96,"-10"-10"-1,10 4-1,-10 3-47,3-7-38,2 30-2,0-32 5,0 32 3,0 0 4,0 0 0,0 0 1,-12 37 0,8-10 1,11 8-6,-3 2-8,8 0-6,4 2-4,5-2-5,2-2 0,-2-3 1,2-6 1,-9-3 1,-14-23 3,6 37 2,-6-37 1,-34 27 4,1-17 3,-1-1 3,-8-7 2,5 0 3,0-6-1,12 2 2,4-10-1,21 12-1,-9-21-3,9 21-10,32-25-19,-13-1-42,15 6-66,3-4-2,5-1-1,2-10-2</inkml:trace>
          <inkml:trace contextRef="#ctx0" brushRef="#br0" timeOffset="20846.523">2339 3005 241,'0'0'128,"0"0"-3,0 0 0,0 0-94,32-18-13,-6-3-12,4-2-6,4 2-9,1-6-11,2 13-31,-12-7-71,5-2-2,-9 7-3,0 2 1</inkml:trace>
          <inkml:trace contextRef="#ctx0" brushRef="#br0" timeOffset="21065.2844">2364 3156 258,'0'0'136,"-11"25"-1,11-25-2,30 18-92,-9-11-16,16 14-15,2 2-10,0 3-10,10 11-28,-12-17-69,9 1-27,-5-9-3,1-5 1</inkml:trace>
          <inkml:trace contextRef="#ctx0" brushRef="#br0" timeOffset="21455.9254">3212 3137 83,'7'-21'93,"-7"21"-3,23-37-1,-19 14-65,-4 23-8,-2-41-1,2 41 3,-25-35 8,25 35 3,-56-21 5,22 31 4,-20-4 2,13 24-2,-17 0-6,12 17-5,2-3-8,14 9-2,7-5-6,18 1-2,12-12-4,16-12-1,12-11-2,9-10-3,4-10-3,-1-13-9,8-2-16,-20-25-35,9 7-69,-17-12-5,-4 0 3,-13-4-1</inkml:trace>
          <inkml:trace contextRef="#ctx0" brushRef="#br0" timeOffset="21768.9999">3516 3135 319,'5'25'142,"4"17"0,-4-1-6,6 12-116,-4 7-22,-4-9-54,-1 9-79,-2-11-3,5-5-4,-10-17-2</inkml:trace>
          <inkml:trace contextRef="#ctx0" brushRef="#br0" timeOffset="22659.6651">4110 2671 54,'4'-26'88,"-13"-6"0,7 6 3,2 26-55,-28-39 0,28 39-6,-46 0 0,18 23 0,-13 3-2,6 15-3,-4 5-7,11 10-5,5-1-4,11-2-6,17-9-6,14-11-3,11-10-3,6-21-1,8-11 1,-2-14-1,2-10 0,-3-4 4,-8 0 1,-10 3 3,-5 4 2,-6 7 0,-12 23 5,0 0 0,0 0 4,0 0 1,0 0 2,-12 34 2,10-4 1,11 14 0,5 0-3,9 14 0,5 0-5,6 6 0,-1 1-5,1 2 1,-4-2 1,-9-3-2,-12-7 3,-9-6 1,-13-15 1,-8-13 1,-7-14-2,-4-14-1,-5-16-2,4-14 0,-1-9-4,4-9-3,9 4-9,-2-2-17,21 18-35,-1-2-60,10 7 0,2 7-2,12 9 0</inkml:trace>
          <inkml:trace contextRef="#ctx0" brushRef="#br0" timeOffset="23003.4315">4553 3112 199,'9'-28'124,"14"12"1,5 0-4,16 6-79,-12-3-16,10 10-14,-10 3-7,-2 9-3,-9 10-3,-12 6 1,-7 8 1,-13 1 1,-8 10 1,-8 2 2,-3 3 0,-3-1 3,3-6 1,5 0-3,9-10 2,11-2-5,12-7-2,-7-23-12,51 21-17,-19-37-54,19-3-48,2-9-2,5-9-1,-5-4-1</inkml:trace>
          <inkml:trace contextRef="#ctx0" brushRef="#br0" timeOffset="23222.1917">5008 2943 206,'-28'-7'133,"28"7"-3,0 0 0,0 0-70,42-2-39,-15 4-15,8 0-15,6 12-21,-8-16-35,8 11-61,-6-2-4,2 2 1,-9-2-1</inkml:trace>
          <inkml:trace contextRef="#ctx0" brushRef="#br0" timeOffset="23425.3283">5035 3190 198,'0'0'129,"0"0"-3,0 0 1,26-34-79,11 27-24,2 0-17,7 0-18,10 11-34,-10-4-79,7 3-2,0-1-2,-5 3-1</inkml:trace>
          <inkml:trace contextRef="#ctx0" brushRef="#br0" timeOffset="23769.0947">6074 3003 17,'7'-41'93,"5"6"6,-15-4 5,-3-5-46,1 21-5,-23-10-3,5 24-2,-25-14-1,8 28-4,-17-3-6,13 26-5,-12 2-8,15 11-5,4 3-8,18 5-2,8 1-4,18-6-2,14-9-4,11-14-1,12-12-6,4-16-9,8-2-23,-17-26-86,14-2-11,-14-14-3,-4 3 3</inkml:trace>
          <inkml:trace contextRef="#ctx0" brushRef="#br0" timeOffset="24065.9853">6174 2343 193,'30'4'134,"-10"10"1,10 18-3,0 3-60,12 25-43,-10 12-14,8 16-6,-8 8-6,-2 8-1,-12 10-4,-6-8 0,-12 5-8,-16-17-21,4-1-74,-22-19-29,-8-14-1,-11-19-2</inkml:trace>
        </inkml:traceGroup>
      </inkml:traceGroup>
    </inkml:traceGroup>
    <inkml:traceGroup>
      <inkml:annotationXML>
        <emma:emma xmlns:emma="http://www.w3.org/2003/04/emma" version="1.0">
          <emma:interpretation id="{A424906B-A863-4E80-B08A-F7F5F0EB789A}" emma:medium="tactile" emma:mode="ink">
            <msink:context xmlns:msink="http://schemas.microsoft.com/ink/2010/main" type="paragraph" rotatedBoundingBox="21603,5775 27892,5622 27922,6854 21632,70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4DFD514-68A9-48E6-9117-72F0F1A31356}" emma:medium="tactile" emma:mode="ink">
              <msink:context xmlns:msink="http://schemas.microsoft.com/ink/2010/main" type="line" rotatedBoundingBox="21603,5775 27892,5622 27922,6854 21632,7007"/>
            </emma:interpretation>
          </emma:emma>
        </inkml:annotationXML>
        <inkml:traceGroup>
          <inkml:annotationXML>
            <emma:emma xmlns:emma="http://www.w3.org/2003/04/emma" version="1.0">
              <emma:interpretation id="{556EFBA6-B27B-4E1C-B773-7666843E422F}" emma:medium="tactile" emma:mode="ink">
                <msink:context xmlns:msink="http://schemas.microsoft.com/ink/2010/main" type="inkWord" rotatedBoundingBox="21603,5775 27892,5622 27922,6854 21632,7007"/>
              </emma:interpretation>
              <emma:one-of disjunction-type="recognition" id="oneOf4">
                <emma:interpretation id="interp20" emma:lang="en-US" emma:confidence="0">
                  <emma:literal>#19599279)</emma:literal>
                </emma:interpretation>
                <emma:interpretation id="interp21" emma:lang="en-US" emma:confidence="0">
                  <emma:literal># (95-99279)</emma:literal>
                </emma:interpretation>
                <emma:interpretation id="interp22" emma:lang="en-US" emma:confidence="0">
                  <emma:literal># (95-9,932&gt;9)</emma:literal>
                </emma:interpretation>
                <emma:interpretation id="interp23" emma:lang="en-US" emma:confidence="0">
                  <emma:literal>#19599270)</emma:literal>
                </emma:interpretation>
                <emma:interpretation id="interp24" emma:lang="en-US" emma:confidence="0">
                  <emma:literal># (95-9,982&gt;9)</emma:literal>
                </emma:interpretation>
              </emma:one-of>
            </emma:emma>
          </inkml:annotationXML>
          <inkml:trace contextRef="#ctx0" brushRef="#br0" timeOffset="25269.1694">464 5312 117,'0'0'111,"0"0"4,7-23-1,-7 23-60,0 0-7,0 0-9,21 37-12,-12 3-4,-4 6-8,2 16-4,-2 5-6,2 2-10,2 8-21,-7-17-41,7-10-53,3-10-4,-12-40-1,30 20-1</inkml:trace>
          <inkml:trace contextRef="#ctx0" brushRef="#br0" timeOffset="25769.1931">504 5428 166,'0'0'120,"-28"-28"3,28 28-2,-5-27-67,5 27-12,35-7-16,2 7-13,7-3-7,9 3-8,7 5-14,-2-10-24,9 17-39,-7-10-43,-10 5-2,-8 0 0,-14 2 0</inkml:trace>
          <inkml:trace contextRef="#ctx0" brushRef="#br0" timeOffset="25987.963">497 5601 214,'0'0'125,"0"0"0,0 0-2,0 0-82,37 30-10,4-23-18,17 7-10,9 0-11,0-12-23,14 10-45,-7-12-49,-3-5 1,-4-9-3,-5-7-1</inkml:trace>
          <inkml:trace contextRef="#ctx0" brushRef="#br0" timeOffset="25519.1808">908 5160 157,'0'0'117,"7"35"1,-10-8-1,-6 10-67,16 19-11,-7 2-17,7 11-9,0 2-13,0-8-14,9 6-25,-11-20-41,6-10-36,-2-14-6,-9-25 3,0 0-4</inkml:trace>
          <inkml:trace contextRef="#ctx0" brushRef="#br0" timeOffset="26331.7204">1644 5179 116,'-41'27'114,"11"1"4,-3 7-1,-4 8-48,7 22-27,-9 0-14,16 9-11,0 0-10,11-1-9,12-1-20,5-19-30,23-16-65,2-9-3,11-24 0,5-10-1</inkml:trace>
          <inkml:trace contextRef="#ctx0" brushRef="#br0" timeOffset="26863.9985">1937 5223 106,'0'0'113,"-13"-32"0,13 32 3,-33 9-60,3 0-13,7 23-11,-12 5-12,8 12-5,-3 4-7,7 2-2,9-6-4,9-8 0,10-8-1,-5-33 0,37 20-1,-10-31-1,3-15 1,-2-4-3,2-6 0,-4-6-3,-3 3 0,-7 0-1,2 6 1,-6 3 0,-12 30 2,16-34 2,-16 34 3,0 0 3,0 0 0,0 0 1,2 43 0,3-10 0,4 8-2,5 8-2,4 4-2,6 7 1,1 0-3,0 0 3,-4 0 1,-2 0 3,-10-7 7,-7 0-2,-11-9 7,-5-5-3,-14-11 5,-4-10-4,-5-15-2,2-8-4,-1-18-7,6-7-1,6-5-16,4-13-16,22 11-53,0-5-48,10 3 3,4 5-4,9 8 2</inkml:trace>
          <inkml:trace contextRef="#ctx0" brushRef="#br0" timeOffset="27347.3984">2334 5798 88,'5'-35'98,"-7"10"3,4 4-1,-2 21-45,-9-42-25,9 42-2,-2-20-4,2 20 0,0 0-1,-7 23 0,7-23-3,-3 44-6,6-17-6,4 6-5,4-3-5,3-3-3,7 3-3,-3-4 0,3 1 5,-7-6-4,0 2 4,-10 0-4,-6-2 7,-10 0-2,12-21 8,-39 32-2,9-25 3,5 5 2,-8-12 4,10 4 0,-2-8 1,25 4-1,-23-7 1,23 7-5,0 0-6,14-21-7,9 21-25,-23 0-66,41-25-34,-13 11-2,0-5-2</inkml:trace>
          <inkml:trace contextRef="#ctx0" brushRef="#br0" timeOffset="27909.9238">2593 5461 138,'-23'7'112,"23"-7"1,0 0-23,-23-10-39,23 10-9,0 0-14,23-13-12,-23 13-10,41-7-16,-4 14-26,-4-10-54,8 6-26,3 3-1,-7-3-2</inkml:trace>
          <inkml:trace contextRef="#ctx0" brushRef="#br0" timeOffset="28144.3101">2609 5666 179,'-16'23'119,"16"-23"3,0 0-6,32 19-76,-9-24-15,14 5-18,7 0-25,2-11-37,7 1-61,5-1-5,-2-5 2,-3-3-4</inkml:trace>
          <inkml:trace contextRef="#ctx0" brushRef="#br0" timeOffset="28488.0794">3519 5509 84,'23'-37'105,"-16"10"0,2 1 3,0 1-59,-13-10-11,6 14-11,-16-6-7,14 27-2,-46-30-2,9 27-2,-14 3-1,0 16-1,-9 5-1,5 12 0,-3 1-2,10 12-1,8-4-1,20-3-1,10-2-2,17-7-1,16-11 0,12-10-2,11-7-2,5-11-5,7-5-9,-10-16-22,12 7-45,-11-7-42,-8-5 0,-8 1-2,-8-1 1</inkml:trace>
          <inkml:trace contextRef="#ctx0" brushRef="#br0" timeOffset="28738.0901">3782 5544 249,'21'39'128,"-14"-7"2,2 10-6,0 11-98,-9 9-25,-7-6-68,5 4-57,-3-5-5,-6-16 0,-1-15-3</inkml:trace>
          <inkml:trace contextRef="#ctx0" brushRef="#br0" timeOffset="29581.8813">4479 5244 101,'-5'-23'99,"-11"-10"0,0 3-21,16 30-44,-44-34-1,19 36-10,-7 5-2,4 16-2,-4 2-5,6 15-1,1-1-4,9 0-2,6-4-3,10-8-1,0-27-2,26 21-1,-1-25 0,3-10 0,0-7 1,4-4-1,-4-5 2,-3 2-2,-7 0 2,-1 3-1,-17 25 1,13-33 2,-13 33 0,0 0 2,0 0 0,3 24 2,-1-1-1,5 9 2,7 5-3,4 9 0,8 3-2,4 1-2,0 3-1,2 0 0,-4 1-1,-5-4 0,-12-3 2,-8-6 2,-13-9 1,-6-6 2,-11-8 0,-3-8 1,-7-15-1,7-7 1,-3-13-3,6-5-2,6-7-4,7-5-5,12 8-8,-1-12-19,26 18-32,-4-7-62,11 8-1,2 1-1,5 5 4</inkml:trace>
          <inkml:trace contextRef="#ctx0" brushRef="#br0" timeOffset="29910.0228">4867 5574 166,'0'0'117,"0"0"1,0 0-1,30-16-77,0 13-12,-5-1-14,5 8-8,-4-1-2,-5 6-2,-21-9 0,18 35 2,-20-12 0,-8 7 3,-6 0 0,-4 7 3,-6-5-2,3 5 0,2-7-1,7-2-2,7-3-7,7-25-10,19 35-30,-19-35-82,53-5 0,-9-11-7,9-12 4</inkml:trace>
          <inkml:trace contextRef="#ctx0" brushRef="#br0" timeOffset="30285.042">5393 5174 190,'0'0'124,"-16"24"-1,16-24-2,5 36-79,-5-36-21,32 33-9,-2-15-10,2-2-1,5-2-5,3-2 2,-6-1-2,1 1 1,-7-1 0,-3-1 0,-25-10 2,23 20 2,-23-20 4,-5 37 1,-11-11 3,-7 6 0,-7 3 1,-4 9-1,-1-5-2,0 5-2,3-5-9,4-11-16,19 6-41,9-34-66,-2 26-2,2-26-1,41-21 0</inkml:trace>
          <inkml:trace contextRef="#ctx0" brushRef="#br0" timeOffset="30644.4393">6437 5442 26,'-3'-37'85,"10"10"-1,-11-13 1,-8 3-48,5 7-1,-18 0-1,4 14 4,-20 0 1,6 23 4,-23-2-2,12 25 2,-19 4-11,15 24-5,-1-3-10,19 12-3,8-4-7,20-6-2,18-8-3,13-15-4,17-15-6,7-21-10,14-3-21,-19-25-63,9-5-29,-13-8-3,-5-4 1</inkml:trace>
          <inkml:trace contextRef="#ctx0" brushRef="#br0" timeOffset="30988.2057">6444 4881 202,'23'12'129,"9"9"-2,0 9-2,17 20-83,-14 3-18,8 21-14,-6 14-9,-7 9-2,-4 9-3,-15 3 1,-8 6-5,-15-9-16,-6 3-37,-17-19-64,-16-16 0,-7-17-5,-11-17 2</inkml:trace>
        </inkml:traceGroup>
      </inkml:traceGroup>
    </inkml:traceGroup>
    <inkml:traceGroup>
      <inkml:annotationXML>
        <emma:emma xmlns:emma="http://www.w3.org/2003/04/emma" version="1.0">
          <emma:interpretation id="{97E38D84-CDE9-4332-932B-FD7617AFE5D8}" emma:medium="tactile" emma:mode="ink">
            <msink:context xmlns:msink="http://schemas.microsoft.com/ink/2010/main" type="paragraph" rotatedBoundingBox="21570,7475 29632,7241 29667,8462 21605,86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68C54E-5770-409D-9C1A-EFC85965F701}" emma:medium="tactile" emma:mode="ink">
              <msink:context xmlns:msink="http://schemas.microsoft.com/ink/2010/main" type="line" rotatedBoundingBox="21570,7475 29632,7241 29667,8462 21605,8695"/>
            </emma:interpretation>
          </emma:emma>
        </inkml:annotationXML>
        <inkml:traceGroup>
          <inkml:annotationXML>
            <emma:emma xmlns:emma="http://www.w3.org/2003/04/emma" version="1.0">
              <emma:interpretation id="{73E97F9B-9D17-410A-9C36-847F38748E86}" emma:medium="tactile" emma:mode="ink">
                <msink:context xmlns:msink="http://schemas.microsoft.com/ink/2010/main" type="inkWord" rotatedBoundingBox="21578,7769 22183,7752 22201,8396 21597,8414"/>
              </emma:interpretation>
              <emma:one-of disjunction-type="recognition" id="oneOf5">
                <emma:interpretation id="interp25" emma:lang="en-US" emma:confidence="1">
                  <emma:literal>#</emma:literal>
                </emma:interpretation>
                <emma:interpretation id="interp26" emma:lang="en-US" emma:confidence="0">
                  <emma:literal>¥</emma:literal>
                </emma:interpretation>
                <emma:interpretation id="interp27" emma:lang="en-US" emma:confidence="0">
                  <emma:literal>☺</emma:literal>
                </emma:interpretation>
                <emma:interpretation id="interp28" emma:lang="en-US" emma:confidence="0">
                  <emma:literal>*</emma:literal>
                </emma:interpretation>
                <emma:interpretation id="interp2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32472.6508">455 7273 216,'-16'-32'126,"16"32"-4,30-28 2,-2 12-86,23 13-9,4 1-17,10 2-12,6 5-17,-6-5-23,4 14-35,-9-5-49,-11 0 3,-10-2-6,-16 0 5</inkml:trace>
          <inkml:trace contextRef="#ctx0" brushRef="#br0" timeOffset="32691.4105">476 7441 185,'0'0'123,"32"3"-4,5-6 1,9 13-75,3-15-18,13 5-15,3 2-23,-7-6-34,4 4-73,-7 0-1,-6-5-2,-5-2 0</inkml:trace>
          <inkml:trace contextRef="#ctx0" brushRef="#br0" timeOffset="32003.8765">513 7091 119,'0'0'106,"0"0"6,0 0-1,-18 32-60,8-9-6,13 14-15,-6 7-8,10 9-9,-2 7-14,4-2-20,12 6-55,-5-8-38,-2-13-5,2-3 2</inkml:trace>
          <inkml:trace contextRef="#ctx0" brushRef="#br0" timeOffset="32238.2628">804 7010 170,'7'21'117,"-3"-1"6,-1 13-6,11 15-66,-17 5-10,12 16-18,-4 3-12,2 2-15,7 2-18,-10-16-34,10-7-63,-2-11-3,-3-21-2,-9-21 1</inkml:trace>
        </inkml:traceGroup>
        <inkml:traceGroup>
          <inkml:annotationXML>
            <emma:emma xmlns:emma="http://www.w3.org/2003/04/emma" version="1.0">
              <emma:interpretation id="{5BF63040-12B0-4877-9F96-57F1F81CC86C}" emma:medium="tactile" emma:mode="ink">
                <msink:context xmlns:msink="http://schemas.microsoft.com/ink/2010/main" type="inkWord" rotatedBoundingBox="22478,7448 28068,7286 28103,8507 22513,8669"/>
              </emma:interpretation>
              <emma:one-of disjunction-type="recognition" id="oneOf6">
                <emma:interpretation id="interp30" emma:lang="en-US" emma:confidence="0">
                  <emma:literal>(95799279)</emma:literal>
                </emma:interpretation>
                <emma:interpretation id="interp31" emma:lang="en-US" emma:confidence="0">
                  <emma:literal>(959.9279)</emma:literal>
                </emma:interpretation>
                <emma:interpretation id="interp32" emma:lang="en-US" emma:confidence="0">
                  <emma:literal>(9579.9279)</emma:literal>
                </emma:interpretation>
                <emma:interpretation id="interp33" emma:lang="en-US" emma:confidence="0">
                  <emma:literal>(95798279)</emma:literal>
                </emma:interpretation>
                <emma:interpretation id="interp34" emma:lang="en-US" emma:confidence="0">
                  <emma:literal>(9579.8279)</emma:literal>
                </emma:interpretation>
              </emma:one-of>
            </emma:emma>
          </inkml:annotationXML>
          <inkml:trace contextRef="#ctx0" brushRef="#br0" timeOffset="33035.1781">1649 6920 201,'0'0'121,"-30"9"2,7 2-6,0 24-71,-17 2-15,6 18-14,-6 10-4,4 14-6,6-1-4,6 3-9,15 2-14,5-18-23,24-3-44,8-20-36,11-24-4,14-13 3</inkml:trace>
          <inkml:trace contextRef="#ctx0" brushRef="#br0" timeOffset="33519.5768">1921 7007 98,'-9'-41'112,"0"11"-1,-7 4 4,16 26-54,-33-9-16,1 25-12,7 19-9,-5 7-9,2 13-4,2 0-1,6 5-5,6-2-2,7-9-4,14-15 0,2-11-1,14-16 0,0-11-2,3-10-2,1-12 2,-1-4-1,-3-2 3,0-5-1,-5 7 1,1 5-1,-19 25 3,32-30-1,-32 30 1,30 7 0,-30-7-1,35 53 3,-19-9-2,-2 11 2,2 5-2,-7 7 2,0 5 1,-6-3 4,-3-2 1,-12-12 1,-2-4 3,-13-14 0,4-5 1,-12-20-1,3-10-3,-3-16-2,3-9-5,4-12-6,5-8-13,21 3-34,-10-3-73,17-1-6,4-3 2,14 11-3</inkml:trace>
          <inkml:trace contextRef="#ctx0" brushRef="#br0" timeOffset="33972.7246">2279 7441 174,'-5'-32'104,"8"2"-1,-8-5-5,5 3-82,2 4-3,-4 10-3,2 18-1,0 0 4,0 0 1,0 0 1,5 46 0,-5-14-1,7 10-3,0 2-5,4 2-3,3-2-5,2-5 0,0-4 0,0-10 0,1-2 0,-17-23 1,16 28 0,-16-28 0,-7 21 1,7-21 1,-37 16-1,12-7 3,-3-2 3,-2 0 2,-3-5 3,10 3 3,0-7-1,23 2 1,0 0-1,0 0-2,0 0-4,14-21-7,14 16-10,-3-11-32,12 9-86,-2-2-2,-1-5-2,-4 3-1</inkml:trace>
          <inkml:trace contextRef="#ctx0" brushRef="#br0" timeOffset="34894.6455">2565 6853 40,'-30'-7'106,"30"7"4,-30 0 5,30 0-39,0 0-17,-25 14-12,25-14-13,14 30-10,9-10-8,5-1-7,8 4-4,8 0-3,5-2-2,6 2-1,3-7 0,0 0 0,-10 0 0,-4-2 0,-9 0 1,-10 0-1,-25-14 2,18 30-2,-18-30 2,-20 37 0,-3-14 1,-10 2 2,-4 3-2,-4 2 3,-3 7-4,0-5 3,0 3-2,10-7 1,4-3-7,13-2-10,17-23-22,0 0-40,0 0-43,30-9-5,5-12 3,2-9-4</inkml:trace>
          <inkml:trace contextRef="#ctx0" brushRef="#br0" timeOffset="35269.6683">3583 7266 145,'26'-14'108,"-26"14"5,27-39-4,-6 18-70,-14-11-11,2 4-12,-6 0-6,-6 1-5,-8 4-1,11 23 0,-49-33 1,10 31-1,-9 7 2,-5 8 1,-7 8 1,2 9 2,2 5 0,10 4 0,9-2 2,23 2-4,14-11 1,24-5-4,10-9-2,12-9-6,14-8-10,-2-15-19,11 2-44,-9-12-50,-7-9 0,-9 0-4,-7-5 4</inkml:trace>
          <inkml:trace contextRef="#ctx0" brushRef="#br0" timeOffset="35597.805">4004 7356 294,'-3'25'133,"1"8"-4,-3-8-31,3 21-76,-3 5-35,-11 2-105,9-9-9,0-5-2,0-11-4</inkml:trace>
          <inkml:trace contextRef="#ctx0" brushRef="#br0" timeOffset="36410.3446">4451 6894 77,'7'-23'94,"-14"-14"4,5 5-17,-5 7-46,-11 4-5,18 21-8,-53-12-3,23 26-1,-10 7-2,6 16-2,-3 0-2,9 11-2,7-6-2,12-1-1,9-8-4,16-10-2,7-12-1,7-8-1,5-10 0,4-7 1,-4-7-1,-3-2 1,-2 0 0,-7-3 1,-23 26-1,35-36 0,-35 36 1,21-19-1,-21 19 1,0 0 0,30 32 0,-17 3 2,1 4 1,5 12 2,2 9 2,2 9 0,-5-2 0,5 5 0,-9-5 1,-2 0-2,-10-12 1,-4-2-3,-15-16 0,-3-9-1,-13-12 0,1-9 1,-5-14 0,2-9-2,1-12 0,2-11-2,11-7 0,9-5-5,12 3-12,-2-8-14,27 15-23,-6-6-35,15 8-35,8 11-2,4 3 1</inkml:trace>
          <inkml:trace contextRef="#ctx0" brushRef="#br0" timeOffset="36722.8607">4885 7296 161,'0'0'121,"28"-30"-3,-7 14 0,-3-10-73,19 15-11,-9-3-15,4 7-5,-4 3-5,-3 8-2,-25-4 0,28 26-4,-28-1 2,-5 5-3,-11 7 2,-4 4-3,-8 3 2,0 0 1,3-7-1,2 2 2,7-13-1,6-3 1,10-23-2,14 21 0,-14-21-7,44-12-12,-2 3-30,-10-21-79,14-5-5,-2-6-4,0-6 3</inkml:trace>
          <inkml:trace contextRef="#ctx0" brushRef="#br0" timeOffset="37113.5058">5352 6788 236,'0'0'126,"0"0"0,-7 21-25,7-21-68,34 28-15,-6-12-13,7-2-7,4-1-1,5 4-2,0-1 0,2 0 0,-7 0 1,-2 3 0,-5-3 4,-9 5 2,-6 2 3,-10 0 1,-5 4 3,-11 3 1,-5 7 1,-12-2 3,1 7-4,-10 4 1,3-2-3,0-3-1,2-2-7,9-4-6,2-14-15,24 0-34,-5-21-74,21-10-6,7-13 4,9-4-5</inkml:trace>
          <inkml:trace contextRef="#ctx0" brushRef="#br0" timeOffset="37472.8972">6536 7141 115,'0'0'114,"0"0"-5,23-37 0,-21 10-62,1-1-39,-8-2-8,-4-2-6,-7 2 5,-10 4 3,-11 3 8,-4 14 6,-19 2 6,2 19 4,-11-1 0,9 24 1,-7-3-4,21 17-2,9-3-9,18 2-1,19-4-3,21-5-4,16-11-3,11-14-9,19-3-13,-9-27-37,9 2-70,-7-11-6,-4-10 1,-13-9-3</inkml:trace>
          <inkml:trace contextRef="#ctx0" brushRef="#br0" timeOffset="37754.1622">6575 6548 215,'0'0'133,"35"0"1,-12 16-3,16 23-87,-9 5-18,14 16-11,0 10-10,2 10 0,-7 6-4,-6 4-1,-10 7-1,-12 0 0,-11-5-2,-16-2-4,-14 0-9,-18-18-29,2-1-86,-19-13-1,-4-16-2,-8-15-2</inkml:trace>
        </inkml:traceGroup>
        <inkml:traceGroup>
          <inkml:annotationXML>
            <emma:emma xmlns:emma="http://www.w3.org/2003/04/emma" version="1.0">
              <emma:interpretation id="{9E6353A7-7543-4A29-B541-38CD608BD273}" emma:medium="tactile" emma:mode="ink">
                <msink:context xmlns:msink="http://schemas.microsoft.com/ink/2010/main" type="inkWord" rotatedBoundingBox="29142,8202 29660,8188 29661,8245 29143,8260"/>
              </emma:interpretation>
              <emma:one-of disjunction-type="recognition" id="oneOf7">
                <emma:interpretation id="interp35" emma:lang="en-US" emma:confidence="0">
                  <emma:literal>_</emma:literal>
                </emma:interpretation>
                <emma:interpretation id="interp36" emma:lang="en-US" emma:confidence="0">
                  <emma:literal>-</emma:literal>
                </emma:interpretation>
                <emma:interpretation id="interp37" emma:lang="en-US" emma:confidence="0">
                  <emma:literal>~</emma:literal>
                </emma:interpretation>
                <emma:interpretation id="interp38" emma:lang="en-US" emma:confidence="0">
                  <emma:literal>.</emma:literal>
                </emma:interpretation>
                <emma:interpretation id="interp3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75448.7461">8027 7511 129,'0'0'121,"-30"-23"4,30 23-1,0 0-69,0 0-8,0 0-12,0 0-13,35-12-7,2 12-9,9-2-8,7-14-22,19 18-61,-5-9-42,7 0-5,-7 2 0,-1 3-4</inkml:trace>
        </inkml:traceGroup>
      </inkml:traceGroup>
    </inkml:traceGroup>
    <inkml:traceGroup>
      <inkml:annotationXML>
        <emma:emma xmlns:emma="http://www.w3.org/2003/04/emma" version="1.0">
          <emma:interpretation id="{8468129A-74F6-4E91-826D-CF9DB5E26E26}" emma:medium="tactile" emma:mode="ink">
            <msink:context xmlns:msink="http://schemas.microsoft.com/ink/2010/main" type="paragraph" rotatedBoundingBox="21735,9050 29781,8780 29830,10241 21784,105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8364CC-DCA0-4F61-85AA-F4472EAEC943}" emma:medium="tactile" emma:mode="ink">
              <msink:context xmlns:msink="http://schemas.microsoft.com/ink/2010/main" type="line" rotatedBoundingBox="21735,9050 29781,8780 29830,10241 21784,10511"/>
            </emma:interpretation>
          </emma:emma>
        </inkml:annotationXML>
        <inkml:traceGroup>
          <inkml:annotationXML>
            <emma:emma xmlns:emma="http://www.w3.org/2003/04/emma" version="1.0">
              <emma:interpretation id="{78E2DB66-6A5F-4E94-AB5F-3718C1613A9B}" emma:medium="tactile" emma:mode="ink">
                <msink:context xmlns:msink="http://schemas.microsoft.com/ink/2010/main" type="inkWord" rotatedBoundingBox="21735,9050 28239,8831 28288,10293 21784,10511"/>
              </emma:interpretation>
              <emma:one-of disjunction-type="recognition" id="oneOf8">
                <emma:interpretation id="interp40" emma:lang="en-US" emma:confidence="0">
                  <emma:literal>#19599279)</emma:literal>
                </emma:interpretation>
                <emma:interpretation id="interp41" emma:lang="en-US" emma:confidence="0">
                  <emma:literal>#1599279)</emma:literal>
                </emma:interpretation>
                <emma:interpretation id="interp42" emma:lang="en-US" emma:confidence="0">
                  <emma:literal>#1599239)</emma:literal>
                </emma:interpretation>
                <emma:interpretation id="interp43" emma:lang="en-US" emma:confidence="0">
                  <emma:literal>#159,929)</emma:literal>
                </emma:interpretation>
                <emma:interpretation id="interp44" emma:lang="en-US" emma:confidence="0">
                  <emma:literal>#15992309)</emma:literal>
                </emma:interpretation>
              </emma:one-of>
            </emma:emma>
          </inkml:annotationXML>
          <inkml:trace contextRef="#ctx0" brushRef="#br0" timeOffset="39863.6426">1681 8508 171,'-35'37'118,"3"11"0,0 10 1,-5 0-69,16 18-12,0-2-15,14 7-18,12-5-23,2-16-33,16-5-66,12-9-1,6-13-3,8-17 0</inkml:trace>
          <inkml:trace contextRef="#ctx0" brushRef="#br0" timeOffset="40394.9183">2057 8503 122,'0'0'106,"-46"-20"5,21 27-3,4 13-60,-11 13-10,11 17-13,-4 4-8,13 6-6,3-3-4,11-1-7,7-10-3,5-12-2,14-15-3,0-19-2,6-7 2,-6-11-1,2-6 1,-7-1 2,-5-3 1,-1-2 3,-8 5 2,0 2 0,-9 23 0,7-30 1,-7 30-1,0 0 1,0 0 1,14 32 1,-5-6-1,3 13 1,4 2-1,5 12 1,-1 5-1,1 0 2,0 2 2,0 0 4,-10-5 0,-4 1 4,-9-15 0,-3-1 1,-13-20 1,18-20-1,-49 16-4,17-25-3,-3-14-4,1-9-3,4-10-6,0-4-12,14 7-22,-3-10-52,14 10-31,10 0-2,4 7 1</inkml:trace>
          <inkml:trace contextRef="#ctx0" brushRef="#br0" timeOffset="40910.5672">2445 9212 119,'-4'-32'103,"4"2"-1,-3-12-3,3 3-45,3 7-40,-3-3-6,0 12 0,0 23 4,0-25 3,0 25 2,0 0 1,0 0 2,-5 43-3,5-13 0,9 10-7,0 1-4,8 5-4,6 5-5,-2-5-2,6 1-1,-1-8 2,-3-2-2,-5-10 2,-4-1 1,-14-26 2,-12 30 3,12-30 2,-36 14 3,10-12 1,-4-7 3,2 3 2,-2-7 1,30 9-1,-34-16-1,34 16-2,0 0-1,0 0-4,0 0-7,27-26-13,8 36-45,-3-15-68,5 0-1,0-4-3,0-3-2</inkml:trace>
          <inkml:trace contextRef="#ctx0" brushRef="#br0" timeOffset="41598.1012">2741 8868 89,'0'0'107,"-33"28"3,33-28 5,0 0-58,0 0-5,10-21-15,8-4-11,14-3-12,5-2-11,10-7-16,10 7-18,-1-12-18,13 15-37,-4-1-29,-5 3-1,-7 8 1</inkml:trace>
          <inkml:trace contextRef="#ctx0" brushRef="#br0" timeOffset="41863.7394">2833 8933 209,'0'0'124,"-11"27"-1,11-27-2,25 28-79,-25-28-10,48 35-18,-8-10-17,1-6-23,17 11-39,-3-10-56,5-3-2,0-10-1,0-10-2</inkml:trace>
          <inkml:trace contextRef="#ctx0" brushRef="#br0" timeOffset="42176.257">3872 8949 116,'23'-35'111,"-14"10"-2,-2-3 4,-7-4-58,-7-7-20,3 4-13,-17-2-10,-7 7-1,-11 5-3,-7 9-1,-12 11 2,3 19 1,-8 2 0,10 19 2,2 6-2,14 10-1,12 0-1,16 4 0,18-9-4,16-7-2,15-8-6,6-15-7,12-7-12,-8-23-27,17-4-72,-9-10-2,-7-9-3,-7-2 3</inkml:trace>
          <inkml:trace contextRef="#ctx0" brushRef="#br0" timeOffset="42379.39">4140 8951 250,'0'33'129,"0"10"-3,-3 13-3,15 11-100,-10 14-44,-4-1-96,7-3-8,-1-8-3,1-18-3</inkml:trace>
          <inkml:trace contextRef="#ctx0" brushRef="#br0" timeOffset="38629.2043">624 8517 68,'0'0'106,"0"0"0,0 0 6,0 0-45,-12 30-17,3-7-8,11 17-14,-6-3-7,8 13-15,1 8-11,0 2-18,11 9-23,-9-6-66,4-13-2,3-8-2,-2-19-1</inkml:trace>
          <inkml:trace contextRef="#ctx0" brushRef="#br0" timeOffset="39097.9776">605 8762 147,'0'0'110,"0"0"4,0 0-4,0 0-64,42-7-8,-8 9-15,17 3-10,5 0-11,1-5-14,6 9-21,-8-12-26,-2 8-53,-7 0 0,-13-1-6,-10 3 5</inkml:trace>
          <inkml:trace contextRef="#ctx0" brushRef="#br0" timeOffset="39316.7385">656 8930 190,'0'0'116,"0"0"1,25-2-4,6 0-75,22 9-10,0 0-23,9-3-20,5 15-38,-2-10-60,-1 0-3,-1-4 1,-6-7-4</inkml:trace>
          <inkml:trace contextRef="#ctx0" brushRef="#br0" timeOffset="38879.2168">836 8506 119,'0'0'112,"0"0"1,0 23 0,-4 9-61,6 26-9,-7 0-8,10 22-15,-7 1-6,6 7-13,1 0-11,-1-12-10,10-7-25,-9-25-40,6-16-30,-11-28 0,0 0-1</inkml:trace>
          <inkml:trace contextRef="#ctx0" brushRef="#br0" timeOffset="43270.0606">4786 8713 133,'0'-48'105,"5"16"-1,-3-12-3,-7 0-76,12 5-4,-9-1-16,-3 10-3,-6 10-4,11 20 4,-46 0-1,13 20 2,-1 20 2,-3 8-2,2 8 3,3 1-2,11 1 1,14-10-2,9-11 3,15-11-4,6-22 0,11-13-1,1-9 3,2-10 0,-2-11-1,-5 0 3,-5-1-1,-4 3 1,-5 5-2,-2 9 5,-5 2-5,-9 21 2,0 0 1,0 0 1,21 26 2,-14 10-3,2 11 4,5 13-4,4 4 1,5 10-2,3 5-1,1 1-2,-1-8-2,-1-5 2,-9-7-2,-6-2 1,-8-12 0,-9-9 0,-11-12 1,-6-11-1,-3-12-1,-6-9 1,1-13-1,2-17-1,7-7 1,5-5-4,13-1-5,3-3-15,20 11-33,-4-6-66,14 8-5,2 3 1,4 3-3</inkml:trace>
          <inkml:trace contextRef="#ctx0" brushRef="#br0" timeOffset="43613.8275">5232 9064 225,'0'0'128,"0"0"-3,25 0 0,7-2-93,-6-9-12,4 6-14,2 0-7,-2 3-3,-2 4-1,-28-2 0,34 14-1,-34-14 2,-2 32 0,-9-6 3,-10-1 3,-7 5 3,-2 0 1,0 5 3,2-5 0,8 2-1,3-6 1,13-3-2,6-3-4,-2-20-5,37 26-13,-12-38-32,22 3-79,-3-9-3,9-8-1,-3-13-1</inkml:trace>
          <inkml:trace contextRef="#ctx0" brushRef="#br0" timeOffset="44020.0983">5774 8531 174,'-25'-5'131,"25"5"-5,0 0 4,0 0-76,16 40-24,5-26-9,9 6-15,7 1-1,7 2-8,-1 0 2,1 0-5,0-2 2,-5 0 1,-4-3-1,-10 5 2,-25-23 0,28 40 3,-26-15 3,-11 5 1,-9 2 2,-8 10 2,-11 2 0,-2 4 1,-7-1-3,7-1 0,-1-9-5,10-5-4,14-7-12,16-25-20,0 0-51,21-2-46,9-16-3,2-12-1,10 0 1</inkml:trace>
          <inkml:trace contextRef="#ctx0" brushRef="#br0" timeOffset="44410.746">6741 8919 57,'10'-35'111,"-10"-2"2,0 3 4,-7 4-46,-9-12-23,6 17-10,-17-8-6,4 20-8,-17 1-2,1 21-2,-12 7-2,7 19-3,-6 9-3,8 11-1,5 1-4,12 4-1,13-7-5,17-9 2,13-10-5,12-13-3,12-9-11,-3-26-23,17-2-87,-10-19-6,0-4-4,-9-14 1</inkml:trace>
          <inkml:trace contextRef="#ctx0" brushRef="#br0" timeOffset="44692.0178">6790 8106 204,'30'-14'131,"-7"24"0,9 17 0,-6 6-89,20 24-11,-9 8-12,7 18-12,-12 12 0,-4 13-5,-10 8 0,-6 8-2,-12 3-1,-14-2-5,0 0-13,-25-26-29,4-2-83,-13-21-2,-5-18-2,-10-21-3</inkml:trace>
        </inkml:traceGroup>
        <inkml:traceGroup>
          <inkml:annotationXML>
            <emma:emma xmlns:emma="http://www.w3.org/2003/04/emma" version="1.0">
              <emma:interpretation id="{CFCA99A6-4E55-4539-9F0B-2676A11BA628}" emma:medium="tactile" emma:mode="ink">
                <msink:context xmlns:msink="http://schemas.microsoft.com/ink/2010/main" type="inkWord" rotatedBoundingBox="29231,8850 29783,8832 29784,8883 29233,8902"/>
              </emma:interpretation>
              <emma:one-of disjunction-type="recognition" id="oneOf9">
                <emma:interpretation id="interp45" emma:lang="en-US" emma:confidence="0.5">
                  <emma:literal>_</emma:literal>
                </emma:interpretation>
                <emma:interpretation id="interp46" emma:lang="en-US" emma:confidence="0">
                  <emma:literal>-</emma:literal>
                </emma:interpretation>
                <emma:interpretation id="interp47" emma:lang="en-US" emma:confidence="0">
                  <emma:literal>~</emma:literal>
                </emma:interpretation>
                <emma:interpretation id="interp48" emma:lang="en-US" emma:confidence="0">
                  <emma:literal>.</emma:literal>
                </emma:interpretation>
                <emma:interpretation id="interp4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75808.1373">8087 8134 158,'0'0'125,"0"0"3,0 0-3,0 0-75,0 0-12,49-2-11,-12-3-12,14 10-5,2-3-5,4 3-4,3-1-11,-9-11-25,12 0-91,-15-4-4,-4-3-3,-7-7-2</inkml:trace>
        </inkml:traceGroup>
      </inkml:traceGroup>
    </inkml:traceGroup>
    <inkml:traceGroup>
      <inkml:annotationXML>
        <emma:emma xmlns:emma="http://www.w3.org/2003/04/emma" version="1.0">
          <emma:interpretation id="{54C6DB87-C471-4CA5-B95B-63E1D2D6C4B0}" emma:medium="tactile" emma:mode="ink">
            <msink:context xmlns:msink="http://schemas.microsoft.com/ink/2010/main" type="paragraph" rotatedBoundingBox="21516,11671 28353,11750 28337,13153 21499,130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E36A96-415B-4ECA-86A4-2FF4F05A9000}" emma:medium="tactile" emma:mode="ink">
              <msink:context xmlns:msink="http://schemas.microsoft.com/ink/2010/main" type="line" rotatedBoundingBox="21516,11671 28353,11750 28337,13153 21499,13073"/>
            </emma:interpretation>
          </emma:emma>
        </inkml:annotationXML>
        <inkml:traceGroup>
          <inkml:annotationXML>
            <emma:emma xmlns:emma="http://www.w3.org/2003/04/emma" version="1.0">
              <emma:interpretation id="{C3814572-B036-48B6-A9A0-4AB1DFB67149}" emma:medium="tactile" emma:mode="ink">
                <msink:context xmlns:msink="http://schemas.microsoft.com/ink/2010/main" type="inkWord" rotatedBoundingBox="21512,11968 25063,12010 25052,12953 21501,12912"/>
              </emma:interpretation>
              <emma:one-of disjunction-type="recognition" id="oneOf10">
                <emma:interpretation id="interp50" emma:lang="en-US" emma:confidence="0">
                  <emma:literal>#8959,</emma:literal>
                </emma:interpretation>
                <emma:interpretation id="interp51" emma:lang="en-US" emma:confidence="0">
                  <emma:literal>#959,</emma:literal>
                </emma:interpretation>
                <emma:interpretation id="interp52" emma:lang="en-US" emma:confidence="0">
                  <emma:literal>#0959,</emma:literal>
                </emma:interpretation>
                <emma:interpretation id="interp53" emma:lang="en-US" emma:confidence="0">
                  <emma:literal>#9959,</emma:literal>
                </emma:interpretation>
                <emma:interpretation id="interp54" emma:lang="en-US" emma:confidence="0">
                  <emma:literal>#5959,</emma:literal>
                </emma:interpretation>
              </emma:one-of>
            </emma:emma>
          </inkml:annotationXML>
          <inkml:trace contextRef="#ctx0" brushRef="#br0" timeOffset="48051.5456">361 11696 197,'0'0'118,"0"0"-3,0 0 2,37 28-78,-14-19-9,18 5-12,5-5-8,7-2-6,7 0-15,-2-14-29,7 2-77,-7-4 0,-3 0-5,-9-5 0</inkml:trace>
          <inkml:trace contextRef="#ctx0" brushRef="#br0" timeOffset="47785.9076">455 11493 199,'-23'-14'116,"23"14"3,0 0-5,-9-21-75,9 21-9,41 5-17,-4 0-7,12 2-13,2-5-13,13 14-27,-8-11-61,6 4-9,-9-2 2,-7 0-4</inkml:trace>
          <inkml:trace contextRef="#ctx0" brushRef="#br0" timeOffset="47239.0058">596 11541 1,'-11'-20'43,"11"20"38,0 0 4,-19-26-29,19 26-3,0 0-1,0 0-9,-28-20-1,28 20-8,0 0-7,0 0-7,0 0-6,0 0-2,0 0-5,0 0 1,0 0-3,-16 48 0,16-9-4,0 7-4,0 12-9,-4-9-15,8 15-29,-1-15-53,-3-10 0,4-11-4,-4-28 2</inkml:trace>
          <inkml:trace contextRef="#ctx0" brushRef="#br0" timeOffset="47520.2705">792 11267 106,'0'0'99,"0"0"5,0 0 1,0 25-61,-2 17-5,-10 2-14,6 20-5,-1 3-11,2 7-7,3 11-16,-1-11-17,13 2-39,-6-15-36,1-15 0,-1-16-3</inkml:trace>
          <inkml:trace contextRef="#ctx0" brushRef="#br0" timeOffset="48864.087">1423 11232 130,'-21'21'105,"-7"7"5,-4 9-2,4 13-59,-9 3-13,12 19-9,-3-3-9,14 10-3,5-3-10,9-7-17,21 0-49,6-15-51,8-20-2,9-18-2,4-18-2</inkml:trace>
          <inkml:trace contextRef="#ctx0" brushRef="#br0" timeOffset="49379.7426">1764 11398 157,'0'0'104,"-34"-20"3,13 22-5,-7 7-71,10 21-4,-8 5-12,8 11-1,-3 2-5,9 3-2,6-2-6,6-10-6,13-7-11,-13-32-7,47 16-4,-20-32-2,13-2 1,-10-15 1,6 3 8,-8-7 8,-2 1 14,-6 10 10,-10-2 7,-10 28 5,6-32 3,-6 32-1,0 0 0,0 0-4,-23 23-4,19 7-3,-3 5-4,9 11-3,5 5-4,7 2-1,4 7-5,5-2 1,5 4-1,-5-7 1,-2-2 1,-12-6 3,-11-6 1,-5-4 3,-16-11 1,-2-8 0,-12-16 0,4-6-2,-1-19-2,6-10-3,5-6-5,7-7-10,16 7-21,-3-12-40,20 12-46,3 2-1,10 14-2,5 2-1</inkml:trace>
          <inkml:trace contextRef="#ctx0" brushRef="#br0" timeOffset="49885.4366">2168 12017 188,'5'-30'106,"-5"-7"1,4-2-4,10 0-78,-11-1-11,1 8-9,-1 7 2,-3 25 1,0 0 2,0 0 1,0 0 1,-3 25 0,1 3-1,7 9-1,-1 0-5,5 2-2,5-5-5,2-4 0,3-2-3,-1-7 1,-18-21 1,28 25 1,-28-25 2,0 0 0,0 26 5,0-26 1,-35 16 1,10-7 2,-3-4 0,1 2-1,-1-5-2,28-2 0,-35 0-3,35 0-5,0 0-13,0-23-26,26 14-77,-1-12-4,7 0-1,3-11-3</inkml:trace>
          <inkml:trace contextRef="#ctx0" brushRef="#br0" timeOffset="50228.2403">2452 11606 145,'0'0'119,"0"0"2,0 0 1,-30-5-57,30 5-15,0 0-18,21 3-10,-21-3-11,28-3-7,-5 3-9,2-6-14,7 6-24,-6-17-34,2 8-46,-1-5 0,1 5-2,-7 0 4</inkml:trace>
          <inkml:trace contextRef="#ctx0" brushRef="#br0" timeOffset="50493.842">2526 11823 195,'-23'14'124,"23"-14"0,0 0-2,0 0-69,18-25-19,-18 25-14,49-24-9,-21 18-11,2-4-17,9 17-40,-9-7-65,-2 7-2,-1-5-2,3 3-2</inkml:trace>
          <inkml:trace contextRef="#ctx0" brushRef="#br0" timeOffset="50915.74">3415 11636 179,'0'0'107,"21"-39"1,-12 11-4,-5-6-79,8 4-11,-10-3-9,-2 6-2,-11 1 3,11 26 1,-49-28 3,10 28 3,-12 3 0,0 13 4,-9 7-1,7 12 3,-4 4-5,15 9-2,7 1-2,22 2-2,10-8-2,17-3-3,14-10-5,11-19-12,17-2-24,-10-25-83,9-7-5,-6-11-1,-3-6-3</inkml:trace>
          <inkml:trace contextRef="#ctx0" brushRef="#br0" timeOffset="51603.2712">3847 11694 207,'32'-9'124,"-32"9"0,25 27-3,-27-1-85,11 22-2,-13 1-17,-1 11-11,0 9-22,-11-11-34,12 4-68,-8-7-5,7-13-1,-6-19-6</inkml:trace>
        </inkml:traceGroup>
        <inkml:traceGroup>
          <inkml:annotationXML>
            <emma:emma xmlns:emma="http://www.w3.org/2003/04/emma" version="1.0">
              <emma:interpretation id="{8C0EBA54-4EEE-49B6-99B6-EE6D6A5A7302}" emma:medium="tactile" emma:mode="ink">
                <msink:context xmlns:msink="http://schemas.microsoft.com/ink/2010/main" type="inkWord" rotatedBoundingBox="25549,11718 28353,11750 28337,13153 25532,13120"/>
              </emma:interpretation>
              <emma:one-of disjunction-type="recognition" id="oneOf11">
                <emma:interpretation id="interp55" emma:lang="en-US" emma:confidence="0">
                  <emma:literal>820)</emma:literal>
                </emma:interpretation>
                <emma:interpretation id="interp56" emma:lang="en-US" emma:confidence="0">
                  <emma:literal>8259)</emma:literal>
                </emma:interpretation>
                <emma:interpretation id="interp57" emma:lang="en-US" emma:confidence="0">
                  <emma:literal>gate)</emma:literal>
                </emma:interpretation>
                <emma:interpretation id="interp58" emma:lang="en-US" emma:confidence="0">
                  <emma:literal>8250)</emma:literal>
                </emma:interpretation>
                <emma:interpretation id="interp59" emma:lang="en-US" emma:confidence="0">
                  <emma:literal>game)</emma:literal>
                </emma:interpretation>
              </emma:one-of>
            </emma:emma>
          </inkml:annotationXML>
          <inkml:trace contextRef="#ctx0" brushRef="#br0" timeOffset="52228.3044">4724 11408 198,'4'-28'104,"1"2"0,-7 1-30,-8 0-56,10 25-7,-30-21-9,3 26-2,-10 13 0,-2 10 0,-5 9 0,0 9 3,7 2-1,5-2 0,6-6-1,17-10 1,9-30-2,16 23-1,7-30-2,7-14-1,5-4-1,-1-5 1,3-5 0,-7 5 0,0 2 1,-6 3 1,-24 25 5,34-23 0,-34 23 2,0 0 0,26 21 2,-17 9 2,-2 9 1,4 14 2,-4 2 0,5 12 2,-3 3-1,3 3 4,-10-6-2,2 0 1,-8-16-3,-3-2 0,-12-17-4,1-9-1,-7-18-3,-3-10-2,2-16-2,1-11-2,9-14-1,7-10-6,11-1-8,5-13-20,21 15-30,-3-7-57,7 13 0,3 8-1,2 15-1</inkml:trace>
          <inkml:trace contextRef="#ctx0" brushRef="#br0" timeOffset="58791.1292">4987 12077 208,'-12'-23'124,"12"23"0,0-37-1,0 37-87,14-51-9,2 28-11,-2-5-4,-14 28-5,37-34 0,-11 27-1,-6 5-1,3 9 0,-23-7-1,35 39-1,-26-7-2,-9 7-1,-7 5-6,-16-2-1,-4 6-5,-10-6 1,0 4-2,-5-11 1,5-1-1,3-13 4,11-9 4,23-12 5,-24-3 4,24 3 1,10-37 2,8 12 1,3-3 0,4 7 0,3 5-1,4 12-2,3 11-1,2 13-4,2 15-10,-9-5-45,5 9-68,-1-6-6,3-6 3,0-15-7</inkml:trace>
          <inkml:trace contextRef="#ctx0" brushRef="#br0" timeOffset="59119.2683">5423 11842 205,'0'0'125,"0"0"-2,35-35-2,2 0-85,9 5-29,9 0-21,-4-11-34,16 8-70,-9-1-3,-3 4-3,-9 4 2</inkml:trace>
          <inkml:trace contextRef="#ctx0" brushRef="#br0" timeOffset="59384.9111">5511 11839 242,'-9'35'133,"9"-35"-3,32 32 0,-9-20-93,16 15-11,3-1-16,6-1-11,6 12-27,-15-11-94,12 4-10,-10-7-4,1-5 1</inkml:trace>
          <inkml:trace contextRef="#ctx0" brushRef="#br0" timeOffset="59791.1806">6538 11738 183,'10'-23'112,"-1"2"0,-5-5-3,-11 1-90,7 4-9,-6 0-2,6 21 2,-40-30 4,15 26 3,-12-1 2,0 14 3,-9 3 0,7 13-1,-3-2-5,14 14-2,8-2-7,10 4-1,13-2-5,13-2-2,14-7-4,7-12-9,11 2-20,-11-27-53,14 7-45,-7-17-2,0-6 0,-7-12 0</inkml:trace>
          <inkml:trace contextRef="#ctx0" brushRef="#br0" timeOffset="60166.2088">6776 11006 190,'23'-9'128,"-2"13"3,2 8-7,12 16-76,-5 2-20,16 20-11,-2 8-8,4 14-5,-2 11-1,-4 11-2,-10 6 3,-11 8-3,-9 1-3,-15 1-5,-8 6-27,-26-17-81,2-2-14,-13-18-4,-5-15-1</inkml:trace>
        </inkml:traceGroup>
      </inkml:traceGroup>
    </inkml:traceGroup>
    <inkml:traceGroup>
      <inkml:annotationXML>
        <emma:emma xmlns:emma="http://www.w3.org/2003/04/emma" version="1.0">
          <emma:interpretation id="{23D94EA1-7C9E-4E07-89CF-995C31980DAF}" emma:medium="tactile" emma:mode="ink">
            <msink:context xmlns:msink="http://schemas.microsoft.com/ink/2010/main" type="paragraph" rotatedBoundingBox="21453,13775 28265,13808 28258,15185 21446,151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31504F-C193-4444-A3C8-7B53FC94B10B}" emma:medium="tactile" emma:mode="ink">
              <msink:context xmlns:msink="http://schemas.microsoft.com/ink/2010/main" type="line" rotatedBoundingBox="21453,13775 28265,13808 28258,15185 21446,15152"/>
            </emma:interpretation>
          </emma:emma>
        </inkml:annotationXML>
        <inkml:traceGroup>
          <inkml:annotationXML>
            <emma:emma xmlns:emma="http://www.w3.org/2003/04/emma" version="1.0">
              <emma:interpretation id="{003D8571-1693-4BA0-B927-8531BA965DA9}" emma:medium="tactile" emma:mode="ink">
                <msink:context xmlns:msink="http://schemas.microsoft.com/ink/2010/main" type="inkWord" rotatedBoundingBox="21452,13975 22079,13978 22075,14679 21448,14676"/>
              </emma:interpretation>
              <emma:one-of disjunction-type="recognition" id="oneOf12">
                <emma:interpretation id="interp60" emma:lang="en-US" emma:confidence="0">
                  <emma:literal>¥</emma:literal>
                </emma:interpretation>
                <emma:interpretation id="interp61" emma:lang="en-US" emma:confidence="0">
                  <emma:literal>#</emma:literal>
                </emma:interpretation>
                <emma:interpretation id="interp62" emma:lang="en-US" emma:confidence="0">
                  <emma:literal>K</emma:literal>
                </emma:interpretation>
                <emma:interpretation id="interp63" emma:lang="en-US" emma:confidence="0">
                  <emma:literal>%</emma:literal>
                </emma:interpretation>
                <emma:interpretation id="interp64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61806.9045">305 13506 237,'0'0'126,"0"0"0,0 0-5,49 2-85,-12 1-11,20 4-17,8 4-16,-3-9-26,17 12-46,-17-11-42,-2 6-1,-14-5-3,-11 3 2</inkml:trace>
          <inkml:trace contextRef="#ctx0" brushRef="#br0" timeOffset="61385.0053">372 13247 95,'0'0'109,"9"-20"3,-9 20 2,0 0-36,-4 20-35,4-20-6,-7 58-13,5-14-6,6 14-4,-4 4-4,5 7-7,-1 1-9,-1-13-20,11 3-39,-8-25-52,-6-35-2,0 0-3,21-2 0</inkml:trace>
          <inkml:trace contextRef="#ctx0" brushRef="#br0" timeOffset="62010.038">402 13730 250,'0'0'128,"7"-30"-5,21 23-1,4-2-95,24 7-10,6 6-26,0-8-44,10 10-67,-3 1-5,3 3 2,-3-6-6</inkml:trace>
          <inkml:trace contextRef="#ctx0" brushRef="#br0" timeOffset="61603.7666">557 13238 164,'0'0'120,"7"21"-1,-7 14 2,-5 2-71,12 30-8,-9-1-12,6 15-11,3 0-9,0 0-13,7-3-17,-9-22-37,11-8-63,-7-20-3,-9-28-3,23 12 0</inkml:trace>
        </inkml:traceGroup>
        <inkml:traceGroup>
          <inkml:annotationXML>
            <emma:emma xmlns:emma="http://www.w3.org/2003/04/emma" version="1.0">
              <emma:interpretation id="{EAD6F954-46DB-47FA-842B-266088100E06}" emma:medium="tactile" emma:mode="ink">
                <msink:context xmlns:msink="http://schemas.microsoft.com/ink/2010/main" type="inkWord" rotatedBoundingBox="22396,13891 25144,13904 25138,15083 22390,15070"/>
              </emma:interpretation>
              <emma:one-of disjunction-type="recognition" id="oneOf13">
                <emma:interpretation id="interp65" emma:lang="en-US" emma:confidence="0">
                  <emma:literal>(gesso,</emma:literal>
                </emma:interpretation>
                <emma:interpretation id="interp66" emma:lang="en-US" emma:confidence="0">
                  <emma:literal>(geo,</emma:literal>
                </emma:interpretation>
                <emma:interpretation id="interp67" emma:lang="en-US" emma:confidence="0">
                  <emma:literal>(goo,</emma:literal>
                </emma:interpretation>
                <emma:interpretation id="interp68" emma:lang="en-US" emma:confidence="0">
                  <emma:literal>(9579,</emma:literal>
                </emma:interpretation>
                <emma:interpretation id="interp69" emma:lang="en-US" emma:confidence="0">
                  <emma:literal>(9599,</emma:literal>
                </emma:interpretation>
              </emma:one-of>
            </emma:emma>
          </inkml:annotationXML>
          <inkml:trace contextRef="#ctx0" brushRef="#br0" timeOffset="62322.5523">1531 13144 214,'-23'4'123,"-2"19"2,-8 12-4,3 20-80,-11 12-12,6 19-13,-2 13-8,9 7-12,12 3-19,0-24-40,23-2-58,14-23-5,16-18 0,9-26-2</inkml:trace>
          <inkml:trace contextRef="#ctx0" brushRef="#br0" timeOffset="62838.2025">1817 13340 150,'-7'-32'114,"-6"8"4,-11 13-2,4 22-66,-17 6-11,7 24-14,-12 5-7,12 17-5,-2-1-7,11 3-3,12-10-2,9-9-3,11-13-6,10-22 0,11-11-2,3-18 0,4-8 2,-4-8-1,-3-3 0,-2-3 3,-7 3 5,-4 7 1,-10 5 2,-9 25 1,12-25 1,-12 25 2,0 0 0,0 30 1,0 0-1,0 9 0,7 9 1,2 10-8,5 4 3,4 5-5,5 0 1,0 0-2,3 0 4,-8-4-1,-4-6 4,-5-6 4,-18-9 2,-3-5 1,-13-17 1,-5-6 1,-7-18-1,0-15-4,-2-13-2,4-7-4,8-8-8,1-6-15,24 12-38,-3-10-64,17 12-5,4 2 2,9 11-4</inkml:trace>
          <inkml:trace contextRef="#ctx0" brushRef="#br0" timeOffset="63291.3508">2217 13922 200,'0'-30'107,"7"2"-2,-7 2-29,-3-4-55,8 10-5,-5 20-5,0-23 4,0 23-1,0 0-4,5 34 5,1-1-4,-3 1 1,8 12-6,1-2-4,4 2-7,2 1-1,3-8-1,2 0-2,-4-9 2,2 0-3,-10-9 4,-2 0 1,-9-21 2,-7 32 2,7-32 4,-39 25 5,12-11 3,-10-7 4,4 5 3,-4-12 3,12 7 1,-3-12-1,28 5-3,-25-5-3,25 5-4,0 0-6,37-7-5,-10 3-11,1-10-28,16 5-91,-12-5-2,5 2-3,-9-8-1</inkml:trace>
          <inkml:trace contextRef="#ctx0" brushRef="#br0" timeOffset="64275.7743">2750 13391 168,'-32'2'115,"32"-2"1,-30 18-27,30-18-37,-23 26-9,23-26-13,-5 34-11,5-34-5,21 37-6,2-20-4,9 1-3,10-2-2,6-2-3,5 0 1,3-5-1,-6 3 0,-3-3 0,-8 2 1,-11 1 1,-28-12 0,18 30 2,-30-7 1,-11 0 1,-9 5 1,-9 4-5,-3 0 6,-5 5-5,1-2 6,6 2-6,8-7 0,6-2-12,14-1-17,14-27-38,0 0-52,0 0 1,37 5-5,4-26 4</inkml:trace>
          <inkml:trace contextRef="#ctx0" brushRef="#br0" timeOffset="64635.1692">3724 13785 177,'0'0'116,"21"-20"-2,-21 20-2,14-37-80,-3 16-6,-8-4-15,-3-1-2,-5 5-5,5 21-3,-32-32 3,4 30-2,-9 4 2,-7 12 1,-9 9 1,-2 9 2,-3 8 0,7 8-4,5-2 3,14 0-4,13-4 2,19-7-3,19-12 0,11-10-3,14-13 1,4-13-5,10-8-11,-10-18-18,12 4-55,-14-14-32,-4 6-1,-12-6-2</inkml:trace>
          <inkml:trace contextRef="#ctx0" brushRef="#br0" timeOffset="64869.5531">3967 13811 227,'0'0'133,"16"39"-2,-12-7-1,3 17-91,-7 4-38,-7-2-81,5 11-46,-3-7-1,1-6-8</inkml:trace>
        </inkml:traceGroup>
        <inkml:traceGroup>
          <inkml:annotationXML>
            <emma:emma xmlns:emma="http://www.w3.org/2003/04/emma" version="1.0">
              <emma:interpretation id="{20483818-A9E0-4DB5-AE09-D9AAEC95364E}" emma:medium="tactile" emma:mode="ink">
                <msink:context xmlns:msink="http://schemas.microsoft.com/ink/2010/main" type="inkWord" rotatedBoundingBox="25682,13795 28265,13808 28258,15185 25675,15173"/>
              </emma:interpretation>
              <emma:one-of disjunction-type="recognition" id="oneOf14">
                <emma:interpretation id="interp70" emma:lang="en-US" emma:confidence="0">
                  <emma:literal>Gaia)</emma:literal>
                </emma:interpretation>
                <emma:interpretation id="interp71" emma:lang="en-US" emma:confidence="0">
                  <emma:literal>Gaea)</emma:literal>
                </emma:interpretation>
                <emma:interpretation id="interp72" emma:lang="en-US" emma:confidence="0">
                  <emma:literal>gated)</emma:literal>
                </emma:interpretation>
                <emma:interpretation id="interp73" emma:lang="en-US" emma:confidence="0">
                  <emma:literal>gad)</emma:literal>
                </emma:interpretation>
                <emma:interpretation id="interp74" emma:lang="en-US" emma:confidence="0">
                  <emma:literal>gazed)</emma:literal>
                </emma:interpretation>
              </emma:one-of>
            </emma:emma>
          </inkml:annotationXML>
          <inkml:trace contextRef="#ctx0" brushRef="#br0" timeOffset="65775.8552">4913 13448 49,'5'-34'87,"-12"-10"3,0 9-4,-12 5-64,-4 0 4,-2 14-1,-14 7-3,-1 18-1,-6 10-5,0 15-2,2 5-3,5 12-1,9 0-6,14 2 0,13-7-3,15-11-1,11-12-2,9-12 1,5-11 0,5-13-1,-1-10 2,-1-7-2,-6-3 2,-4 1-1,-9 0 4,-7 8 0,-9 4 4,-5 20 2,0 0 2,0 0 2,-23 16 0,16 18 2,0 6-3,9 15 0,0 5-3,10 12-5,2-1 0,2 1-4,2-3 2,1-7-3,-5-8 2,-7-8-4,-7-9 4,-7-12 0,-10-4 0,17-21-2,-43 9 2,15-18 0,3-14-1,1-10 0,8-8 1,7-5-1,9-10-2,7-1 2,9 1-12,3-2-5,13 15-20,-9-8-17,12 21-57,-3 4-2,0 15 0,-2 9 0</inkml:trace>
          <inkml:trace contextRef="#ctx0" brushRef="#br0" timeOffset="66135.241">5125 13799 156,'0'0'118,"0"0"5,19-27-7,4 24-70,-23 3-13,46-9-8,-18 11-10,4 8-8,-6 6-2,-6 4-6,-3 6 3,-11 4-3,-8 2 3,-9 3-4,-10-1 0,-5-1 1,-4-6 0,0-3 1,0-8 1,5 0 1,25-16 3,-21 18-1,21-18 2,0 0-1,37 10-1,-4-10-1,8-3-7,3-8-16,11 11-39,-8-16-63,6 2-4,-10-9 0,1 0-4</inkml:trace>
          <inkml:trace contextRef="#ctx0" brushRef="#br0" timeOffset="66463.3832">5716 13654 198,'0'0'127,"0"0"-4,0 0 1,0 0-81,24-9-11,3-15-15,13-1-9,1-5-6,5-5-8,7 3-8,-6-5-13,3 16-19,-20-11-32,3 16-44,-10 0-4,-23 16 3,23-3 3</inkml:trace>
          <inkml:trace contextRef="#ctx0" brushRef="#br0" timeOffset="66697.7689">5756 13684 168,'-35'25'125,"35"-25"6,0 0-4,14 30-54,-14-30-30,51 21-13,-17-5-13,10 7-11,5 7-5,-3-2-14,5 11-19,-17-16-58,10 7-41,-14-11-4,5-5-1,-5-17 3</inkml:trace>
          <inkml:trace contextRef="#ctx0" brushRef="#br0" timeOffset="67041.5359">6635 13707 199,'10'-23'118,"-4"-5"-4,-1 3 1,-10-5-93,8 9-7,-10-2-8,7 23 2,-28-28 2,5 28 2,-14 0 0,2 16 2,-11 0 0,7 14 1,-5-2-4,14 9-3,5-2-2,13 2-3,19-5 1,16-7-5,12-8-3,4-15-13,17 2-24,-15-27-52,15 5-36,-13-19-5,1-5 3</inkml:trace>
          <inkml:trace contextRef="#ctx0" brushRef="#br0" timeOffset="67322.7997">6771 13065 223,'0'0'128,"0"0"-1,40-7 0,-19 19-86,15 29-11,-1 8-13,9 18-6,-5 11-5,3 12-2,-12 16-1,-5 10-3,-6 4-1,-10 0-2,-5 2-6,-15-13-12,4-1-27,-25-22-80,6-15-3,-13-22-1,0-15-2</inkml:trace>
        </inkml:traceGroup>
      </inkml:traceGroup>
    </inkml:traceGroup>
    <inkml:traceGroup>
      <inkml:annotationXML>
        <emma:emma xmlns:emma="http://www.w3.org/2003/04/emma" version="1.0">
          <emma:interpretation id="{F6081143-5AB2-4871-89AC-0AF4C41E40F1}" emma:medium="tactile" emma:mode="ink">
            <msink:context xmlns:msink="http://schemas.microsoft.com/ink/2010/main" type="paragraph" rotatedBoundingBox="21587,15496 28423,15769 28364,17249 21528,169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D436AD-1F5A-4DDE-A51C-E640AC177A22}" emma:medium="tactile" emma:mode="ink">
              <msink:context xmlns:msink="http://schemas.microsoft.com/ink/2010/main" type="line" rotatedBoundingBox="21587,15496 28423,15769 28364,17249 21528,16977"/>
            </emma:interpretation>
          </emma:emma>
        </inkml:annotationXML>
        <inkml:traceGroup>
          <inkml:annotationXML>
            <emma:emma xmlns:emma="http://www.w3.org/2003/04/emma" version="1.0">
              <emma:interpretation id="{5275D47B-E553-449A-9980-90337496B241}" emma:medium="tactile" emma:mode="ink">
                <msink:context xmlns:msink="http://schemas.microsoft.com/ink/2010/main" type="inkWord" rotatedBoundingBox="21570,15933 22220,15959 22193,16618 21543,16592"/>
              </emma:interpretation>
              <emma:one-of disjunction-type="recognition" id="oneOf15">
                <emma:interpretation id="interp75" emma:lang="en-US" emma:confidence="0">
                  <emma:literal>¥</emma:literal>
                </emma:interpretation>
                <emma:interpretation id="interp76" emma:lang="en-US" emma:confidence="0">
                  <emma:literal>#</emma:literal>
                </emma:interpretation>
                <emma:interpretation id="interp77" emma:lang="en-US" emma:confidence="0">
                  <emma:literal>1</emma:literal>
                </emma:interpretation>
                <emma:interpretation id="interp78" emma:lang="en-US" emma:confidence="0">
                  <emma:literal>H</emma:literal>
                </emma:interpretation>
                <emma:interpretation id="interp79" emma:lang="en-US" emma:confidence="0">
                  <emma:literal>*</emma:literal>
                </emma:interpretation>
              </emma:one-of>
            </emma:emma>
          </inkml:annotationXML>
          <inkml:trace contextRef="#ctx0" brushRef="#br0" timeOffset="68604.1131">439 15519 217,'-28'-2'118,"28"2"0,0 0-4,0 0-78,37-9-4,-4 6-18,15 1-13,10 4-18,0-9-24,15 12-38,-6-7-36,-4 2-3,-10-3 0,-9 6 0</inkml:trace>
          <inkml:trace contextRef="#ctx0" brushRef="#br0" timeOffset="68150.9674">467 15217 138,'0'0'109,"0"0"-1,0 0 6,0 0-63,-23 14-6,25 16-8,-7 2-11,8 16-7,-6 5-6,8 12-10,4 7-14,-4-10-24,16 7-79,-5-13-4,0-8-2,0-20-2</inkml:trace>
          <inkml:trace contextRef="#ctx0" brushRef="#br0" timeOffset="68807.2484">520 15665 237,'25'-5'115,"10"7"-3,9-6-21,13 15-61,1 1-17,5-3-32,10 9-59,-6-4-31,-9 2-5,-5-11-1</inkml:trace>
          <inkml:trace contextRef="#ctx0" brushRef="#br0" timeOffset="68369.7274">707 15196 116,'0'0'111,"21"7"1,-21-7 3,20 58-51,-17-19-17,15 28-7,-11 4-17,5 12-11,-1 5-22,-6-14-26,13 2-77,-11-18-3,0-14-2,-7-44 0</inkml:trace>
        </inkml:traceGroup>
        <inkml:traceGroup>
          <inkml:annotationXML>
            <emma:emma xmlns:emma="http://www.w3.org/2003/04/emma" version="1.0">
              <emma:interpretation id="{75D78E28-5B4B-4E73-B5DB-4D27A2353592}" emma:medium="tactile" emma:mode="ink">
                <msink:context xmlns:msink="http://schemas.microsoft.com/ink/2010/main" type="inkWord" rotatedBoundingBox="22519,16014 25304,16125 25266,17079 22481,16968"/>
              </emma:interpretation>
              <emma:one-of disjunction-type="recognition" id="oneOf16">
                <emma:interpretation id="interp80" emma:lang="en-US" emma:confidence="1">
                  <emma:literal>(geo,</emma:literal>
                </emma:interpretation>
                <emma:interpretation id="interp81" emma:lang="en-US" emma:confidence="0">
                  <emma:literal>(gee,</emma:literal>
                </emma:interpretation>
                <emma:interpretation id="interp82" emma:lang="en-US" emma:confidence="0">
                  <emma:literal>(gored,</emma:literal>
                </emma:interpretation>
                <emma:interpretation id="interp83" emma:lang="en-US" emma:confidence="0">
                  <emma:literal>(greed,</emma:literal>
                </emma:interpretation>
                <emma:interpretation id="interp84" emma:lang="en-US" emma:confidence="0">
                  <emma:literal>(gusto,</emma:literal>
                </emma:interpretation>
              </emma:one-of>
            </emma:emma>
          </inkml:annotationXML>
          <inkml:trace contextRef="#ctx0" brushRef="#br0" timeOffset="69104.138">1533 15272 202,'-30'49'114,"-2"8"0,-3 13-3,1 3-77,8 13-14,13 4-35,3-12-39,17 1-56,12-10-3,8-13-1,15-15-4</inkml:trace>
          <inkml:trace contextRef="#ctx0" brushRef="#br0" timeOffset="69635.4154">1870 15348 192,'-9'-25'112,"9"25"-2,-39-19 0,18 33-80,-11 7-6,4 16-10,5 7-8,5 11-1,6 1-7,7-6-4,15-3-7,1-17-5,17-12-4,0-23 0,9-4 0,-7-23 2,2-3 7,-9-6 4,0 2 9,-9-1 6,-3 6 5,-6 8 4,-5 3 2,0 23 1,0 0 0,0 0 0,-23-4 0,21 27-1,-5 2-2,14 14-1,-3 7-3,15 10-2,4 4-4,5 7 0,2 2-2,4 3 1,-4-5-2,-4 0 4,-10-5-3,-7-7 4,-18-6-2,-7-8 2,-14-11-1,-3-9 0,-8-12-3,-5-11 0,-1-14-1,1-10-3,9-6-4,5-12-12,20 10-21,-6-19-54,23 9-31,6 0-2,14 9-1</inkml:trace>
          <inkml:trace contextRef="#ctx0" brushRef="#br0" timeOffset="70088.5661">2291 16052 235,'13'-25'117,"-10"-5"1,-6-14-4,8 5-83,-10-7-11,8 4-10,-3 8-3,0 6 0,0 28-3,0 0 2,0 0-2,0 0 0,11 46 0,-4-4 1,2 4-3,5 2 1,2 1-2,3-3-1,2-2-1,-1-7 1,-1-5-2,-3-9 2,-4-2-3,-12-21 2,2 32 0,-2-32 1,-28 19 0,5-12 1,-7-7 1,-2 2 1,0-4 4,1 2-2,6-7 3,25 7-1,-28-12 0,28 12 0,0 0-2,35-11-6,-3 13-13,-4-11-40,11 11-72,1-9-6,6 5-1,-5-8-6</inkml:trace>
          <inkml:trace contextRef="#ctx0" brushRef="#br0" timeOffset="70917.2687">2815 15699 150,'0'0'117,"0"0"0,0 0 0,-5-30-59,12 7-27,18 2-6,1-4-15,8 0-14,8 6-17,-1-13-20,15 18-33,-12-5-41,0 10-1,-10 5 0,-8 1 1</inkml:trace>
          <inkml:trace contextRef="#ctx0" brushRef="#br0" timeOffset="71151.6621">2780 15725 198,'-23'18'120,"23"-18"4,0 0-2,5 35-79,-5-35-5,32 39-13,-7-14-12,14 8-7,8 4-16,-1-12-29,21 7-81,-14-11-5,7-7 0,-9-16-3</inkml:trace>
          <inkml:trace contextRef="#ctx0" brushRef="#br0" timeOffset="71511.0553">3819 15745 153,'14'-25'106,"-12"2"-1,-2-3-1,0 1-75,-16-14-3,2 9-13,-11-5-2,-3 5-3,-14 2 2,1 12 0,-8 12 0,1 13 1,-5 14 0,7 12-1,2 6-2,11 15 1,10-1-5,14 3 0,14-10-2,11-9-2,14-9-1,9-13-3,10-15-2,1-14-4,8-6-10,-9-21-23,11 2-73,-10-9-2,-3 2-1,-11 0 0</inkml:trace>
          <inkml:trace contextRef="#ctx0" brushRef="#br0" timeOffset="71745.4414">4140 15840 202,'0'0'128,"-7"51"-2,-2-14-4,2 16-74,0 9-69,-3-2-84,10-2-14,0-10-2,5-8-6</inkml:trace>
        </inkml:traceGroup>
        <inkml:traceGroup>
          <inkml:annotationXML>
            <emma:emma xmlns:emma="http://www.w3.org/2003/04/emma" version="1.0">
              <emma:interpretation id="{28CDED57-BF9A-4C68-9E25-F329C5D08EED}" emma:medium="tactile" emma:mode="ink">
                <msink:context xmlns:msink="http://schemas.microsoft.com/ink/2010/main" type="inkWord" rotatedBoundingBox="25883,15667 28423,15769 28364,17249 25824,17148"/>
              </emma:interpretation>
              <emma:one-of disjunction-type="recognition" id="oneOf17">
                <emma:interpretation id="interp85" emma:lang="en-US" emma:confidence="0">
                  <emma:literal>Seed)</emma:literal>
                </emma:interpretation>
                <emma:interpretation id="interp86" emma:lang="en-US" emma:confidence="0">
                  <emma:literal>Sard)</emma:literal>
                </emma:interpretation>
                <emma:interpretation id="interp87" emma:lang="en-US" emma:confidence="0">
                  <emma:literal>Sped)</emma:literal>
                </emma:interpretation>
                <emma:interpretation id="interp88" emma:lang="en-US" emma:confidence="0">
                  <emma:literal>Sued)</emma:literal>
                </emma:interpretation>
                <emma:interpretation id="interp89" emma:lang="en-US" emma:confidence="0">
                  <emma:literal>Saad)</emma:literal>
                </emma:interpretation>
              </emma:one-of>
            </emma:emma>
          </inkml:annotationXML>
          <inkml:trace contextRef="#ctx0" brushRef="#br0" timeOffset="72432.9724">4918 15572 123,'7'-32'96,"4"-3"-3,-6-9-4,-3 3-85,0 2-1,-4-1-3,-5 10 2,-9 5 7,16 25 3,-46-14 9,18 30 2,-6 5 3,6 21 0,-4 1-2,11 13-3,5-1-8,13 1-3,12-6-9,8-8-5,13-5-5,2-19-2,10-1-1,-6-15 0,6-7 1,-10-6 0,-2-3 4,-7-5 4,-23 19 6,30-27 3,-30 27 4,0 0 1,0 0 0,0 0 2,19 32-1,-12 3-1,2 2-4,5 11 1,2 1-2,5 6 5,0-4-4,-1 4 5,-3-9-2,-1 0 6,-14-6-3,-2-3 0,-16-14-2,-3-2-3,-11-15 0,-7-6-4,-4-11 1,-3-12-5,3-7 2,1-9-4,13-1-3,1-8-10,19 11-13,0-16-21,30 23-51,-4-14-31,15 16-1,3-6 1</inkml:trace>
          <inkml:trace contextRef="#ctx0" brushRef="#br0" timeOffset="72776.7396">5312 15921 189,'0'0'127,"0"0"2,-13 21-2,13-21-69,0 0-24,30 4-13,-30-4-11,41 3-5,-15 3-3,-1 1-4,0 5-2,-25-12 0,33 39-1,-24-13 1,-9 4 0,-9 2 2,-5 3 2,-5 1 2,-1 1 1,1-2 5,-4-3-1,9 1 3,0-10-3,10 0 3,4-23-6,14 25 2,-14-25-9,34-4-13,5 6-43,-9-21-75,14 6 1,-4-15-7,1 0 3</inkml:trace>
          <inkml:trace contextRef="#ctx0" brushRef="#br0" timeOffset="73386.1445">5700 15828 222,'-16'21'128,"16"-21"-1,-11 21-3,11-21-91,25-12-6,3-11-14,16 3-6,9-10-5,9-10-6,5 3-7,0-6-10,9 13-17,-16-10-24,2 24-61,-15-2-2,-13 15 0,-34 3 2</inkml:trace>
          <inkml:trace contextRef="#ctx0" brushRef="#br0" timeOffset="73604.9047">5818 15865 197,'0'0'125,"7"21"3,-7-21-3,39 28-82,-16-21-7,21 16-16,0 0-17,5-2-23,13 16-47,-7-12-60,3 5-1,-5-11-4,7-3 2</inkml:trace>
          <inkml:trace contextRef="#ctx0" brushRef="#br0" timeOffset="73901.7953">6873 15979 216,'0'0'124,"5"-26"0,-10 1-4,10-1-90,-21-13-11,2 0-14,-5 0-8,-6-3-2,-8 12 0,-6 7 1,-7 14 3,-5 13 0,1 15 5,1 13 2,5 7 2,14 14 0,9 1 1,19-1-1,11-7-4,19-7-1,11-9-14,7-23-14,19 2-28,-12-27-68,9-10-4,-8-20-2,-1-12 1</inkml:trace>
          <inkml:trace contextRef="#ctx0" brushRef="#br0" timeOffset="74167.4331">6873 15004 241,'37'33'127,"7"10"-4,14 29-34,-10 0-52,10 34-5,-12 2-16,-4 19-3,-15 7-8,-15 7 1,-19 0-4,-16-10-12,-7-6-20,-23-35-64,4-9-32,-9-30-2,8-19-1</inkml:trace>
        </inkml:traceGroup>
      </inkml:traceGroup>
    </inkml:traceGroup>
  </inkml:traceGroup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6:44.782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D70ECD7B-B9E8-4B67-8E06-DB2DC85BAECB}" emma:medium="tactile" emma:mode="ink">
          <msink:context xmlns:msink="http://schemas.microsoft.com/ink/2010/main" type="writingRegion" rotatedBoundingBox="29978,287 35136,1097 33626,10710 28468,9900"/>
        </emma:interpretation>
      </emma:emma>
    </inkml:annotationXML>
    <inkml:traceGroup>
      <inkml:annotationXML>
        <emma:emma xmlns:emma="http://www.w3.org/2003/04/emma" version="1.0">
          <emma:interpretation id="{969ECDD6-05FB-4082-B3B2-29557029DCD6}" emma:medium="tactile" emma:mode="ink">
            <msink:context xmlns:msink="http://schemas.microsoft.com/ink/2010/main" type="paragraph" rotatedBoundingBox="29950,380 33303,793 33170,1868 29818,14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98F4D7-6DDE-455A-8DE4-282BAC3F48C1}" emma:medium="tactile" emma:mode="ink">
              <msink:context xmlns:msink="http://schemas.microsoft.com/ink/2010/main" type="line" rotatedBoundingBox="29950,380 33303,793 33170,1868 29818,1456"/>
            </emma:interpretation>
          </emma:emma>
        </inkml:annotationXML>
        <inkml:traceGroup>
          <inkml:annotationXML>
            <emma:emma xmlns:emma="http://www.w3.org/2003/04/emma" version="1.0">
              <emma:interpretation id="{B646F676-E5DF-4B75-B85D-D627FBF02EC2}" emma:medium="tactile" emma:mode="ink">
                <msink:context xmlns:msink="http://schemas.microsoft.com/ink/2010/main" type="inkWord" rotatedBoundingBox="29950,380 33303,793 33170,1868 29818,1456"/>
              </emma:interpretation>
              <emma:one-of disjunction-type="recognition" id="oneOf0">
                <emma:interpretation id="interp0" emma:lang="en-US" emma:confidence="0">
                  <emma:literal>Taste)</emma:literal>
                </emma:interpretation>
                <emma:interpretation id="interp1" emma:lang="en-US" emma:confidence="0">
                  <emma:literal>Tafia, f)</emma:literal>
                </emma:interpretation>
                <emma:interpretation id="interp2" emma:lang="en-US" emma:confidence="0">
                  <emma:literal>Tall, f)</emma:literal>
                </emma:interpretation>
                <emma:interpretation id="interp3" emma:lang="en-US" emma:confidence="0">
                  <emma:literal>Tafllif)</emma:literal>
                </emma:interpretation>
                <emma:interpretation id="interp4" emma:lang="en-US" emma:confidence="0">
                  <emma:literal>tafia, f)</emma:literal>
                </emma:interpretation>
              </emma:one-of>
            </emma:emma>
          </inkml:annotationXML>
          <inkml:trace contextRef="#ctx0" brushRef="#br0">0 0 115,'0'0'90,"0"0"-4,15 42 4,-12-3-65,1 16-12,0 10-11,1 5-20,3 7-10,-1-5-22,0-4-34,4-7-7,-9-19 0,11-10 33</inkml:trace>
          <inkml:trace contextRef="#ctx0" brushRef="#br0" timeOffset="281.2864">-247 166 141,'0'0'102,"-15"-19"6,15 19-4,6-22-58,-6 0-8,22 13-6,-2-11-8,17 9-5,2 1-3,12-1-10,5 2-14,-1-6-23,20 8-67,-14-4-16,0 4 0,-9 1-4</inkml:trace>
          <inkml:trace contextRef="#ctx0" brushRef="#br0" timeOffset="843.7845">490 479 127,'0'0'95,"0"0"2,9-20-5,-9 20-66,6-28-10,-6 28-11,3-33-3,-10 13 1,7 20 3,-26-26 1,4 22 2,-11 4 2,2 13 0,-10 7 0,4 10-1,-5 10-2,9 3-3,3 3 0,10 0-1,7-6 1,13-10 0,6-10 2,14-9 1,6-16 1,7-6-1,7-13-1,-3-2-1,0-2-2,-6 2 0,-3 4-2,-28 22 0,28-22-2,-28 22 1,0 0 0,3 33 0,-6-7-1,3 2-3,7 5-8,0-9-13,21 9-35,-2-18-54,9-10-5,7-12 1,4-10-3</inkml:trace>
          <inkml:trace contextRef="#ctx0" brushRef="#br0" timeOffset="1234.4587">1074 413 81,'0'0'101,"33"-26"9,-16 6-7,3-8-45,8 2-15,-12-11-19,6-1 3,-9 1-21,-9-2 3,-2 0-9,-11 1 9,-8 1-11,-14 9 6,-8 6 3,-5 13-1,-10 9 2,1 18 6,-10 12-4,4 23-2,4 6 4,5 15-8,12 0 2,12 5-5,13-7 4,20-8-5,15-16 1,15-13 1,11-15-2,7-16-3,4-8-10,-7-16-16,5 7-19,-22-18-39,-4 7-34,-16 2 0,-15 22-1</inkml:trace>
          <inkml:trace contextRef="#ctx0" brushRef="#br0" timeOffset="1437.5919">812 466 157,'0'0'122,"0"0"1,0 0 3,19-4-66,-19 4-14,44 15-15,-20 0-10,13 14-9,-6 3-11,-1-1-17,8 17-31,-12-13-81,-2 0-3,-11-13-2,0-2-3</inkml:trace>
          <inkml:trace contextRef="#ctx0" brushRef="#br0" timeOffset="2031.3608">1492 109 164,'-20'5'114,"20"-5"-2,-35 39 1,11 3-77,-7 4 0,7 17-18,2 5 0,9 11-19,13 2-10,11-11-19,22 4-49,4-17-35,9-16-5,11-14-1</inkml:trace>
          <inkml:trace contextRef="#ctx0" brushRef="#br0" timeOffset="2546.9887">1791 481 105,'0'0'98,"13"-44"-2,-2 12-4,2 1-57,-8-4-13,4 2-4,-5 0-6,5 7 1,-7 2-6,-2 24 4,-2-35-5,2 35 5,0 0-2,0 0 0,-20-2-1,20 2-2,-7 39 3,5-6-5,2 6 6,5 10-10,-1 3 3,5 5-2,2-2-2,2-5-1,0-4-2,0-7 0,0-6-4,-6-11 1,-7-22 0,0 28-1,0-28 2,-20 7 2,20-7 3,-35-2 1,11 0 2,0 2 1,0 2 0,-2 2 2,2 3 2,24-7 1,-33 15 0,33-15 0,0 0-2,0 20 0,0-20-7,35 6-12,-2 5-29,-1-9-72,-3-4-3,1 2-2,-5-9 1</inkml:trace>
          <inkml:trace contextRef="#ctx0" brushRef="#br0" timeOffset="2765.7507">2076 652 175,'19'-20'125,"-19"20"-1,9 20-1,-9-20-82,-4 52-26,4-1-33,-5-8-32,5 8-69,-4-3-5,-3-9 0,7-10-2</inkml:trace>
          <inkml:trace contextRef="#ctx0" brushRef="#br0" timeOffset="3297.0306">2412 532 63,'0'0'99,"75"-119"-1,-75 119-1,57-105-79,-57 105 0,35-89-9,-35 89 8,0 0-4,-18-90 6,18 90 0,0 0 6,-90-6-6,53 34-8,7 5 6,-7 21-9,15 8 5,-5 14-10,21 3 2,-3 8-10,16 1 5,-5-5-3,-2-83-1,33 140-4,-33-140-7,0 0-4,54 112-12,-54-112-13,0 0-4,0 0 5,9-46-8,-33 13 5,7 2 9,-18-6 12,10 4 22,-14 5 22,15-5 17,-7 15 8,7-3 14,24 21 2,-41-14-3,41 14-6,0 0-9,-7 22-9,7-22-10,44 16-16,-44-16-15,105 6-47,-105-6-62,103-11-2,-103 11-2,98-39 0</inkml:trace>
          <inkml:trace contextRef="#ctx0" brushRef="#br0" timeOffset="3609.5467">2666 92 174,'0'0'116,"0"0"8,0 0-5,114 26-65,-114-26-12,0 0-20,135 127 0,-135-127-13,95 149-2,-56-62-10,-17 9 2,-16-2-7,-23 5-6,-18-12-11,-13 7-48,48-94-51,-142 138 3,54-81-4,3-20-7</inkml:trace>
        </inkml:traceGroup>
      </inkml:traceGroup>
    </inkml:traceGroup>
    <inkml:traceGroup>
      <inkml:annotationXML>
        <emma:emma xmlns:emma="http://www.w3.org/2003/04/emma" version="1.0">
          <emma:interpretation id="{18CE9F45-1070-44B8-80F5-1A1EF5324F68}" emma:medium="tactile" emma:mode="ink">
            <msink:context xmlns:msink="http://schemas.microsoft.com/ink/2010/main" type="paragraph" rotatedBoundingBox="29963,1412 33667,1993 33442,3426 29738,28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F7B22D1-BEE9-41BF-9B62-1CAAD3F55923}" emma:medium="tactile" emma:mode="ink">
              <msink:context xmlns:msink="http://schemas.microsoft.com/ink/2010/main" type="line" rotatedBoundingBox="29963,1412 33667,1993 33442,3426 29738,2845"/>
            </emma:interpretation>
          </emma:emma>
        </inkml:annotationXML>
        <inkml:traceGroup>
          <inkml:annotationXML>
            <emma:emma xmlns:emma="http://www.w3.org/2003/04/emma" version="1.0">
              <emma:interpretation id="{D4EBD710-BA3F-46B7-B75D-9526E2779217}" emma:medium="tactile" emma:mode="ink">
                <msink:context xmlns:msink="http://schemas.microsoft.com/ink/2010/main" type="inkWord" rotatedBoundingBox="29963,1412 33667,1993 33442,3426 29738,2845"/>
              </emma:interpretation>
              <emma:one-of disjunction-type="recognition" id="oneOf1">
                <emma:interpretation id="interp5" emma:lang="en-US" emma:confidence="0">
                  <emma:literal>tags.)</emma:literal>
                </emma:interpretation>
                <emma:interpretation id="interp6" emma:lang="en-US" emma:confidence="0">
                  <emma:literal>tags..)</emma:literal>
                </emma:interpretation>
                <emma:interpretation id="interp7" emma:lang="en-US" emma:confidence="0">
                  <emma:literal>taG/gisf)</emma:literal>
                </emma:interpretation>
                <emma:interpretation id="interp8" emma:lang="en-US" emma:confidence="0">
                  <emma:literal>taGlgisf)</emma:literal>
                </emma:interpretation>
                <emma:interpretation id="interp9" emma:lang="en-US" emma:confidence="0">
                  <emma:literal>TaG/gisf)</emma:literal>
                </emma:interpretation>
              </emma:one-of>
            </emma:emma>
          </inkml:annotationXML>
          <inkml:trace contextRef="#ctx0" brushRef="#br0" timeOffset="4593.9653">-319 1538 174,'0'0'114,"46"-18"-6,-7 9 3,14 3-79,-1-3-14,12 2-15,3 5-22,-5-4-18,10 4-70,-11 4 1,-9 0-8,-10 4 2</inkml:trace>
          <inkml:trace contextRef="#ctx0" brushRef="#br0" timeOffset="4359.5917">-214 1332 109,'0'0'99,"0"0"5,0 0-4,11 55-72,-9-5-1,13 20-13,-2 11-13,3 9-21,10 8-42,-6-2-41,-3-17 1,-2-11-2</inkml:trace>
          <inkml:trace contextRef="#ctx0" brushRef="#br0" timeOffset="5062.7409">409 1855 102,'0'0'92,"20"-46"-1,-7 17-2,-7 1-67,-6-7-9,0 4-9,-8 1 4,-3 3 2,-15 3 2,1 11 0,-14 4 2,6 14-2,-8 6 0,6 13 0,-2 9-6,8 6-2,7 7-3,7 0-1,6-5 0,11-3 0,7-10 0,-9-28 0,42 22 0,-14-29 1,7-8 0,-2-9 0,2 0 0,-7-2 2,1-3 2,-7 12 2,-22 17 1,30-13 2,-30 13-2,18 28 1,-12 1-1,7 6-1,3 8-8,-1-3-8,14 3-16,-8-19-31,12-6-56,0-14-3,2-17-2,0-9 1</inkml:trace>
          <inkml:trace contextRef="#ctx0" brushRef="#br0" timeOffset="5437.7619">995 1726 82,'22'-27'95,"-7"8"2,-8-12-3,0-4-66,6 4-5,-9-6-14,0 2 1,-6-2-3,-2 7 5,-11-1-1,-5 11 4,-6 3-2,-7 15 1,-9 10 2,3 19-3,-7 8 3,4 17-4,5 7 1,11 13-3,8-2 1,14 2-4,13-13-2,11-4-1,10-13-2,7-10-3,7-18-5,0-14-10,4 0-18,-15-24-35,0 2-50,-7-7-2,-9-1 0,-6-3 1</inkml:trace>
          <inkml:trace contextRef="#ctx0" brushRef="#br0" timeOffset="5640.893">805 1758 146,'0'0'120,"-11"25"1,11-25-1,33 15-70,-3 9-15,-3-4-21,5 6-16,1 13-21,-9-13-24,11 12-67,-13-6-7,-4-3-3,-5-7 0</inkml:trace>
          <inkml:trace contextRef="#ctx0" brushRef="#br0" timeOffset="5984.6643">1450 1293 119,'0'0'111,"0"0"0,-26-7 9,26 7-57,-33 63-15,2-14-11,10 27-9,-10 5-4,11 17-7,3 3-6,8 0-14,11-1-16,5-19-21,19-6-77,-4-21-11,9-23-1,1-20-3</inkml:trace>
          <inkml:trace contextRef="#ctx0" brushRef="#br0" timeOffset="7047.2151">1594 1662 37,'-8'-28'89,"8"28"5,-29 0-22,1 9-17,2 8-15,-9 3-10,8 8-9,-1 3-6,8-1-7,7 3-4,7-9-3,10-2-2,-4-22-1,33 18-2,-9-23 1,6-8 0,3-4 0,0-5 0,-7-2 0,-4 0 2,-7 4 1,-15 20 4,14-31-1,-14 31 3,0 0 1,-22-13 3,22 13 1,0 0 1,-24 33 0,24-33-1,-9 44 0,9-16-3,6 3-1,8-1-3,1 3-2,5 4-1,4-2-2,2 5 0,0-1 1,-6-2 4,-5 5 2,-8-1 2,-7 3 2,-11-7 1,-2 1 1,-11-12-1,-3-2 0,1-11-3,2-9-1,0-12-3,24 8-3,-33-44-3,24 7-5,3-1-9,1-7-14,14 10-20,-11-5-46,2 3-22,2 11-3,3 0 4</inkml:trace>
          <inkml:trace contextRef="#ctx0" brushRef="#br0" timeOffset="7625.369">1776 2163 65,'0'0'101,"24"2"0,-24-2-2,4-26-58,-4 26-12,11-28-12,-11 28-6,9-38-5,-9 38-3,0-30 1,0 30 2,-4-22 1,4 22 2,0 0-1,-13 20-1,13-20-1,-11 39 0,9-13-2,2 7-2,2 0-2,2 0 0,3-3 0,1 1 0,3-7-1,2 0 1,-4-4-1,-9-20 1,11 30 0,-11-30 1,-2 24-1,2-24 2,0 0-1,-31 24 0,31-24 1,-30 9 1,30-9 0,-22 5 1,22-5 2,0 0 1,0 0 0,0 0-1,0 0 0,0 0-1,0 0-4,0 0-10,28 19-31,-28-19-76,31 9-1,-31-9-5,22-4 2</inkml:trace>
          <inkml:trace contextRef="#ctx0" brushRef="#br0" timeOffset="8016.0094">2218 2014 224,'13'31'121,"-2"24"-10,-7 12-50,-15 10-80,3-3-20,-10 14-31,-2-9-44,-2-20-5,3-13 2,-1-33 79</inkml:trace>
          <inkml:trace contextRef="#ctx0" brushRef="#br0" timeOffset="8625.43">2719 1960 154,'0'0'104,"0"0"-3,89-79-6,-89 79-80,0 0-13,53-118-6,-53 118 2,22-88 0,-22 88 3,0 0 8,-13-111-2,13 111 2,0 0 2,0 0 0,-90-37 0,90 37 1,0 0 1,-120 96-5,120-96 5,-79 116-1,79-116-2,-61 153 2,61-153-2,-22 164-2,22-164-7,26 140-2,-26-140-6,55 103-3,-55-103-7,0 0-11,113 46-21,-113-46-17,0 0 0,0 0 4,0 0 15,35-101 6,-35 101 12,0 0 16,-113-79 31,113 79 26,-97-43 14,97 43 2,0 0-4,-109-31 0,89 22-14,20 9 5,0 0-11,0 0-9,0 0-11,0 0-14,116 42-32,-116-42-77,129-7-11,-129 7-10,127-37-2</inkml:trace>
          <inkml:trace contextRef="#ctx0" brushRef="#br0" timeOffset="9016.0945">3023 1319 143,'0'0'117,"94"-29"-2,-94 29 3,0 0-72,81 112-15,-81-112-8,83 153-8,-40-57-6,-8 11-6,-8 7-2,-19 0-1,-14-3-5,-16-14-6,-24 1-11,46-98-28,-96 127-68,96-127-3,-142 72 1,142-72-4</inkml:trace>
        </inkml:traceGroup>
      </inkml:traceGroup>
    </inkml:traceGroup>
    <inkml:traceGroup>
      <inkml:annotationXML>
        <emma:emma xmlns:emma="http://www.w3.org/2003/04/emma" version="1.0">
          <emma:interpretation id="{43A1EFE2-7DA0-45D9-8E20-1E735368875A}" emma:medium="tactile" emma:mode="ink">
            <msink:context xmlns:msink="http://schemas.microsoft.com/ink/2010/main" type="paragraph" rotatedBoundingBox="30094,3219 33651,3707 33466,5050 29910,45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6CFDEE-26D1-4BF2-A8A9-5E3B6B552FC1}" emma:medium="tactile" emma:mode="ink">
              <msink:context xmlns:msink="http://schemas.microsoft.com/ink/2010/main" type="line" rotatedBoundingBox="30094,3219 33651,3707 33466,5050 29910,4563"/>
            </emma:interpretation>
          </emma:emma>
        </inkml:annotationXML>
        <inkml:traceGroup>
          <inkml:annotationXML>
            <emma:emma xmlns:emma="http://www.w3.org/2003/04/emma" version="1.0">
              <emma:interpretation id="{EE6B3572-8B52-463E-8A1B-BAD05A6B7706}" emma:medium="tactile" emma:mode="ink">
                <msink:context xmlns:msink="http://schemas.microsoft.com/ink/2010/main" type="inkWord" rotatedBoundingBox="30094,3219 32478,3546 32294,4889 29910,4563"/>
              </emma:interpretation>
              <emma:one-of disjunction-type="recognition" id="oneOf2">
                <emma:interpretation id="interp10" emma:lang="en-US" emma:confidence="0">
                  <emma:literal>Taalsp,</emma:literal>
                </emma:interpretation>
                <emma:interpretation id="interp11" emma:lang="en-US" emma:confidence="0">
                  <emma:literal>Taa(sp,</emma:literal>
                </emma:interpretation>
                <emma:interpretation id="interp12" emma:lang="en-US" emma:confidence="0">
                  <emma:literal>Tarsi,</emma:literal>
                </emma:interpretation>
                <emma:interpretation id="interp13" emma:lang="en-US" emma:confidence="0">
                  <emma:literal>Tats?</emma:literal>
                </emma:interpretation>
                <emma:interpretation id="interp14" emma:lang="en-US" emma:confidence="0">
                  <emma:literal>Talky,</emma:literal>
                </emma:interpretation>
              </emma:one-of>
            </emma:emma>
          </inkml:annotationXML>
          <inkml:trace contextRef="#ctx0" brushRef="#br0" timeOffset="9937.9804">-140 3108 187,'13'-22'120,"14"0"4,10 0-5,0-4-86,22 9-10,4-1-17,5 3-13,9 10-21,-14-8-28,3 13-63,-12 5 0,-3 3-2,-16 5 0</inkml:trace>
          <inkml:trace contextRef="#ctx0" brushRef="#br0" timeOffset="9734.8462">-33 2985 99,'0'0'107,"0"0"2,0 0 1,5 40-61,-8-3-10,21 24-6,-9 11-13,10 18-7,1 6-18,0 3-7,8 8-24,-12-15-24,-1-11-54,-4-16-1,-9-23-1,-2-42 3</inkml:trace>
          <inkml:trace contextRef="#ctx0" brushRef="#br0" timeOffset="10406.7536">501 3541 133,'9'-20'109,"8"-2"-3,-4-13-1,3-4-71,1 2-13,-8-5-14,-3 3-7,-8 4 0,-7 4-2,-8 9 1,-9 14 1,-9 10-1,-5 15 3,-1 14-2,-1 11 2,3 10-2,4 7 3,6 0-2,12 0 1,10-11 0,10-8 1,5-16 0,12-11 1,6-13 0,5-13-1,2-9 0,2-7 0,0-1-1,-2 1-2,-5 7 0,-6 7-1,-22 15 0,26 7 1,-19 12-1,-1 12 1,1 6-3,1 7-2,8 11-14,-1-16-15,14 7-28,1-18-46,3-15-1,6-8-4,-6-18 22</inkml:trace>
          <inkml:trace contextRef="#ctx0" brushRef="#br0" timeOffset="10781.777">1063 3445 44,'22'-55'87,"-9"27"5,-13-16-5,-2-2-64,0 7 1,-7-12-8,2 12 7,-10-11-5,2 12 6,-14-1-5,3 15 4,-9 6-3,-2 18-2,-7 14-3,2 18 1,-4 17-1,9 14-1,2 7-1,16 11 3,10-5-4,15 3-1,12-11-4,13-5-1,8-17-3,9-11-2,2-15-5,1-13-7,1-5-8,-13-22-30,7 0-49,-17-6-28,-9-5 2,-10 1-3</inkml:trace>
          <inkml:trace contextRef="#ctx0" brushRef="#br0" timeOffset="10984.9136">890 3427 157,'0'0'122,"0"0"2,13 29-4,11-3-76,-6-4-16,15 11-15,0 4-12,-1-2-26,8 17-30,-10-12-66,-1-8 5,-5-5-6,-4-10 5</inkml:trace>
          <inkml:trace contextRef="#ctx0" brushRef="#br0" timeOffset="11313.0533">1479 2832 109,'4'-24'111,"-4"24"2,0-19 0,0 19-50,-18 24-23,-8 6-12,2 27-1,-6 11-3,1 22 0,-4 8-4,11 16-2,1 2-9,12 2-7,15 0-22,3-22-47,11-13-64,10-17-3,8-29-2,1-22-1</inkml:trace>
          <inkml:trace contextRef="#ctx0" brushRef="#br0" timeOffset="12219.3428">1699 3300 23,'9'-24'85,"-18"-11"4,-1 13-18,-15 14-30,-5-1-5,-3 20-4,-9 2-2,1 18-6,-3 1-3,7 14-3,4 0-7,11 0-3,9-2-4,9-7-2,10-8-2,10-10 0,3-6-1,3-10 1,2-6-2,3-3 1,-3-3 0,-24 9 0,28-17 1,-28 17 0,0 0 0,0 0 0,20 2 0,-20-2 1,8 35-2,3-9 2,9 5-1,0 4 1,6 8 1,2 8-1,-6-3 3,0 2-1,-9 0 3,-8-2-1,-10-2 2,-10-2-4,-11-11 3,-5-7-1,3-6-1,-7-7 0,2-9-1,7-12-4,2-10-7,8-17-11,12 2-17,4-17-24,2-2-48,9 1-3,-4-1 0,10 12 22</inkml:trace>
          <inkml:trace contextRef="#ctx0" brushRef="#br0" timeOffset="12516.2376">1743 3893 103,'16'-39'121,"-16"39"2,0 0 3,0 0-63,0 0-17,10 41-14,-10 5-13,-2 4-8,4 5-18,5-2-16,-9-12-30,11-4-51,-9-15-22,0-22-3,0 0 0</inkml:trace>
          <inkml:trace contextRef="#ctx0" brushRef="#br0" timeOffset="13000.6465">1763 3055 121,'6'-21'112,"-6"21"2,22-18-3,-22 18-75,27-4-8,-8 8-16,-19-4-6,37 24-5,-17-9-2,-5 5 0,-6 2-1,-4 4 1,-10 3 1,-8 6 1,-2 0 4,-7 2 2,0 0 2,0-2-1,7 0 2,4-9-2,7 3 1,4-29-4,17 35-6,5-20-13,4-13-20,13 9-47,-4-4-42,-6-12 1,2 5-4</inkml:trace>
          <inkml:trace contextRef="#ctx0" brushRef="#br0" timeOffset="13266.2717">2141 3795 193,'22'52'128,"-20"-13"-8,3 25-26,-10-3-140,-8 3-66,4 3-13,-1-14-2,-4-9 3</inkml:trace>
        </inkml:traceGroup>
        <inkml:traceGroup>
          <inkml:annotationXML>
            <emma:emma xmlns:emma="http://www.w3.org/2003/04/emma" version="1.0">
              <emma:interpretation id="{A7722D68-2FB7-4E9D-B303-8AFC1E06D7DF}" emma:medium="tactile" emma:mode="ink">
                <msink:context xmlns:msink="http://schemas.microsoft.com/ink/2010/main" type="inkWord" rotatedBoundingBox="32663,3586 33649,3721 33483,4929 32498,4794"/>
              </emma:interpretation>
              <emma:one-of disjunction-type="recognition" id="oneOf3">
                <emma:interpretation id="interp15" emma:lang="en-US" emma:confidence="0">
                  <emma:literal>8)</emma:literal>
                </emma:interpretation>
                <emma:interpretation id="interp16" emma:lang="en-US" emma:confidence="0">
                  <emma:literal>f)</emma:literal>
                </emma:interpretation>
                <emma:interpretation id="interp17" emma:lang="en-US" emma:confidence="0">
                  <emma:literal>A)</emma:literal>
                </emma:interpretation>
                <emma:interpretation id="interp18" emma:lang="en-US" emma:confidence="0">
                  <emma:literal>b)</emma:literal>
                </emma:interpretation>
                <emma:interpretation id="interp19" emma:lang="en-US" emma:confidence="0">
                  <emma:literal>a)</emma:literal>
                </emma:interpretation>
              </emma:one-of>
            </emma:emma>
          </inkml:annotationXML>
          <inkml:trace contextRef="#ctx0" brushRef="#br0" timeOffset="13875.6766">2566 3637 130,'0'0'107,"83"-109"1,-83 109-3,94-123-71,-94 123-15,43-133-16,-43 133-1,27-114 0,-27 114 4,0 0 2,-20-109 4,20 109 2,0 0 2,0 0 1,-114 39 1,114-39 1,-76 123-3,36-36-2,5 7-4,0 16-4,18-3 0,8 2-5,16-6-4,8-16-6,-15-87-2,48 129-5,-48-129 1,0 0 0,0 0-10,103 42 1,-103-42 1,0 0 7,-7-98 4,7 98 10,-57-95 1,57 95 9,-74-87 11,74 87 6,-72-63-5,37 49 0,35 14 7,0 0-3,0 0-4,0 0-4,0 0-9,0 0-10,118 27-16,-118-27-59,131-13-55,-131 13-4,116-40 1,-116 40-3</inkml:trace>
          <inkml:trace contextRef="#ctx0" brushRef="#br0" timeOffset="14172.5684">2889 3029 215,'0'0'129,"0"0"1,0 0-4,114-17-89,-114 17-13,129 109-14,-129-109-4,142 168-6,-81-67 3,-15 8-2,-26 5-1,-22-5 1,-22-4-3,-18-8-3,42-97-15,-116 159-48,116-159-62,-148 101-1,148-101-1,-162 46-3</inkml:trace>
        </inkml:traceGroup>
      </inkml:traceGroup>
    </inkml:traceGroup>
    <inkml:traceGroup>
      <inkml:annotationXML>
        <emma:emma xmlns:emma="http://www.w3.org/2003/04/emma" version="1.0">
          <emma:interpretation id="{DB1665E3-82DF-4432-9470-F0A173366D68}" emma:medium="tactile" emma:mode="ink">
            <msink:context xmlns:msink="http://schemas.microsoft.com/ink/2010/main" type="paragraph" rotatedBoundingBox="30339,5510 33867,5950 33681,7441 30153,70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8DACE1C-7A59-46C0-A665-9D35F4FEFBBB}" emma:medium="tactile" emma:mode="ink">
              <msink:context xmlns:msink="http://schemas.microsoft.com/ink/2010/main" type="line" rotatedBoundingBox="30339,5510 33867,5950 33681,7441 30153,7000"/>
            </emma:interpretation>
          </emma:emma>
        </inkml:annotationXML>
        <inkml:traceGroup>
          <inkml:annotationXML>
            <emma:emma xmlns:emma="http://www.w3.org/2003/04/emma" version="1.0">
              <emma:interpretation id="{7FB5909D-31E3-402D-82A3-AAC39B2637B8}" emma:medium="tactile" emma:mode="ink">
                <msink:context xmlns:msink="http://schemas.microsoft.com/ink/2010/main" type="inkWord" rotatedBoundingBox="30307,5765 32499,6038 32345,7274 30153,7000"/>
              </emma:interpretation>
              <emma:one-of disjunction-type="recognition" id="oneOf4">
                <emma:interpretation id="interp20" emma:lang="en-US" emma:confidence="0">
                  <emma:literal>Taiga</emma:literal>
                </emma:interpretation>
                <emma:interpretation id="interp21" emma:lang="en-US" emma:confidence="0">
                  <emma:literal>Taiga,</emma:literal>
                </emma:interpretation>
                <emma:interpretation id="interp22" emma:lang="en-US" emma:confidence="0">
                  <emma:literal>Taigas</emma:literal>
                </emma:interpretation>
                <emma:interpretation id="interp23" emma:lang="en-US" emma:confidence="0">
                  <emma:literal>Taiga)</emma:literal>
                </emma:interpretation>
                <emma:interpretation id="interp24" emma:lang="en-US" emma:confidence="0">
                  <emma:literal>Tala)</emma:literal>
                </emma:interpretation>
              </emma:one-of>
            </emma:emma>
          </inkml:annotationXML>
          <inkml:trace contextRef="#ctx0" brushRef="#br0" timeOffset="15407.0024">103 5614 174,'-15'-30'119,"21"10"0,12-2-2,4-6-74,21 6-9,3-4-13,15 4-15,5 2-14,2 2-22,8 21-34,-10-1-55,-7 11-4,-9 7 1,-10 6-3</inkml:trace>
          <inkml:trace contextRef="#ctx0" brushRef="#br0" timeOffset="15188.2416">306 5483 102,'0'0'110,"-15"-35"1,15 35 2,0 0-62,0 0-6,0 0-11,-13 44-13,19 8-6,-3 16-9,-1 15-7,4 11-14,-8-2-16,13 9-34,-11-12-48,0-12-6,0-22 1,-6-25 2</inkml:trace>
          <inkml:trace contextRef="#ctx0" brushRef="#br0" timeOffset="15860.164">735 5973 165,'4'-20'115,"3"-10"-3,4-5-2,9-3-78,-16-14-11,9 8-14,-9-2-5,-1 7-1,-10 4-2,-6 7 2,-9 12 0,-9 10 1,-6 14 0,-4 14 0,-1 11-2,-2 13 2,3 4-1,8 9 1,11-4 0,11 0 1,13-14-1,14-8 2,6-18-1,10-12-1,6-17 1,1-7-1,-2-12-1,0-4-1,-6-3 0,-3 5-1,-8 7 2,-5 8 0,-15 20 1,0 0 0,22 18-1,-15 12 0,2 7-5,-1 3-8,12 6-26,-9-9-60,11-11-21,2-4-3,0-18 0</inkml:trace>
          <inkml:trace contextRef="#ctx0" brushRef="#br0" timeOffset="16297.6694">1236 5811 154,'28'-46'114,"-15"20"-8,-4-11-1,-2-5-78,8 5-3,-6-9-13,-1 7-3,-3-5 0,-3 2-2,-9 5 2,-8 9-6,-11 4 0,-7 13 1,-11 11 1,-2 17 1,-6 16-1,-1 17 3,3 14-3,11 17 9,6 8-5,15 3 0,14 0-4,17-9 0,11-13-2,11-13-1,11-18 2,7-19-11,4-9-17,-9-24-41,-2-7-52,-7-4-5,-11-6 3,-4-3-5</inkml:trace>
          <inkml:trace contextRef="#ctx0" brushRef="#br0" timeOffset="16500.8047">1168 5848 190,'0'0'136,"0"0"-4,31 22 1,-16 2-93,18 20-8,-7 6-35,5-2-33,4 9-88,-9 4-4,-4-8-2,-3-7-3</inkml:trace>
          <inkml:trace contextRef="#ctx0" brushRef="#br0" timeOffset="17125.8724">1619 5306 46,'0'0'100,"0"0"3,-11 20 3,-3 6-55,-14 4-5,4 21-12,-9 12-8,3 20-4,-3 11-7,9 9-5,6 9-9,12-7-13,14-3-22,10-14-47,6-25-32,18-15-3,-1-34 1</inkml:trace>
          <inkml:trace contextRef="#ctx0" brushRef="#br0" timeOffset="17719.6195">1813 5717 105,'5'-24'105,"-5"-15"-1,2 10-5,-7 3-81,-1 2-4,6 24-13,0 0-3,-35-4 2,17 25 0,-8 12 2,4 7 2,0 3 2,5 3-1,-1-4 2,12-5-3,4-11 1,2-26-3,24 22 0,-24-22 0,39-26-1,-17 0 1,-2-5 0,-5-2 0,2 5-1,-8 1 2,-9 27-1,13-26 0,-13 26-1,0 0-1,-2 24 3,2-2 2,0 9 2,2 4 3,5 6 1,2 3 2,4 11 2,-5-3-1,8 9 0,-8-1 0,6 3-5,-10-4 0,-4-2-4,-7-7 2,-4-2-5,-4-13 4,-2-8-5,17-27 1,-37 10 0,37-10 0,-35-37 1,26 2-5,2-4 1,7 0-9,5-7-6,3 11-23,1-9-23,4 11-61,-2 9-4,-4 2 3,-7 22-3</inkml:trace>
          <inkml:trace contextRef="#ctx0" brushRef="#br0" timeOffset="18110.2591">1822 6214 104,'0'0'117,"22"8"-4,-22-8 4,17-24-76,-17 24-7,31-17-13,-11 10-8,-1 1-4,-19 6-3,33 0-1,-33 0 1,20 19 0,-20-19 0,-2 40 0,-7-14-4,-4 2 4,-3 3-3,-1-3 5,-1 1-3,3-10 1,2 3-3,13-22 3,-9 24-1,9-24-2,0 0-7,26 7-10,-6-22-15,9 8-44,-1-8-55,-8-7-3,2-2-2,-5-5 1</inkml:trace>
          <inkml:trace contextRef="#ctx0" brushRef="#br0" timeOffset="18454.0285">2242 6014 168,'0'0'138,"11"22"-3,-9 2 1,-13 14-94,2 23-18,-4 9-19,2 6-23,5 12-28,-5-12-58,-7-8-27,3-9-3,2-28-3</inkml:trace>
        </inkml:traceGroup>
        <inkml:traceGroup>
          <inkml:annotationXML>
            <emma:emma xmlns:emma="http://www.w3.org/2003/04/emma" version="1.0">
              <emma:interpretation id="{2E3F435A-AC17-440F-9F07-982A3B2E65B8}" emma:medium="tactile" emma:mode="ink">
                <msink:context xmlns:msink="http://schemas.microsoft.com/ink/2010/main" type="inkWord" rotatedBoundingBox="32655,5799 33867,5950 33706,7238 32494,7087"/>
              </emma:interpretation>
              <emma:one-of disjunction-type="recognition" id="oneOf5">
                <emma:interpretation id="interp25" emma:lang="en-US" emma:confidence="0.5">
                  <emma:literal>f)</emma:literal>
                </emma:interpretation>
                <emma:interpretation id="interp26" emma:lang="en-US" emma:confidence="0">
                  <emma:literal>8)</emma:literal>
                </emma:interpretation>
                <emma:interpretation id="interp27" emma:lang="en-US" emma:confidence="0">
                  <emma:literal>H)</emma:literal>
                </emma:interpretation>
                <emma:interpretation id="interp28" emma:lang="en-US" emma:confidence="0">
                  <emma:literal>t)</emma:literal>
                </emma:interpretation>
                <emma:interpretation id="interp29" emma:lang="en-US" emma:confidence="0">
                  <emma:literal>H</emma:literal>
                </emma:interpretation>
              </emma:one-of>
            </emma:emma>
          </inkml:annotationXML>
          <inkml:trace contextRef="#ctx0" brushRef="#br0" timeOffset="19172.8164">2806 5929 104,'0'0'108,"0"0"-5,96-114 1,-96 114-81,57-100-8,-57 100-11,46-118-6,-46 118 1,24-107 2,-24 107 6,-6-94 4,6 94 7,0 0 4,0 0 2,-121-73 1,121 73-1,0 0-1,-109 123-6,76-33-2,5 12-8,8 14 0,14 9-3,3-3-2,12-8-2,0-11-2,-9-103 1,26 142-7,-26-142-3,0 0-11,0 0-20,0 0-14,0 0-4,0 0 5,-24-92 9,24 92 10,-79-89 13,79 89 20,-100-70 18,41 59 27,59 11 18,0 0 3,-108-11-10,108 11-2,0 0-10,0 0-10,0 0-3,154 22-16,-65-31-36,16-17-50,2-7-59,-13-2-6,-94 35 2,149-96-4</inkml:trace>
          <inkml:trace contextRef="#ctx0" brushRef="#br0" timeOffset="19469.7029">3163 5240 226,'0'0'128,"0"0"4,0 0-43,0 0-46,105 37-16,-105-37-13,113 125-4,-113-125-5,125 173 0,-73-73-6,-12 5 10,-20 7-2,-20 2-1,-18-3-6,-21-10-28,-16-7-101,-28-2-2,-24-16 1,-16-4-11</inkml:trace>
        </inkml:traceGroup>
      </inkml:traceGroup>
    </inkml:traceGroup>
    <inkml:traceGroup>
      <inkml:annotationXML>
        <emma:emma xmlns:emma="http://www.w3.org/2003/04/emma" version="1.0">
          <emma:interpretation id="{939CA92B-DBA8-4230-8EC3-5FCC97E82AB6}" emma:medium="tactile" emma:mode="ink">
            <msink:context xmlns:msink="http://schemas.microsoft.com/ink/2010/main" type="paragraph" rotatedBoundingBox="30366,6904 33580,7475 33311,8991 30097,84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3C87F1A-EEBA-49F8-85C4-D4CF8FA65A6B}" emma:medium="tactile" emma:mode="ink">
              <msink:context xmlns:msink="http://schemas.microsoft.com/ink/2010/main" type="line" rotatedBoundingBox="30366,6904 33580,7475 33311,8991 30097,8421"/>
            </emma:interpretation>
          </emma:emma>
        </inkml:annotationXML>
        <inkml:traceGroup>
          <inkml:annotationXML>
            <emma:emma xmlns:emma="http://www.w3.org/2003/04/emma" version="1.0">
              <emma:interpretation id="{3E2CE4D7-EBA8-425E-AAAC-ED0D675A99C5}" emma:medium="tactile" emma:mode="ink">
                <msink:context xmlns:msink="http://schemas.microsoft.com/ink/2010/main" type="inkWord" rotatedBoundingBox="30366,6904 33580,7475 33311,8991 30097,8421"/>
              </emma:interpretation>
              <emma:one-of disjunction-type="recognition" id="oneOf6">
                <emma:interpretation id="interp30" emma:lang="en-US" emma:confidence="0">
                  <emma:literal>Taggart)</emma:literal>
                </emma:interpretation>
                <emma:interpretation id="interp31" emma:lang="en-US" emma:confidence="0">
                  <emma:literal>Tagger)</emma:literal>
                </emma:interpretation>
                <emma:interpretation id="interp32" emma:lang="en-US" emma:confidence="0">
                  <emma:literal>Tagged)</emma:literal>
                </emma:interpretation>
                <emma:interpretation id="interp33" emma:lang="en-US" emma:confidence="0">
                  <emma:literal>Tagging)</emma:literal>
                </emma:interpretation>
                <emma:interpretation id="interp34" emma:lang="en-US" emma:confidence="0">
                  <emma:literal>Taggart))</emma:literal>
                </emma:interpretation>
              </emma:one-of>
            </emma:emma>
          </inkml:annotationXML>
          <inkml:trace contextRef="#ctx0" brushRef="#br0" timeOffset="20610.3835">85 6994 201,'-2'-22'124,"2"-2"-1,0 24-7,16-37-74,10 22-10,0-7-15,13 7-6,5 4-10,2-2-14,13 15-20,-13-7-29,15 16-62,-10 3-3,-1 10 0,-11 4-2</inkml:trace>
          <inkml:trace contextRef="#ctx0" brushRef="#br0" timeOffset="20375.9959">396 6839 87,'0'0'107,"0"0"0,0 0 1,-7 24-63,-8 11-6,13 22-8,-11 11-12,8 15-5,-6 13-8,7 0-9,6 1-20,-4-19-28,9-10-61,-3-13-1,-2-25-3,-2-30 0</inkml:trace>
          <inkml:trace contextRef="#ctx0" brushRef="#br0" timeOffset="21079.1561">672 7379 116,'0'0'109,"4"-44"1,2 14-3,5-5-74,-11-9-3,11 0-16,-8 1-6,-1 1-6,-7 7 1,-6 9-1,11 26-1,-39-20 1,8 29 0,-4 15 0,0 11-1,-4 11 1,4 4 0,4 3 1,7-1 2,13-4 0,5-11 0,15-10 2,-9-27-1,41 24 0,-10-29-1,4-6-1,0-8-3,2-3 0,-4-2-1,-5 0-1,-4 2 0,-24 22 0,29-26 1,-29 26 1,0 0 1,0 0 2,11 37-2,-9-7 1,-2 10-1,9-5-9,4 9-13,0-23-26,17-3-72,-3-5-4,-1-17 3,0-7-5</inkml:trace>
          <inkml:trace contextRef="#ctx0" brushRef="#br0" timeOffset="21485.463">993 7316 118,'18'-40'112,"-5"14"-4,-7-11 2,-4-5-77,12 5-9,-10-6-12,0 3-4,-6 1-2,-7 6 0,-6 5 1,-7 10 2,-13 7 2,-4 15 1,-5 12 0,0 17 1,-4 8 0,7 16 0,6 4-3,13 9 1,11-2-3,17 2-2,10-4-1,12-9-3,12-9-2,5-16-7,6-3-10,-5-29-23,8 9-43,-12-23-46,-9-12 1,-11-4-4,-7-5 5</inkml:trace>
          <inkml:trace contextRef="#ctx0" brushRef="#br0" timeOffset="21672.9511">860 7279 210,'0'0'126,"-9"19"2,9-19-26,26 40-62,-11-10-14,14 14-17,-1 4-16,1-9-27,12 12-49,-12-10-44,-5-10-3,-5-9 1</inkml:trace>
          <inkml:trace contextRef="#ctx0" brushRef="#br0" timeOffset="22157.3353">1325 6837 139,'-19'-7'109,"19"7"8,-31 42-4,5-5-57,8 29-18,1 1-10,10 21-10,5 8-7,15 5-3,7-3-25,6-19-41,7-7-68,9-13 5,-3-24-11,0-11 3</inkml:trace>
          <inkml:trace contextRef="#ctx0" brushRef="#br0" timeOffset="23094.8836">1522 7136 1,'0'0'77,"0"0"6,0 0 2,0 0-43,-4-26-18,4 26-5,0-35-5,-2 13 2,2-2 1,-7-2 3,3 6 1,-7 1 3,11 19 2,-33-13-1,33 13-2,-46 26-3,22 7-1,-4 2-5,-1 13-8,1 0 2,6 2-9,4-4 3,10-7-1,5-8-2,8-11-1,-5-20-1,28 2 6,-8-13-6,2-9 6,-2-2-6,-5-4-1,0 4 1,-6 0 1,-9 22 1,9-28-1,-9 28 1,0 0 1,0 0 1,0 0 2,-20 17 1,20-17 1,-7 35 1,10-10 0,3 1 0,5 7-1,4-1 0,7 3-4,2 5 1,5 1-1,-3 1 1,-2-1 0,-4-1 2,-7-1 1,-11-4 2,-2 2 3,-9-13-3,-6 0 1,-7-8-1,0-5-1,-4-7-2,2-8-1,2-7-6,0-9-5,7-4-8,2-18-12,11 16-26,-3-13-57,5-1-12,7 8-4,-1 1 5</inkml:trace>
          <inkml:trace contextRef="#ctx0" brushRef="#br0" timeOffset="23391.7905">1627 7567 165,'0'0'130,"11"35"-2,-6-13 1,1 18-83,-8-12-9,6 16-18,1-5-15,-3-6-12,7 2-15,-9-35-24,11 26-78,-11-26-2,0 0-3,0-31 3</inkml:trace>
          <inkml:trace contextRef="#ctx0" brushRef="#br0" timeOffset="24282.4423">1918 7290 36,'0'0'109,"18"-27"-2,-21 5 1,10 1-55,-7 21-17,0-38-10,0 38-8,-4-35-5,4 35-1,-18-26 1,18 26 1,-30 0 0,10 15 0,-4 5-1,4 15-3,0 2-2,1 11 0,3 1-3,10-4-4,-1-3 1,7-9-2,9-16-1,-9-17-1,20 9-2,-20-9-1,33-35 0,-18 9 3,2-5-2,-1-2 0,-3 3 0,-2 1 1,-3 7 2,-8 22 1,7-28-1,-7 28 0,0 0 1,0 0 1,-2 20 1,2-20 2,-5 39-1,8-13 1,3 1 1,1 3-1,4-1 1,6-1-5,-1 3 2,3 4-3,3-3 1,-7 1-2,-1 0 1,-8 4 1,-4-2-1,-4 5 4,-7-8-1,-6-1 1,-7-3-1,0-3 2,0-10-2,3-9 0,19-6-4,-33-15-5,33 15-8,-11-46-9,15 22-20,-1-15-24,3 6-55,1 9 0,-7-2 1,4 6 25</inkml:trace>
          <inkml:trace contextRef="#ctx0" brushRef="#br0" timeOffset="24860.6017">2034 7526 15,'0'0'96,"0"0"-6,18-20-26,-18 20-4,0 0-6,0 0-5,0 0-9,4-20-7,-4 20-8,0 0-5,0 0-4,28-8-3,-28 8-4,27-3-3,-27 3-3,26 14 0,-26-14-3,20 32 0,-16-8 0,-2 5 0,-8 4 2,-3-1 0,-2 3 4,-2-4-2,0 2 2,2-7 0,0-2 1,4-4-2,7-20 0,5 28-2,-5-28-1,19 9-5,-19-9-9,40-4-14,-21-12-29,12 3-75,-31 13-1,31-30-2,-31 30 2</inkml:trace>
          <inkml:trace contextRef="#ctx0" brushRef="#br0" timeOffset="25391.8744">2329 7666 242,'0'0'151,"88"-40"2,-88 40-5,-24 68-125,6-4-15,14 12-30,-11-4-34,10 18-65,-19-11-26,0-12-1,4-14-2</inkml:trace>
          <inkml:trace contextRef="#ctx0" brushRef="#br0" timeOffset="26095.0303">2651 7360 145,'92'-62'121,"-92"62"2,0 0-5,100-116-55,-100 116-46,29-98-11,-29 98-8,17-101-2,-17 101 4,0 0 0,-39-120 5,39 120 3,0 0 3,-101-35 1,101 35 0,0 0 1,-127 109-3,127-109 2,-85 167-2,52-60-1,11 9-3,5 2-1,13-7 0,10-6-1,12-17-3,-18-88-3,56 114-5,-56-114-6,0 0-11,0 0-6,0 0-2,0 0 2,53-99 5,-53 99 5,-57-103-4,13 53 10,9 2 15,-15 11 13,13 0 4,-5 13 4,18-1 0,-6 21-2,30 4 7,0 0-3,0 0 4,0 0-6,0 0-10,122-11-11,-122 11-23,175-30-56,-175 30-52,169-60-5,-169 60-6,142-85-3</inkml:trace>
          <inkml:trace contextRef="#ctx0" brushRef="#br0" timeOffset="26391.9335">2977 6754 199,'0'0'133,"0"0"1,0 0-12,0 0-71,0 0-18,83 133-11,-83-133-8,131 140-6,-131-140-5,107 164 0,-83-72-1,-24 0-1,-28-5 1,-20-1-1,48-86-3,-147 153-14,60-77-40,87-76-77,-182 96-4,88-67 1,94-29-5</inkml:trace>
        </inkml:traceGroup>
      </inkml:traceGroup>
    </inkml:traceGroup>
    <inkml:traceGroup>
      <inkml:annotationXML>
        <emma:emma xmlns:emma="http://www.w3.org/2003/04/emma" version="1.0">
          <emma:interpretation id="{66B3C22B-C930-4987-9B76-3C394E039665}" emma:medium="tactile" emma:mode="ink">
            <msink:context xmlns:msink="http://schemas.microsoft.com/ink/2010/main" type="paragraph" rotatedBoundingBox="30306,8561 33878,9170 33612,10730 30040,101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D473149-A128-4082-921B-B519F4322CBA}" emma:medium="tactile" emma:mode="ink">
              <msink:context xmlns:msink="http://schemas.microsoft.com/ink/2010/main" type="line" rotatedBoundingBox="30306,8561 33878,9170 33612,10730 30040,10121"/>
            </emma:interpretation>
          </emma:emma>
        </inkml:annotationXML>
        <inkml:traceGroup>
          <inkml:annotationXML>
            <emma:emma xmlns:emma="http://www.w3.org/2003/04/emma" version="1.0">
              <emma:interpretation id="{B9B0B70E-8A29-4188-98F1-91E3AEBC60F4}" emma:medium="tactile" emma:mode="ink">
                <msink:context xmlns:msink="http://schemas.microsoft.com/ink/2010/main" type="inkWord" rotatedBoundingBox="30306,8561 33878,9170 33612,10730 30040,10121"/>
              </emma:interpretation>
              <emma:one-of disjunction-type="recognition" id="oneOf7">
                <emma:interpretation id="interp35" emma:lang="en-US" emma:confidence="0">
                  <emma:literal>taa(giignf)</emma:literal>
                </emma:interpretation>
                <emma:interpretation id="interp36" emma:lang="en-US" emma:confidence="0">
                  <emma:literal>Taigas)</emma:literal>
                </emma:interpretation>
                <emma:interpretation id="interp37" emma:lang="en-US" emma:confidence="0">
                  <emma:literal>taa(githif)</emma:literal>
                </emma:interpretation>
                <emma:interpretation id="interp38" emma:lang="en-US" emma:confidence="0">
                  <emma:literal>taigas)</emma:literal>
                </emma:interpretation>
                <emma:interpretation id="interp39" emma:lang="en-US" emma:confidence="0">
                  <emma:literal>taG(githif)</emma:literal>
                </emma:interpretation>
              </emma:one-of>
            </emma:emma>
          </inkml:annotationXML>
          <inkml:trace contextRef="#ctx0" brushRef="#br0" timeOffset="27610.7294">39 8615 156,'-8'-29'118,"8"29"-4,11-19 3,-11 19-80,35-20-3,-13 7-21,10-2-11,10 6-16,-7-9-26,22 12-69,-11 4-9,-3 8 1,-5 10-4</inkml:trace>
          <inkml:trace contextRef="#ctx0" brushRef="#br0" timeOffset="27407.5964">158 8396 68,'0'0'108,"0"0"1,0 0 6,8 26-59,1 16-4,-13 0-14,10 28-12,-8 10-8,4 17-11,-4 12-8,0 3-11,4 6-12,-11-24-15,16 0-28,-11-33-47,4-26-2,0-35 3,0 0 3</inkml:trace>
          <inkml:trace contextRef="#ctx0" brushRef="#br0" timeOffset="28063.8789">431 9109 158,'13'-22'105,"-6"-13"-3,6-6-29,0 1-51,-11 1-9,7 0-14,-7 8-1,-6 3-2,4 28 1,-24-24 0,4 32 2,-4 21 1,-2 6 0,-1 15 1,1 3 1,6 8 2,3-7 2,10 1 3,3-16 2,11-10 1,-7-29 2,26 13 0,-26-13 0,39-35-3,-19 4-1,4 1-4,-4-5-1,-1 4-3,-1 7-1,-18 24 0,26-20 1,-26 20 1,15 29 0,-8 1 0,-3 10-2,5 1-3,4 5-10,-2-13-17,20 4-29,-9-21-57,6-16-4,7-11 0,0-18-2</inkml:trace>
          <inkml:trace contextRef="#ctx0" brushRef="#br0" timeOffset="28423.275">995 8880 94,'9'-22'113,"-7"-16"-4,5 6 0,-1-3-73,-10-5-12,4 10-9,-7-3-11,-4 4 0,-6 8-4,-7 5 2,-13 3 3,-5 11 2,-10 6 3,-3 14 0,-6 15 5,6 15 0,3 4 5,14 16-2,10 0 1,19 8-3,16-6-1,23 0-3,14-17-4,13-14-3,9-8-9,-1-20-10,5-5-18,-15-25-36,2-3-63,-20-7 0,-11-3-3,-15-1 3</inkml:trace>
          <inkml:trace contextRef="#ctx0" brushRef="#br0" timeOffset="28626.4116">820 8958 161,'-11'20'126,"11"-20"3,18 31-2,-18-31-81,39 52-9,-17-15-18,11 9-11,0 7-17,-5-7-22,14 13-34,-16-18-63,-6-6-1,-9-13-3,-11-22 0</inkml:trace>
          <inkml:trace contextRef="#ctx0" brushRef="#br0" timeOffset="28938.9204">1245 8420 167,'0'-19'120,"0"19"4,0 0-3,0 0-72,-31 45-16,11 23-15,-6 7-2,4 25-6,-4 10-4,6 12-3,7 3-1,11-3 1,13-4-1,9-19-7,10-7-30,3-36-67,8-18-25,-1-27-1,-3-25-2</inkml:trace>
          <inkml:trace contextRef="#ctx0" brushRef="#br0" timeOffset="29595.2084">1529 8952 76,'2'-53'100,"2"20"4,-6-15 1,-9 0-63,7 4-8,-7-4-11,0 11-1,-2-4-2,2 17 2,-11 8-3,22 16-1,-44 29 0,20 14-5,-2 12-1,2 13-5,4 4-1,3 5-2,4-7 0,8-9-2,8-20-1,5-14 3,-8-27-3,29 6 1,-29-6-2,35-39 1,-18 8-1,1 1 0,-3 1 0,-4 3-2,-11 26 1,20-29-1,-20 29 2,0 0 0,0 0 0,19 38-1,-12-10 1,2 7 1,2 7-2,4-1 2,2 5-2,3 2 1,2 3-1,0 1 3,-5 5-1,-6 0 2,-4 2 0,-9 0 1,-9-4 0,-2-3 2,-12-10 0,-1-10-1,-2-16-1,2-14-1,2-13-4,2-15-2,6-7-6,3-11-8,9 7-14,-5-13-29,16 10-67,-7 5-2,2 7 2,0 8 0</inkml:trace>
          <inkml:trace contextRef="#ctx0" brushRef="#br0" timeOffset="30360.871">1490 8453 189,'0'0'132,"10"-26"-2,-10 26 1,20-20-83,0 20-14,-20 0-18,41-2-6,-17 4-7,5 3-1,-5-1-1,-4 5 0,-20-9 0,30 19 1,-30-19 0,2 37 0,-10-10 2,-5 3 1,-5 5 2,3 3-3,-1 5 3,3 3-3,9-4 2,6-1-2,5-6 0,6-4-5,4-7-4,5-11-6,7-4-19,-5-24-39,4 6-71,-8-11 1,-5-4-5,-2 0 3</inkml:trace>
          <inkml:trace contextRef="#ctx0" brushRef="#br0" timeOffset="29892.1068">1651 9383 147,'5'19'134,"-5"-19"2,0 44 2,-7-22-50,7 22-50,-11-7-15,11 9-10,0-3-11,2-5-9,7-3-19,-9-35-34,0 0-73,0 0-3,0 0 0,13-51-2</inkml:trace>
          <inkml:trace contextRef="#ctx0" brushRef="#br0" timeOffset="31626.5541">1804 9389 17,'0'0'107,"20"0"2,-13 20-2,-5 10-47,-7-1-17,10 17-11,-7-2-15,2 6-13,0 5-20,-3-10-24,1-7-64,-4 1-6,6-39 2,-16 22-5</inkml:trace>
          <inkml:trace contextRef="#ctx0" brushRef="#br0" timeOffset="32360.9669">2098 8982 66,'4'-28'97,"-4"28"1,20-37-26,-20 13-48,4 0-8,-4 24-8,-2-40-4,2 40 2,0 0 0,-20-11 3,20 11 1,-35 37 2,15-2 0,1 0-1,-1 14 2,5-8-4,2 3 0,6-11-3,5-9 0,2-24-2,0 0-2,28 0 0,-10-22-1,-1-7-1,1-3-2,1-1 0,-3-4-2,-7 8 1,1 3 0,-10 26 1,5-22 0,-5 22 2,0 0 3,-5 20 3,3 6 2,0-4 1,2 15 0,4 0 0,5 9 1,7 7-4,1 4 0,5 8-4,-2 5 1,-5 4-2,-2-1 2,-2-3 1,-9-5 4,-11-8-1,-4-7 3,-6-17-2,-3-9 2,0-19-2,0-10 0,0-14-4,7-14-6,-1-7-3,6-8-7,5 7-9,5-14-21,7 18-38,-1-2-47,-4-1 1,7 12 0</inkml:trace>
          <inkml:trace contextRef="#ctx0" brushRef="#br0" timeOffset="32720.3631">2209 9424 62,'0'0'118,"0"0"1,0 0-2,33-17-61,-33 17-26,0 0 1,0 0-11,0 0-5,105-53-3,-105 53-1,0 0-1,0 0 0,0 0 0,50 31-18,-61-3 4,-4 5 2,-14 6 4,5 1 1,0 3 1,11-3 1,0-1-1,9-10 9,4-3-4,0-26-4,0 0 4,0 0-11,0 0-18,129-11-44,-129 11-62,0 0 0,113-96-2,-113 96 2</inkml:trace>
          <inkml:trace contextRef="#ctx0" brushRef="#br0" timeOffset="32971.3693">2712 9367 169,'0'0'132,"0"0"-2,0 0 1,61 92-62,-61-92-38,-48 125-20,48-125-13,-57 140-21,57-140-34,-35 103-67,35-103-6,0 0 1,0 0-4</inkml:trace>
          <inkml:trace contextRef="#ctx0" brushRef="#br0" timeOffset="33564.15">3020 9199 81,'0'0'104,"0"0"-1,38-96-2,-38 96-74,0 0-11,74-123-12,-74 123-2,42-109 0,-42 109 2,21-110 7,-21 110 4,3-100 6,-3 100 4,0 0 4,-40-99-1,40 99 0,0 0-1,0 0-6,-105 68-1,105-68-5,-52 147-3,32-47-2,5 12-3,-3 10-2,7 3-5,3 0 1,1-12-6,0-12 2,7-101-5,-15 144-2,15-144-2,0 0-5,0 0-7,0 0-3,0 0 3,0 0 0,-2-126 5,2 126 3,0-112 8,0 112 11,-18-90 14,18 90 7,0 0 3,0 0 3,0 0 2,0 0-2,0 0-5,0 0-6,0 0-7,0 0-5,114-48-9,-114 48-15,120-17-35,-120 17-74,112-53-16,-112 53-1,0 0-1</inkml:trace>
          <inkml:trace contextRef="#ctx0" brushRef="#br0" timeOffset="33876.6651">3123 8433 147,'0'0'128,"0"0"3,0 0-1,0 0-76,94 9-17,-94-9-13,121 120-6,-51-32-5,2 8-4,-11 20-3,-19 9 7,-25 6-3,-24 0 0,-25-2-8,-21-11-9,-19-15-13,-9-2-42,81-101-74,-177 140-5,83-94-3,2-22 0</inkml:trace>
        </inkml:traceGroup>
      </inkml:traceGroup>
    </inkml:traceGroup>
  </inkml:traceGroup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7:19.628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99794B98-49BE-4580-9E5A-CED597E59025}" emma:medium="tactile" emma:mode="ink">
          <msink:context xmlns:msink="http://schemas.microsoft.com/ink/2010/main" type="writingRegion" rotatedBoundingBox="30109,11483 34437,12043 33676,17922 29348,17362"/>
        </emma:interpretation>
      </emma:emma>
    </inkml:annotationXML>
    <inkml:traceGroup>
      <inkml:annotationXML>
        <emma:emma xmlns:emma="http://www.w3.org/2003/04/emma" version="1.0">
          <emma:interpretation id="{1EC0CE25-818D-465C-9722-4D83DCDA10B4}" emma:medium="tactile" emma:mode="ink">
            <msink:context xmlns:msink="http://schemas.microsoft.com/ink/2010/main" type="paragraph" rotatedBoundingBox="30109,11483 33668,11944 33461,13540 29902,130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4A6B28-1F4E-4B70-8F7F-AD641BF7DA5E}" emma:medium="tactile" emma:mode="ink">
              <msink:context xmlns:msink="http://schemas.microsoft.com/ink/2010/main" type="line" rotatedBoundingBox="30109,11483 33668,11944 33461,13540 29902,13079"/>
            </emma:interpretation>
          </emma:emma>
        </inkml:annotationXML>
        <inkml:traceGroup>
          <inkml:annotationXML>
            <emma:emma xmlns:emma="http://www.w3.org/2003/04/emma" version="1.0">
              <emma:interpretation id="{BB3B2A9C-B437-4667-8049-1E56B63EE942}" emma:medium="tactile" emma:mode="ink">
                <msink:context xmlns:msink="http://schemas.microsoft.com/ink/2010/main" type="inkWord" rotatedBoundingBox="30109,11483 33668,11944 33461,13540 29902,13079"/>
              </emma:interpretation>
              <emma:one-of disjunction-type="recognition" id="oneOf0">
                <emma:interpretation id="interp0" emma:lang="en-US" emma:confidence="0">
                  <emma:literal>Target)</emma:literal>
                </emma:interpretation>
                <emma:interpretation id="interp1" emma:lang="en-US" emma:confidence="0">
                  <emma:literal>Tangent)</emma:literal>
                </emma:interpretation>
                <emma:interpretation id="interp2" emma:lang="en-US" emma:confidence="0">
                  <emma:literal>Taggart)</emma:literal>
                </emma:interpretation>
                <emma:interpretation id="interp3" emma:lang="en-US" emma:confidence="0">
                  <emma:literal>Taggart</emma:literal>
                </emma:interpretation>
                <emma:interpretation id="interp4" emma:lang="en-US" emma:confidence="0">
                  <emma:literal>Tangiest)</emma:literal>
                </emma:interpretation>
              </emma:one-of>
            </emma:emma>
          </inkml:annotationXML>
          <inkml:trace contextRef="#ctx0" brushRef="#br0">-109 11491 117,'0'0'110,"-16"-24"7,16 24-1,0 0-65,0 22-4,-4 2-14,13 24-8,-7 9-9,5 17-8,1 7-13,1 0-9,9 6-12,-12-23-20,16-3-22,-13-26-51,-9-35 3,0 0-4,24-17 10</inkml:trace>
          <inkml:trace contextRef="#ctx0" brushRef="#br0" timeOffset="187.5044">-135 11596 163,'-11'-33'119,"11"33"0,11-33-3,-5 9-70,23 11-10,-1-7-15,13 7-11,8 0-15,-1 0-22,17 17-50,-10 1-39,0 12-6,-9 5 0,0 11-2</inkml:trace>
          <inkml:trace contextRef="#ctx0" brushRef="#br0" timeOffset="626.0267">372 11909 150,'0'0'113,"-11"-20"-1,11-2 0,9-4-81,-11-14-4,8 1-13,-6-2-7,2 3-4,-6 6-2,-3 5-2,7 27 1,-26-13 0,4 28-1,0 14 2,-2 12-1,0 10 1,5 6 1,1 0 1,5-7 1,9-4 3,4-16-1,8-10 2,-8-20 1,29-7 1,-12-14-1,3-6-2,0-8 0,-1 3-3,-1-1-1,-5 9-1,-13 24-1,24-20 0,-24 20 1,20 28 0,-9 3-1,4 8 1,2 10-6,1-8-11,13 7-28,-14-15-77,14-9-3,-3-20-4,0-12 1</inkml:trace>
          <inkml:trace contextRef="#ctx0" brushRef="#br0" timeOffset="1000.0524">836 11793 180,'6'-20'125,"-1"-13"-1,3-4-2,-6-15-84,12 8-10,-12-9-13,2 3-8,-2 2-3,-4 6-3,-9 5 0,-8 9-1,-8 10 1,-10 9 1,-4 12-1,-8 14 2,-3 12 1,2 19 2,2 9 1,13 13 2,8 6-2,21 3 2,12-5-2,23-4 1,10-13-4,14-15-2,6-16-5,0-15-6,4-7-23,-19-30-54,2 2-46,-20-9-1,-9 0-1,-14-6 1</inkml:trace>
          <inkml:trace contextRef="#ctx0" brushRef="#br0" timeOffset="1265.6821">748 11690 227,'-15'28'132,"15"-28"1,13 44-2,-4-22-89,26 17-12,-7-1-20,9 3-12,5 7-24,-12-17-38,8 8-68,-12-15-4,-4-4 1,-22-20-4</inkml:trace>
          <inkml:trace contextRef="#ctx0" brushRef="#br0" timeOffset="1484.4451">1273 11222 158,'0'0'128,"-18"-24"-4,18 24 6,-35 20-46,7 4-46,8 30-13,-8 16-7,10 29-9,-1 14-3,12 12 1,7 2-7,13-7 7,11-6-10,7-24-8,17-16-29,-4-37-91,11-19-3,-5-29-2,-2-18 1</inkml:trace>
          <inkml:trace contextRef="#ctx0" brushRef="#br0" timeOffset="2343.8636">1706 11780 118,'0'-27'114,"4"1"0,-4-9-1,0-6-74,-4 8-10,-5-2-10,1 6-9,-1 3-1,9 26-5,-26-17 2,4 25 0,-2 14-1,-7 11 1,0 6-2,-1 7 2,1 5-1,5-1 1,4-9-2,11-3 0,9-16 0,2-22 0,22 8 0,2-19 0,2-13-1,2-4-1,1-5 1,-1 0-3,-6 0 1,-2 7-2,-7 6 0,-13 20 0,9-26 0,-9 26 0,0 0 1,-9 22 2,7 0 1,4 9 2,4 6-2,10 13 1,-1 3-1,9 8 1,-2 7-3,2-1 1,-6 6 4,-3 3-4,-6-8 5,-5-2-4,-6-12 6,-9-6-5,-4-17 6,-5-11-5,-2-20-8,-2-20 4,2-15-5,2-11 3,1-6-8,10-10 0,7 8-15,4-10-13,20 29-32,-9-4-60,0 13 1,0 4-2,7 6 1</inkml:trace>
          <inkml:trace contextRef="#ctx0" brushRef="#br0" timeOffset="2687.633">1794 12158 169,'0'0'127,"0"0"2,13-31-4,-13 31-83,21-30-8,-21 30-15,42-27-9,-16 19-7,-2 1-3,-2 5 0,-22 2 0,22 13 1,-22-13-1,-4 37 3,-9-10 1,-3 5 2,-1 3 0,1 0 2,3-2 5,2 4-5,5-6 5,8-3-8,7-6 3,-9-22-7,37 16-6,-11-23-9,9 0-22,-4-23-37,-1-3-67,-3-6 1,-1-7-4,-11 6 2</inkml:trace>
          <inkml:trace contextRef="#ctx0" brushRef="#br0" timeOffset="4218.954">1765 11202 188,'0'0'115,"0"0"3,7-33-34,-7 33-60,0 0-11,32-21-5,-10 16-4,-22 5-2,35 2-3,-15 5-1,-20-7 3,17 31-5,-21-7 5,-5 4-2,-8 7 6,2 2-1,-5 0 7,0 3-1,5-10 4,6 3 1,0-11 0,9 2-1,0-24-4,27 26-4,-6-15-10,8-11-14,8 9-37,-4-11-72,0-5-5,-7-1 2,-4-6-4</inkml:trace>
          <inkml:trace contextRef="#ctx0" brushRef="#br0" timeOffset="3187.6897">2189 12180 252,'24'30'138,"-10"8"5,-6 14-5,-6 14-122,-2 12-21,3-5-49,-3 8-75,-11-11-7,-2-14 2,-5-25-6</inkml:trace>
          <inkml:trace contextRef="#ctx0" brushRef="#br0" timeOffset="5109.6246">2367 12199 164,'0'0'120,"124"-65"3,-124 65-1,92-144-81,-48 43-3,-3 3-17,14-5-5,-7 6-7,0 10-3,-48 87-4,75-131-2,-75 131-2,0 0 1,0 0 0,13-88 2,-13 88 1,0 0 3,0 0 2,-112 138 1,112-138 2,-72 182-2,46-64 3,13 6 0,6 10-1,9-5-3,7-7-4,11-17 0,-20-105-5,67 138 0,-67-138-7,0 0-10,0 0-13,0 0-11,92-46 1,-92 46-1,-32-96 8,32 96 2,-86-96 12,86 96 17,-118-75 25,55 43 6,63 32 15,-112-42 4,112 42-1,0 0-3,0 0-5,0 0-12,0 0-10,140-57 4,-41 40-19,14 1-12,-1-14-26,-1 10-56,-21-13-51,-90 33 1,112-79-2,-112 79 2</inkml:trace>
          <inkml:trace contextRef="#ctx0" brushRef="#br0" timeOffset="3531.435">2664 12011 1,'0'0'4,"0"0"31,0 0-34,0 0-41,0 0 40</inkml:trace>
          <inkml:trace contextRef="#ctx0" brushRef="#br0" timeOffset="5390.8885">2891 11233 237,'0'0'137,"0"0"1,0 0 0,0 0-100,134 6-12,-134-6-9,166 121-10,-166-121 0,155 188-5,-104-72-5,-23 13 1,-28 8 4,-22 1-3,-22 4-5,-12-13-20,-12 3-59,-15-25-48,-9-20 1,-4-14-4,-3-30-5</inkml:trace>
        </inkml:traceGroup>
      </inkml:traceGroup>
    </inkml:traceGroup>
    <inkml:traceGroup>
      <inkml:annotationXML>
        <emma:emma xmlns:emma="http://www.w3.org/2003/04/emma" version="1.0">
          <emma:interpretation id="{83FA219E-8FC8-41EC-BC53-95F9A742D12A}" emma:medium="tactile" emma:mode="ink">
            <msink:context xmlns:msink="http://schemas.microsoft.com/ink/2010/main" type="paragraph" rotatedBoundingBox="30180,13395 33955,13892 33737,15549 29962,150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A34826-5CEA-4BC2-A8A6-B96A399C9ED1}" emma:medium="tactile" emma:mode="ink">
              <msink:context xmlns:msink="http://schemas.microsoft.com/ink/2010/main" type="line" rotatedBoundingBox="30180,13395 33955,13892 33737,15549 29962,15052"/>
            </emma:interpretation>
          </emma:emma>
        </inkml:annotationXML>
        <inkml:traceGroup>
          <inkml:annotationXML>
            <emma:emma xmlns:emma="http://www.w3.org/2003/04/emma" version="1.0">
              <emma:interpretation id="{AD77EC76-87E3-406C-A3E1-A41366E52BA2}" emma:medium="tactile" emma:mode="ink">
                <msink:context xmlns:msink="http://schemas.microsoft.com/ink/2010/main" type="inkWord" rotatedBoundingBox="30180,13395 33955,13892 33737,15549 29962,15052"/>
              </emma:interpretation>
              <emma:one-of disjunction-type="recognition" id="oneOf1">
                <emma:interpretation id="interp5" emma:lang="en-US" emma:confidence="0">
                  <emma:literal>tagging)</emma:literal>
                </emma:interpretation>
                <emma:interpretation id="interp6" emma:lang="en-US" emma:confidence="0">
                  <emma:literal>tag? if)</emma:literal>
                </emma:interpretation>
                <emma:interpretation id="interp7" emma:lang="en-US" emma:confidence="0">
                  <emma:literal>Tag? if)</emma:literal>
                </emma:interpretation>
                <emma:interpretation id="interp8" emma:lang="en-US" emma:confidence="0">
                  <emma:literal>Tagging)</emma:literal>
                </emma:interpretation>
                <emma:interpretation id="interp9" emma:lang="en-US" emma:confidence="0">
                  <emma:literal>Tagging? if)</emma:literal>
                </emma:interpretation>
              </emma:one-of>
            </emma:emma>
          </inkml:annotationXML>
          <inkml:trace contextRef="#ctx0" brushRef="#br0" timeOffset="6328.4452">-96 13621 207,'4'-20'122,"7"-8"5,9 10-2,0-10-88,17 11-6,0-5-13,11 4-17,9 9-18,-9-4-36,15 18-66,-10 3-7,4 12 3,-13 4-4</inkml:trace>
          <inkml:trace contextRef="#ctx0" brushRef="#br0" timeOffset="6126.2995">107 13420 136,'0'0'109,"-26"-22"6,26 22-1,-15 22-60,6 0-5,20 32-14,-7 10-9,14 21-8,-1 11-9,7 5-13,7 11-17,-11-23-26,12-1-71,-14-27 0,-7-17-4,-11-44-1</inkml:trace>
          <inkml:trace contextRef="#ctx0" brushRef="#br0" timeOffset="6750.3287">560 14085 137,'0'0'119,"-4"-22"3,6-9-3,-2-17-44,11 4-40,-18-12-10,14 1-11,-12 0-10,1 7-4,-7 13-4,-9 9 2,-4 19 0,-6 14 2,-3 10-1,0 18 1,2 9 4,3 6 0,6 3 4,7-1-1,8-8 1,14-9 1,4-13-1,13-9 1,2-15-1,7-9 0,0-11-4,4-6-1,0-5-1,-4 0-1,-3 5-1,-3 1 0,-5 12-1,-3 8 1,-19 7 0,35 25-1,-15 3 0,0 7-1,4 9-7,-2-9-11,10 8-23,-32-43-39,46 31-46,-26-35 1,2-12-4,-7-14 4</inkml:trace>
          <inkml:trace contextRef="#ctx0" brushRef="#br0" timeOffset="7094.0969">1074 13763 198,'0'0'128,"17"-30"-1,-14-1-2,8 3-79,-20-21-19,11 8-8,-4-5-8,0 4-5,-7 5-4,-2 13-2,-9 5 1,-4 12 1,-9 11-1,-6 14 1,-5 17 1,1 13 0,-1 11 1,4 11 1,10 7 2,12 3 0,14-3 1,19 0-1,12-14-3,16-8 1,8-14-3,5-15-4,8-6-5,-5-26-27,4-3-91,-19-13-3,-9-7-3,-15-8 0</inkml:trace>
          <inkml:trace contextRef="#ctx0" brushRef="#br0" timeOffset="7297.2311">991 13840 211,'-11'19'134,"11"-19"0,15 42-3,-2-16-64,14 20-36,-1-6-10,11 5-12,0 8-16,0-18-28,11 13-89,-17-15-5,0-9-1,-9-13-2</inkml:trace>
          <inkml:trace contextRef="#ctx0" brushRef="#br0" timeOffset="7594.1211">1487 13203 235,'0'0'128,"-30"-13"-1,14 44-27,-14-3-51,14 38-8,-8 8-12,16 31-7,-3 9-7,13 13-7,11 2-9,9-9-13,15 3-38,2-29-81,3-24-4,0-29-1,1-28-2</inkml:trace>
          <inkml:trace contextRef="#ctx0" brushRef="#br0" timeOffset="8437.917">1730 13577 139,'-2'-28'109,"2"28"4,-4-39 2,-5 17-76,9 22-2,-26-13-11,26 13-7,-38 26-1,14 9-7,-6 6 1,3 16-3,1 7-2,0 1-2,6 1 0,7-7 0,13-13-4,9-13 3,-9-33-4,37 17 1,-13-30-1,5-11-1,-1-9 1,-4-4-2,-2 0 1,-7 4-2,-2 2 1,-6 7 0,-7 24 0,9-24 0,-9 24 2,0 0 1,0 0 2,-3 26 2,6-6 0,5 11 2,-1 4-1,6 13 1,0 4-1,3 7 0,-6 9-3,1 2 1,-4 5-3,-7-1 2,2-4-3,-8-4 3,-5-16-1,-7-4 2,-2-16-1,1-12 2,-5-18-1,2-11-1,2-13 1,0-9-2,7-8-1,5-10-4,8 3-5,0-7-15,15 16-27,-4-13-79,2 8-2,-2 0-2,2 3-1</inkml:trace>
          <inkml:trace contextRef="#ctx0" brushRef="#br0" timeOffset="8797.3185">1883 14321 238,'0'0'138,"0"0"0,24 37-1,-24-37-87,-2 64-13,0-27-17,6 11-10,1 0-10,-1-6-7,3 6-21,-5-26-61,2-1-48,-4-21-4,0 0 0,-2-21-3</inkml:trace>
          <inkml:trace contextRef="#ctx0" brushRef="#br0" timeOffset="9641.0988">2207 13894 93,'24'-28'110,"-20"4"-3,1 2 3,-10 0-76,-8-11-2,4 7-9,-6-4-7,0 3-4,-3 3-3,18 24 1,-37-17 2,11 28-2,-3 6 1,1 18-1,-3 7 1,3 12 1,6 1-1,2 4 0,9-11-3,14-8-1,3-14-2,-6-26 0,37 6-1,-13-21-2,7-13-1,-2-7-2,-3-5 0,-7 1-2,1 0 0,-5 6-1,-1 9 0,-10 4 0,-4 20 1,0 0 0,0 0 3,0 0 1,-2 42 4,0-5 2,-1 7 0,10 10 3,2 3-2,6 9 2,0 1-5,5 6 2,-3-1-4,3 0-1,-9-4-2,-2-3 0,-7-1 0,-11-9 0,-6-5 1,-9-13 0,0-11 0,-2-13 1,2-17 0,-5-14 0,7-19 0,5-11-1,4-11 0,13-2-4,0 2-3,2-2-13,9 17-24,0-6-59,0 17-31,0 4-3,2 5 0</inkml:trace>
          <inkml:trace contextRef="#ctx0" brushRef="#br0" timeOffset="10484.8887">2181 13376 112,'-5'-20'123,"5"20"6,0 0-2,0 0-60,0 0-18,0 0-16,0 0-12,0 0-7,31-4-7,-11 11-4,4-3-2,-5 7-2,1-2 0,-20-9 1,24 28 0,-24-28 0,4 37 1,-8-13 1,-7 3 1,0 1 0,0-2 3,0 3-3,5-1 3,6-2-2,4-2 1,-4-24 6,0 0-4,0 0-8,114 62-18,-114-62-35,114-24-77,-114 24 1,96-44-1,-96 44-11</inkml:trace>
          <inkml:trace contextRef="#ctx0" brushRef="#br0" timeOffset="10062.9962">2292 14303 238,'29'11'130,"-29"-11"7,0 0-38,0 0-53,0 0-14,0 0-7,0 0-8,87-87-5,-87 87-2,0 0-10,0 0-1,0 0-1,0 0 1,0 0 1,22 116 2,-42-75-6,-4 3 2,2-2 2,5-5 1,6-7-1,2-1 2,9-29 6,0 0 0,0 0 4,0 0-5,0 0-6,90 20-9,-90-20-22,87-64-59,-87 64-50,62-96-3,-62 96 0,21-127 2</inkml:trace>
          <inkml:trace contextRef="#ctx0" brushRef="#br0" timeOffset="10969.2893">2782 14321 270,'0'0'141,"0"0"0,0 0-3,15 136-104,-15-136-9,-32 105-15,32-105-20,-9 109-24,9-109-45,0 0-59,0 0 2,0 0-4,0 0 4</inkml:trace>
          <inkml:trace contextRef="#ctx0" brushRef="#br0" timeOffset="11484.9432">3121 14048 197,'0'0'126,"92"-55"0,-92 55-3,33-92-83,-33 92-12,22-125-17,-22 125-7,21-137-5,-21 137-2,3-121-1,-3 121 2,0 0-2,-55-96 2,55 96 4,0 0 1,-112 20 4,112-20 0,0 0 7,-111 155 0,111-155 2,-55 197 0,44-77-2,5 18-1,10 0-4,9 2 1,7-18-8,4-15 1,-24-107-5,57 145 0,-57-145-1,0 0-5,0 0-8,0 0-7,0 0 0,6-110-3,-6 110 5,-48-116 1,48 116 8,-50-107 9,50 107 14,0 0 9,-59-113 5,59 113 0,0 0 1,0 0-4,0 0-5,0 0-6,111-27-9,-111 27-10,129-28-21,-129 28-40,147-81-70,-147 81-1,107-105-3,-107 105 2</inkml:trace>
          <inkml:trace contextRef="#ctx0" brushRef="#br0" timeOffset="11766.2077">3093 13157 190,'0'0'127,"96"31"0,-96-31 2,94 72-83,-94-72-7,125 129-15,-55-39-7,-3 4-6,-8 13 2,-10 9-6,-21 7-4,-21 6-7,-23-7-14,-17 3-29,-17-23-46,-29-5-37,-8-10-9,-12-23 4</inkml:trace>
        </inkml:traceGroup>
      </inkml:traceGroup>
    </inkml:traceGroup>
    <inkml:traceGroup>
      <inkml:annotationXML>
        <emma:emma xmlns:emma="http://www.w3.org/2003/04/emma" version="1.0">
          <emma:interpretation id="{616ED223-8EE3-4B33-9A49-3692CBFC822E}" emma:medium="tactile" emma:mode="ink">
            <msink:context xmlns:msink="http://schemas.microsoft.com/ink/2010/main" type="paragraph" rotatedBoundingBox="30457,15592 33911,15945 33712,17893 30258,175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BD97F07-95C5-4B89-B6FD-BBB1A0522265}" emma:medium="tactile" emma:mode="ink">
              <msink:context xmlns:msink="http://schemas.microsoft.com/ink/2010/main" type="line" rotatedBoundingBox="30457,15592 33911,15945 33712,17893 30258,17540"/>
            </emma:interpretation>
          </emma:emma>
        </inkml:annotationXML>
        <inkml:traceGroup>
          <inkml:annotationXML>
            <emma:emma xmlns:emma="http://www.w3.org/2003/04/emma" version="1.0">
              <emma:interpretation id="{EEF5D2CB-D74A-4270-91FA-905113D86A09}" emma:medium="tactile" emma:mode="ink">
                <msink:context xmlns:msink="http://schemas.microsoft.com/ink/2010/main" type="inkWord" rotatedBoundingBox="30457,15592 33911,15945 33712,17893 30258,17540"/>
              </emma:interpretation>
              <emma:one-of disjunction-type="recognition" id="oneOf2">
                <emma:interpretation id="interp10" emma:lang="en-US" emma:confidence="0">
                  <emma:literal>Tagging)</emma:literal>
                </emma:interpretation>
                <emma:interpretation id="interp11" emma:lang="en-US" emma:confidence="0">
                  <emma:literal>Tagging? if)</emma:literal>
                </emma:interpretation>
                <emma:interpretation id="interp12" emma:lang="en-US" emma:confidence="0">
                  <emma:literal>tagging? if)</emma:literal>
                </emma:interpretation>
                <emma:interpretation id="interp13" emma:lang="en-US" emma:confidence="0">
                  <emma:literal>ragging)</emma:literal>
                </emma:interpretation>
                <emma:interpretation id="interp14" emma:lang="en-US" emma:confidence="0">
                  <emma:literal>ragging? if)</emma:literal>
                </emma:interpretation>
              </emma:one-of>
            </emma:emma>
          </inkml:annotationXML>
          <inkml:trace contextRef="#ctx0" brushRef="#br0" timeOffset="12860.0075">223 15810 230,'-13'-24'128,"13"24"3,7-43-4,12 32-80,1-16-11,26 10-16,4-1-14,7 5-14,13 13-29,-15-4-82,15 15-11,-13 2-4,-5 13 0</inkml:trace>
          <inkml:trace contextRef="#ctx0" brushRef="#br0" timeOffset="12719.3742">361 15747 115,'15'-24'111,"-15"24"7,0 0 0,0 0-52,0 0-13,5 44-11,-8-9-14,17 26-8,-8 11-7,5 9-11,4 6-8,-4-10-16,11 4-22,-20-26-60,12-14-19,-14-41-1,0 0-4</inkml:trace>
          <inkml:trace contextRef="#ctx0" brushRef="#br0" timeOffset="13281.9049">820 16162 198,'5'-26'124,"-1"-9"-3,0-6-1,7 3-84,-13-10-11,7 9-11,-10 2-8,1 11-4,4 26-3,-35-27-1,9 34 0,-5 13 2,-4 10-1,2 12 3,-2 6 3,4 7-2,10-3 5,7 1-2,8-14 4,15-4-4,-9-35 3,35 24-5,-9-33 1,9-6-2,-7-11-3,5-3 2,-7-1-5,1 1 4,-3 5-4,-7 4 3,-17 20-5,31 3 3,-31-3 3,17 43-4,-8-3 2,-2 1-10,6 14-13,-9-20-37,14 6-63,-3-14-4,5-8-3,-20-19 1</inkml:trace>
          <inkml:trace contextRef="#ctx0" brushRef="#br0" timeOffset="13688.1745">1253 16206 262,'9'-30'130,"0"-8"-3,-3-8-2,3 3-90,-5-14-13,3 2-10,-7-2-10,2 7 0,-11 2-1,-8 0-8,-5 4 2,-9 5-1,-10 8 1,-3 14 0,-4 12 2,-2 16 1,2 20 0,8 17 10,5 17-2,16 19 3,8 3 1,15 5-2,11-5 0,14-3-3,8-17 1,11-10 2,5-17 0,-1-19-7,1-12-10,-10-22-21,10 0-59,-25-20-42,-2-4 1,-17-13-10,-4 4 4</inkml:trace>
          <inkml:trace contextRef="#ctx0" brushRef="#br0" timeOffset="13875.682">1100 15981 231,'0'0'126,"-19"33"12,19-11-3,19 15-84,-3-7-8,19 12-19,0-3-8,6 1-15,5 6-17,-9-22-42,7 4-73,-13-10-7,-7-7-4,-24-11 2</inkml:trace>
          <inkml:trace contextRef="#ctx0" brushRef="#br0" timeOffset="14188.1981">1597 15474 228,'-38'-22'134,"19"28"0,-1 23 1,-8 3-82,8 38-11,-2 16-16,7 23-11,6 14-6,11 12-4,7 1-6,9-12-9,10-3-21,5-38-63,6-18-48,5-32 2,0-22-5,-3-28 1</inkml:trace>
          <inkml:trace contextRef="#ctx0" brushRef="#br0" timeOffset="15016.368">1848 15963 168,'-4'-24'112,"-3"-11"2,-2-6-38,1 10-34,-10-8-8,10 10-13,-6-3-4,-1 8-4,-5 4-2,20 20 0,-41-7-2,15 25 0,-5 8 0,-2 18 1,5 8-2,4 12 0,6-1 0,9 1-2,12-12 1,12-10-5,9-18 0,7-18-3,-1-19 1,3-11-1,-2-9-3,-3-4 2,-6 0-5,-9-3 3,0 10 0,-8 6 0,-5 24-1,4-22 2,-4 22-1,0 0 3,0 28 0,2-4 3,3 9 3,3 9-2,5 2 6,3 10-3,1 3 4,3 7-4,-5 1 3,0 5-4,-6-2-1,-4 0 1,-10-3-3,-6-3 0,-6-8 0,-5-8-1,2-17 0,-2-12 1,-2-19 0,2-16-2,3-23 1,1-16-3,10-6-2,1-12-7,7 7-12,4-8-34,9 17-74,-4 8-1,4 14-3,3 13 2</inkml:trace>
          <inkml:trace contextRef="#ctx0" brushRef="#br0" timeOffset="15688.2886">1949 15495 246,'0'0'135,"4"-35"-3,-2 16-1,-2 19-96,13-31-11,7 20-12,-20 11-5,42-11-4,-18 13-3,-2 7-1,-22-9-3,28 42 1,-19-7-1,-14 4 1,-3 5 1,-8 6 2,-5 5 0,3-3 3,1-4 0,-1-4 2,7-7-1,9-6 1,6-9-2,-4-22-3,35 28-6,-15-26-8,15 7-22,-2-20-47,-5 7-52,-2-3-5,-2 3 3,-4 0-3</inkml:trace>
          <inkml:trace contextRef="#ctx0" brushRef="#br0" timeOffset="15266.3804">1944 16445 253,'3'19'138,"-3"5"2,0 11-3,-11 2-97,8 23-12,1-4-18,4 1-8,1-2-14,-1-22-16,15 2-42,-17-35-68,20-16-1,-11-23-1,-3-22-1</inkml:trace>
          <inkml:trace contextRef="#ctx0" brushRef="#br0" timeOffset="16407.0947">2393 16187 138,'68'-130'100,"-68"130"0,0 0-1,19-131-76,-19 131-6,0 0-9,-46-113-1,29 84-7,-9 9 3,4 12 2,-11 14 2,11 7 0,-11 20 5,9 7 0,-4 16 1,6-3 10,4 10-4,3-8 1,8 0-4,7-16 1,5-6-6,-5-33 0,26 22-7,-6-29-2,2-6-1,0-7-6,-5-4 3,-17 24 2,0 0 3,39-61-13,-39 61 3,0 0 8,0 0 2,0 0 4,0 0-3,0 0 1,0 0-3,51 94 13,-51-94-3,17 112-9,-17-112-1,29 144 0,-29-144 0,30 160-3,-30-160 2,9 164-1,-9-164 3,-13 144-2,-2-81-4,-3-10 0,-10-7 3,4-20-1,-5-6 1,7-22 0,0-12-1,9-18 1,2-10 6,5-13 1,12-6-4,-6 61 9,27-133-7,-27 133-2,54-131-13,-54 131-20,88-110-32,-88 110-68,0 0-1,98-116-11,-98 116 5</inkml:trace>
          <inkml:trace contextRef="#ctx0" brushRef="#br0" timeOffset="17344.6067">2526 15552 279,'-15'-92'140,"15"92"-2,0 0-1,0 0-103,0 0-8,44-98-14,-44 98-6,0 0-5,96-15-2,-96 15-1,0 0 0,0 0 0,57 105 0,-57-105 1,-29 92 3,29-92 1,-50 96 3,50-96 1,-33 89 0,33-89 0,0 0 0,18 97-2,-18-97-4,0 0-7,118 32-7,-118-32-22,105-10-43,-105 10-64,87-18-4,-87 18 3,0 0-2</inkml:trace>
          <inkml:trace contextRef="#ctx0" brushRef="#br0" timeOffset="16782.0759">2509 16624 276,'0'0'141,"0"0"0,0 0-2,0 0-97,0 0-12,0 0-17,105 13-8,-105-13-4,0 0-3,0 0-1,96-31 1,-96 31 0,0 0-1,0 0 1,0 0 2,-39 99 1,39-99 3,0 0 0,-75 116 2,75-116-2,0 0 3,-50 109-2,50-109 1,0 0-3,0 0-1,0 0-2,0 0-5,87 55-3,-87-55-11,0 0-21,118-83-43,-118 83-61,0 0-1,81-103 0,-81 103 2</inkml:trace>
          <inkml:trace contextRef="#ctx0" brushRef="#br0" timeOffset="17610.2422">3077 16335 220,'0'0'134,"-24"123"4,24-123-4,-46 133-92,46-133-6,-72 144-18,72-144-9,-55 108-10,55-108-5,0 0-10,0 0-12,0 0-19,0 0-19,0 0-37,103-88-31,-103 88 3,86-144 2</inkml:trace>
          <inkml:trace contextRef="#ctx0" brushRef="#br0" timeOffset="18094.6427">3340 16202 113,'0'0'121,"74"-120"2,-74 120-16,15-95-34,-15 95-20,-6-111-20,6 111-13,-11-131-5,11 131-6,-15-134 0,15 134-4,-27-105 3,27 105-1,0 0 0,0 0 1,-89-48 1,89 48 1,-55 88 0,55-88 2,-44 162 0,33-57-3,7 10 0,4 8-3,4-3 0,7-6-5,2-16 2,-13-98-4,20 149-2,-20-149 1,0 0-1,0 0-5,0 0-4,0 0-6,0 0-4,-76-87-7,76 87 3,-51-114 1,51 114 6,-48-101 10,48 101 7,0 0 14,-59-105 10,59 105 7,0 0 1,0 0-2,0 0-2,0 0-6,0 0-2,96 20-11,-96-20-6,114-7-7,-114 7-16,118-30-26,-118 30-71,90-42-28,-90 42 0,0 0-1</inkml:trace>
          <inkml:trace contextRef="#ctx0" brushRef="#br0" timeOffset="18454.0346">3281 15270 204,'0'0'135,"0"0"1,0 0-2,0 0-87,87-6-11,-87 6-17,0 0-8,136 150-6,-136-150-2,98 178 2,-54-69 4,-18 9 3,-17 7-3,-20 10 3,-17 3-2,-27 2-2,-13-6-11,-15-1-15,-7-24-25,-2 1-58,-6-25-44,0-30-1,98-55-1,-156 48 2</inkml:trace>
        </inkml:traceGroup>
      </inkml:traceGroup>
    </inkml:traceGroup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9:11.283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BD89A788-EC3D-417D-AB3C-356D433E2F8B}" emma:medium="tactile" emma:mode="ink">
          <msink:context xmlns:msink="http://schemas.microsoft.com/ink/2010/main" type="inkDrawing"/>
        </emma:interpretation>
      </emma:emma>
    </inkml:annotationXML>
    <inkml:trace contextRef="#ctx0" brushRef="#br0">8-1 117,'0'0'118,"0"0"5,0 0-1,0 0-59,-19 2-16,19-2-8,23 13-12,-2-3-6,0-1-8,11 4-2,4 1-4,7 3-2,6 1-2,0-1-4,2 2-3,-2-4-3,-3 2-5,-10-5-5,-2 5-15,-34-17-23,32 13-45,-32-13-29,0 0 5,-17 9-3</inkml:trace>
  </inkml:traceGroup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6:02.266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CEF30196-7358-46A5-B7AE-2278BE74329F}" emma:medium="tactile" emma:mode="ink">
          <msink:context xmlns:msink="http://schemas.microsoft.com/ink/2010/main" type="inkDrawing" rotatedBoundingBox="2226,6515 2804,6491 2824,6947 2245,6972" semanticType="enclosure" shapeName="Other"/>
        </emma:interpretation>
      </emma:emma>
    </inkml:annotationXML>
    <inkml:trace contextRef="#ctx0" brushRef="#br0">722 5846 92,'20'-30'105,"-17"0"-4,6 0-1,0-3-67,-9-8-13,5 4-6,-12 0-5,2 2-1,-11 5-2,-2 7 4,-12 5 0,-7 9 2,-14 4-1,0 14-1,-4 5 3,2 14-8,4 9 5,8 11-4,8 5 2,22 3-5,15 1 4,17-4-5,18-9 0,14-7 1,10-18-1,6-15-2,5-8-2,-7-17-11,0-4-17,-21-17-52,-9-4-38,-9 2-3,-17-5-1</inkml:trace>
  </inkml:traceGroup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19T23:07:14.207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4FE0DB44-F18A-4E0D-943B-C5D23DD9B171}" emma:medium="tactile" emma:mode="ink">
          <msink:context xmlns:msink="http://schemas.microsoft.com/ink/2010/main" type="inkDrawing"/>
        </emma:interpretation>
      </emma:emma>
    </inkml:annotationXML>
    <inkml:trace contextRef="#ctx0" brushRef="#br0">0 0,'0'0</inkml:trace>
  </inkml:traceGroup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7:21.176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436A8CCF-9A43-46B7-B392-2BE878270D30}" emma:medium="tactile" emma:mode="ink">
          <msink:context xmlns:msink="http://schemas.microsoft.com/ink/2010/main" type="inkDrawing" rotatedBoundingBox="20613,531 20990,17248 18369,17307 17992,590" semanticType="callout" shapeName="Other">
            <msink:sourceLink direction="with" ref="{EAA1EBF6-A931-4F79-B006-051D9F8453F7}"/>
            <msink:sourceLink direction="with" ref="{ADDDBF63-1727-4CF2-A52E-62381B476E5F}"/>
          </msink:context>
        </emma:interpretation>
      </emma:emma>
    </inkml:annotationXML>
    <inkml:trace contextRef="#ctx0" brushRef="#br0">210 0 39,'0'0'81,"0"0"0,-7 23 4,7-23-48,0 0 3,30 21-4,-30-21-4,28 23-4,-28-23-3,30 34-2,-21-13-2,5 9-3,-7-2-3,7 6 0,-5-6-3,5 9-1,0-2 0,7 4-1,-3 3-2,8 6 1,-1 1-3,3 4 0,2 4-1,0 6 0,2-3-2,0 0 2,-2-3-3,3 1 2,-3 4 1,0 3-3,0 2 2,-3 5-3,1 8 2,0 8-4,0 7 3,-1 9-3,3 2-1,3 5 2,3-1-1,6 4 2,4 1 5,5 7-1,4 3 1,8 7-2,1 6 0,3 8-1,0 8 1,-2 10-5,0 2 1,-3 5 1,-2 2-1,-5 5 1,-2 2-2,1 3 3,-4 8-1,-4-2 3,1 15-8,-3 3 4,-3 13-3,-6 4 2,-3 2 1,-4 5-1,-3 0-1,1 4 2,-1-2 0,-2 3-2,2-3 2,3 0 1,-3 9-3,-1 8 2,-4 11 1,-6 6-1,-9 15 0,-3 7 2,-9 11-3,-7 5 1,-6 4-1,-6 3 2,-6 1-3,-3 4 1,-9-3 0,-4 9 1,-12 7 4,-5 7-4,-9 2 4,-6 3-3,-8-5 4,-5-7 0,1-16 0,0-9-1,2-23-1,2-15 0,-2-24-1,-2-15-1,-3-13-1,0-12 0,-2-11 0,-2-12-2,0-12 2,4-8-1,5-13 1,9-13-2,10-21 1,4-18-9,9-16-11,-7-38-43,17-2-68,-5-29-1,7-10-4,-3-21 2</inkml:trace>
  </inkml:traceGroup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7:23.473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31893CBE-5658-4905-9B2C-AB5F30B14F04}" emma:medium="tactile" emma:mode="ink">
          <msink:context xmlns:msink="http://schemas.microsoft.com/ink/2010/main" type="inkDrawing" rotatedBoundingBox="241,18035 366,347 2459,362 2334,18050" semanticType="callout" shapeName="Other">
            <msink:sourceLink direction="to" ref="{CD0A3543-1FA4-4CB1-B04E-948D787BAEE1}"/>
            <msink:sourceLink direction="from" ref="{B4D7FD49-9C9A-4550-94EE-0EEEED8C15FB}"/>
          </msink:context>
        </emma:interpretation>
      </emma:emma>
    </inkml:annotationXML>
    <inkml:trace contextRef="#ctx0" brushRef="#br0">1115-5 14,'0'0'85,"0"0"4,-25-16 0,25 16-38,0 0-23,-28 16 1,28-16-6,-23 28-2,14-3-3,-10-4-1,8 9 2,-8 0-3,5 12-1,-4 2-4,2 9-1,-3 4-3,3 10 0,-3 5 1,1 9-2,0 4 0,-3 3-1,0 4-2,0 8 1,-2 1 1,2 1-3,-2-1 2,7-4-2,-2-4 1,4-3-1,2-3 1,1 1-2,1 0-1,1 6 1,2 3-2,-2 5 2,-2 6 4,-1 3-1,-2 5 3,3 1-2,-6 1 1,4-2 0,-4 4 1,1 2-2,-2 0-6,-1 5 4,-1 5-2,-1 6 0,0-4 2,-2 5 0,0-5-2,0-3 2,2-1-1,0 1 0,0-2-3,1 1 3,-1 8-3,2 3 2,-1 7 1,-6 7-1,1-1-1,-1 3 2,1-4-2,4 4-1,0-7 4,3 2-2,4-4 1,7 2 1,3 2 1,4 3-2,2 4 2,0-2 1,5 7-5,0-5 0,-2 5 0,-1 0 0,1 5 0,0 8 2,-5 8-6,4 9-1,-2 4 3,3 15 1,4 6-3,3 5 2,2 0-5,2 0 1,0 0 2,2 0 5,1-5-4,-1-6 4,1 1-5,2 3 0,-1 3 5,4 8 1,-4 5-1,6-6 2,-3 6-2,4 0-2,-1-9 4,4 4 1,2-13-1,5-10 1,7-6-2,2 2-5,7-5 4,5 12 1,4-7-1,1-7 0,-1-10-1,0 1-2,1-12 1,-3-2-1,0-9 1,-5-10-3,-2-7 2,0 1-2,0-3 4,-4-9-2,-5-5 1,-5-4-1,-2-10 2,0-9-5,0-2 1,-5-4-4,3 1 1,-1-4-4,6 7 3,-3-7-3,2 2-5,-7-9 1,3-2-7,-10-16-8,10-1-15,-14-22-30,11-1-35,-7-9-3,3-9 3</inkml:trace>
    <inkml:trace contextRef="#ctx0" brushRef="#br0" timeOffset="-111552.6262">1600 995 19,'0'0'85,"0"0"7,4 23 0,-4-23-47,0 0-10,0 0-6,0 0-5,0 0-5,14-39-3,-7 16-4,-5-7-1,3-5-6,-3-2 0,1-2-2,-1 2 0,0 0 1,1 7-1,-3 2 2,0 8 0,0 20 1,-3-24 1,3 24 1,0 0-1,0 28 1,0-2-1,3 8-1,-1 8 0,3 4-2,1 5 0,6 4-2,2 0 0,2 1-1,2-1 1,3-4 1,2-2-2,-2-8-3,0-4 4,-3-7-4,-4-7 3,-14-23-2,16 26 1,-16-26-5,0 0 5,0 0 0,-32 6 0,32-6 0,-42 7 1,19 0 0,-2 0 2,25-7 1,-39 16 3,39-16 1,-28 12 0,28-12 1,0 0 0,0 0-1,0 0-2,0 0 0,0 0-4,32-2-1,-6 2-1,1-3-5,8 8-12,-9-12-33,8 12-73,-6-8-3,-5 8-1,-23-5-2</inkml:trace>
  </inkml:traceGroup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6:44.782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5586DF0E-667B-48F2-9D29-2C973E780E80}" emma:medium="tactile" emma:mode="ink">
          <msink:context xmlns:msink="http://schemas.microsoft.com/ink/2010/main" type="inkDrawing"/>
        </emma:interpretation>
      </emma:emma>
    </inkml:annotationXML>
    <inkml:trace contextRef="#ctx0" brushRef="#br0">0 0 115,'0'0'90,"0"0"-4,15 42 4,-12-3-65,1 16-12,0 10-11,1 5-20,3 7-10,-1-5-22,0-4-34,4-7-7,-9-19 0,11-10 33</inkml:trace>
    <inkml:trace contextRef="#ctx0" brushRef="#br0" timeOffset="281.2864">-247 166 141,'0'0'102,"-15"-19"6,15 19-4,6-22-58,-6 0-8,22 13-6,-2-11-8,17 9-5,2 1-3,12-1-10,5 2-14,-1-6-23,20 8-67,-14-4-16,0 4 0,-9 1-4</inkml:trace>
    <inkml:trace contextRef="#ctx0" brushRef="#br0" timeOffset="843.7845">490 479 127,'0'0'95,"0"0"2,9-20-5,-9 20-66,6-28-10,-6 28-11,3-33-3,-10 13 1,7 20 3,-26-26 1,4 22 2,-11 4 2,2 13 0,-10 7 0,4 10-1,-5 10-2,9 3-3,3 3 0,10 0-1,7-6 1,13-10 0,6-10 2,14-9 1,6-16 1,7-6-1,7-13-1,-3-2-1,0-2-2,-6 2 0,-3 4-2,-28 22 0,28-22-2,-28 22 1,0 0 0,3 33 0,-6-7-1,3 2-3,7 5-8,0-9-13,21 9-35,-2-18-54,9-10-5,7-12 1,4-10-3</inkml:trace>
    <inkml:trace contextRef="#ctx0" brushRef="#br0" timeOffset="1234.4587">1074 413 81,'0'0'101,"33"-26"9,-16 6-7,3-8-45,8 2-15,-12-11-19,6-1 3,-9 1-21,-9-2 3,-2 0-9,-11 1 9,-8 1-11,-14 9 6,-8 6 3,-5 13-1,-10 9 2,1 18 6,-10 12-4,4 23-2,4 6 4,5 15-8,12 0 2,12 5-5,13-7 4,20-8-5,15-16 1,15-13 1,11-15-2,7-16-3,4-8-10,-7-16-16,5 7-19,-22-18-39,-4 7-34,-16 2 0,-15 22-1</inkml:trace>
    <inkml:trace contextRef="#ctx0" brushRef="#br0" timeOffset="1437.5919">812 466 157,'0'0'122,"0"0"1,0 0 3,19-4-66,-19 4-14,44 15-15,-20 0-10,13 14-9,-6 3-11,-1-1-17,8 17-31,-12-13-81,-2 0-3,-11-13-2,0-2-3</inkml:trace>
    <inkml:trace contextRef="#ctx0" brushRef="#br0" timeOffset="2031.3608">1492 109 164,'-20'5'114,"20"-5"-2,-35 39 1,11 3-77,-7 4 0,7 17-18,2 5 0,9 11-19,13 2-10,11-11-19,22 4-49,4-17-35,9-16-5,11-14-1</inkml:trace>
    <inkml:trace contextRef="#ctx0" brushRef="#br0" timeOffset="2546.9887">1791 481 105,'0'0'98,"13"-44"-2,-2 12-4,2 1-57,-8-4-13,4 2-4,-5 0-6,5 7 1,-7 2-6,-2 24 4,-2-35-5,2 35 5,0 0-2,0 0 0,-20-2-1,20 2-2,-7 39 3,5-6-5,2 6 6,5 10-10,-1 3 3,5 5-2,2-2-2,2-5-1,0-4-2,0-7 0,0-6-4,-6-11 1,-7-22 0,0 28-1,0-28 2,-20 7 2,20-7 3,-35-2 1,11 0 2,0 2 1,0 2 0,-2 2 2,2 3 2,24-7 1,-33 15 0,33-15 0,0 0-2,0 20 0,0-20-7,35 6-12,-2 5-29,-1-9-72,-3-4-3,1 2-2,-5-9 1</inkml:trace>
    <inkml:trace contextRef="#ctx0" brushRef="#br0" timeOffset="2765.7507">2076 652 175,'19'-20'125,"-19"20"-1,9 20-1,-9-20-82,-4 52-26,4-1-33,-5-8-32,5 8-69,-4-3-5,-3-9 0,7-10-2</inkml:trace>
    <inkml:trace contextRef="#ctx0" brushRef="#br0" timeOffset="3297.0306">2412 532 63,'0'0'99,"75"-119"-1,-75 119-1,57-105-79,-57 105 0,35-89-9,-35 89 8,0 0-4,-18-90 6,18 90 0,0 0 6,-90-6-6,53 34-8,7 5 6,-7 21-9,15 8 5,-5 14-10,21 3 2,-3 8-10,16 1 5,-5-5-3,-2-83-1,33 140-4,-33-140-7,0 0-4,54 112-12,-54-112-13,0 0-4,0 0 5,9-46-8,-33 13 5,7 2 9,-18-6 12,10 4 22,-14 5 22,15-5 17,-7 15 8,7-3 14,24 21 2,-41-14-3,41 14-6,0 0-9,-7 22-9,7-22-10,44 16-16,-44-16-15,105 6-47,-105-6-62,103-11-2,-103 11-2,98-39 0</inkml:trace>
    <inkml:trace contextRef="#ctx0" brushRef="#br0" timeOffset="3609.5467">2666 92 174,'0'0'116,"0"0"8,0 0-5,114 26-65,-114-26-12,0 0-20,135 127 0,-135-127-13,95 149-2,-56-62-10,-17 9 2,-16-2-7,-23 5-6,-18-12-11,-13 7-48,48-94-51,-142 138 3,54-81-4,3-20-7</inkml:trace>
    <inkml:trace contextRef="#ctx0" brushRef="#br0" timeOffset="4593.9653">-319 1538 174,'0'0'114,"46"-18"-6,-7 9 3,14 3-79,-1-3-14,12 2-15,3 5-22,-5-4-18,10 4-70,-11 4 1,-9 0-8,-10 4 2</inkml:trace>
    <inkml:trace contextRef="#ctx0" brushRef="#br0" timeOffset="4359.5917">-214 1332 109,'0'0'99,"0"0"5,0 0-4,11 55-72,-9-5-1,13 20-13,-2 11-13,3 9-21,10 8-42,-6-2-41,-3-17 1,-2-11-2</inkml:trace>
    <inkml:trace contextRef="#ctx0" brushRef="#br0" timeOffset="5062.7409">409 1855 102,'0'0'92,"20"-46"-1,-7 17-2,-7 1-67,-6-7-9,0 4-9,-8 1 4,-3 3 2,-15 3 2,1 11 0,-14 4 2,6 14-2,-8 6 0,6 13 0,-2 9-6,8 6-2,7 7-3,7 0-1,6-5 0,11-3 0,7-10 0,-9-28 0,42 22 0,-14-29 1,7-8 0,-2-9 0,2 0 0,-7-2 2,1-3 2,-7 12 2,-22 17 1,30-13 2,-30 13-2,18 28 1,-12 1-1,7 6-1,3 8-8,-1-3-8,14 3-16,-8-19-31,12-6-56,0-14-3,2-17-2,0-9 1</inkml:trace>
    <inkml:trace contextRef="#ctx0" brushRef="#br0" timeOffset="5437.7619">995 1726 82,'22'-27'95,"-7"8"2,-8-12-3,0-4-66,6 4-5,-9-6-14,0 2 1,-6-2-3,-2 7 5,-11-1-1,-5 11 4,-6 3-2,-7 15 1,-9 10 2,3 19-3,-7 8 3,4 17-4,5 7 1,11 13-3,8-2 1,14 2-4,13-13-2,11-4-1,10-13-2,7-10-3,7-18-5,0-14-10,4 0-18,-15-24-35,0 2-50,-7-7-2,-9-1 0,-6-3 1</inkml:trace>
    <inkml:trace contextRef="#ctx0" brushRef="#br0" timeOffset="5640.893">805 1758 146,'0'0'120,"-11"25"1,11-25-1,33 15-70,-3 9-15,-3-4-21,5 6-16,1 13-21,-9-13-24,11 12-67,-13-6-7,-4-3-3,-5-7 0</inkml:trace>
    <inkml:trace contextRef="#ctx0" brushRef="#br0" timeOffset="5984.6643">1450 1293 119,'0'0'111,"0"0"0,-26-7 9,26 7-57,-33 63-15,2-14-11,10 27-9,-10 5-4,11 17-7,3 3-6,8 0-14,11-1-16,5-19-21,19-6-77,-4-21-11,9-23-1,1-20-3</inkml:trace>
    <inkml:trace contextRef="#ctx0" brushRef="#br0" timeOffset="7047.2151">1594 1662 37,'-8'-28'89,"8"28"5,-29 0-22,1 9-17,2 8-15,-9 3-10,8 8-9,-1 3-6,8-1-7,7 3-4,7-9-3,10-2-2,-4-22-1,33 18-2,-9-23 1,6-8 0,3-4 0,0-5 0,-7-2 0,-4 0 2,-7 4 1,-15 20 4,14-31-1,-14 31 3,0 0 1,-22-13 3,22 13 1,0 0 1,-24 33 0,24-33-1,-9 44 0,9-16-3,6 3-1,8-1-3,1 3-2,5 4-1,4-2-2,2 5 0,0-1 1,-6-2 4,-5 5 2,-8-1 2,-7 3 2,-11-7 1,-2 1 1,-11-12-1,-3-2 0,1-11-3,2-9-1,0-12-3,24 8-3,-33-44-3,24 7-5,3-1-9,1-7-14,14 10-20,-11-5-46,2 3-22,2 11-3,3 0 4</inkml:trace>
    <inkml:trace contextRef="#ctx0" brushRef="#br0" timeOffset="7625.369">1776 2163 65,'0'0'101,"24"2"0,-24-2-2,4-26-58,-4 26-12,11-28-12,-11 28-6,9-38-5,-9 38-3,0-30 1,0 30 2,-4-22 1,4 22 2,0 0-1,-13 20-1,13-20-1,-11 39 0,9-13-2,2 7-2,2 0-2,2 0 0,3-3 0,1 1 0,3-7-1,2 0 1,-4-4-1,-9-20 1,11 30 0,-11-30 1,-2 24-1,2-24 2,0 0-1,-31 24 0,31-24 1,-30 9 1,30-9 0,-22 5 1,22-5 2,0 0 1,0 0 0,0 0-1,0 0 0,0 0-1,0 0-4,0 0-10,28 19-31,-28-19-76,31 9-1,-31-9-5,22-4 2</inkml:trace>
    <inkml:trace contextRef="#ctx0" brushRef="#br0" timeOffset="8016.0094">2218 2014 224,'13'31'121,"-2"24"-10,-7 12-50,-15 10-80,3-3-20,-10 14-31,-2-9-44,-2-20-5,3-13 2,-1-33 79</inkml:trace>
    <inkml:trace contextRef="#ctx0" brushRef="#br0" timeOffset="8625.43">2719 1960 154,'0'0'104,"0"0"-3,89-79-6,-89 79-80,0 0-13,53-118-6,-53 118 2,22-88 0,-22 88 3,0 0 8,-13-111-2,13 111 2,0 0 2,0 0 0,-90-37 0,90 37 1,0 0 1,-120 96-5,120-96 5,-79 116-1,79-116-2,-61 153 2,61-153-2,-22 164-2,22-164-7,26 140-2,-26-140-6,55 103-3,-55-103-7,0 0-11,113 46-21,-113-46-17,0 0 0,0 0 4,0 0 15,35-101 6,-35 101 12,0 0 16,-113-79 31,113 79 26,-97-43 14,97 43 2,0 0-4,-109-31 0,89 22-14,20 9 5,0 0-11,0 0-9,0 0-11,0 0-14,116 42-32,-116-42-77,129-7-11,-129 7-10,127-37-2</inkml:trace>
    <inkml:trace contextRef="#ctx0" brushRef="#br0" timeOffset="9016.0945">3023 1319 143,'0'0'117,"94"-29"-2,-94 29 3,0 0-72,81 112-15,-81-112-8,83 153-8,-40-57-6,-8 11-6,-8 7-2,-19 0-1,-14-3-5,-16-14-6,-24 1-11,46-98-28,-96 127-68,96-127-3,-142 72 1,142-72-4</inkml:trace>
    <inkml:trace contextRef="#ctx0" brushRef="#br0" timeOffset="9937.9804">-140 3108 187,'13'-22'120,"14"0"4,10 0-5,0-4-86,22 9-10,4-1-17,5 3-13,9 10-21,-14-8-28,3 13-63,-12 5 0,-3 3-2,-16 5 0</inkml:trace>
    <inkml:trace contextRef="#ctx0" brushRef="#br0" timeOffset="9734.8462">-33 2985 99,'0'0'107,"0"0"2,0 0 1,5 40-61,-8-3-10,21 24-6,-9 11-13,10 18-7,1 6-18,0 3-7,8 8-24,-12-15-24,-1-11-54,-4-16-1,-9-23-1,-2-42 3</inkml:trace>
    <inkml:trace contextRef="#ctx0" brushRef="#br0" timeOffset="10406.7536">501 3541 133,'9'-20'109,"8"-2"-3,-4-13-1,3-4-71,1 2-13,-8-5-14,-3 3-7,-8 4 0,-7 4-2,-8 9 1,-9 14 1,-9 10-1,-5 15 3,-1 14-2,-1 11 2,3 10-2,4 7 3,6 0-2,12 0 1,10-11 0,10-8 1,5-16 0,12-11 1,6-13 0,5-13-1,2-9 0,2-7 0,0-1-1,-2 1-2,-5 7 0,-6 7-1,-22 15 0,26 7 1,-19 12-1,-1 12 1,1 6-3,1 7-2,8 11-14,-1-16-15,14 7-28,1-18-46,3-15-1,6-8-4,-6-18 22</inkml:trace>
    <inkml:trace contextRef="#ctx0" brushRef="#br0" timeOffset="10781.777">1063 3445 44,'22'-55'87,"-9"27"5,-13-16-5,-2-2-64,0 7 1,-7-12-8,2 12 7,-10-11-5,2 12 6,-14-1-5,3 15 4,-9 6-3,-2 18-2,-7 14-3,2 18 1,-4 17-1,9 14-1,2 7-1,16 11 3,10-5-4,15 3-1,12-11-4,13-5-1,8-17-3,9-11-2,2-15-5,1-13-7,1-5-8,-13-22-30,7 0-49,-17-6-28,-9-5 2,-10 1-3</inkml:trace>
    <inkml:trace contextRef="#ctx0" brushRef="#br0" timeOffset="10984.9136">890 3427 157,'0'0'122,"0"0"2,13 29-4,11-3-76,-6-4-16,15 11-15,0 4-12,-1-2-26,8 17-30,-10-12-66,-1-8 5,-5-5-6,-4-10 5</inkml:trace>
    <inkml:trace contextRef="#ctx0" brushRef="#br0" timeOffset="11313.0533">1479 2832 109,'4'-24'111,"-4"24"2,0-19 0,0 19-50,-18 24-23,-8 6-12,2 27-1,-6 11-3,1 22 0,-4 8-4,11 16-2,1 2-9,12 2-7,15 0-22,3-22-47,11-13-64,10-17-3,8-29-2,1-22-1</inkml:trace>
    <inkml:trace contextRef="#ctx0" brushRef="#br0" timeOffset="12219.3428">1699 3300 23,'9'-24'85,"-18"-11"4,-1 13-18,-15 14-30,-5-1-5,-3 20-4,-9 2-2,1 18-6,-3 1-3,7 14-3,4 0-7,11 0-3,9-2-4,9-7-2,10-8-2,10-10 0,3-6-1,3-10 1,2-6-2,3-3 1,-3-3 0,-24 9 0,28-17 1,-28 17 0,0 0 0,0 0 0,20 2 0,-20-2 1,8 35-2,3-9 2,9 5-1,0 4 1,6 8 1,2 8-1,-6-3 3,0 2-1,-9 0 3,-8-2-1,-10-2 2,-10-2-4,-11-11 3,-5-7-1,3-6-1,-7-7 0,2-9-1,7-12-4,2-10-7,8-17-11,12 2-17,4-17-24,2-2-48,9 1-3,-4-1 0,10 12 22</inkml:trace>
    <inkml:trace contextRef="#ctx0" brushRef="#br0" timeOffset="12516.2376">1743 3893 103,'16'-39'121,"-16"39"2,0 0 3,0 0-63,0 0-17,10 41-14,-10 5-13,-2 4-8,4 5-18,5-2-16,-9-12-30,11-4-51,-9-15-22,0-22-3,0 0 0</inkml:trace>
    <inkml:trace contextRef="#ctx0" brushRef="#br0" timeOffset="13000.6465">1763 3055 121,'6'-21'112,"-6"21"2,22-18-3,-22 18-75,27-4-8,-8 8-16,-19-4-6,37 24-5,-17-9-2,-5 5 0,-6 2-1,-4 4 1,-10 3 1,-8 6 1,-2 0 4,-7 2 2,0 0 2,0-2-1,7 0 2,4-9-2,7 3 1,4-29-4,17 35-6,5-20-13,4-13-20,13 9-47,-4-4-42,-6-12 1,2 5-4</inkml:trace>
    <inkml:trace contextRef="#ctx0" brushRef="#br0" timeOffset="13266.2717">2141 3795 193,'22'52'128,"-20"-13"-8,3 25-26,-10-3-140,-8 3-66,4 3-13,-1-14-2,-4-9 3</inkml:trace>
    <inkml:trace contextRef="#ctx0" brushRef="#br0" timeOffset="13875.6766">2566 3637 130,'0'0'107,"83"-109"1,-83 109-3,94-123-71,-94 123-15,43-133-16,-43 133-1,27-114 0,-27 114 4,0 0 2,-20-109 4,20 109 2,0 0 2,0 0 1,-114 39 1,114-39 1,-76 123-3,36-36-2,5 7-4,0 16-4,18-3 0,8 2-5,16-6-4,8-16-6,-15-87-2,48 129-5,-48-129 1,0 0 0,0 0-10,103 42 1,-103-42 1,0 0 7,-7-98 4,7 98 10,-57-95 1,57 95 9,-74-87 11,74 87 6,-72-63-5,37 49 0,35 14 7,0 0-3,0 0-4,0 0-4,0 0-9,0 0-10,118 27-16,-118-27-59,131-13-55,-131 13-4,116-40 1,-116 40-3</inkml:trace>
    <inkml:trace contextRef="#ctx0" brushRef="#br0" timeOffset="14172.5684">2889 3029 215,'0'0'129,"0"0"1,0 0-4,114-17-89,-114 17-13,129 109-14,-129-109-4,142 168-6,-81-67 3,-15 8-2,-26 5-1,-22-5 1,-22-4-3,-18-8-3,42-97-15,-116 159-48,116-159-62,-148 101-1,148-101-1,-162 46-3</inkml:trace>
    <inkml:trace contextRef="#ctx0" brushRef="#br0" timeOffset="15407.0024">103 5614 174,'-15'-30'119,"21"10"0,12-2-2,4-6-74,21 6-9,3-4-13,15 4-15,5 2-14,2 2-22,8 21-34,-10-1-55,-7 11-4,-9 7 1,-10 6-3</inkml:trace>
    <inkml:trace contextRef="#ctx0" brushRef="#br0" timeOffset="15188.2416">306 5483 102,'0'0'110,"-15"-35"1,15 35 2,0 0-62,0 0-6,0 0-11,-13 44-13,19 8-6,-3 16-9,-1 15-7,4 11-14,-8-2-16,13 9-34,-11-12-48,0-12-6,0-22 1,-6-25 2</inkml:trace>
    <inkml:trace contextRef="#ctx0" brushRef="#br0" timeOffset="15860.164">735 5973 165,'4'-20'115,"3"-10"-3,4-5-2,9-3-78,-16-14-11,9 8-14,-9-2-5,-1 7-1,-10 4-2,-6 7 2,-9 12 0,-9 10 1,-6 14 0,-4 14 0,-1 11-2,-2 13 2,3 4-1,8 9 1,11-4 0,11 0 1,13-14-1,14-8 2,6-18-1,10-12-1,6-17 1,1-7-1,-2-12-1,0-4-1,-6-3 0,-3 5-1,-8 7 2,-5 8 0,-15 20 1,0 0 0,22 18-1,-15 12 0,2 7-5,-1 3-8,12 6-26,-9-9-60,11-11-21,2-4-3,0-18 0</inkml:trace>
    <inkml:trace contextRef="#ctx0" brushRef="#br0" timeOffset="16297.6694">1236 5811 154,'28'-46'114,"-15"20"-8,-4-11-1,-2-5-78,8 5-3,-6-9-13,-1 7-3,-3-5 0,-3 2-2,-9 5 2,-8 9-6,-11 4 0,-7 13 1,-11 11 1,-2 17 1,-6 16-1,-1 17 3,3 14-3,11 17 9,6 8-5,15 3 0,14 0-4,17-9 0,11-13-2,11-13-1,11-18 2,7-19-11,4-9-17,-9-24-41,-2-7-52,-7-4-5,-11-6 3,-4-3-5</inkml:trace>
    <inkml:trace contextRef="#ctx0" brushRef="#br0" timeOffset="16500.8047">1168 5848 190,'0'0'136,"0"0"-4,31 22 1,-16 2-93,18 20-8,-7 6-35,5-2-33,4 9-88,-9 4-4,-4-8-2,-3-7-3</inkml:trace>
    <inkml:trace contextRef="#ctx0" brushRef="#br0" timeOffset="17125.8724">1619 5306 46,'0'0'100,"0"0"3,-11 20 3,-3 6-55,-14 4-5,4 21-12,-9 12-8,3 20-4,-3 11-7,9 9-5,6 9-9,12-7-13,14-3-22,10-14-47,6-25-32,18-15-3,-1-34 1</inkml:trace>
    <inkml:trace contextRef="#ctx0" brushRef="#br0" timeOffset="17719.6195">1813 5717 105,'5'-24'105,"-5"-15"-1,2 10-5,-7 3-81,-1 2-4,6 24-13,0 0-3,-35-4 2,17 25 0,-8 12 2,4 7 2,0 3 2,5 3-1,-1-4 2,12-5-3,4-11 1,2-26-3,24 22 0,-24-22 0,39-26-1,-17 0 1,-2-5 0,-5-2 0,2 5-1,-8 1 2,-9 27-1,13-26 0,-13 26-1,0 0-1,-2 24 3,2-2 2,0 9 2,2 4 3,5 6 1,2 3 2,4 11 2,-5-3-1,8 9 0,-8-1 0,6 3-5,-10-4 0,-4-2-4,-7-7 2,-4-2-5,-4-13 4,-2-8-5,17-27 1,-37 10 0,37-10 0,-35-37 1,26 2-5,2-4 1,7 0-9,5-7-6,3 11-23,1-9-23,4 11-61,-2 9-4,-4 2 3,-7 22-3</inkml:trace>
    <inkml:trace contextRef="#ctx0" brushRef="#br0" timeOffset="18110.2591">1822 6214 104,'0'0'117,"22"8"-4,-22-8 4,17-24-76,-17 24-7,31-17-13,-11 10-8,-1 1-4,-19 6-3,33 0-1,-33 0 1,20 19 0,-20-19 0,-2 40 0,-7-14-4,-4 2 4,-3 3-3,-1-3 5,-1 1-3,3-10 1,2 3-3,13-22 3,-9 24-1,9-24-2,0 0-7,26 7-10,-6-22-15,9 8-44,-1-8-55,-8-7-3,2-2-2,-5-5 1</inkml:trace>
    <inkml:trace contextRef="#ctx0" brushRef="#br0" timeOffset="18454.0285">2242 6014 168,'0'0'138,"11"22"-3,-9 2 1,-13 14-94,2 23-18,-4 9-19,2 6-23,5 12-28,-5-12-58,-7-8-27,3-9-3,2-28-3</inkml:trace>
    <inkml:trace contextRef="#ctx0" brushRef="#br0" timeOffset="19172.8164">2806 5929 104,'0'0'108,"0"0"-5,96-114 1,-96 114-81,57-100-8,-57 100-11,46-118-6,-46 118 1,24-107 2,-24 107 6,-6-94 4,6 94 7,0 0 4,0 0 2,-121-73 1,121 73-1,0 0-1,-109 123-6,76-33-2,5 12-8,8 14 0,14 9-3,3-3-2,12-8-2,0-11-2,-9-103 1,26 142-7,-26-142-3,0 0-11,0 0-20,0 0-14,0 0-4,0 0 5,-24-92 9,24 92 10,-79-89 13,79 89 20,-100-70 18,41 59 27,59 11 18,0 0 3,-108-11-10,108 11-2,0 0-10,0 0-10,0 0-3,154 22-16,-65-31-36,16-17-50,2-7-59,-13-2-6,-94 35 2,149-96-4</inkml:trace>
    <inkml:trace contextRef="#ctx0" brushRef="#br0" timeOffset="19469.7029">3163 5240 226,'0'0'128,"0"0"4,0 0-43,0 0-46,105 37-16,-105-37-13,113 125-4,-113-125-5,125 173 0,-73-73-6,-12 5 10,-20 7-2,-20 2-1,-18-3-6,-21-10-28,-16-7-101,-28-2-2,-24-16 1,-16-4-11</inkml:trace>
    <inkml:trace contextRef="#ctx0" brushRef="#br0" timeOffset="20610.3835">85 6994 201,'-2'-22'124,"2"-2"-1,0 24-7,16-37-74,10 22-10,0-7-15,13 7-6,5 4-10,2-2-14,13 15-20,-13-7-29,15 16-62,-10 3-3,-1 10 0,-11 4-2</inkml:trace>
    <inkml:trace contextRef="#ctx0" brushRef="#br0" timeOffset="20375.9959">396 6839 87,'0'0'107,"0"0"0,0 0 1,-7 24-63,-8 11-6,13 22-8,-11 11-12,8 15-5,-6 13-8,7 0-9,6 1-20,-4-19-28,9-10-61,-3-13-1,-2-25-3,-2-30 0</inkml:trace>
    <inkml:trace contextRef="#ctx0" brushRef="#br0" timeOffset="21079.1561">672 7379 116,'0'0'109,"4"-44"1,2 14-3,5-5-74,-11-9-3,11 0-16,-8 1-6,-1 1-6,-7 7 1,-6 9-1,11 26-1,-39-20 1,8 29 0,-4 15 0,0 11-1,-4 11 1,4 4 0,4 3 1,7-1 2,13-4 0,5-11 0,15-10 2,-9-27-1,41 24 0,-10-29-1,4-6-1,0-8-3,2-3 0,-4-2-1,-5 0-1,-4 2 0,-24 22 0,29-26 1,-29 26 1,0 0 1,0 0 2,11 37-2,-9-7 1,-2 10-1,9-5-9,4 9-13,0-23-26,17-3-72,-3-5-4,-1-17 3,0-7-5</inkml:trace>
    <inkml:trace contextRef="#ctx0" brushRef="#br0" timeOffset="21485.463">993 7316 118,'18'-40'112,"-5"14"-4,-7-11 2,-4-5-77,12 5-9,-10-6-12,0 3-4,-6 1-2,-7 6 0,-6 5 1,-7 10 2,-13 7 2,-4 15 1,-5 12 0,0 17 1,-4 8 0,7 16 0,6 4-3,13 9 1,11-2-3,17 2-2,10-4-1,12-9-3,12-9-2,5-16-7,6-3-10,-5-29-23,8 9-43,-12-23-46,-9-12 1,-11-4-4,-7-5 5</inkml:trace>
    <inkml:trace contextRef="#ctx0" brushRef="#br0" timeOffset="21672.9511">860 7279 210,'0'0'126,"-9"19"2,9-19-26,26 40-62,-11-10-14,14 14-17,-1 4-16,1-9-27,12 12-49,-12-10-44,-5-10-3,-5-9 1</inkml:trace>
    <inkml:trace contextRef="#ctx0" brushRef="#br0" timeOffset="22157.3353">1325 6837 139,'-19'-7'109,"19"7"8,-31 42-4,5-5-57,8 29-18,1 1-10,10 21-10,5 8-7,15 5-3,7-3-25,6-19-41,7-7-68,9-13 5,-3-24-11,0-11 3</inkml:trace>
    <inkml:trace contextRef="#ctx0" brushRef="#br0" timeOffset="23094.8836">1522 7136 1,'0'0'77,"0"0"6,0 0 2,0 0-43,-4-26-18,4 26-5,0-35-5,-2 13 2,2-2 1,-7-2 3,3 6 1,-7 1 3,11 19 2,-33-13-1,33 13-2,-46 26-3,22 7-1,-4 2-5,-1 13-8,1 0 2,6 2-9,4-4 3,10-7-1,5-8-2,8-11-1,-5-20-1,28 2 6,-8-13-6,2-9 6,-2-2-6,-5-4-1,0 4 1,-6 0 1,-9 22 1,9-28-1,-9 28 1,0 0 1,0 0 1,0 0 2,-20 17 1,20-17 1,-7 35 1,10-10 0,3 1 0,5 7-1,4-1 0,7 3-4,2 5 1,5 1-1,-3 1 1,-2-1 0,-4-1 2,-7-1 1,-11-4 2,-2 2 3,-9-13-3,-6 0 1,-7-8-1,0-5-1,-4-7-2,2-8-1,2-7-6,0-9-5,7-4-8,2-18-12,11 16-26,-3-13-57,5-1-12,7 8-4,-1 1 5</inkml:trace>
    <inkml:trace contextRef="#ctx0" brushRef="#br0" timeOffset="23391.7905">1627 7567 165,'0'0'130,"11"35"-2,-6-13 1,1 18-83,-8-12-9,6 16-18,1-5-15,-3-6-12,7 2-15,-9-35-24,11 26-78,-11-26-2,0 0-3,0-31 3</inkml:trace>
    <inkml:trace contextRef="#ctx0" brushRef="#br0" timeOffset="24282.4423">1918 7290 36,'0'0'109,"18"-27"-2,-21 5 1,10 1-55,-7 21-17,0-38-10,0 38-8,-4-35-5,4 35-1,-18-26 1,18 26 1,-30 0 0,10 15 0,-4 5-1,4 15-3,0 2-2,1 11 0,3 1-3,10-4-4,-1-3 1,7-9-2,9-16-1,-9-17-1,20 9-2,-20-9-1,33-35 0,-18 9 3,2-5-2,-1-2 0,-3 3 0,-2 1 1,-3 7 2,-8 22 1,7-28-1,-7 28 0,0 0 1,0 0 1,-2 20 1,2-20 2,-5 39-1,8-13 1,3 1 1,1 3-1,4-1 1,6-1-5,-1 3 2,3 4-3,3-3 1,-7 1-2,-1 0 1,-8 4 1,-4-2-1,-4 5 4,-7-8-1,-6-1 1,-7-3-1,0-3 2,0-10-2,3-9 0,19-6-4,-33-15-5,33 15-8,-11-46-9,15 22-20,-1-15-24,3 6-55,1 9 0,-7-2 1,4 6 25</inkml:trace>
    <inkml:trace contextRef="#ctx0" brushRef="#br0" timeOffset="24860.6017">2034 7526 15,'0'0'96,"0"0"-6,18-20-26,-18 20-4,0 0-6,0 0-5,0 0-9,4-20-7,-4 20-8,0 0-5,0 0-4,28-8-3,-28 8-4,27-3-3,-27 3-3,26 14 0,-26-14-3,20 32 0,-16-8 0,-2 5 0,-8 4 2,-3-1 0,-2 3 4,-2-4-2,0 2 2,2-7 0,0-2 1,4-4-2,7-20 0,5 28-2,-5-28-1,19 9-5,-19-9-9,40-4-14,-21-12-29,12 3-75,-31 13-1,31-30-2,-31 30 2</inkml:trace>
    <inkml:trace contextRef="#ctx0" brushRef="#br0" timeOffset="25391.8744">2329 7666 242,'0'0'151,"88"-40"2,-88 40-5,-24 68-125,6-4-15,14 12-30,-11-4-34,10 18-65,-19-11-26,0-12-1,4-14-2</inkml:trace>
    <inkml:trace contextRef="#ctx0" brushRef="#br0" timeOffset="26095.0303">2651 7360 145,'92'-62'121,"-92"62"2,0 0-5,100-116-55,-100 116-46,29-98-11,-29 98-8,17-101-2,-17 101 4,0 0 0,-39-120 5,39 120 3,0 0 3,-101-35 1,101 35 0,0 0 1,-127 109-3,127-109 2,-85 167-2,52-60-1,11 9-3,5 2-1,13-7 0,10-6-1,12-17-3,-18-88-3,56 114-5,-56-114-6,0 0-11,0 0-6,0 0-2,0 0 2,53-99 5,-53 99 5,-57-103-4,13 53 10,9 2 15,-15 11 13,13 0 4,-5 13 4,18-1 0,-6 21-2,30 4 7,0 0-3,0 0 4,0 0-6,0 0-10,122-11-11,-122 11-23,175-30-56,-175 30-52,169-60-5,-169 60-6,142-85-3</inkml:trace>
    <inkml:trace contextRef="#ctx0" brushRef="#br0" timeOffset="26391.9335">2977 6754 199,'0'0'133,"0"0"1,0 0-12,0 0-71,0 0-18,83 133-11,-83-133-8,131 140-6,-131-140-5,107 164 0,-83-72-1,-24 0-1,-28-5 1,-20-1-1,48-86-3,-147 153-14,60-77-40,87-76-77,-182 96-4,88-67 1,94-29-5</inkml:trace>
    <inkml:trace contextRef="#ctx0" brushRef="#br0" timeOffset="27610.7294">39 8615 156,'-8'-29'118,"8"29"-4,11-19 3,-11 19-80,35-20-3,-13 7-21,10-2-11,10 6-16,-7-9-26,22 12-69,-11 4-9,-3 8 1,-5 10-4</inkml:trace>
    <inkml:trace contextRef="#ctx0" brushRef="#br0" timeOffset="27407.5964">158 8396 68,'0'0'108,"0"0"1,0 0 6,8 26-59,1 16-4,-13 0-14,10 28-12,-8 10-8,4 17-11,-4 12-8,0 3-11,4 6-12,-11-24-15,16 0-28,-11-33-47,4-26-2,0-35 3,0 0 3</inkml:trace>
    <inkml:trace contextRef="#ctx0" brushRef="#br0" timeOffset="28063.8789">431 9109 158,'13'-22'105,"-6"-13"-3,6-6-29,0 1-51,-11 1-9,7 0-14,-7 8-1,-6 3-2,4 28 1,-24-24 0,4 32 2,-4 21 1,-2 6 0,-1 15 1,1 3 1,6 8 2,3-7 2,10 1 3,3-16 2,11-10 1,-7-29 2,26 13 0,-26-13 0,39-35-3,-19 4-1,4 1-4,-4-5-1,-1 4-3,-1 7-1,-18 24 0,26-20 1,-26 20 1,15 29 0,-8 1 0,-3 10-2,5 1-3,4 5-10,-2-13-17,20 4-29,-9-21-57,6-16-4,7-11 0,0-18-2</inkml:trace>
    <inkml:trace contextRef="#ctx0" brushRef="#br0" timeOffset="28423.275">995 8880 94,'9'-22'113,"-7"-16"-4,5 6 0,-1-3-73,-10-5-12,4 10-9,-7-3-11,-4 4 0,-6 8-4,-7 5 2,-13 3 3,-5 11 2,-10 6 3,-3 14 0,-6 15 5,6 15 0,3 4 5,14 16-2,10 0 1,19 8-3,16-6-1,23 0-3,14-17-4,13-14-3,9-8-9,-1-20-10,5-5-18,-15-25-36,2-3-63,-20-7 0,-11-3-3,-15-1 3</inkml:trace>
    <inkml:trace contextRef="#ctx0" brushRef="#br0" timeOffset="28626.4116">820 8958 161,'-11'20'126,"11"-20"3,18 31-2,-18-31-81,39 52-9,-17-15-18,11 9-11,0 7-17,-5-7-22,14 13-34,-16-18-63,-6-6-1,-9-13-3,-11-22 0</inkml:trace>
    <inkml:trace contextRef="#ctx0" brushRef="#br0" timeOffset="28938.9204">1245 8420 167,'0'-19'120,"0"19"4,0 0-3,0 0-72,-31 45-16,11 23-15,-6 7-2,4 25-6,-4 10-4,6 12-3,7 3-1,11-3 1,13-4-1,9-19-7,10-7-30,3-36-67,8-18-25,-1-27-1,-3-25-2</inkml:trace>
    <inkml:trace contextRef="#ctx0" brushRef="#br0" timeOffset="29595.2084">1529 8952 76,'2'-53'100,"2"20"4,-6-15 1,-9 0-63,7 4-8,-7-4-11,0 11-1,-2-4-2,2 17 2,-11 8-3,22 16-1,-44 29 0,20 14-5,-2 12-1,2 13-5,4 4-1,3 5-2,4-7 0,8-9-2,8-20-1,5-14 3,-8-27-3,29 6 1,-29-6-2,35-39 1,-18 8-1,1 1 0,-3 1 0,-4 3-2,-11 26 1,20-29-1,-20 29 2,0 0 0,0 0 0,19 38-1,-12-10 1,2 7 1,2 7-2,4-1 2,2 5-2,3 2 1,2 3-1,0 1 3,-5 5-1,-6 0 2,-4 2 0,-9 0 1,-9-4 0,-2-3 2,-12-10 0,-1-10-1,-2-16-1,2-14-1,2-13-4,2-15-2,6-7-6,3-11-8,9 7-14,-5-13-29,16 10-67,-7 5-2,2 7 2,0 8 0</inkml:trace>
    <inkml:trace contextRef="#ctx0" brushRef="#br0" timeOffset="30360.871">1490 8453 189,'0'0'132,"10"-26"-2,-10 26 1,20-20-83,0 20-14,-20 0-18,41-2-6,-17 4-7,5 3-1,-5-1-1,-4 5 0,-20-9 0,30 19 1,-30-19 0,2 37 0,-10-10 2,-5 3 1,-5 5 2,3 3-3,-1 5 3,3 3-3,9-4 2,6-1-2,5-6 0,6-4-5,4-7-4,5-11-6,7-4-19,-5-24-39,4 6-71,-8-11 1,-5-4-5,-2 0 3</inkml:trace>
    <inkml:trace contextRef="#ctx0" brushRef="#br0" timeOffset="29892.1068">1651 9383 147,'5'19'134,"-5"-19"2,0 44 2,-7-22-50,7 22-50,-11-7-15,11 9-10,0-3-11,2-5-9,7-3-19,-9-35-34,0 0-73,0 0-3,0 0 0,13-51-2</inkml:trace>
    <inkml:trace contextRef="#ctx0" brushRef="#br0" timeOffset="31626.5541">1804 9389 17,'0'0'107,"20"0"2,-13 20-2,-5 10-47,-7-1-17,10 17-11,-7-2-15,2 6-13,0 5-20,-3-10-24,1-7-64,-4 1-6,6-39 2,-16 22-5</inkml:trace>
    <inkml:trace contextRef="#ctx0" brushRef="#br0" timeOffset="32360.9669">2098 8982 66,'4'-28'97,"-4"28"1,20-37-26,-20 13-48,4 0-8,-4 24-8,-2-40-4,2 40 2,0 0 0,-20-11 3,20 11 1,-35 37 2,15-2 0,1 0-1,-1 14 2,5-8-4,2 3 0,6-11-3,5-9 0,2-24-2,0 0-2,28 0 0,-10-22-1,-1-7-1,1-3-2,1-1 0,-3-4-2,-7 8 1,1 3 0,-10 26 1,5-22 0,-5 22 2,0 0 3,-5 20 3,3 6 2,0-4 1,2 15 0,4 0 0,5 9 1,7 7-4,1 4 0,5 8-4,-2 5 1,-5 4-2,-2-1 2,-2-3 1,-9-5 4,-11-8-1,-4-7 3,-6-17-2,-3-9 2,0-19-2,0-10 0,0-14-4,7-14-6,-1-7-3,6-8-7,5 7-9,5-14-21,7 18-38,-1-2-47,-4-1 1,7 12 0</inkml:trace>
    <inkml:trace contextRef="#ctx0" brushRef="#br0" timeOffset="32720.3631">2209 9424 62,'0'0'118,"0"0"1,0 0-2,33-17-61,-33 17-26,0 0 1,0 0-11,0 0-5,105-53-3,-105 53-1,0 0-1,0 0 0,0 0 0,50 31-18,-61-3 4,-4 5 2,-14 6 4,5 1 1,0 3 1,11-3 1,0-1-1,9-10 9,4-3-4,0-26-4,0 0 4,0 0-11,0 0-18,129-11-44,-129 11-62,0 0 0,113-96-2,-113 96 2</inkml:trace>
    <inkml:trace contextRef="#ctx0" brushRef="#br0" timeOffset="32971.3693">2712 9367 169,'0'0'132,"0"0"-2,0 0 1,61 92-62,-61-92-38,-48 125-20,48-125-13,-57 140-21,57-140-34,-35 103-67,35-103-6,0 0 1,0 0-4</inkml:trace>
    <inkml:trace contextRef="#ctx0" brushRef="#br0" timeOffset="33564.15">3020 9199 81,'0'0'104,"0"0"-1,38-96-2,-38 96-74,0 0-11,74-123-12,-74 123-2,42-109 0,-42 109 2,21-110 7,-21 110 4,3-100 6,-3 100 4,0 0 4,-40-99-1,40 99 0,0 0-1,0 0-6,-105 68-1,105-68-5,-52 147-3,32-47-2,5 12-3,-3 10-2,7 3-5,3 0 1,1-12-6,0-12 2,7-101-5,-15 144-2,15-144-2,0 0-5,0 0-7,0 0-3,0 0 3,0 0 0,-2-126 5,2 126 3,0-112 8,0 112 11,-18-90 14,18 90 7,0 0 3,0 0 3,0 0 2,0 0-2,0 0-5,0 0-6,0 0-7,0 0-5,114-48-9,-114 48-15,120-17-35,-120 17-74,112-53-16,-112 53-1,0 0-1</inkml:trace>
    <inkml:trace contextRef="#ctx0" brushRef="#br0" timeOffset="33876.6651">3123 8433 147,'0'0'128,"0"0"3,0 0-1,0 0-76,94 9-17,-94-9-13,121 120-6,-51-32-5,2 8-4,-11 20-3,-19 9 7,-25 6-3,-24 0 0,-25-2-8,-21-11-9,-19-15-13,-9-2-42,81-101-74,-177 140-5,83-94-3,2-22 0</inkml:trace>
  </inkml:traceGroup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7:19.628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83F1DC0B-4150-4805-962C-86DAFF619443}" emma:medium="tactile" emma:mode="ink">
          <msink:context xmlns:msink="http://schemas.microsoft.com/ink/2010/main" type="inkDrawing"/>
        </emma:interpretation>
      </emma:emma>
    </inkml:annotationXML>
    <inkml:trace contextRef="#ctx0" brushRef="#br0">-109 11491 117,'0'0'110,"-16"-24"7,16 24-1,0 0-65,0 22-4,-4 2-14,13 24-8,-7 9-9,5 17-8,1 7-13,1 0-9,9 6-12,-12-23-20,16-3-22,-13-26-51,-9-35 3,0 0-4,24-17 10</inkml:trace>
    <inkml:trace contextRef="#ctx0" brushRef="#br0" timeOffset="187.5044">-135 11596 163,'-11'-33'119,"11"33"0,11-33-3,-5 9-70,23 11-10,-1-7-15,13 7-11,8 0-15,-1 0-22,17 17-50,-10 1-39,0 12-6,-9 5 0,0 11-2</inkml:trace>
    <inkml:trace contextRef="#ctx0" brushRef="#br0" timeOffset="626.0267">372 11909 150,'0'0'113,"-11"-20"-1,11-2 0,9-4-81,-11-14-4,8 1-13,-6-2-7,2 3-4,-6 6-2,-3 5-2,7 27 1,-26-13 0,4 28-1,0 14 2,-2 12-1,0 10 1,5 6 1,1 0 1,5-7 1,9-4 3,4-16-1,8-10 2,-8-20 1,29-7 1,-12-14-1,3-6-2,0-8 0,-1 3-3,-1-1-1,-5 9-1,-13 24-1,24-20 0,-24 20 1,20 28 0,-9 3-1,4 8 1,2 10-6,1-8-11,13 7-28,-14-15-77,14-9-3,-3-20-4,0-12 1</inkml:trace>
    <inkml:trace contextRef="#ctx0" brushRef="#br0" timeOffset="1000.0524">836 11793 180,'6'-20'125,"-1"-13"-1,3-4-2,-6-15-84,12 8-10,-12-9-13,2 3-8,-2 2-3,-4 6-3,-9 5 0,-8 9-1,-8 10 1,-10 9 1,-4 12-1,-8 14 2,-3 12 1,2 19 2,2 9 1,13 13 2,8 6-2,21 3 2,12-5-2,23-4 1,10-13-4,14-15-2,6-16-5,0-15-6,4-7-23,-19-30-54,2 2-46,-20-9-1,-9 0-1,-14-6 1</inkml:trace>
    <inkml:trace contextRef="#ctx0" brushRef="#br0" timeOffset="1265.6821">748 11690 227,'-15'28'132,"15"-28"1,13 44-2,-4-22-89,26 17-12,-7-1-20,9 3-12,5 7-24,-12-17-38,8 8-68,-12-15-4,-4-4 1,-22-20-4</inkml:trace>
    <inkml:trace contextRef="#ctx0" brushRef="#br0" timeOffset="1484.4451">1273 11222 158,'0'0'128,"-18"-24"-4,18 24 6,-35 20-46,7 4-46,8 30-13,-8 16-7,10 29-9,-1 14-3,12 12 1,7 2-7,13-7 7,11-6-10,7-24-8,17-16-29,-4-37-91,11-19-3,-5-29-2,-2-18 1</inkml:trace>
    <inkml:trace contextRef="#ctx0" brushRef="#br0" timeOffset="2343.8636">1706 11780 118,'0'-27'114,"4"1"0,-4-9-1,0-6-74,-4 8-10,-5-2-10,1 6-9,-1 3-1,9 26-5,-26-17 2,4 25 0,-2 14-1,-7 11 1,0 6-2,-1 7 2,1 5-1,5-1 1,4-9-2,11-3 0,9-16 0,2-22 0,22 8 0,2-19 0,2-13-1,2-4-1,1-5 1,-1 0-3,-6 0 1,-2 7-2,-7 6 0,-13 20 0,9-26 0,-9 26 0,0 0 1,-9 22 2,7 0 1,4 9 2,4 6-2,10 13 1,-1 3-1,9 8 1,-2 7-3,2-1 1,-6 6 4,-3 3-4,-6-8 5,-5-2-4,-6-12 6,-9-6-5,-4-17 6,-5-11-5,-2-20-8,-2-20 4,2-15-5,2-11 3,1-6-8,10-10 0,7 8-15,4-10-13,20 29-32,-9-4-60,0 13 1,0 4-2,7 6 1</inkml:trace>
    <inkml:trace contextRef="#ctx0" brushRef="#br0" timeOffset="2687.633">1794 12158 169,'0'0'127,"0"0"2,13-31-4,-13 31-83,21-30-8,-21 30-15,42-27-9,-16 19-7,-2 1-3,-2 5 0,-22 2 0,22 13 1,-22-13-1,-4 37 3,-9-10 1,-3 5 2,-1 3 0,1 0 2,3-2 5,2 4-5,5-6 5,8-3-8,7-6 3,-9-22-7,37 16-6,-11-23-9,9 0-22,-4-23-37,-1-3-67,-3-6 1,-1-7-4,-11 6 2</inkml:trace>
    <inkml:trace contextRef="#ctx0" brushRef="#br0" timeOffset="4218.954">1765 11202 188,'0'0'115,"0"0"3,7-33-34,-7 33-60,0 0-11,32-21-5,-10 16-4,-22 5-2,35 2-3,-15 5-1,-20-7 3,17 31-5,-21-7 5,-5 4-2,-8 7 6,2 2-1,-5 0 7,0 3-1,5-10 4,6 3 1,0-11 0,9 2-1,0-24-4,27 26-4,-6-15-10,8-11-14,8 9-37,-4-11-72,0-5-5,-7-1 2,-4-6-4</inkml:trace>
    <inkml:trace contextRef="#ctx0" brushRef="#br0" timeOffset="3187.6897">2189 12180 252,'24'30'138,"-10"8"5,-6 14-5,-6 14-122,-2 12-21,3-5-49,-3 8-75,-11-11-7,-2-14 2,-5-25-6</inkml:trace>
    <inkml:trace contextRef="#ctx0" brushRef="#br0" timeOffset="5109.6246">2367 12199 164,'0'0'120,"124"-65"3,-124 65-1,92-144-81,-48 43-3,-3 3-17,14-5-5,-7 6-7,0 10-3,-48 87-4,75-131-2,-75 131-2,0 0 1,0 0 0,13-88 2,-13 88 1,0 0 3,0 0 2,-112 138 1,112-138 2,-72 182-2,46-64 3,13 6 0,6 10-1,9-5-3,7-7-4,11-17 0,-20-105-5,67 138 0,-67-138-7,0 0-10,0 0-13,0 0-11,92-46 1,-92 46-1,-32-96 8,32 96 2,-86-96 12,86 96 17,-118-75 25,55 43 6,63 32 15,-112-42 4,112 42-1,0 0-3,0 0-5,0 0-12,0 0-10,140-57 4,-41 40-19,14 1-12,-1-14-26,-1 10-56,-21-13-51,-90 33 1,112-79-2,-112 79 2</inkml:trace>
    <inkml:trace contextRef="#ctx0" brushRef="#br0" timeOffset="3531.435">2664 12011 1,'0'0'4,"0"0"31,0 0-34,0 0-41,0 0 40</inkml:trace>
    <inkml:trace contextRef="#ctx0" brushRef="#br0" timeOffset="5390.8885">2891 11233 237,'0'0'137,"0"0"1,0 0 0,0 0-100,134 6-12,-134-6-9,166 121-10,-166-121 0,155 188-5,-104-72-5,-23 13 1,-28 8 4,-22 1-3,-22 4-5,-12-13-20,-12 3-59,-15-25-48,-9-20 1,-4-14-4,-3-30-5</inkml:trace>
    <inkml:trace contextRef="#ctx0" brushRef="#br0" timeOffset="6328.4452">-96 13621 207,'4'-20'122,"7"-8"5,9 10-2,0-10-88,17 11-6,0-5-13,11 4-17,9 9-18,-9-4-36,15 18-66,-10 3-7,4 12 3,-13 4-4</inkml:trace>
    <inkml:trace contextRef="#ctx0" brushRef="#br0" timeOffset="6126.2995">107 13420 136,'0'0'109,"-26"-22"6,26 22-1,-15 22-60,6 0-5,20 32-14,-7 10-9,14 21-8,-1 11-9,7 5-13,7 11-17,-11-23-26,12-1-71,-14-27 0,-7-17-4,-11-44-1</inkml:trace>
    <inkml:trace contextRef="#ctx0" brushRef="#br0" timeOffset="6750.3287">560 14085 137,'0'0'119,"-4"-22"3,6-9-3,-2-17-44,11 4-40,-18-12-10,14 1-11,-12 0-10,1 7-4,-7 13-4,-9 9 2,-4 19 0,-6 14 2,-3 10-1,0 18 1,2 9 4,3 6 0,6 3 4,7-1-1,8-8 1,14-9 1,4-13-1,13-9 1,2-15-1,7-9 0,0-11-4,4-6-1,0-5-1,-4 0-1,-3 5-1,-3 1 0,-5 12-1,-3 8 1,-19 7 0,35 25-1,-15 3 0,0 7-1,4 9-7,-2-9-11,10 8-23,-32-43-39,46 31-46,-26-35 1,2-12-4,-7-14 4</inkml:trace>
    <inkml:trace contextRef="#ctx0" brushRef="#br0" timeOffset="7094.0969">1074 13763 198,'0'0'128,"17"-30"-1,-14-1-2,8 3-79,-20-21-19,11 8-8,-4-5-8,0 4-5,-7 5-4,-2 13-2,-9 5 1,-4 12 1,-9 11-1,-6 14 1,-5 17 1,1 13 0,-1 11 1,4 11 1,10 7 2,12 3 0,14-3 1,19 0-1,12-14-3,16-8 1,8-14-3,5-15-4,8-6-5,-5-26-27,4-3-91,-19-13-3,-9-7-3,-15-8 0</inkml:trace>
    <inkml:trace contextRef="#ctx0" brushRef="#br0" timeOffset="7297.2311">991 13840 211,'-11'19'134,"11"-19"0,15 42-3,-2-16-64,14 20-36,-1-6-10,11 5-12,0 8-16,0-18-28,11 13-89,-17-15-5,0-9-1,-9-13-2</inkml:trace>
    <inkml:trace contextRef="#ctx0" brushRef="#br0" timeOffset="7594.1211">1487 13203 235,'0'0'128,"-30"-13"-1,14 44-27,-14-3-51,14 38-8,-8 8-12,16 31-7,-3 9-7,13 13-7,11 2-9,9-9-13,15 3-38,2-29-81,3-24-4,0-29-1,1-28-2</inkml:trace>
    <inkml:trace contextRef="#ctx0" brushRef="#br0" timeOffset="8437.917">1730 13577 139,'-2'-28'109,"2"28"4,-4-39 2,-5 17-76,9 22-2,-26-13-11,26 13-7,-38 26-1,14 9-7,-6 6 1,3 16-3,1 7-2,0 1-2,6 1 0,7-7 0,13-13-4,9-13 3,-9-33-4,37 17 1,-13-30-1,5-11-1,-1-9 1,-4-4-2,-2 0 1,-7 4-2,-2 2 1,-6 7 0,-7 24 0,9-24 0,-9 24 2,0 0 1,0 0 2,-3 26 2,6-6 0,5 11 2,-1 4-1,6 13 1,0 4-1,3 7 0,-6 9-3,1 2 1,-4 5-3,-7-1 2,2-4-3,-8-4 3,-5-16-1,-7-4 2,-2-16-1,1-12 2,-5-18-1,2-11-1,2-13 1,0-9-2,7-8-1,5-10-4,8 3-5,0-7-15,15 16-27,-4-13-79,2 8-2,-2 0-2,2 3-1</inkml:trace>
    <inkml:trace contextRef="#ctx0" brushRef="#br0" timeOffset="8797.3185">1883 14321 238,'0'0'138,"0"0"0,24 37-1,-24-37-87,-2 64-13,0-27-17,6 11-10,1 0-10,-1-6-7,3 6-21,-5-26-61,2-1-48,-4-21-4,0 0 0,-2-21-3</inkml:trace>
    <inkml:trace contextRef="#ctx0" brushRef="#br0" timeOffset="9641.0988">2207 13894 93,'24'-28'110,"-20"4"-3,1 2 3,-10 0-76,-8-11-2,4 7-9,-6-4-7,0 3-4,-3 3-3,18 24 1,-37-17 2,11 28-2,-3 6 1,1 18-1,-3 7 1,3 12 1,6 1-1,2 4 0,9-11-3,14-8-1,3-14-2,-6-26 0,37 6-1,-13-21-2,7-13-1,-2-7-2,-3-5 0,-7 1-2,1 0 0,-5 6-1,-1 9 0,-10 4 0,-4 20 1,0 0 0,0 0 3,0 0 1,-2 42 4,0-5 2,-1 7 0,10 10 3,2 3-2,6 9 2,0 1-5,5 6 2,-3-1-4,3 0-1,-9-4-2,-2-3 0,-7-1 0,-11-9 0,-6-5 1,-9-13 0,0-11 0,-2-13 1,2-17 0,-5-14 0,7-19 0,5-11-1,4-11 0,13-2-4,0 2-3,2-2-13,9 17-24,0-6-59,0 17-31,0 4-3,2 5 0</inkml:trace>
    <inkml:trace contextRef="#ctx0" brushRef="#br0" timeOffset="10484.8887">2181 13376 112,'-5'-20'123,"5"20"6,0 0-2,0 0-60,0 0-18,0 0-16,0 0-12,0 0-7,31-4-7,-11 11-4,4-3-2,-5 7-2,1-2 0,-20-9 1,24 28 0,-24-28 0,4 37 1,-8-13 1,-7 3 1,0 1 0,0-2 3,0 3-3,5-1 3,6-2-2,4-2 1,-4-24 6,0 0-4,0 0-8,114 62-18,-114-62-35,114-24-77,-114 24 1,96-44-1,-96 44-11</inkml:trace>
    <inkml:trace contextRef="#ctx0" brushRef="#br0" timeOffset="10062.9962">2292 14303 238,'29'11'130,"-29"-11"7,0 0-38,0 0-53,0 0-14,0 0-7,0 0-8,87-87-5,-87 87-2,0 0-10,0 0-1,0 0-1,0 0 1,0 0 1,22 116 2,-42-75-6,-4 3 2,2-2 2,5-5 1,6-7-1,2-1 2,9-29 6,0 0 0,0 0 4,0 0-5,0 0-6,90 20-9,-90-20-22,87-64-59,-87 64-50,62-96-3,-62 96 0,21-127 2</inkml:trace>
    <inkml:trace contextRef="#ctx0" brushRef="#br0" timeOffset="10969.2893">2782 14321 270,'0'0'141,"0"0"0,0 0-3,15 136-104,-15-136-9,-32 105-15,32-105-20,-9 109-24,9-109-45,0 0-59,0 0 2,0 0-4,0 0 4</inkml:trace>
    <inkml:trace contextRef="#ctx0" brushRef="#br0" timeOffset="11484.9432">3121 14048 197,'0'0'126,"92"-55"0,-92 55-3,33-92-83,-33 92-12,22-125-17,-22 125-7,21-137-5,-21 137-2,3-121-1,-3 121 2,0 0-2,-55-96 2,55 96 4,0 0 1,-112 20 4,112-20 0,0 0 7,-111 155 0,111-155 2,-55 197 0,44-77-2,5 18-1,10 0-4,9 2 1,7-18-8,4-15 1,-24-107-5,57 145 0,-57-145-1,0 0-5,0 0-8,0 0-7,0 0 0,6-110-3,-6 110 5,-48-116 1,48 116 8,-50-107 9,50 107 14,0 0 9,-59-113 5,59 113 0,0 0 1,0 0-4,0 0-5,0 0-6,111-27-9,-111 27-10,129-28-21,-129 28-40,147-81-70,-147 81-1,107-105-3,-107 105 2</inkml:trace>
    <inkml:trace contextRef="#ctx0" brushRef="#br0" timeOffset="11766.2077">3093 13157 190,'0'0'127,"96"31"0,-96-31 2,94 72-83,-94-72-7,125 129-15,-55-39-7,-3 4-6,-8 13 2,-10 9-6,-21 7-4,-21 6-7,-23-7-14,-17 3-29,-17-23-46,-29-5-37,-8-10-9,-12-23 4</inkml:trace>
    <inkml:trace contextRef="#ctx0" brushRef="#br0" timeOffset="12860.0075">223 15810 230,'-13'-24'128,"13"24"3,7-43-4,12 32-80,1-16-11,26 10-16,4-1-14,7 5-14,13 13-29,-15-4-82,15 15-11,-13 2-4,-5 13 0</inkml:trace>
    <inkml:trace contextRef="#ctx0" brushRef="#br0" timeOffset="12719.3742">361 15747 115,'15'-24'111,"-15"24"7,0 0 0,0 0-52,0 0-13,5 44-11,-8-9-14,17 26-8,-8 11-7,5 9-11,4 6-8,-4-10-16,11 4-22,-20-26-60,12-14-19,-14-41-1,0 0-4</inkml:trace>
    <inkml:trace contextRef="#ctx0" brushRef="#br0" timeOffset="13281.9049">820 16162 198,'5'-26'124,"-1"-9"-3,0-6-1,7 3-84,-13-10-11,7 9-11,-10 2-8,1 11-4,4 26-3,-35-27-1,9 34 0,-5 13 2,-4 10-1,2 12 3,-2 6 3,4 7-2,10-3 5,7 1-2,8-14 4,15-4-4,-9-35 3,35 24-5,-9-33 1,9-6-2,-7-11-3,5-3 2,-7-1-5,1 1 4,-3 5-4,-7 4 3,-17 20-5,31 3 3,-31-3 3,17 43-4,-8-3 2,-2 1-10,6 14-13,-9-20-37,14 6-63,-3-14-4,5-8-3,-20-19 1</inkml:trace>
    <inkml:trace contextRef="#ctx0" brushRef="#br0" timeOffset="13688.1745">1253 16206 262,'9'-30'130,"0"-8"-3,-3-8-2,3 3-90,-5-14-13,3 2-10,-7-2-10,2 7 0,-11 2-1,-8 0-8,-5 4 2,-9 5-1,-10 8 1,-3 14 0,-4 12 2,-2 16 1,2 20 0,8 17 10,5 17-2,16 19 3,8 3 1,15 5-2,11-5 0,14-3-3,8-17 1,11-10 2,5-17 0,-1-19-7,1-12-10,-10-22-21,10 0-59,-25-20-42,-2-4 1,-17-13-10,-4 4 4</inkml:trace>
    <inkml:trace contextRef="#ctx0" brushRef="#br0" timeOffset="13875.682">1100 15981 231,'0'0'126,"-19"33"12,19-11-3,19 15-84,-3-7-8,19 12-19,0-3-8,6 1-15,5 6-17,-9-22-42,7 4-73,-13-10-7,-7-7-4,-24-11 2</inkml:trace>
    <inkml:trace contextRef="#ctx0" brushRef="#br0" timeOffset="14188.1981">1597 15474 228,'-38'-22'134,"19"28"0,-1 23 1,-8 3-82,8 38-11,-2 16-16,7 23-11,6 14-6,11 12-4,7 1-6,9-12-9,10-3-21,5-38-63,6-18-48,5-32 2,0-22-5,-3-28 1</inkml:trace>
    <inkml:trace contextRef="#ctx0" brushRef="#br0" timeOffset="15016.368">1848 15963 168,'-4'-24'112,"-3"-11"2,-2-6-38,1 10-34,-10-8-8,10 10-13,-6-3-4,-1 8-4,-5 4-2,20 20 0,-41-7-2,15 25 0,-5 8 0,-2 18 1,5 8-2,4 12 0,6-1 0,9 1-2,12-12 1,12-10-5,9-18 0,7-18-3,-1-19 1,3-11-1,-2-9-3,-3-4 2,-6 0-5,-9-3 3,0 10 0,-8 6 0,-5 24-1,4-22 2,-4 22-1,0 0 3,0 28 0,2-4 3,3 9 3,3 9-2,5 2 6,3 10-3,1 3 4,3 7-4,-5 1 3,0 5-4,-6-2-1,-4 0 1,-10-3-3,-6-3 0,-6-8 0,-5-8-1,2-17 0,-2-12 1,-2-19 0,2-16-2,3-23 1,1-16-3,10-6-2,1-12-7,7 7-12,4-8-34,9 17-74,-4 8-1,4 14-3,3 13 2</inkml:trace>
    <inkml:trace contextRef="#ctx0" brushRef="#br0" timeOffset="15688.2886">1949 15495 246,'0'0'135,"4"-35"-3,-2 16-1,-2 19-96,13-31-11,7 20-12,-20 11-5,42-11-4,-18 13-3,-2 7-1,-22-9-3,28 42 1,-19-7-1,-14 4 1,-3 5 1,-8 6 2,-5 5 0,3-3 3,1-4 0,-1-4 2,7-7-1,9-6 1,6-9-2,-4-22-3,35 28-6,-15-26-8,15 7-22,-2-20-47,-5 7-52,-2-3-5,-2 3 3,-4 0-3</inkml:trace>
    <inkml:trace contextRef="#ctx0" brushRef="#br0" timeOffset="15266.3804">1944 16445 253,'3'19'138,"-3"5"2,0 11-3,-11 2-97,8 23-12,1-4-18,4 1-8,1-2-14,-1-22-16,15 2-42,-17-35-68,20-16-1,-11-23-1,-3-22-1</inkml:trace>
    <inkml:trace contextRef="#ctx0" brushRef="#br0" timeOffset="16407.0947">2393 16187 138,'68'-130'100,"-68"130"0,0 0-1,19-131-76,-19 131-6,0 0-9,-46-113-1,29 84-7,-9 9 3,4 12 2,-11 14 2,11 7 0,-11 20 5,9 7 0,-4 16 1,6-3 10,4 10-4,3-8 1,8 0-4,7-16 1,5-6-6,-5-33 0,26 22-7,-6-29-2,2-6-1,0-7-6,-5-4 3,-17 24 2,0 0 3,39-61-13,-39 61 3,0 0 8,0 0 2,0 0 4,0 0-3,0 0 1,0 0-3,51 94 13,-51-94-3,17 112-9,-17-112-1,29 144 0,-29-144 0,30 160-3,-30-160 2,9 164-1,-9-164 3,-13 144-2,-2-81-4,-3-10 0,-10-7 3,4-20-1,-5-6 1,7-22 0,0-12-1,9-18 1,2-10 6,5-13 1,12-6-4,-6 61 9,27-133-7,-27 133-2,54-131-13,-54 131-20,88-110-32,-88 110-68,0 0-1,98-116-11,-98 116 5</inkml:trace>
    <inkml:trace contextRef="#ctx0" brushRef="#br0" timeOffset="17344.6067">2526 15552 279,'-15'-92'140,"15"92"-2,0 0-1,0 0-103,0 0-8,44-98-14,-44 98-6,0 0-5,96-15-2,-96 15-1,0 0 0,0 0 0,57 105 0,-57-105 1,-29 92 3,29-92 1,-50 96 3,50-96 1,-33 89 0,33-89 0,0 0 0,18 97-2,-18-97-4,0 0-7,118 32-7,-118-32-22,105-10-43,-105 10-64,87-18-4,-87 18 3,0 0-2</inkml:trace>
    <inkml:trace contextRef="#ctx0" brushRef="#br0" timeOffset="16782.0759">2509 16624 276,'0'0'141,"0"0"0,0 0-2,0 0-97,0 0-12,0 0-17,105 13-8,-105-13-4,0 0-3,0 0-1,96-31 1,-96 31 0,0 0-1,0 0 1,0 0 2,-39 99 1,39-99 3,0 0 0,-75 116 2,75-116-2,0 0 3,-50 109-2,50-109 1,0 0-3,0 0-1,0 0-2,0 0-5,87 55-3,-87-55-11,0 0-21,118-83-43,-118 83-61,0 0-1,81-103 0,-81 103 2</inkml:trace>
    <inkml:trace contextRef="#ctx0" brushRef="#br0" timeOffset="17610.2422">3077 16335 220,'0'0'134,"-24"123"4,24-123-4,-46 133-92,46-133-6,-72 144-18,72-144-9,-55 108-10,55-108-5,0 0-10,0 0-12,0 0-19,0 0-19,0 0-37,103-88-31,-103 88 3,86-144 2</inkml:trace>
    <inkml:trace contextRef="#ctx0" brushRef="#br0" timeOffset="18094.6427">3340 16202 113,'0'0'121,"74"-120"2,-74 120-16,15-95-34,-15 95-20,-6-111-20,6 111-13,-11-131-5,11 131-6,-15-134 0,15 134-4,-27-105 3,27 105-1,0 0 0,0 0 1,-89-48 1,89 48 1,-55 88 0,55-88 2,-44 162 0,33-57-3,7 10 0,4 8-3,4-3 0,7-6-5,2-16 2,-13-98-4,20 149-2,-20-149 1,0 0-1,0 0-5,0 0-4,0 0-6,0 0-4,-76-87-7,76 87 3,-51-114 1,51 114 6,-48-101 10,48 101 7,0 0 14,-59-105 10,59 105 7,0 0 1,0 0-2,0 0-2,0 0-6,0 0-2,96 20-11,-96-20-6,114-7-7,-114 7-16,118-30-26,-118 30-71,90-42-28,-90 42 0,0 0-1</inkml:trace>
    <inkml:trace contextRef="#ctx0" brushRef="#br0" timeOffset="18454.0346">3281 15270 204,'0'0'135,"0"0"1,0 0-2,0 0-87,87-6-11,-87 6-17,0 0-8,136 150-6,-136-150-2,98 178 2,-54-69 4,-18 9 3,-17 7-3,-20 10 3,-17 3-2,-27 2-2,-13-6-11,-15-1-15,-7-24-25,-2 1-58,-6-25-44,0-30-1,98-55-1,-156 48 2</inkml:trace>
  </inkml:traceGroup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5:33.045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7DF1EDF1-1D22-4B40-9B9B-CD74C170D896}" emma:medium="tactile" emma:mode="ink">
          <msink:context xmlns:msink="http://schemas.microsoft.com/ink/2010/main" type="writingRegion" rotatedBoundingBox="1948,876 6331,841 6363,4946 1980,4980"/>
        </emma:interpretation>
      </emma:emma>
    </inkml:annotationXML>
    <inkml:traceGroup>
      <inkml:annotationXML>
        <emma:emma xmlns:emma="http://www.w3.org/2003/04/emma" version="1.0">
          <emma:interpretation id="{FAD3B733-EB3D-473F-B04C-9F3E57BA6F3D}" emma:medium="tactile" emma:mode="ink">
            <msink:context xmlns:msink="http://schemas.microsoft.com/ink/2010/main" type="paragraph" rotatedBoundingBox="3724,799 5932,853 5910,1715 3703,166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9729523-D63A-4C27-B53E-E70F96076CC1}" emma:medium="tactile" emma:mode="ink">
              <msink:context xmlns:msink="http://schemas.microsoft.com/ink/2010/main" type="line" rotatedBoundingBox="3724,799 5932,853 5910,1715 3703,1660"/>
            </emma:interpretation>
          </emma:emma>
        </inkml:annotationXML>
        <inkml:traceGroup>
          <inkml:annotationXML>
            <emma:emma xmlns:emma="http://www.w3.org/2003/04/emma" version="1.0">
              <emma:interpretation id="{5E48EB1D-F501-48D0-B7E9-61F3710311B7}" emma:medium="tactile" emma:mode="ink">
                <msink:context xmlns:msink="http://schemas.microsoft.com/ink/2010/main" type="inkWord" rotatedBoundingBox="3724,799 5932,853 5910,1715 3703,1660"/>
              </emma:interpretation>
              <emma:one-of disjunction-type="recognition" id="oneOf0">
                <emma:interpretation id="interp0" emma:lang="en-US" emma:confidence="0">
                  <emma:literal>1</emma:literal>
                </emma:interpretation>
                <emma:interpretation id="interp1" emma:lang="en-US" emma:confidence="0">
                  <emma:literal>u</emma:literal>
                </emma:interpretation>
                <emma:interpretation id="interp2" emma:lang="en-US" emma:confidence="0">
                  <emma:literal>h</emma:literal>
                </emma:interpretation>
                <emma:interpretation id="interp3" emma:lang="en-US" emma:confidence="0">
                  <emma:literal>d</emma:literal>
                </emma:interpretation>
                <emma:interpretation id="interp4" emma:lang="en-US" emma:confidence="0">
                  <emma:literal>l</emma:literal>
                </emma:interpretation>
              </emma:one-of>
            </emma:emma>
          </inkml:annotationXML>
          <inkml:trace contextRef="#ctx0" brushRef="#br0">1786 326 35,'14'-23'82,"-12"2"1,-2 21-2,18-41-59,-13 8-2,4 1-11,-4-7 3,2-1-1,-7 3 3,5 5 2,-8-3 3,8 12-1,-10-2 0,5 25 0,-2-21 0,2 21-1,0 0-1,0 0-1,-5 42-1,5-12 1,-4 9-1,6 5-3,-2 7-2,7 4-2,0 1-4,7-3 0,2-3-3,5-3-1,4-6-2,-2-9 3,0-4-1,-2-7 2,-21-21-1,25 21-1,-25-21 1,0 0 1,0 0-2,0 0 2,-34 18-2,11-13 1,-3 6 3,-1-1 1,-1 1-3,2-2 5,3-2-2,23-7 1,-34 7 2,34-7-1,0 0-3,0 0 0,0 0 3,0 0-6,39-16 2,-14 16-1,5 7 0,5-7-6,0 12-11,-8-12-31,6 11-76,-8-4 2,-4 2-5,-21-9-3</inkml:trace>
          <inkml:trace contextRef="#ctx0" brushRef="#br0" timeOffset="1031.3028">3554 268 13,'21'-23'85,"-14"-5"3,11 1-5,-4-8-53,0-9-7,5 3-5,-3-10 1,2 9-1,-9 1 2,10 8-1,-14 1 4,-5 32-1,16-39 2,-16 39-3,0 0-1,0 0-2,0 0-3,14 23-1,-17-2-1,8 11-1,-5 10-4,9 6-1,-2 8-4,2 1 1,5 10-5,0-2 1,2-3-3,0-2 0,0-7 0,-2-7-1,2-9-1,-4-7 1,-3-4 1,-9-26 2,12 27-1,-12-27 0,0 0 2,-23 26 0,23-26 0,-40 21 1,15-14 0,-3 6-6,1 1 9,-1-2-2,5-5 5,23-7-2,-32 7 4,32-7 3,0 0-3,0 0 8,0 0-8,6-23 3,-6 23-7,37-7 4,-16 4-4,9 6-7,-2 1 6,2 1-7,-2 0 5,-1-1-7,1 3 3,-7-5-15,4 10-13,-25-12-38,21-7-65,-21 7 4,0 0-5,0 0 1</inkml:trace>
        </inkml:traceGroup>
      </inkml:traceGroup>
    </inkml:traceGroup>
    <inkml:traceGroup>
      <inkml:annotationXML>
        <emma:emma xmlns:emma="http://www.w3.org/2003/04/emma" version="1.0">
          <emma:interpretation id="{A4888105-A0E9-4359-A1EC-56DC92248F84}" emma:medium="tactile" emma:mode="ink">
            <msink:context xmlns:msink="http://schemas.microsoft.com/ink/2010/main" type="paragraph" rotatedBoundingBox="1960,2382 6322,2348 6329,3303 1967,33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F14AD4-22FA-4A26-9484-EFBF50465479}" emma:medium="tactile" emma:mode="ink">
              <msink:context xmlns:msink="http://schemas.microsoft.com/ink/2010/main" type="line" rotatedBoundingBox="1960,2382 6322,2348 6329,3303 1967,3337"/>
            </emma:interpretation>
          </emma:emma>
        </inkml:annotationXML>
        <inkml:traceGroup>
          <inkml:annotationXML>
            <emma:emma xmlns:emma="http://www.w3.org/2003/04/emma" version="1.0">
              <emma:interpretation id="{CD0A3543-1FA4-4CB1-B04E-948D787BAEE1}" emma:medium="tactile" emma:mode="ink">
                <msink:context xmlns:msink="http://schemas.microsoft.com/ink/2010/main" type="inkWord" rotatedBoundingBox="1960,2382 6322,2348 6329,3303 1967,3337">
                  <msink:destinationLink direction="to" ref="{31893CBE-5658-4905-9B2C-AB5F30B14F04}"/>
                </msink:context>
              </emma:interpretation>
              <emma:one-of disjunction-type="recognition" id="oneOf1">
                <emma:interpretation id="interp5" emma:lang="en-US" emma:confidence="0">
                  <emma:literal>on</emma:literal>
                </emma:interpretation>
                <emma:interpretation id="interp6" emma:lang="en-US" emma:confidence="0">
                  <emma:literal>arts</emma:literal>
                </emma:interpretation>
                <emma:interpretation id="interp7" emma:lang="en-US" emma:confidence="0">
                  <emma:literal>ors</emma:literal>
                </emma:interpretation>
                <emma:interpretation id="interp8" emma:lang="en-US" emma:confidence="0">
                  <emma:literal>ox</emma:literal>
                </emma:interpretation>
                <emma:interpretation id="interp9" emma:lang="en-US" emma:confidence="0">
                  <emma:literal>or-I</emma:literal>
                </emma:interpretation>
              </emma:one-of>
            </emma:emma>
          </inkml:annotationXML>
          <inkml:trace contextRef="#ctx0" brushRef="#br0" timeOffset="10578.8955">3259 1960 99,'-23'-4'122,"23"4"1,0 0 3,0 0-65,0 0-18,0 0-10,23-5-9,-23 5-7,48-4-7,-15 1-3,3 1-7,6 2-3,0-7-11,6 14-32,-13-7-81,6-2-3,-4-3-1,-4 0-2</inkml:trace>
          <inkml:trace contextRef="#ctx0" brushRef="#br0" timeOffset="11344.5557">4161 1700 1,'0'-35'63,"7"7"22,-7-16 6,3 0-53,4 8 1,-5-8-2,5 14-2,-12-3 1,5 33-2,-2-37 0,2 37-3,0 0-4,0 0-5,-7 28-7,7 0-1,-2 2-4,6 11-1,1 6-3,6 3 0,-1 6-5,1 1 3,5 3 0,-2 0-3,2-2 0,1-2-1,-4-8 2,-3-4-3,-1-7 4,-2-9-4,-5-8 1,-2-20 1,-9 33 0,9-33-1,-30 23 1,9-12 0,-7 1-1,-2-1-1,-2 3 2,4-2 1,1-5 1,1 2 3,5-9 1,21 0 0,-20-5 1,20 5 3,0 0-4,11-23 0,-11 23-1,37-18-3,-11 11 1,1 2-3,8 1 2,2 1-4,-3 3 3,1-2-2,-3 2-1,-6 0-3,-1 2-3,-25-2-8,35 7-23,-35-7-60,0 0-40,0 0 2,0 0-4</inkml:trace>
          <inkml:trace contextRef="#ctx0" brushRef="#br0" timeOffset="9000.4514">555 1979 63,'23'-26'97,"-16"-1"0,3-1 0,1 0-61,-15-9-12,1 7-10,-8-2-2,-8 9-5,-8 2 1,-6 10 2,-13 6 0,-5 10 2,-11 6-3,0 15 3,-5 8 4,11 12-3,3 8 0,14 10-4,11-2 2,24 5-4,15-7 2,21-6-5,12-13-2,14-13-2,9-19 2,5-16-2,-1-14 0,-4-18-7,-9-7-9,-14-21-24,0 2-80,-21-2-1,-10 5-2,-10 9 0</inkml:trace>
          <inkml:trace contextRef="#ctx0" brushRef="#br0" timeOffset="9984.8725">2111 1700 32,'0'0'92,"7"-51"4,0 18-9,0-1-54,-5-8-9,3 3-8,-5 2-2,2 2-3,-6 5 0,1 7 1,3 23 5,-9-25-2,9 25 4,0 0-5,-25 30-1,20 7-1,-2 9-3,7 14-1,3 7-6,4 12 2,6-1 0,6 5-1,6-7 1,3 0-4,0-13 3,-1-5-4,-1-10 5,-8-11-3,-6-5-1,-10-6-1,-2-26 1,-18 30 1,18-30 1,-44 11 0,14-13-1,2 2 3,-4-7 0,4 2 3,0-2 2,8 3 0,20 4-1,-30-12 4,30 12-2,0 0-1,0 0-2,0 0-2,41 0-1,-6 5-4,9 6-3,2-6-14,11 14-39,-6-13-68,0-1-4,-7-3-1,-3-4-3</inkml:trace>
        </inkml:traceGroup>
      </inkml:traceGroup>
    </inkml:traceGroup>
    <inkml:traceGroup>
      <inkml:annotationXML>
        <emma:emma xmlns:emma="http://www.w3.org/2003/04/emma" version="1.0">
          <emma:interpretation id="{C3408059-AC63-428A-B2AA-201D792CE218}" emma:medium="tactile" emma:mode="ink">
            <msink:context xmlns:msink="http://schemas.microsoft.com/ink/2010/main" type="paragraph" rotatedBoundingBox="2107,4070 6355,4034 6363,4943 2114,49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F69518-9E09-4BC8-8C88-BBD016277F8E}" emma:medium="tactile" emma:mode="ink">
              <msink:context xmlns:msink="http://schemas.microsoft.com/ink/2010/main" type="inkBullet" rotatedBoundingBox="2109,4385 2821,4379 2826,4973 2114,4979"/>
            </emma:interpretation>
            <emma:one-of disjunction-type="recognition" id="oneOf2">
              <emma:interpretation id="interp10" emma:lang="en-US" emma:confidence="0">
                <emma:literal>c</emma:literal>
              </emma:interpretation>
              <emma:interpretation id="interp11" emma:lang="en-US" emma:confidence="0">
                <emma:literal>C</emma:literal>
              </emma:interpretation>
              <emma:interpretation id="interp12" emma:lang="en-US" emma:confidence="0">
                <emma:literal>O</emma:literal>
              </emma:interpretation>
              <emma:interpretation id="interp13" emma:lang="en-US" emma:confidence="0">
                <emma:literal>o</emma:literal>
              </emma:interpretation>
              <emma:interpretation id="interp14" emma:lang="en-US" emma:confidence="0">
                <emma:literal>0</emma:literal>
              </emma:interpretation>
            </emma:one-of>
          </emma:emma>
        </inkml:annotationXML>
        <inkml:trace contextRef="#ctx0" brushRef="#br0" timeOffset="20954.4161">807 3620 88,'7'-21'97,"5"1"5,-8-8-40,-4-9-19,5 7-9,-12-7-8,2 12-6,-13-1-7,-5 10-5,-14 5-5,-16 8-2,-12 13-5,-9 3 1,-2 15-1,-3 7 1,8 11 0,6 9 5,17 10 0,25 2 2,20 2 1,29-2 1,20-11 1,19-8 0,8-23-1,13-13-3,-1-24 1,-2-13-6,-6-12-6,-17-16-14,-10 0-31,-17-3-54,-15-4-5,-9 14 1,-13-2 1</inkml:trace>
      </inkml:traceGroup>
      <inkml:traceGroup>
        <inkml:annotationXML>
          <emma:emma xmlns:emma="http://www.w3.org/2003/04/emma" version="1.0">
            <emma:interpretation id="{21AB0993-8819-43C4-8065-E22D1E50EBCE}" emma:medium="tactile" emma:mode="ink">
              <msink:context xmlns:msink="http://schemas.microsoft.com/ink/2010/main" type="line" rotatedBoundingBox="4115,4053 6355,4034 6363,4918 4122,4937"/>
            </emma:interpretation>
          </emma:emma>
        </inkml:annotationXML>
        <inkml:traceGroup>
          <inkml:annotationXML>
            <emma:emma xmlns:emma="http://www.w3.org/2003/04/emma" version="1.0">
              <emma:interpretation id="{79675A70-13A4-4965-A321-BFD46CE98259}" emma:medium="tactile" emma:mode="ink">
                <msink:context xmlns:msink="http://schemas.microsoft.com/ink/2010/main" type="inkWord" rotatedBoundingBox="4115,4053 6355,4034 6363,4918 4122,4937"/>
              </emma:interpretation>
              <emma:one-of disjunction-type="recognition" id="oneOf3">
                <emma:interpretation id="interp15" emma:lang="en-US" emma:confidence="0">
                  <emma:literal>&amp;</emma:literal>
                </emma:interpretation>
                <emma:interpretation id="interp16" emma:lang="en-US" emma:confidence="0">
                  <emma:literal>;</emma:literal>
                </emma:interpretation>
                <emma:interpretation id="interp17" emma:lang="en-US" emma:confidence="0">
                  <emma:literal>!</emma:literal>
                </emma:interpretation>
                <emma:interpretation id="interp18" emma:lang="en-US" emma:confidence="0">
                  <emma:literal>y</emma:literal>
                </emma:interpretation>
                <emma:interpretation id="interp19" emma:lang="en-US" emma:confidence="0">
                  <emma:literal>g</emma:literal>
                </emma:interpretation>
              </emma:one-of>
            </emma:emma>
          </inkml:annotationXML>
          <inkml:trace contextRef="#ctx0" brushRef="#br0" timeOffset="22235.7168">2194 3454 14,'0'0'87,"3"-30"1,-3 30-1,14-44-52,-10 10-15,5-6 1,-2-4-9,3 1 5,-6-4-9,3 8 2,-4 5-2,-1 8-1,-2 26 5,0 0-3,0 0 3,0 0 1,-26 46 2,19 0-4,3 10-1,4 13-3,7 3 1,4 4-7,10-7 3,7-2-11,4-5 4,5-8 0,-2-8 0,-1-9 2,-6-10-1,-5-6 1,-23-21 3,14 21 1,-14-21 1,-21 2 2,-2-6 1,-2-1 1,-5-2 0,0 5 1,0-3-1,4 7 1,3-2-2,23 0-1,-23 12 1,23-12-2,0 0-2,26 18 0,-1-13 1,12 0-7,7 4-13,0-11-37,9 2-67,2 2-3,3-4 0,-5-1-2</inkml:trace>
          <inkml:trace contextRef="#ctx0" brushRef="#br0" timeOffset="22970.1312">4039 3521 30,'18'-23'96,"-18"23"0,24-51 4,-11 10-69,6-6-6,-8-3-12,6-1 5,-8-2-9,2 7 3,-6 2 1,2 9-1,-12 5 4,5 30-1,-2-28 5,2 28-3,-7 21 2,5 9 2,-3 5-6,7 13-5,1 8 1,6 11-5,5 4-1,2 5-4,7-4-2,0-3-7,7-4 3,-2-12 0,0-2 1,-8-14 0,1-7 0,-21-30-1,19 32 3,-19-32 1,0 0-1,-28 25 1,3-18 0,-3-2 0,-2 2 1,-5-3 3,1 1 1,4-3 2,2-4 2,7 0 2,21 2 1,-23-7-1,23 7 1,0 0-3,0 0 1,39-7-3,-13 9-2,6 3-3,3-1-6,-3-4-18,12 17-52,-10-15-56,1 0-2,-7-2-2,-1-2 0</inkml:trace>
        </inkml:traceGroup>
      </inkml:traceGroup>
    </inkml:traceGroup>
  </inkml:traceGroup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6:03.016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454CAE3E-8087-4134-9D16-A2189A3E2E9A}" emma:medium="tactile" emma:mode="ink">
          <msink:context xmlns:msink="http://schemas.microsoft.com/ink/2010/main" type="inkDrawing" rotatedBoundingBox="4234,6737 4672,6455 4859,6745 4421,7027" semanticType="enclosure" shapeName="Other"/>
        </emma:interpretation>
      </emma:emma>
    </inkml:annotationXML>
    <inkml:trace contextRef="#ctx0" brushRef="#br0">2901 5742 1,'-7'-53'55,"5"32"28,-14-7-13,-3 1-36,-2 6 1,-9-5-5,0 13-1,-11-1-5,4 14 3,-14-3-2,7 15 1,-7 6-2,10 15-5,2 4-2,4 9-4,12 0-1,9 5-7,12-5 2,11 0-6,12-11 0,11-10 0,5-9 0,9-11-1,0-17 2,3-8-6,-3-8-10,-11-18-24,1-3-75,-10 5-2,-15-6-4,-4 10 1</inkml:trace>
  </inkml:traceGroup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6:03.594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E1589DB5-6C20-4CA4-A7FE-DA167A6C139C}" emma:medium="tactile" emma:mode="ink">
          <msink:context xmlns:msink="http://schemas.microsoft.com/ink/2010/main" type="inkDrawing" rotatedBoundingBox="5828,6823 6209,6319 6586,6604 6204,7109" semanticType="enclosure" shapeName="Other"/>
        </emma:interpretation>
      </emma:emma>
    </inkml:annotationXML>
    <inkml:trace contextRef="#ctx0" brushRef="#br0">4526 5682 29,'7'-39'93,"-2"18"1,-8-5-37,-4-11-23,7 10-2,-16-10-2,2 11 1,-18-1 0,0 15-1,-19-2-2,0 19-2,-11 2-5,6 18 0,-4 12-4,12 14-7,4 9 1,14 9-5,16 1 1,14-1-4,19-5 1,13-8-3,12-17 0,9-16-1,7-14-4,0-18-9,0-7-22,-16-23-40,-3-3-53,-8-6 1,-17-1-3,-9 3 26</inkml:trace>
  </inkml:traceGroup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6:04.531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B774B592-6301-41EA-A18F-1A2F3219B313}" emma:medium="tactile" emma:mode="ink">
          <msink:context xmlns:msink="http://schemas.microsoft.com/ink/2010/main" type="writingRegion" rotatedBoundingBox="2191,8276 6638,8249 6653,10595 2206,10622"/>
        </emma:interpretation>
      </emma:emma>
    </inkml:annotationXML>
    <inkml:traceGroup>
      <inkml:annotationXML>
        <emma:emma xmlns:emma="http://www.w3.org/2003/04/emma" version="1.0">
          <emma:interpretation id="{E6AB05B9-D460-4B0B-B34C-0678B4F3789B}" emma:medium="tactile" emma:mode="ink">
            <msink:context xmlns:msink="http://schemas.microsoft.com/ink/2010/main" type="paragraph" rotatedBoundingBox="2191,8276 6638,8249 6642,8838 2195,88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16FD8F-69EA-49DE-B39E-E0CEAE5B8382}" emma:medium="tactile" emma:mode="ink">
              <msink:context xmlns:msink="http://schemas.microsoft.com/ink/2010/main" type="line" rotatedBoundingBox="2191,8276 6638,8249 6642,8838 2195,8866"/>
            </emma:interpretation>
          </emma:emma>
        </inkml:annotationXML>
        <inkml:traceGroup>
          <inkml:annotationXML>
            <emma:emma xmlns:emma="http://www.w3.org/2003/04/emma" version="1.0">
              <emma:interpretation id="{89C83F1D-8BB6-4E13-8776-A05D30E5E25B}" emma:medium="tactile" emma:mode="ink">
                <msink:context xmlns:msink="http://schemas.microsoft.com/ink/2010/main" type="inkWord" rotatedBoundingBox="2192,8408 2736,8405 2738,8788 2194,8791"/>
              </emma:interpretation>
            </emma:emma>
          </inkml:annotationXML>
          <inkml:trace contextRef="#ctx0" brushRef="#br0">632 7584 64,'-3'-28'89,"3"28"1,-4-32-31,-3 4-22,4 8-7,-6-6-6,9 26-2,-30-39-3,9 27 0,-11 5 1,0 12 0,-10 4-3,5 14 1,-4 3-2,6 13-3,0 3 0,15 4-4,8 2-2,14-2-1,15-6-1,17-8 0,15-11-3,11-14 1,7-17-2,2-10 0,-2-15-6,-5-9-9,-9 0-9,-23-13-23,-4 8-52,-19 5-21,-14 5 1,-9 11-1</inkml:trace>
        </inkml:traceGroup>
        <inkml:traceGroup>
          <inkml:annotationXML>
            <emma:emma xmlns:emma="http://www.w3.org/2003/04/emma" version="1.0">
              <emma:interpretation id="{A2A503EB-8D95-414B-9A0F-A71D10A141E7}" emma:medium="tactile" emma:mode="ink">
                <msink:context xmlns:msink="http://schemas.microsoft.com/ink/2010/main" type="inkWord" rotatedBoundingBox="4354,8263 4789,8260 4793,8803 4358,8805"/>
              </emma:interpretation>
              <emma:one-of disjunction-type="recognition" id="oneOf0">
                <emma:interpretation id="interp0" emma:lang="en-US" emma:confidence="0">
                  <emma:literal>o</emma:literal>
                </emma:interpretation>
                <emma:interpretation id="interp1" emma:lang="en-US" emma:confidence="0">
                  <emma:literal>0</emma:literal>
                </emma:interpretation>
                <emma:interpretation id="interp2" emma:lang="en-US" emma:confidence="0">
                  <emma:literal>c</emma:literal>
                </emma:interpretation>
                <emma:interpretation id="interp3" emma:lang="en-US" emma:confidence="0">
                  <emma:literal>O</emma:literal>
                </emma:interpretation>
                <emma:interpretation id="interp4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671.9032">2781 7397 3,'9'-48'85,"-4"27"9,-8 0-37,-8-4-7,11 25-2,-37-30-2,16 27-6,-18 1-3,7 18-5,-15 0-5,10 21-4,-6 5-3,10 16-2,1 2-6,14 9 0,8-5-3,13 1-1,10-14-1,13-10-2,11-20 0,7-18-3,4-17-1,1-16-6,4-10-11,-12-15-25,5 2-66,-13 0-20,-8-3-2,-9 13 3</inkml:trace>
        </inkml:traceGroup>
        <inkml:traceGroup>
          <inkml:annotationXML>
            <emma:emma xmlns:emma="http://www.w3.org/2003/04/emma" version="1.0">
              <emma:interpretation id="{A323D349-0976-43CD-816B-37640F26850C}" emma:medium="tactile" emma:mode="ink">
                <msink:context xmlns:msink="http://schemas.microsoft.com/ink/2010/main" type="inkWord" rotatedBoundingBox="6086,8324 6638,8320 6642,8838 6089,8842"/>
              </emma:interpretation>
              <emma:one-of disjunction-type="recognition" id="oneOf1">
                <emma:interpretation id="interp5" emma:lang="en-US" emma:confidence="1">
                  <emma:literal>c</emma:literal>
                </emma:interpretation>
                <emma:interpretation id="interp6" emma:lang="en-US" emma:confidence="0">
                  <emma:literal>•</emma:literal>
                </emma:interpretation>
                <emma:interpretation id="interp7" emma:lang="en-US" emma:confidence="0">
                  <emma:literal>S</emma:literal>
                </emma:interpretation>
                <emma:interpretation id="interp8" emma:lang="en-US" emma:confidence="0">
                  <emma:literal>O</emma:literal>
                </emma:interpretation>
                <emma:interpretation id="interp9" emma:lang="en-US" emma:confidence="0">
                  <emma:literal>J</emma:literal>
                </emma:interpretation>
              </emma:one-of>
            </emma:emma>
          </inkml:annotationXML>
          <inkml:trace contextRef="#ctx0" brushRef="#br0" timeOffset="1343.8117">4674 7672 5,'0'0'95,"23"-53"3,-14 23 2,0-3-52,-11-11-10,4 12-13,-11-7-4,0 9-6,-9-2 1,-1 9-2,-11-1-1,-5 11 0,-11 1 1,-2 14 0,-10 8-2,0 13-1,-4 9-1,9 14-1,4 7-3,15 10 3,13 1-5,19 3 3,13-7-2,19-11 1,14-15-2,9-18-3,10-16-4,-3-23-12,4-7-19,-13-20-29,0-8-58,-7 0-2,-12 0-1,-7 10 1</inkml:trace>
        </inkml:traceGroup>
      </inkml:traceGroup>
    </inkml:traceGroup>
    <inkml:traceGroup>
      <inkml:annotationXML>
        <emma:emma xmlns:emma="http://www.w3.org/2003/04/emma" version="1.0">
          <emma:interpretation id="{829AF4BC-A533-4847-94F6-0849BADA9706}" emma:medium="tactile" emma:mode="ink">
            <msink:context xmlns:msink="http://schemas.microsoft.com/ink/2010/main" type="paragraph" rotatedBoundingBox="2284,10098 6483,9831 6519,10395 2320,106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B3CC07-FE72-4C48-BD9E-FDECB8D0FE28}" emma:medium="tactile" emma:mode="ink">
              <msink:context xmlns:msink="http://schemas.microsoft.com/ink/2010/main" type="inkBullet" rotatedBoundingBox="2288,10167 2895,10129 2924,10595 2318,10633"/>
            </emma:interpretation>
            <emma:one-of disjunction-type="recognition" id="oneOf2">
              <emma:interpretation id="interp10" emma:lang="en-US" emma:confidence="0">
                <emma:literal>↳</emma:literal>
              </emma:interpretation>
            </emma:one-of>
          </emma:emma>
        </inkml:annotationXML>
        <inkml:trace contextRef="#ctx0" brushRef="#br0" timeOffset="2218.8562">832 9396 7,'0'0'94,"0"0"7,33-14-2,-33 14-51,16-43-9,-9 17-7,-9-8-7,-1-1-8,-8 0-6,-5 5-3,-10 5-2,-9 6-2,-8 12 2,-8 14 1,-9 10 2,2 13 2,-2 7 1,9 13 1,3 1-1,20 11 2,14-6-2,28-3 0,16-9-4,19-5 1,6-18-4,10-10 2,6-18-2,-2-13-3,-6-13-3,-10-15-14,-5 2-25,-22-10-83,-1-4 0,-6 7-6,-10 5 1</inkml:trace>
      </inkml:traceGroup>
      <inkml:traceGroup>
        <inkml:annotationXML>
          <emma:emma xmlns:emma="http://www.w3.org/2003/04/emma" version="1.0">
            <emma:interpretation id="{C78606CE-2F37-416C-9608-146669FE391B}" emma:medium="tactile" emma:mode="ink">
              <msink:context xmlns:msink="http://schemas.microsoft.com/ink/2010/main" type="line" rotatedBoundingBox="4411,9963 6483,9831 6519,10395 4447,10527"/>
            </emma:interpretation>
          </emma:emma>
        </inkml:annotationXML>
        <inkml:traceGroup>
          <inkml:annotationXML>
            <emma:emma xmlns:emma="http://www.w3.org/2003/04/emma" version="1.0">
              <emma:interpretation id="{F3AEC1D8-67B8-45C1-8F7A-BDF28F4C33D7}" emma:medium="tactile" emma:mode="ink">
                <msink:context xmlns:msink="http://schemas.microsoft.com/ink/2010/main" type="inkWord" rotatedBoundingBox="4359,10077 4873,9870 5055,10324 4541,10530"/>
              </emma:interpretation>
              <emma:one-of disjunction-type="recognition" id="oneOf3">
                <emma:interpretation id="interp11" emma:lang="en-US" emma:confidence="0.5">
                  <emma:literal>00</emma:literal>
                </emma:interpretation>
                <emma:interpretation id="interp12" emma:lang="en-US" emma:confidence="0">
                  <emma:literal>0</emma:literal>
                </emma:interpretation>
                <emma:interpretation id="interp13" emma:lang="en-US" emma:confidence="0">
                  <emma:literal>000</emma:literal>
                </emma:interpretation>
                <emma:interpretation id="interp14" emma:lang="en-US" emma:confidence="0">
                  <emma:literal>080</emma:literal>
                </emma:interpretation>
                <emma:interpretation id="interp15" emma:lang="en-US" emma:confidence="0">
                  <emma:literal>00 00</emma:literal>
                </emma:interpretation>
              </emma:one-of>
            </emma:emma>
          </inkml:annotationXML>
          <inkml:trace contextRef="#ctx0" brushRef="#br0" timeOffset="2859.5169">3026 9200 109,'0'0'104,"9"-41"-1,-5 10-37,-6 4-34,-12-10-5,10 5-8,-17-3-5,0 10-3,-16 1-2,0 11 1,-14 3-1,1 15 0,-10 4 0,2 14 0,2 7-1,8 12 0,6 6-1,17 8 1,14 1-2,20 1 0,14-5-1,18-4-1,10-12-1,9-12-2,7-16 0,-5-11-5,3-12-12,-19-20-20,5 1-36,-19-18-48,-13-4 0,-10 0-2,-7-3 16</inkml:trace>
        </inkml:traceGroup>
        <inkml:traceGroup>
          <inkml:annotationXML>
            <emma:emma xmlns:emma="http://www.w3.org/2003/04/emma" version="1.0">
              <emma:interpretation id="{BCA44E8C-72E2-4D37-A5A2-B1B8A17697E3}" emma:medium="tactile" emma:mode="ink">
                <msink:context xmlns:msink="http://schemas.microsoft.com/ink/2010/main" type="inkWord" rotatedBoundingBox="5936,9940 6488,9905 6519,10395 5967,10430"/>
              </emma:interpretation>
            </emma:emma>
          </inkml:annotationXML>
          <inkml:trace contextRef="#ctx0" brushRef="#br0" timeOffset="3422.0417">4517 9207 128,'11'-23'114,"6"0"2,-8-5-34,-5-11-40,8 11-6,-12-11-10,0 7-4,-12-1-6,1 8-6,-14 4-1,-8 7-5,-13 10 2,-2 13-1,-12 5 0,-3 18 1,-1 10-1,6 11 3,5 4-2,16 6 3,14-6-5,20 1 2,20-9-1,17-10-1,17-14-2,9-15-1,9-15 0,3-14-5,-3-8-3,-11-15-11,-5 3-19,-25-21-35,-5 5-57,-19 6-3,-11 7-1,-11 8 3</inkml:trace>
        </inkml:traceGroup>
      </inkml:traceGroup>
    </inkml:traceGroup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9:11.565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0DF962B1-F9D6-41B9-8C4A-85739FA7DD78}" emma:medium="tactile" emma:mode="ink">
          <msink:context xmlns:msink="http://schemas.microsoft.com/ink/2010/main" type="inkDrawing"/>
        </emma:interpretation>
      </emma:emma>
    </inkml:annotationXML>
    <inkml:trace contextRef="#ctx0" brushRef="#br0">23-2 152,'0'0'121,"-18"5"7,18-5-4,-8 17-69,8-17-9,0 0-12,11 21-12,8-9-5,2-3-5,11 4-4,2-1 0,8 1-9,1 0 0,1-5-11,5 10-14,-12-16-41,7 6-64,-8-6-3,-6-2-3,-4-2 4</inkml:trace>
  </inkml:traceGroup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7:48.242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8244062-174C-4AA3-82CF-728F2CBFBBED}" emma:medium="tactile" emma:mode="ink">
          <msink:context xmlns:msink="http://schemas.microsoft.com/ink/2010/main" type="inkDrawing" rotatedBoundingBox="7065,560 8339,18042 8041,18063 6766,582" semanticType="callout" shapeName="Other"/>
        </emma:interpretation>
      </emma:emma>
    </inkml:annotationXML>
    <inkml:trace contextRef="#ctx0" brushRef="#br0">38 44 101,'0'0'101,"-20"-24"0,20 24 1,0 0-68,0 0 1,7-20-6,-7 20-5,0 0-1,20 26-2,-20-26-2,0 46 0,-7-13-6,5 11-3,-7-3 5,5 10-8,-1-3 6,1 9-9,2-3 6,0 5-7,2 0 6,0 5-4,2 8-3,0 9 1,-2 11-2,0 6 3,0 7-4,-2 7 3,0 2 1,0 1-1,-1-1 1,1 0-2,2-9 1,0 2-3,2 0 2,3 0-3,-1 3-1,3 1 2,-1 7 2,3-2-2,0 0 2,-3-4-1,3 1 2,0-3-1,0-1 1,-3-2-2,1-2-2,-1-2 1,1 11-1,-3 0 0,3 1 1,-3 6-2,3 1 2,-3 3 0,3 2 0,-3 2 0,5-11 0,-3 0 2,1-4-4,-1-1-2,-1-1 3,-1 2 1,-2 4-2,1 2 2,-1 7-1,0 0 1,0-3-1,0-5 7,0-10-5,3-4-5,1-7 5,-1-6-3,1 0 2,3 2-1,-2 7 0,-1 6 0,1 4-1,2 1 6,-3 4-5,3-5 3,-3-1-2,1-3 0,4-4 0,-2-3 1,-1 1-1,3-1 1,-2 8-1,4 3 2,-2 3-2,0 4 3,0-2-2,0 4-2,2-2 0,-2-4-1,2-5 0,2 1-1,3-7 2,2 2-3,-3-5 3,1-1 0,-1-3 2,-2 0 0,1 0 0,-3 0 1,-2 1-1,2-5-4,0-3 3,2-1-2,1-1 1,-3 1-2,0-1 2,0 1-1,-4-3 1,-1 5 5,-1 1-4,-3 4 4,3-1-5,-3-3 1,3 1-1,2-4-1,-3-5 0,3-2-1,0-2 2,2-1-1,0 1 3,0 4-1,-1-2 1,1 2 2,0 5-2,-2-1 2,0 1-2,0-5 1,-3 4 0,3-6-3,0 0 3,2 0-3,-1 0 3,4 0-3,-1 0 3,0 2-2,0 0 0,0 0 3,-4 2-1,-3 1 0,1-1 0,-3 2 1,1 1-1,-1 4 1,3 0-1,-3 2-1,3 0 1,1 0-1,-1-5 1,-1 3-2,-1-4 1,-1-1 0,-2 1-1,1 4 2,-3 4-1,0 4-1,2 5 0,0 3-2,-2-3 3,0-1-3,0-3 2,0-5-1,-2-2 0,-3-2 2,3-2 0,-2 0 1,-1-3-2,3 1 2,0-1-3,0 0 2,0-1 2,2-1-4,-2-2 3,-1 2-2,-1 5 3,2 6-4,-3 3 5,1 4-3,2-3-1,2 1 3,2-3-3,0-6 1,5-9-1,-5-6 1,7-7-1,-3-7-2,3-4 6,2-6-6,-2-1 4,-3-2-6,1-4 4,-1-11-11,-1-8-2,-5-27-39,0 0-80,-26-38 4,8-1-19,-15-22-4</inkml:trace>
  </inkml:traceGroup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5:38.936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DD8952D9-6012-4C87-93B3-A675EC26E8CD}" emma:medium="tactile" emma:mode="ink">
          <msink:context xmlns:msink="http://schemas.microsoft.com/ink/2010/main" type="writingRegion" rotatedBoundingBox="13329,501 17352,557 17296,4615 13273,4559"/>
        </emma:interpretation>
      </emma:emma>
    </inkml:annotationXML>
    <inkml:traceGroup>
      <inkml:annotationXML>
        <emma:emma xmlns:emma="http://www.w3.org/2003/04/emma" version="1.0">
          <emma:interpretation id="{CAD06DDC-D202-4B7C-9CCB-4B23B119A536}" emma:medium="tactile" emma:mode="ink">
            <msink:context xmlns:msink="http://schemas.microsoft.com/ink/2010/main" type="paragraph" rotatedBoundingBox="13345,451 16653,552 16623,1542 13315,14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EDA3F2-F093-41B0-B2B3-7FA030BB642D}" emma:medium="tactile" emma:mode="ink">
              <msink:context xmlns:msink="http://schemas.microsoft.com/ink/2010/main" type="line" rotatedBoundingBox="13345,451 16653,552 16623,1542 13315,1441"/>
            </emma:interpretation>
          </emma:emma>
        </inkml:annotationXML>
        <inkml:traceGroup>
          <inkml:annotationXML>
            <emma:emma xmlns:emma="http://www.w3.org/2003/04/emma" version="1.0">
              <emma:interpretation id="{EAA1EBF6-A931-4F79-B006-051D9F8453F7}" emma:medium="tactile" emma:mode="ink">
                <msink:context xmlns:msink="http://schemas.microsoft.com/ink/2010/main" type="inkWord" rotatedBoundingBox="13345,451 16653,552 16623,1542 13315,1441">
                  <msink:destinationLink direction="with" ref="{436A8CCF-9A43-46B7-B392-2BE878270D30}"/>
                </msink:context>
              </emma:interpretation>
              <emma:one-of disjunction-type="recognition" id="oneOf0">
                <emma:interpretation id="interp0" emma:lang="en-US" emma:confidence="0">
                  <emma:literal>"S</emma:literal>
                </emma:interpretation>
                <emma:interpretation id="interp1" emma:lang="en-US" emma:confidence="0">
                  <emma:literal>"s</emma:literal>
                </emma:interpretation>
                <emma:interpretation id="interp2" emma:lang="en-US" emma:confidence="0">
                  <emma:literal>111</emma:literal>
                </emma:interpretation>
                <emma:interpretation id="interp3" emma:lang="en-US" emma:confidence="0">
                  <emma:literal>his</emma:literal>
                </emma:interpretation>
                <emma:interpretation id="interp4" emma:lang="en-US" emma:confidence="0">
                  <emma:literal>112</emma:literal>
                </emma:interpretation>
              </emma:one-of>
            </emma:emma>
          </inkml:annotationXML>
          <inkml:trace contextRef="#ctx0" brushRef="#br0">11461-117 34,'16'-30'90,"-16"30"-1,9-37 0,-6 7-54,6 4-7,-7-4-10,5 0-6,-7-4-1,7 6 0,-9 0 3,2 28 0,-7-39 3,7 39-2,0 0 3,-23-16 0,23 16 0,-19 21-4,12-1 0,3 10-4,2 7-2,8 10 0,-1 3-3,9 10-1,0 5-4,7 0 1,-1-1-4,6-1 4,-5-6-4,-1-1 3,-4-10-2,-2-9 2,-4-5 0,-6-9-1,-4-23 1,-11 28-1,11-28 1,-35 9 0,12-9 1,-7 0 1,0-2 1,2 4 2,0-4 1,5 4 2,3-2 1,20 0 1,-21 5-1,21-5 0,0 0-2,23 11-1,-23-11-1,46 10-1,-16-6-2,7 3-1,2 2-5,1-4-9,3 9-20,-15-16-50,9 8-40,-12-8-6,5 0 2,-9-12-5</inkml:trace>
          <inkml:trace contextRef="#ctx0" brushRef="#br0" timeOffset="1015.678">12853-57 64,'0'0'105,"0"0"2,0 0-2,0 0-39,0 0-31,5-37-11,9 14-8,-5-10-7,5 1-5,-3-7 0,1 0-1,-3 2-1,0 0 0,0 0 0,-2 7 3,-4 2 1,1 7 0,-4 21 2,3-27 2,-3 27 1,0 0 0,0 0 2,0 0-3,-10 36 0,10-3-2,0 6-2,5 10-1,2 8-3,2 8 0,5 4-6,0 5 2,2-2-4,0-3 3,3-9-2,-5-7 1,-1-9-1,-1-12 1,-5-4 0,-7-28 0,0 28 0,0-28 0,0 0 1,-37 18 0,37-18 0,-42 16 1,19-9 3,0 2 1,2-2 3,21-7 2,-30 12 2,30-12 1,0 0 2,0 0-1,0 0 0,0 0-2,28-3-3,-7 3-2,2 0-3,2 0-4,5 5-11,-7-12-21,14 14-70,-11-14-25,1 5 2,-6-7-5</inkml:trace>
          <inkml:trace contextRef="#ctx0" brushRef="#br0" timeOffset="1984.4723">14374-78 87,'0'0'104,"19"-32"1,-10 9-1,3-12-47,4 7-29,-5-13-6,8 1-9,-8 1 0,3 5-3,-9-1 2,2 9-1,-9 1 2,2 25-1,-10-32 0,10 32-1,0 0 0,-23-3-2,23 3-3,-11 33 0,6-3-2,7 14 0,3 11-2,4 12 1,3 7-4,4 7 1,5-1-2,2 1 0,2-5-3,-4-11 1,2-5-1,-2-14 0,-3-9 1,-4-9 1,-2-5-1,-12-23 2,-5 30 2,5-30 0,-32 23-1,4-11 2,-7-1-2,-2 1 2,-4-5 2,4 2 1,0-7 3,9 1 1,1-6 1,27 3 1,-23-11 1,23 11-1,0 0-1,23-23-1,-23 23-2,46-14-4,-16 5 3,7 4-4,-3 3 0,1 2-1,-3 0 0,-2 2-2,-2 3-2,-7-3-2,-21-2-9,25-2-15,-4 8-35,-21-6-64,0 0 0,0 0-3,0-20 4</inkml:trace>
        </inkml:traceGroup>
      </inkml:traceGroup>
    </inkml:traceGroup>
    <inkml:traceGroup>
      <inkml:annotationXML>
        <emma:emma xmlns:emma="http://www.w3.org/2003/04/emma" version="1.0">
          <emma:interpretation id="{5D1DD44C-B79A-405D-AEC1-4DC6C0A662BA}" emma:medium="tactile" emma:mode="ink">
            <msink:context xmlns:msink="http://schemas.microsoft.com/ink/2010/main" type="paragraph" rotatedBoundingBox="13496,1992 17331,2045 17319,2950 13484,28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164E8A-5862-475C-80D6-98354EA46ABE}" emma:medium="tactile" emma:mode="ink">
              <msink:context xmlns:msink="http://schemas.microsoft.com/ink/2010/main" type="line" rotatedBoundingBox="13496,1992 17331,2045 17319,2950 13484,2898"/>
            </emma:interpretation>
          </emma:emma>
        </inkml:annotationXML>
        <inkml:traceGroup>
          <inkml:annotationXML>
            <emma:emma xmlns:emma="http://www.w3.org/2003/04/emma" version="1.0">
              <emma:interpretation id="{7E562A61-2D72-401B-B7E3-BBF812A647FF}" emma:medium="tactile" emma:mode="ink">
                <msink:context xmlns:msink="http://schemas.microsoft.com/ink/2010/main" type="inkWord" rotatedBoundingBox="13496,1992 17331,2045 17319,2950 13484,2898"/>
              </emma:interpretation>
              <emma:one-of disjunction-type="recognition" id="oneOf1">
                <emma:interpretation id="interp5" emma:lang="en-US" emma:confidence="0">
                  <emma:literal>off</emma:literal>
                </emma:interpretation>
                <emma:interpretation id="interp6" emma:lang="en-US" emma:confidence="0">
                  <emma:literal>ors</emma:literal>
                </emma:interpretation>
                <emma:interpretation id="interp7" emma:lang="en-US" emma:confidence="0">
                  <emma:literal>ons</emma:literal>
                </emma:interpretation>
                <emma:interpretation id="interp8" emma:lang="en-US" emma:confidence="0">
                  <emma:literal>on-I</emma:literal>
                </emma:interpretation>
                <emma:interpretation id="interp9" emma:lang="en-US" emma:confidence="0">
                  <emma:literal>or-I</emma:literal>
                </emma:interpretation>
              </emma:one-of>
            </emma:emma>
          </inkml:annotationXML>
          <inkml:trace contextRef="#ctx0" brushRef="#br0" timeOffset="13422.7831">14201 1683 150,'0'0'119,"0"0"4,0 0-6,5 21-77,-5-21-11,37-2-12,-7 2-11,7-5-15,11 10-22,-6-14-53,11 4-33,-2-2-5,4 0 1</inkml:trace>
          <inkml:trace contextRef="#ctx0" brushRef="#br0" timeOffset="14032.1867">15118 1489 49,'18'-39'103,"-2"9"-2,-6-11 5,6-6-46,0 8-30,-7-16-2,5 13-4,-9-6-2,4 11-2,-11 0 2,4 12-3,-7 4-1,5 21-2,0 0-1,0 0-4,0 0-2,-23 37-2,19-3-2,1 12-1,3 5-2,3 12 0,1 1-2,5 1 1,3 0-3,2-3 1,4-4-2,3-8 1,-2-6 0,-1-7 1,-4-2-1,0-12 6,-5-2-5,-9-21 6,-7 30-6,7-30 5,-28 20-5,8-10 6,-6-3 1,-1 4-9,-1-4 10,7 2-8,0-4 11,21-5-7,-27 7 2,27-7-2,0 0-3,0 0 7,20-2-7,-20 2 7,40-5-10,-13 3 8,3 2 2,-2 0-10,0 4 2,-8-8-17,8 17-29,-28-13-85,28 3 2,-28-3-6,0 0-3</inkml:trace>
          <inkml:trace contextRef="#ctx0" brushRef="#br0" timeOffset="12000.8337">12061 1513 76,'0'0'92,"7"-49"0,-7 17-44,-2 6-20,-12-4-7,-2 5-9,-9 2 0,-3 9 0,-14 2 0,1 12 3,-10 3 1,2 15 2,-4 3 1,7 16 1,-2-2-5,13 13 0,3-2-5,16 7-1,9-2-3,11-2 0,12-12-1,12-5-2,9-9 1,9-12-1,5-11-1,-2-9-2,-1-9-2,-9-10-5,-2 0-5,-14-11-13,0 9-16,-20-14-39,-3 7-32,-5-2-3,-2 0 4</inkml:trace>
          <inkml:trace contextRef="#ctx0" brushRef="#br0" timeOffset="12875.8812">12996 1473 93,'14'-37'97,"-2"14"0,-5-7-25,2-16-43,5 7-6,-5-10-4,5 5-3,-10-2 1,3 14-1,-9-3 3,4 15 0,-2 20 0,-11-21 0,11 21-3,0 0 0,-33 32-3,29 3-1,-5 4-3,6 14-2,6 7-2,4 7-1,6 2-3,6 3 0,6-1-3,3-4-1,4-7 0,-2-6 5,-2-13 0,-7-9 1,-3-6-1,-18-26 0,16 30 1,-16-30-1,0 0 0,-39 16-4,14-11-1,-5-3-3,-3 3 5,1-1-3,0 1 6,4-3-1,5 0 5,23-2-3,-28 3 5,28-3-1,0 0 0,0 0-1,35 0-2,-7 0-2,4-3-5,0-6-8,12 14-40,-7-17-74,2 3-6,-6-5 2,-1-4-6</inkml:trace>
        </inkml:traceGroup>
      </inkml:traceGroup>
    </inkml:traceGroup>
    <inkml:traceGroup>
      <inkml:annotationXML>
        <emma:emma xmlns:emma="http://www.w3.org/2003/04/emma" version="1.0">
          <emma:interpretation id="{72E55279-577A-4F27-B279-F4D0628F3B8D}" emma:medium="tactile" emma:mode="ink">
            <msink:context xmlns:msink="http://schemas.microsoft.com/ink/2010/main" type="paragraph" rotatedBoundingBox="13548,3633 17066,3551 17091,4600 13572,46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2D98EE-C879-4471-A4AA-01B69F4C602F}" emma:medium="tactile" emma:mode="ink">
              <msink:context xmlns:msink="http://schemas.microsoft.com/ink/2010/main" type="line" rotatedBoundingBox="13548,3633 17066,3551 17091,4600 13572,4682"/>
            </emma:interpretation>
          </emma:emma>
        </inkml:annotationXML>
        <inkml:traceGroup>
          <inkml:annotationXML>
            <emma:emma xmlns:emma="http://www.w3.org/2003/04/emma" version="1.0">
              <emma:interpretation id="{B70C135A-4255-48CC-BE45-C6F4BAE8F477}" emma:medium="tactile" emma:mode="ink">
                <msink:context xmlns:msink="http://schemas.microsoft.com/ink/2010/main" type="inkWord" rotatedBoundingBox="13548,3633 17066,3551 17091,4600 13572,4682"/>
              </emma:interpretation>
              <emma:one-of disjunction-type="recognition" id="oneOf2">
                <emma:interpretation id="interp10" emma:lang="en-US" emma:confidence="0">
                  <emma:literal>as</emma:literal>
                </emma:interpretation>
                <emma:interpretation id="interp11" emma:lang="en-US" emma:confidence="0">
                  <emma:literal>are</emma:literal>
                </emma:interpretation>
                <emma:interpretation id="interp12" emma:lang="en-US" emma:confidence="0">
                  <emma:literal>art</emma:literal>
                </emma:interpretation>
                <emma:interpretation id="interp13" emma:lang="en-US" emma:confidence="0">
                  <emma:literal>ass</emma:literal>
                </emma:interpretation>
                <emma:interpretation id="interp14" emma:lang="en-US" emma:confidence="0">
                  <emma:literal>an'</emma:literal>
                </emma:interpretation>
              </emma:one-of>
            </emma:emma>
          </inkml:annotationXML>
          <inkml:trace contextRef="#ctx0" brushRef="#br0" timeOffset="20298.1194">12156 3463 117,'30'-23'111,"-18"-2"-1,-1-1-1,1-6-74,-15-3-13,1 3-4,-12-5-10,-7 7-1,-11 0-2,-3 5 0,-15 2-1,-1 13 2,-14-1 3,5 11-4,-4 9 2,10 12 4,4 2-1,10 14-2,10 2 1,19 5-3,15 2 2,20 0-2,15-11 2,14-7-7,12-12 2,6-9-5,8-12-2,-8-16-11,5-2-27,-20-18-75,-3-8-8,-12-4-3,-11 2-1</inkml:trace>
          <inkml:trace contextRef="#ctx0" brushRef="#br0" timeOffset="20985.6573">13373 3209 85,'11'-41'99,"10"4"3,-5-5-4,-9-9-63,9 10-11,-11-8-1,6 13-9,-13-1 4,2 14-1,-9 2 1,9 21 1,-23-7-2,23 7-1,-26 34-2,15-1-3,1 6-4,8 9-1,2 10 0,7 5-1,7-1-1,7 0-3,6-2-2,1-9-3,2-3 1,0-6-1,-4-12-4,-26-30 2,32 32-1,-32-32 2,0 0 3,-23 14 1,-3-11 0,-6-3 1,-5 4 2,0 3 4,-2 0 2,11 2 2,-2-2 0,30-7 3,-23 9-2,23-9 1,0 0-3,42-7-3,-10-2-7,5 0-7,11 4-25,-11-4-85,12-2-12,-5-1-1,0 1-3</inkml:trace>
          <inkml:trace contextRef="#ctx0" brushRef="#br0" timeOffset="21688.8157">14695 3258 131,'33'-28'108,"-15"-9"0,8-4 1,6-8-80,-11-11-4,11 2-12,-11-9 2,4 5-8,-6 0 3,1 6 0,-6 1 0,0 9 0,-7 2 1,2 16-1,-6 3 1,-3 25 1,0 0 0,0 0 0,-5 44-3,0 2-1,1 12-2,4 11 0,0 9-3,4 10-2,6 2 1,1-4-5,5-3 0,3-7-2,2-7 1,-5-11-3,4-5 2,-6-18-1,2-5-1,-9-10 1,-7-20 1,5 28 1,-5-28 0,-23 9 2,2-9 1,-4 0 2,-5 3 1,-3 1 3,-4 1 1,7 2 2,0-5 1,10 7 1,20-9 1,-26 3-2,26-3 0,0 0-1,0 0-2,40-19-1,-15 12-1,5 3-2,5 1-2,-1 1-1,1 4-3,-3 1-3,-2 3-9,-9-8-16,4 16-42,-25-14-57,0 0-2,0 0 1,0 0-1</inkml:trace>
        </inkml:traceGroup>
      </inkml:traceGroup>
    </inkml:traceGroup>
  </inkml:traceGroup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5:36.702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78B6B43C-516C-4B41-9756-AC76E6E6C1ED}" emma:medium="tactile" emma:mode="ink">
          <msink:context xmlns:msink="http://schemas.microsoft.com/ink/2010/main" type="writingRegion" rotatedBoundingBox="8139,717 12211,559 12369,4630 8298,4789"/>
        </emma:interpretation>
      </emma:emma>
    </inkml:annotationXML>
    <inkml:traceGroup>
      <inkml:annotationXML>
        <emma:emma xmlns:emma="http://www.w3.org/2003/04/emma" version="1.0">
          <emma:interpretation id="{805C770C-8872-4621-9A39-36D8337F6D18}" emma:medium="tactile" emma:mode="ink">
            <msink:context xmlns:msink="http://schemas.microsoft.com/ink/2010/main" type="paragraph" rotatedBoundingBox="8149,662 11625,606 11641,1582 8164,16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21213D4-DE7C-4E38-82D9-B8C66AD1F185}" emma:medium="tactile" emma:mode="ink">
              <msink:context xmlns:msink="http://schemas.microsoft.com/ink/2010/main" type="line" rotatedBoundingBox="8149,662 11625,606 11641,1582 8164,1638"/>
            </emma:interpretation>
          </emma:emma>
        </inkml:annotationXML>
        <inkml:traceGroup>
          <inkml:annotationXML>
            <emma:emma xmlns:emma="http://www.w3.org/2003/04/emma" version="1.0">
              <emma:interpretation id="{A90C68D8-EB97-4897-A77C-847A24AEB5DC}" emma:medium="tactile" emma:mode="ink">
                <msink:context xmlns:msink="http://schemas.microsoft.com/ink/2010/main" type="inkWord" rotatedBoundingBox="9886,645 9972,1505 9711,1530 9625,671"/>
              </emma:interpretation>
              <emma:one-of disjunction-type="recognition" id="oneOf0">
                <emma:interpretation id="interp0" emma:lang="en-US" emma:confidence="0">
                  <emma:literal>F</emma:literal>
                </emma:interpretation>
                <emma:interpretation id="interp1" emma:lang="en-US" emma:confidence="0">
                  <emma:literal>*</emma:literal>
                </emma:interpretation>
                <emma:interpretation id="interp2" emma:lang="en-US" emma:confidence="0">
                  <emma:literal>;</emma:literal>
                </emma:interpretation>
                <emma:interpretation id="interp3" emma:lang="en-US" emma:confidence="0">
                  <emma:literal>€</emma:literal>
                </emma:interpretation>
                <emma:interpretation id="interp4" emma:lang="en-US" emma:confidence="0">
                  <emma:literal>t</emma:literal>
                </emma:interpretation>
              </emma:one-of>
            </emma:emma>
          </inkml:annotationXML>
          <inkml:trace contextRef="#ctx0" brushRef="#br0">7760 65 45,'0'0'99,"0"0"-2,0 0 2,0 0-50,0 0-16,12-28-12,-12 28-3,18-39-6,-6 14-4,-3-8 0,3 1-3,-3-5 0,3 0-3,-3 0 1,-2 0-2,0 5 1,0 4 0,-3 1 0,-4 27 1,5-35 1,-5 35 1,0 0 2,0 0 0,0 0 3,0 0 1,0 0 0,-7 46 1,5-14-1,4 10-2,-2 9-2,7 9-1,-3 2-4,6 5-1,3 2-4,1-4 0,3 0-3,-4-10 1,6-6 0,-5-10 0,2-9 1,-7-5 0,-9-25 2,14 28 1,-14-28 0,0 0 2,-21 21-3,21-21 3,-41 11-2,18-2 2,-8-2 1,6 3 1,-3-1 0,5 0 1,3-4 3,20-5 2,-28 9 2,28-9 0,0 0 0,0 0-1,0 0-1,21-7 0,-21 7-3,43-9-2,-15 6-4,0-1-4,4 6-9,-6-11-23,11 14-66,-14-5-29,0 2 2,-23-2-5</inkml:trace>
          <inkml:trace contextRef="#ctx0" brushRef="#br0" timeOffset="1062.5496">9261-16 39,'23'-32'90,"-4"11"-2,-10-9 0,-2-7-54,9 3-9,-9-8-7,9 7-3,-11 1 2,8 4-1,-10 0 3,6 9 2,-7 0 0,-2 21 0,7-21-2,-7 21-2,0 0 0,0 0-1,5 37-4,-3-7-1,-4 7-2,6 9-1,-1 12-4,4 11 0,7 8-3,4 3 0,3 4-2,4-1 0,3-7-2,0-7 2,2-9-1,-5-14 1,0-9-1,-6-14 0,-19-23 0,23 23 2,-23-23 0,0 0-3,0 0 2,-42-2-1,15 2 0,-3 0-1,-5 2 2,-2 1 0,5 1 2,2 1 2,4 0 1,26-5 2,-32 4 1,32-4 3,0 0-2,0 0 3,0 0-2,0 0-1,37 0-1,-9 2-2,4-4-1,7 0-4,1 2-5,-4-5-9,8 10-29,-18-10-87,6 5 2,-11-4-6,-21 4 3</inkml:trace>
          <inkml:trace contextRef="#ctx0" brushRef="#br0" timeOffset="-1140.6843">6232 141 15,'0'0'95,"0"0"-3,0 0 2,23-30-41,-23 30-18,9-39-12,3 16-4,-10-12-6,8 3-7,-6-5 0,3 5-1,-5-8 1,8 8-1,-10-2 2,4 8-1,-4 3 1,0 23 1,5-35-1,-5 35 1,0 0 0,0 0 1,0 0-1,5 23 1,-8 1-2,3 10 1,-4 8-2,4 6-2,2 12 0,3 5-2,1 4-2,4 3-2,6 2 0,0-5-1,2-5-1,3-8 2,0-8-1,-5-8 1,3-10 0,-8-7 1,-11-23 1,19 25 1,-19-25 1,0 0 0,0 0 0,0 0 0,-28 9 1,28-9-2,-37 5 2,16 0-1,-2-5 3,2 4 1,1-4 1,20 0 1,-33-2 0,33 2 2,0 0-2,-20-9-1,20 9-1,0 0-2,0 0-2,30-5 0,-30 5-1,39 2 1,-12 1-5,-1-1-1,4 3-8,-5-8-14,10 17-36,-14-14-60,2-2 1,-23 2-6,32-16 3</inkml:trace>
        </inkml:traceGroup>
      </inkml:traceGroup>
    </inkml:traceGroup>
    <inkml:traceGroup>
      <inkml:annotationXML>
        <emma:emma xmlns:emma="http://www.w3.org/2003/04/emma" version="1.0">
          <emma:interpretation id="{7EEB2914-B7DB-4F28-8888-EF293E6CDA2B}" emma:medium="tactile" emma:mode="ink">
            <msink:context xmlns:msink="http://schemas.microsoft.com/ink/2010/main" type="paragraph" rotatedBoundingBox="8235,2348 12168,2170 12206,3016 8273,31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1F1D4D-C577-4F0D-9292-32D2BBE2BF2E}" emma:medium="tactile" emma:mode="ink">
              <msink:context xmlns:msink="http://schemas.microsoft.com/ink/2010/main" type="line" rotatedBoundingBox="8235,2348 12168,2170 12206,3016 8273,3195"/>
            </emma:interpretation>
          </emma:emma>
        </inkml:annotationXML>
        <inkml:traceGroup>
          <inkml:annotationXML>
            <emma:emma xmlns:emma="http://www.w3.org/2003/04/emma" version="1.0">
              <emma:interpretation id="{7C8035F5-497C-41A2-BC9B-207ADDBCBD1D}" emma:medium="tactile" emma:mode="ink">
                <msink:context xmlns:msink="http://schemas.microsoft.com/ink/2010/main" type="inkWord" rotatedBoundingBox="8235,2348 12168,2170 12206,3016 8273,3195"/>
              </emma:interpretation>
              <emma:one-of disjunction-type="recognition" id="oneOf1">
                <emma:interpretation id="interp5" emma:lang="en-US" emma:confidence="0">
                  <emma:literal>as.'</emma:literal>
                </emma:interpretation>
                <emma:interpretation id="interp6" emma:lang="en-US" emma:confidence="0">
                  <emma:literal>or-I</emma:literal>
                </emma:interpretation>
                <emma:interpretation id="interp7" emma:lang="en-US" emma:confidence="0">
                  <emma:literal>or.'</emma:literal>
                </emma:interpretation>
                <emma:interpretation id="interp8" emma:lang="en-US" emma:confidence="0">
                  <emma:literal>as-I</emma:literal>
                </emma:interpretation>
                <emma:interpretation id="interp9" emma:lang="en-US" emma:confidence="0">
                  <emma:literal>ass</emma:literal>
                </emma:interpretation>
              </emma:one-of>
            </emma:emma>
          </inkml:annotationXML>
          <inkml:trace contextRef="#ctx0" brushRef="#br0" timeOffset="12750.8707">9330 1690 84,'0'0'106,"0"0"-20,-21 0-13,21 0-13,0 0-6,-27-9-9,27 9-5,0 0-10,0 0-5,0 0-8,25 9-4,-25-9-6,37 5-1,-9-5-4,4 0-1,5 2-5,-2-4-9,9 7-15,-17-17-38,13 12-59,-10-7-3,0 5 1,-7-5-3</inkml:trace>
          <inkml:trace contextRef="#ctx0" brushRef="#br0" timeOffset="13407.1504">9981 1556 28,'0'0'90,"0"0"-2,19-39 0,-12 5-64,4-1-5,-2-11 0,3 6 0,-7-8 2,4 11 0,-9 0 2,7 12 3,-12-3-3,5 28-2,0-23-2,0 23 0,0 0-2,0 0-2,-7 32-3,10 1-2,-3 4-3,4 13-1,3 8-4,2 9-2,5 7-3,2-3-1,5 3 3,-2-9-4,1-5 2,-1-12-3,2-6 5,-8-12-3,-1-5 5,-5-4-2,-7-21 0,2 21 1,-2-21 0,-21 16 1,21-16 3,-41 14-1,15-12 3,3 1 0,-2-1 3,4 0 1,0-4 1,21 2 1,-20-2-2,20 2-1,0 0-2,0 0 0,0 0-3,32-12 0,-11 12-2,4-2-1,1 2-4,-1 0-3,5 4-11,-9-11-28,11 7-85,-32 0 1,32-7-5,-32 7 2</inkml:trace>
          <inkml:trace contextRef="#ctx0" brushRef="#br0" timeOffset="8469.4067">6724 1905 91,'0'0'110,"23"-23"-3,-23 23 1,21-46-70,-7 25-12,-14-11-9,7 4-7,-10-4-7,-1 4-1,-8 5 0,-9 4 0,-6 6-2,-8 6 1,-7 7 2,-4 9 1,-7 9 3,7 10 0,-3 11 7,6 10-4,6 1 6,16 8-5,9 2 2,15-4-5,11-8 3,13-4-4,10-19-3,16-8 2,5-17-3,7-12 0,-1-11-4,-4-14 0,5-2-19,-21-17-35,0 3-71,-14 0-3,-14 9-1,-14 0-1</inkml:trace>
          <inkml:trace contextRef="#ctx0" brushRef="#br0" timeOffset="9516.348">8174 1626 61,'0'0'101,"0"0"1,-5-21-14,5 21-44,7-42-12,2 12-10,-4-7-8,4-2-7,0-2-2,1 4-1,-8 2 1,2 5-1,-6 7 2,2 23 0,-7-25 3,7 25 0,0 0 1,-16 27 1,7-1-2,7 11-1,2 2-1,4 12 0,8 2-5,4 4 2,5 3-3,6-4 0,6-3 4,-1 0-5,3-9 4,-5-5-3,-7-7 4,-3-2-5,-8-9 5,-12-21-4,0 30-1,0-30 0,-35 12 2,8-8-1,-3-4 2,-5 3 0,0-6 2,3 3-1,4-2 2,5 2 1,3-5 0,20 5 2,-21-2-3,21 2 1,0 0-3,23 5 1,0-1-3,5 3 0,6-2-2,5 2-7,3 4-13,-7-13-38,-1 9-69,-4-5 1,-7-2-5,-23 0 1</inkml:trace>
        </inkml:traceGroup>
      </inkml:traceGroup>
    </inkml:traceGroup>
    <inkml:traceGroup>
      <inkml:annotationXML>
        <emma:emma xmlns:emma="http://www.w3.org/2003/04/emma" version="1.0">
          <emma:interpretation id="{E08CB7CD-EBB3-4E19-BE8C-03A36D323082}" emma:medium="tactile" emma:mode="ink">
            <msink:context xmlns:msink="http://schemas.microsoft.com/ink/2010/main" type="paragraph" rotatedBoundingBox="8443,3918 12335,3766 12369,4630 8477,47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D51D21-79FF-4EBB-B6B7-0C21DA3251DB}" emma:medium="tactile" emma:mode="ink">
              <msink:context xmlns:msink="http://schemas.microsoft.com/ink/2010/main" type="inkBullet" rotatedBoundingBox="8456,4261 9143,4234 9163,4742 8476,4768"/>
            </emma:interpretation>
            <emma:one-of disjunction-type="recognition" id="oneOf2">
              <emma:interpretation id="interp10" emma:lang="en-US" emma:confidence="0">
                <emma:literal>↳</emma:literal>
              </emma:interpretation>
            </emma:one-of>
          </emma:emma>
        </inkml:annotationXML>
        <inkml:trace contextRef="#ctx0" brushRef="#br0" timeOffset="20110.6419">7040 3449 35,'0'0'102,"12"-27"-2,-12 27 1,11-42-58,-13 14-16,2-2-3,-9 3-12,-3 1 4,-9 8-8,-4 4 5,-14 7-2,-3 9 5,-16 3 1,5 18-1,-11-4 3,13 18-8,-7-3 4,19 15-9,4-1 5,22 8-10,15 1 4,19-1-5,13-8 2,15-9 1,13-11-2,7-14 0,7-21 0,-2-14 1,-2-13-4,-7-15-6,-8 1-12,-17-12-23,-4 4-78,-15 8 0,-16 6-5,-7 12 2</inkml:trace>
      </inkml:traceGroup>
      <inkml:traceGroup>
        <inkml:annotationXML>
          <emma:emma xmlns:emma="http://www.w3.org/2003/04/emma" version="1.0">
            <emma:interpretation id="{E13FC50B-7F53-4581-BD17-B6D620B0D643}" emma:medium="tactile" emma:mode="ink">
              <msink:context xmlns:msink="http://schemas.microsoft.com/ink/2010/main" type="line" rotatedBoundingBox="10521,3837 12335,3766 12369,4630 10555,4701"/>
            </emma:interpretation>
          </emma:emma>
        </inkml:annotationXML>
        <inkml:traceGroup>
          <inkml:annotationXML>
            <emma:emma xmlns:emma="http://www.w3.org/2003/04/emma" version="1.0">
              <emma:interpretation id="{DE686A21-393C-4DBB-9540-D71E20D30AF4}" emma:medium="tactile" emma:mode="ink">
                <msink:context xmlns:msink="http://schemas.microsoft.com/ink/2010/main" type="inkWord" rotatedBoundingBox="11943,3782 12335,3766 12369,4630 11976,4646"/>
              </emma:interpretation>
              <emma:one-of disjunction-type="recognition" id="oneOf3">
                <emma:interpretation id="interp11" emma:lang="en-US" emma:confidence="0">
                  <emma:literal>d</emma:literal>
                </emma:interpretation>
                <emma:interpretation id="interp12" emma:lang="en-US" emma:confidence="0">
                  <emma:literal>u</emma:literal>
                </emma:interpretation>
                <emma:interpretation id="interp13" emma:lang="en-US" emma:confidence="0">
                  <emma:literal>"</emma:literal>
                </emma:interpretation>
                <emma:interpretation id="interp14" emma:lang="en-US" emma:confidence="0">
                  <emma:literal>b</emma:literal>
                </emma:interpretation>
                <emma:interpretation id="interp15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21876.3208">10039 3302 118,'18'-26'111,"-8"1"3,8-5-3,1-5-72,-3-11-18,7-2-12,-2-8-3,-1 8-3,-8-5 3,4 9-3,-9 5 5,0 6 2,-7 5-1,0 28 1,0-32-1,0 32-1,0 0 1,0 0-2,-12 39-1,12-4-2,0 7 0,5 11-1,2 9-2,5 7-1,4 5-1,-2-2-3,6 2-1,-1-10 0,2-4 1,-5-9-1,0-9 1,-7-15-2,-2-4-1,-7-23 0,-7 30 1,7-30-1,-32 21 2,11-16 2,-7-1 3,3 3 6,-3-4 4,3 1 1,2-4 3,23 0 1,-28 3 0,28-3-1,0 0-2,0 0-2,25 2-2,1-2-1,-3-2-2,12-3-3,-3 3-9,-4-8-22,11 6-85,-9-3-17,-5 2-3,-4-2-1</inkml:trace>
          <inkml:trace contextRef="#ctx0" brushRef="#br0" timeOffset="21048.1551">8612 3219 40,'0'0'93,"0"0"2,10-42-1,1 14-62,-6-13-2,9 2-10,-8-8-1,4 6-9,-8 2 1,5 9-2,-9 2 1,2 28-1,-7-28 2,7 28 1,0 0 1,-16 30 0,6-4-3,6 8 1,-3 8-4,9 13 2,3 3-2,6 6-3,8-1-2,1-1-3,10-2 1,3-4-3,1-6 3,-4-10-3,-4-3-1,-5-12-1,-8-4 0,-13-21 1,-11 23 0,-10-21 0,-4-2 2,-5-2 2,-3-5 3,3 2 4,-2-4 3,11 7 3,1-8-1,20 10 2,-21-4-2,21 4 0,0 0-4,21 9-1,-1-2-1,10 5-2,7-3-1,5 2-4,2 3-12,-3-12-31,5 5-80,-6-4-3,-6-6-3,-8-4 1</inkml:trace>
        </inkml:traceGroup>
      </inkml:traceGroup>
    </inkml:traceGroup>
  </inkml:traceGroup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6:22.204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0B27FC3E-15AC-4E7B-B4D6-AD383D2EB49B}" emma:medium="tactile" emma:mode="ink">
          <msink:context xmlns:msink="http://schemas.microsoft.com/ink/2010/main" type="writingRegion" rotatedBoundingBox="8463,6269 13158,6177 13243,10519 8548,10611"/>
        </emma:interpretation>
      </emma:emma>
    </inkml:annotationXML>
    <inkml:traceGroup>
      <inkml:annotationXML>
        <emma:emma xmlns:emma="http://www.w3.org/2003/04/emma" version="1.0">
          <emma:interpretation id="{C1E5E586-6B8F-43A2-B9A5-3F6A2DC25ADD}" emma:medium="tactile" emma:mode="ink">
            <msink:context xmlns:msink="http://schemas.microsoft.com/ink/2010/main" type="paragraph" rotatedBoundingBox="8630,6192 12593,6311 12569,7094 8606,69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0BB53C-2C50-462C-AAA7-65ECD9060C06}" emma:medium="tactile" emma:mode="ink">
              <msink:context xmlns:msink="http://schemas.microsoft.com/ink/2010/main" type="line" rotatedBoundingBox="8630,6192 12593,6311 12569,7094 8606,6975"/>
            </emma:interpretation>
          </emma:emma>
        </inkml:annotationXML>
        <inkml:traceGroup>
          <inkml:annotationXML>
            <emma:emma xmlns:emma="http://www.w3.org/2003/04/emma" version="1.0">
              <emma:interpretation id="{D8F34BFA-9D2E-48EF-A4E0-26F61075A7F8}" emma:medium="tactile" emma:mode="ink">
                <msink:context xmlns:msink="http://schemas.microsoft.com/ink/2010/main" type="inkWord" rotatedBoundingBox="8627,6263 9023,6275 9001,6987 8606,6975"/>
              </emma:interpretation>
              <emma:one-of disjunction-type="recognition" id="oneOf0">
                <emma:interpretation id="interp0" emma:lang="en-US" emma:confidence="0">
                  <emma:literal>I</emma:literal>
                </emma:interpretation>
                <emma:interpretation id="interp1" emma:lang="en-US" emma:confidence="0">
                  <emma:literal>:</emma:literal>
                </emma:interpretation>
                <emma:interpretation id="interp2" emma:lang="en-US" emma:confidence="0">
                  <emma:literal>|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•</emma:literal>
                </emma:interpretation>
              </emma:one-of>
            </emma:emma>
          </inkml:annotationXML>
          <inkml:trace contextRef="#ctx0" brushRef="#br0">6715 5557 12,'0'0'101,"0"0"-4,-21 7 6,21-7-66,0-21-9,0 21-8,11-39-8,-4 9-1,0 0-5,0-5 0,2 1 0,-4-3 0,2 7 2,-2 2-1,-5 28 1,4-30-1,-4 30 0,0 0 1,0 35-1,0-5-2,3 11 1,1 5-3,8 10 1,6 9-1,5-1-7,10 1 2,1-5-7,5-7 5,1-7-4,-1-9 6,-11-9-3,-5-14 4,-23-14 2,0 0 1,0 0 2,0 0 0,-37 13-1,2-8 0,-4 2 0,0-2 1,-1 6 4,3-4 2,12 2 2,2-6-1,23-3 0,0 0 0,0 0-2,23 7-4,7-5-10,12 5-18,-8-12-49,12 7-51,-2 1 1,-2-8-6,-3 3 18</inkml:trace>
        </inkml:traceGroup>
        <inkml:traceGroup>
          <inkml:annotationXML>
            <emma:emma xmlns:emma="http://www.w3.org/2003/04/emma" version="1.0">
              <emma:interpretation id="{647E03ED-9D7B-4CF0-A25D-2F26A5D28588}" emma:medium="tactile" emma:mode="ink">
                <msink:context xmlns:msink="http://schemas.microsoft.com/ink/2010/main" type="inkWord" rotatedBoundingBox="10627,6252 12593,6311 12570,7075 10604,7016"/>
              </emma:interpretation>
              <emma:one-of disjunction-type="recognition" id="oneOf1">
                <emma:interpretation id="interp5" emma:lang="en-US" emma:confidence="0">
                  <emma:literal>&amp;</emma:literal>
                </emma:interpretation>
                <emma:interpretation id="interp6" emma:lang="en-US" emma:confidence="0">
                  <emma:literal>$</emma:literal>
                </emma:interpretation>
                <emma:interpretation id="interp7" emma:lang="en-US" emma:confidence="0">
                  <emma:literal>~</emma:literal>
                </emma:interpretation>
                <emma:interpretation id="interp8" emma:lang="en-US" emma:confidence="0">
                  <emma:literal>;</emma:literal>
                </emma:interpretation>
                <emma:interpretation id="interp9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906.3003">8693 5559 31,'21'-2'106,"-21"2"4,0 0-4,14-32-52,-12 4-19,10 5-9,-8-12-9,8 5-5,-8-4-2,1 4-1,-5 0 2,2 4 0,-6 3 0,4 23 1,-7-27-2,7 27 0,0 0-3,0 0-1,0 0-2,-5 27-1,17 6-2,-1 8-1,10 12-2,2 3 1,5 13 1,2 0-5,2-2 4,-2-5-4,-4-4 3,-1-12-1,-7-9 4,-4-9-3,-14-28 0,9 28 3,-9-28-1,0 0 1,-32 11-2,11-11 2,-2 3-1,-7-1 1,3-2 3,-1 2 0,5 0 2,23-2 0,-33 0 3,33 0-1,0 0 0,0 0-1,26 0-2,-1 0-2,1 5-6,4-5-14,9 12-48,-2-10-62,-7-4-6,-2-3 4,-1-7-5</inkml:trace>
          <inkml:trace contextRef="#ctx0" brushRef="#br0" timeOffset="1734.4618">10374 5758 58,'0'0'112,"0"0"-2,-5-32-1,5 32-59,9-58-19,3 26-8,-7-17-13,6 5-1,-4-6-8,2 3 0,-4 6 1,-1 4 0,-4 7 3,0 4 1,0 26 1,-4-20 0,4 20 1,-9 20 1,2 4-2,7 15 0,2 9-3,3 8 0,6 11-1,5 4-2,5-2 1,2-2-2,5-4 2,0-10-3,-1-7 3,-4-7-4,-2-11 2,-5-7-1,-16-21 0,14 25-1,-14-25 0,0 0-1,-37 19 0,16-15 0,-6-2 1,-1-2 1,0 3 2,3-6 2,4 3 2,21 0 3,-30-4-1,30 4 1,0 0-2,0 0 0,0 0-1,0 0-2,30 2-1,-7-4-5,5 4-11,-7-13-36,9 8-75,-5-1 0,-4-3-4,-21 7 0</inkml:trace>
        </inkml:traceGroup>
      </inkml:traceGroup>
    </inkml:traceGroup>
    <inkml:traceGroup>
      <inkml:annotationXML>
        <emma:emma xmlns:emma="http://www.w3.org/2003/04/emma" version="1.0">
          <emma:interpretation id="{99922196-B53D-42C1-BCD7-619386851AAF}" emma:medium="tactile" emma:mode="ink">
            <msink:context xmlns:msink="http://schemas.microsoft.com/ink/2010/main" type="paragraph" rotatedBoundingBox="8496,7977 13099,7887 13116,8710 8512,88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E41162-A6A0-4B3E-BAC4-8A9F84D2F124}" emma:medium="tactile" emma:mode="ink">
              <msink:context xmlns:msink="http://schemas.microsoft.com/ink/2010/main" type="inkBullet" rotatedBoundingBox="8502,8264 9031,8254 9041,8741 8511,8751"/>
            </emma:interpretation>
            <emma:one-of disjunction-type="recognition" id="oneOf2">
              <emma:interpretation id="interp10" emma:lang="en-US" emma:confidence="0">
                <emma:literal>c</emma:literal>
              </emma:interpretation>
              <emma:interpretation id="interp11" emma:lang="en-US" emma:confidence="0">
                <emma:literal>•</emma:literal>
              </emma:interpretation>
              <emma:interpretation id="interp12" emma:lang="en-US" emma:confidence="0">
                <emma:literal>C</emma:literal>
              </emma:interpretation>
              <emma:interpretation id="interp13" emma:lang="en-US" emma:confidence="0">
                <emma:literal>a</emma:literal>
              </emma:interpretation>
              <emma:interpretation id="interp14" emma:lang="en-US" emma:confidence="0">
                <emma:literal>e</emma:literal>
              </emma:interpretation>
            </emma:one-of>
          </emma:emma>
        </inkml:annotationXML>
        <inkml:trace contextRef="#ctx0" brushRef="#br0" timeOffset="2687.6378">6906 7665 1,'0'0'63,"30"-9"33,-30 9 1,23-47-46,-6 20-3,-13-17-9,8 7-7,-17-12-7,5 8-8,-11-5-6,-6 11-4,-8 5-3,-7 0-1,-10 14 1,-4 7-1,-5 11 2,5 12 0,-5 11 0,12 15 1,9 10-1,14 20 1,18-4-4,21 1 2,12-7-3,13-13 1,15-15-5,1-18-3,5-16-13,-11-29-27,-2-8-66,-8-5-1,-13-11-2,-5 6-1</inkml:trace>
      </inkml:traceGroup>
      <inkml:traceGroup>
        <inkml:annotationXML>
          <emma:emma xmlns:emma="http://www.w3.org/2003/04/emma" version="1.0">
            <emma:interpretation id="{CBA00B14-1ED6-4D13-A5AD-C49C87894477}" emma:medium="tactile" emma:mode="ink">
              <msink:context xmlns:msink="http://schemas.microsoft.com/ink/2010/main" type="line" rotatedBoundingBox="10731,7933 13099,7887 13115,8709 10748,8756"/>
            </emma:interpretation>
          </emma:emma>
        </inkml:annotationXML>
        <inkml:traceGroup>
          <inkml:annotationXML>
            <emma:emma xmlns:emma="http://www.w3.org/2003/04/emma" version="1.0">
              <emma:interpretation id="{69E7C8EE-02D0-40CB-B013-8B3356DA8AE1}" emma:medium="tactile" emma:mode="ink">
                <msink:context xmlns:msink="http://schemas.microsoft.com/ink/2010/main" type="inkWord" rotatedBoundingBox="10731,7933 11019,7927 11034,8650 10746,8655"/>
              </emma:interpretation>
              <emma:one-of disjunction-type="recognition" id="oneOf3">
                <emma:interpretation id="interp15" emma:lang="en-US" emma:confidence="0">
                  <emma:literal>I</emma:literal>
                </emma:interpretation>
                <emma:interpretation id="interp16" emma:lang="en-US" emma:confidence="0">
                  <emma:literal>'</emma:literal>
                </emma:interpretation>
                <emma:interpretation id="interp17" emma:lang="en-US" emma:confidence="0">
                  <emma:literal>1</emma:literal>
                </emma:interpretation>
                <emma:interpretation id="interp18" emma:lang="en-US" emma:confidence="0">
                  <emma:literal>l</emma:literal>
                </emma:interpretation>
                <emma:interpretation id="interp19" emma:lang="en-US" emma:confidence="0">
                  <emma:literal>h</emma:literal>
                </emma:interpretation>
              </emma:one-of>
            </emma:emma>
          </inkml:annotationXML>
          <inkml:trace contextRef="#ctx0" brushRef="#br0" timeOffset="4234.5903">8829 7263 67,'16'-25'93,"-13"-17"-8,11-2-39,-3 3-21,-9-3-6,5 7-10,-4 0-1,1 9 1,-4 5-2,0 23 3,-4-25 2,4 25 1,0 0 0,0 0 2,-21 39-1,21-7 0,0 10-3,11 13-1,-1 3-1,8 7-2,1-3-1,8-2-2,-1-7-3,1-2 0,-6-16-1,-2-8 2,-8-6-1,-11-21 0,7 26 0,-7-26 0,-25 13-1,4-8 1,-4-3 2,-8 3 1,1-5 1,2 5 4,2-3-1,7 2 3,21-4 0,-25 7 1,25-7-1,0 0-1,28 7-3,-5-2-2,2 0 0,5-1-3,5 1-6,0-3-17,1 10-44,-6-8-56,-4-1-3,-5-1-1,-21-2-2</inkml:trace>
        </inkml:traceGroup>
        <inkml:traceGroup>
          <inkml:annotationXML>
            <emma:emma xmlns:emma="http://www.w3.org/2003/04/emma" version="1.0">
              <emma:interpretation id="{6E750221-413C-44CE-8E1A-3ED7D9D478D3}" emma:medium="tactile" emma:mode="ink">
                <msink:context xmlns:msink="http://schemas.microsoft.com/ink/2010/main" type="inkWord" rotatedBoundingBox="12049,7918 13100,7898 13116,8710 12064,8730"/>
              </emma:interpretation>
              <emma:one-of disjunction-type="recognition" id="oneOf4">
                <emma:interpretation id="interp20" emma:lang="en-US" emma:confidence="0">
                  <emma:literal>-s</emma:literal>
                </emma:interpretation>
                <emma:interpretation id="interp21" emma:lang="en-US" emma:confidence="0">
                  <emma:literal>£</emma:literal>
                </emma:interpretation>
                <emma:interpretation id="interp22" emma:lang="en-US" emma:confidence="0">
                  <emma:literal>%</emma:literal>
                </emma:interpretation>
                <emma:interpretation id="interp23" emma:lang="en-US" emma:confidence="0">
                  <emma:literal>t</emma:literal>
                </emma:interpretation>
                <emma:interpretation id="interp24" emma:lang="en-US" emma:confidence="0">
                  <emma:literal>-A</emma:literal>
                </emma:interpretation>
              </emma:one-of>
            </emma:emma>
          </inkml:annotationXML>
          <inkml:trace contextRef="#ctx0" brushRef="#br0" timeOffset="5703.4092">11002 7224 32,'0'0'99,"-3"-39"-5,13 13-1,-10 1-48,2-17-26,5 3-6,-5-5-7,0 14 1,-4-7-2,-2 14 6,-3 2 3,7 21 0,0 0 2,-26-11 0,26 11 0,-18 30-2,8-7 1,6 9-3,2 10-2,8 11-2,4 5-2,4 2-2,2 2 0,7-2-5,0 0-3,2-5-1,-2-11 1,-4-9-1,-5-3 1,-3-11-1,-6 0 2,-5-21 1,-7 25 3,7-25-1,-30 19 0,7-12 1,-3 2-2,-4 0 4,0-2 0,3 2 5,-1-4 1,7 2 4,0-7 1,21 0 1,-20 4 0,20-4-2,0 0-2,25-7-3,-4 5-2,7 0-4,4 2-2,5 0-3,0 2-5,-3-2-9,3 14-27,-16-9-80,0-1-4,-21-4 0,23 5-2</inkml:trace>
          <inkml:trace contextRef="#ctx0" brushRef="#br0" timeOffset="5031.4985">10152 7390 74,'-18'21'109,"18"-21"2,0 0 2,0 0-62,0 0-11,32 7-11,-32-7-10,39 4-7,-11 3-10,2-7-17,5 12-46,4-5-51,-7-9-6,0 2 1,-2-12-2</inkml:trace>
        </inkml:traceGroup>
      </inkml:traceGroup>
    </inkml:traceGroup>
    <inkml:traceGroup>
      <inkml:annotationXML>
        <emma:emma xmlns:emma="http://www.w3.org/2003/04/emma" version="1.0">
          <emma:interpretation id="{6F600123-464D-4CD5-BA26-60B667F7FF17}" emma:medium="tactile" emma:mode="ink">
            <msink:context xmlns:msink="http://schemas.microsoft.com/ink/2010/main" type="paragraph" rotatedBoundingBox="8741,9856 13194,9612 13243,10504 8789,107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E40B4F-CF41-4F80-B3E4-444550D3827E}" emma:medium="tactile" emma:mode="ink">
              <msink:context xmlns:msink="http://schemas.microsoft.com/ink/2010/main" type="inkBullet" rotatedBoundingBox="8759,10196 9289,10167 9312,10588 8782,10617"/>
            </emma:interpretation>
            <emma:one-of disjunction-type="recognition" id="oneOf5">
              <emma:interpretation id="interp25" emma:lang="en-US" emma:confidence="0">
                <emma:literal>↳</emma:literal>
              </emma:interpretation>
            </emma:one-of>
          </emma:emma>
        </inkml:annotationXML>
        <inkml:trace contextRef="#ctx0" brushRef="#br0" timeOffset="6640.9589">7213 9583 10,'28'-11'100,"-28"11"6,18-28-3,-18 28-44,14-48-14,-4 20-10,-13-11-9,8-1-7,-12-1-6,0 2-2,-7-1-1,-4 8-2,-10 0 3,-7 11-3,-6 5 2,-8 16 0,-4 9 0,5 14-4,2 9 1,6 12-1,10 7-1,12 7 1,16-3-2,20-4 1,19-12-2,9-6 2,10-15-5,6-11-2,5-12-9,-5-15-23,5-6-72,-18-6-22,-10-1 2,-11-3-5</inkml:trace>
      </inkml:traceGroup>
      <inkml:traceGroup>
        <inkml:annotationXML>
          <emma:emma xmlns:emma="http://www.w3.org/2003/04/emma" version="1.0">
            <emma:interpretation id="{3C578DF1-A9A2-45F1-A99C-E27D9588E5BB}" emma:medium="tactile" emma:mode="ink">
              <msink:context xmlns:msink="http://schemas.microsoft.com/ink/2010/main" type="line" rotatedBoundingBox="10948,9735 13194,9612 13243,10504 10996,10626"/>
            </emma:interpretation>
          </emma:emma>
        </inkml:annotationXML>
        <inkml:traceGroup>
          <inkml:annotationXML>
            <emma:emma xmlns:emma="http://www.w3.org/2003/04/emma" version="1.0">
              <emma:interpretation id="{5667D1F4-94CE-4EB9-9006-F3F9F965D6C0}" emma:medium="tactile" emma:mode="ink">
                <msink:context xmlns:msink="http://schemas.microsoft.com/ink/2010/main" type="inkWord" rotatedBoundingBox="11119,9799 11342,10432 11022,10545 10799,9912"/>
              </emma:interpretation>
              <emma:one-of disjunction-type="recognition" id="oneOf6">
                <emma:interpretation id="interp26" emma:lang="en-US" emma:confidence="0">
                  <emma:literal>2</emma:literal>
                </emma:interpretation>
                <emma:interpretation id="interp27" emma:lang="en-US" emma:confidence="0">
                  <emma:literal>U I</emma:literal>
                </emma:interpretation>
                <emma:interpretation id="interp28" emma:lang="en-US" emma:confidence="0">
                  <emma:literal>U l</emma:literal>
                </emma:interpretation>
                <emma:interpretation id="interp29" emma:lang="en-US" emma:confidence="0">
                  <emma:literal>j</emma:literal>
                </emma:interpretation>
                <emma:interpretation id="interp30" emma:lang="en-US" emma:confidence="0">
                  <emma:literal>U 1</emma:literal>
                </emma:interpretation>
              </emma:one-of>
            </emma:emma>
          </inkml:annotationXML>
          <inkml:trace contextRef="#ctx0" brushRef="#br0" timeOffset="7484.7482">9051 9163 33,'0'0'93,"7"-25"-3,-5-5 0,7-10-56,-2 6-18,-2-8 0,2 5-5,-7-2 0,2 9-1,-6 2 2,4 28 0,-14-30 1,14 30 0,0 0 0,-19 23 0,15 5-3,8 14-1,5 4-1,8 12-1,6-1-2,4 6 1,6-3-4,4-5 1,2-9-2,-4-4 2,-5-12-2,-7-5 2,-23-25-1,18 30 1,-18-30 0,-25 19 2,-3-17 2,0 0 0,-11-6 3,4 4-1,-1-5 2,5 3 0,4-5-1,27 7-1,-33-9-3,33 9 0,0 0-3,0 0 0,42-3-4,-12 1-5,19 7-21,-8-12-68,17-3-29,2-1-2,4-5 0</inkml:trace>
        </inkml:traceGroup>
        <inkml:traceGroup>
          <inkml:annotationXML>
            <emma:emma xmlns:emma="http://www.w3.org/2003/04/emma" version="1.0">
              <emma:interpretation id="{D18A4665-3CED-4489-A6BC-8C2028313841}" emma:medium="tactile" emma:mode="ink">
                <msink:context xmlns:msink="http://schemas.microsoft.com/ink/2010/main" type="inkWord" rotatedBoundingBox="12776,9635 13194,9612 13242,10504 12825,10526"/>
              </emma:interpretation>
            </emma:emma>
          </inkml:annotationXML>
          <inkml:trace contextRef="#ctx0" brushRef="#br0" timeOffset="8250.4121">10875 9045 105,'2'-20'106,"10"-1"-3,-6-11-1,-1-10-69,11 5-13,-4-11-4,4 4-4,-7 0 2,5 7 0,-9 0 3,2 14 1,-10-3 0,3 26-1,-2-20-4,2 20 1,0 0-5,-7 30 0,7-5-4,5 14-1,-1 8 0,10 8-2,2 12-4,5 2-1,2 3-3,5-5-2,2 0 1,-2-7 1,-1-5-2,-6-11 2,-5-7 1,-4-7 3,-8-7 2,-8-2 3,4-21-1,-28 30 2,3-21 0,-1 0 2,-6-7 1,2 3 1,0-7 1,7 4 1,0-7 1,23 5 0,-30-11 0,30 11-2,0 0 0,0 0-2,30-25-2,-7 22-1,5 1-2,4 2-1,5 5-1,-3 1 1,3 4-4,-4-1 0,-6 2-5,-4-8-12,3 11-39,-26-14-74,23 0 0,-23 0-4,0 0 2</inkml:trace>
        </inkml:traceGroup>
      </inkml:traceGroup>
    </inkml:traceGroup>
  </inkml:traceGroup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7:50.773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F6D2211-849F-4808-907E-31D67E9A9284}" emma:medium="tactile" emma:mode="ink">
          <msink:context xmlns:msink="http://schemas.microsoft.com/ink/2010/main" type="inkDrawing" rotatedBoundingBox="12814,389 14414,18728 13966,18767 12366,428" shapeName="Other"/>
        </emma:interpretation>
      </emma:emma>
    </inkml:annotationXML>
    <inkml:trace contextRef="#ctx0" brushRef="#br0">38 86 6,'-5'-20'71,"-6"0"5,11 20-1,-10-24-35,10 24 3,0 0 0,-14-24-6,14 24-3,0 0-5,0 0-3,0 0-3,14 37-4,-14-17-2,4 11-3,-4-1-2,2 12-1,-2 6-3,4 7-2,-4 4 3,5 6-4,-3 5 4,2 7-5,-1 2 3,1 2-4,-2 4 5,5 2-2,-5 7-2,2 3 2,-2-1-4,3 2 1,-1 3 1,1 0-3,-1-7 3,3-7-4,-1-6 4,3-2-3,0-3 2,-1 1-1,-1-5 0,-1 7 1,-1 2-2,-1 6 2,-2 1-3,1 3 1,-1-3 3,0-1-2,2-1 2,1-5-4,1-3 4,3-1-4,0-3 3,0 1-2,1-3-2,-1 0 2,0 2-2,-3-4 2,1 2-1,-5 1 2,0-3-3,3-3 3,-3 6-3,0-1 3,3 2 1,1 3-1,1 4 0,-3 0 0,3 2 0,-3 4-1,0 1 1,1-5-2,1 2-1,-1 0 1,1 1-1,1 1 0,2 7-1,4 0 0,-2 2-1,2 7 3,-2 0-3,0 2 3,0 2-3,2-2 3,-2-6-2,-3-1 3,3-4-3,0-2 1,0 2 0,-2-2-3,2-3 3,-2 3-3,-1-2 2,-1 2-1,2 0 2,-3 2-2,1-5 2,-1 1 3,1 0-3,-1-3 1,3 3-1,-2-5 2,4 3-1,-3-1 0,3-2 1,-2-1-2,2-1 0,0-5 2,0 5 0,0 1 0,0 1-1,2-4 1,-2-2-2,2-1 3,0-3-1,0-3 1,0-4-2,-2-3 2,0 5-2,0 2-2,-2 1 3,2 1-2,-2 2 0,-1 1 0,1 2 1,2-1-2,0 1 2,-2-2 3,2-1-3,-3 3 1,1 0 0,0 4 1,-3-4-2,1-1 3,0 1-4,1-5-3,-1 3 3,-1-5-2,1 3 1,0-1-1,3 7 2,1 8-1,0 3 2,0 5 4,5 1-2,-1 5 2,0-3-4,3 3 2,-1-4-2,-1-8-1,-1-1 1,-2-2-2,-2 1 2,-2 3-1,2 4 2,-5 1 1,3 1-1,0 3 3,-1-1-3,1-1 1,0-3-1,0-2 2,-1-7-2,3 3-2,0 4 3,-2 0-4,-2 9 5,-1 2-3,-2 2 2,-1 5-1,-6-3 0,1-2 3,0 0-1,2-2-1,2-4 1,5-1-2,2 1 2,4 4-2,2 4 1,3 1 0,-3-7-1,-2-1 3,-4-5-4,-5-3 3,-4-5-2,-2 1-1,0-5 1,-3 1-4,1 3 3,4 3-2,0 2 3,2 2-3,3-4 3,-1-4 0,-2-5 0,2-2 1,-1-3-1,1-3 1,-2-1-1,0-2 1,1 3-1,-1 1-1,0-1 2,0-1-3,0 0 2,1 1-3,1-1 3,5 3-3,-1 1 2,1 3 1,4 2 0,-2 5 1,0-1-2,-2-1 2,0-1-2,-5-4 2,-2-7 3,0 1-6,-2 1 5,0 5-5,-2 2 6,-2 9-6,-5 4 5,0-2-5,-4-2 0,-4-7 2,-1-6-1,3-9 1,0-17-2,4-10 1,4-10-1,5-9-1,2-24-3,4 29-3,-4-29-8,0 0-15,11-24-41,-26-35-47,2-7-9,-22-26-5,-18-11-10</inkml:trace>
  </inkml:traceGroup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7:00.831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7B05E894-B454-491B-8D26-2910C76326C5}" emma:medium="tactile" emma:mode="ink">
          <msink:context xmlns:msink="http://schemas.microsoft.com/ink/2010/main" type="writingRegion" rotatedBoundingBox="8785,12010 13469,12008 13471,16916 8787,16918"/>
        </emma:interpretation>
      </emma:emma>
    </inkml:annotationXML>
    <inkml:traceGroup>
      <inkml:annotationXML>
        <emma:emma xmlns:emma="http://www.w3.org/2003/04/emma" version="1.0">
          <emma:interpretation id="{B949A755-E29D-4199-89CA-575E7EAFC953}" emma:medium="tactile" emma:mode="ink">
            <msink:context xmlns:msink="http://schemas.microsoft.com/ink/2010/main" type="paragraph" rotatedBoundingBox="8855,12068 13299,12007 13311,12859 8866,129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2F0E2D-057C-4FC2-BA37-92A7817D82B4}" emma:medium="tactile" emma:mode="ink">
              <msink:context xmlns:msink="http://schemas.microsoft.com/ink/2010/main" type="line" rotatedBoundingBox="8855,12068 13299,12007 13311,12859 8866,12920"/>
            </emma:interpretation>
          </emma:emma>
        </inkml:annotationXML>
        <inkml:traceGroup>
          <inkml:annotationXML>
            <emma:emma xmlns:emma="http://www.w3.org/2003/04/emma" version="1.0">
              <emma:interpretation id="{ECCEF8E8-A860-4F10-80DF-C0F929C62F23}" emma:medium="tactile" emma:mode="ink">
                <msink:context xmlns:msink="http://schemas.microsoft.com/ink/2010/main" type="inkWord" rotatedBoundingBox="9001,12206 9145,12824 8908,12878 8764,12261"/>
              </emma:interpretation>
              <emma:one-of disjunction-type="recognition" id="oneOf0">
                <emma:interpretation id="interp0" emma:lang="en-US" emma:confidence="0">
                  <emma:literal>311</emma:literal>
                </emma:interpretation>
                <emma:interpretation id="interp1" emma:lang="en-US" emma:confidence="0">
                  <emma:literal>3.1</emma:literal>
                </emma:interpretation>
                <emma:interpretation id="interp2" emma:lang="en-US" emma:confidence="0">
                  <emma:literal>361</emma:literal>
                </emma:interpretation>
                <emma:interpretation id="interp3" emma:lang="en-US" emma:confidence="0">
                  <emma:literal>s,</emma:literal>
                </emma:interpretation>
                <emma:interpretation id="interp4" emma:lang="en-US" emma:confidence="0">
                  <emma:literal>1.1</emma:literal>
                </emma:interpretation>
              </emma:one-of>
            </emma:emma>
          </inkml:annotationXML>
          <inkml:trace contextRef="#ctx0" brushRef="#br0">16452 11317 147,'0'0'115,"16"-23"-2,-9 2 1,3 0-76,-6-18-13,8 5-14,-3-8-3,0 0-4,0-1 0,-2 3 4,-2 3-3,0 5 5,-5 2-3,2 9 5,-2 21-4,2-23 2,-2 23-3,0 0-1,5 42 1,2-5-4,2 9 2,7 9-5,0 5 2,5 5-1,0 2-1,4-5-1,-2-2 0,3-7 1,-8-9-2,-2-9 3,-2-8-2,-9-3 1,-5-24-2,-9 32 3,9-32-2,-44 14 2,11-7 0,-1-3 3,-1-1 0,3-1 3,2-2 1,9 0 1,21 0 0,0 0 0,0 0 0,0 0-4,23-7 0,5 7-3,2 0-4,0 0-4,7 2-7,-10-11-22,13 14-96,-40-5-3,37-3-3,-37 3 1</inkml:trace>
        </inkml:traceGroup>
        <inkml:traceGroup>
          <inkml:annotationXML>
            <emma:emma xmlns:emma="http://www.w3.org/2003/04/emma" version="1.0">
              <emma:interpretation id="{9519F366-2A66-41AB-B3D2-007DA29A2EC4}" emma:medium="tactile" emma:mode="ink">
                <msink:context xmlns:msink="http://schemas.microsoft.com/ink/2010/main" type="inkWord" rotatedBoundingBox="11107,12116 11197,12819 10928,12853 10838,12150"/>
              </emma:interpretation>
              <emma:one-of disjunction-type="recognition" id="oneOf1">
                <emma:interpretation id="interp5" emma:lang="en-US" emma:confidence="0">
                  <emma:literal>has</emma:literal>
                </emma:interpretation>
                <emma:interpretation id="interp6" emma:lang="en-US" emma:confidence="0">
                  <emma:literal>ass</emma:literal>
                </emma:interpretation>
                <emma:interpretation id="interp7" emma:lang="en-US" emma:confidence="0">
                  <emma:literal>rss</emma:literal>
                </emma:interpretation>
                <emma:interpretation id="interp8" emma:lang="en-US" emma:confidence="0">
                  <emma:literal>Las</emma:literal>
                </emma:interpretation>
                <emma:interpretation id="interp9" emma:lang="en-US" emma:confidence="0">
                  <emma:literal>les</emma:literal>
                </emma:interpretation>
              </emma:one-of>
            </emma:emma>
          </inkml:annotationXML>
          <inkml:trace contextRef="#ctx0" brushRef="#br0" timeOffset="-11031.7968">9002 11444 131,'0'0'110,"0"0"1,12-37-38,-12 37-31,16-48-11,-2 18-11,-7-10-8,7 1-5,-3-2-2,-1 4-2,-4 2 1,-1 10 0,-5 25 2,0 0 0,0 0 2,0 0 0,-11 36-1,8 8-1,-4 7-1,7 7-1,3 4-2,6 3 0,2-1-5,8-4 2,4-6-3,0-8 2,2-7-2,-1-11 1,-4-5 0,-20-23-1,26 27-1,-26-27 1,0 0-1,-28 24 0,5-15 1,-7 0 0,-2-2 3,-3 0 5,0-5 3,10 1 4,0-8 1,25 5 2,-26-12-1,26 12-1,0 0-3,23-20-3,0 15-7,5-2-11,14 14-35,-8-9-78,8 2-1,-3 0-4,0 2 1</inkml:trace>
        </inkml:traceGroup>
        <inkml:traceGroup>
          <inkml:annotationXML>
            <emma:emma xmlns:emma="http://www.w3.org/2003/04/emma" version="1.0">
              <emma:interpretation id="{47C255FC-B642-4208-AA9C-3AB93265DB72}" emma:medium="tactile" emma:mode="ink">
                <msink:context xmlns:msink="http://schemas.microsoft.com/ink/2010/main" type="inkWord" rotatedBoundingBox="13042,12010 13299,12007 13311,12859 13054,12863"/>
              </emma:interpretation>
            </emma:emma>
          </inkml:annotationXML>
          <inkml:trace contextRef="#ctx0" brushRef="#br0" timeOffset="-12031.8438">6950 11481 64,'-9'21'107,"9"-21"3,0 0 0,-5-30-61,5 30-14,12-46-9,-1 16-10,-4-7-4,5 0-7,-1 0-2,1 7-3,-5 2 2,0 7 0,-7 21 3,0 0 0,0 0 0,0 0 1,0 44 0,0-2 0,2 6-4,3 3 1,6 7-6,5-8 0,3 3-1,4-11 0,0-5-2,-2-12 1,0-2-2,-21-23-1,18 33 2,-18-33 0,-16 25 0,16-25 1,-44 21 2,16-10 4,-4-4 6,4 0 5,1-7 2,27 0 2,-35-2 0,35 2 0,0 0-1,0 0-5,28-12-2,-1 12-5,3 7-6,3-7-18,8 12-79,-6-5-25,0 2 0,-8-4-5</inkml:trace>
        </inkml:traceGroup>
      </inkml:traceGroup>
    </inkml:traceGroup>
    <inkml:traceGroup>
      <inkml:annotationXML>
        <emma:emma xmlns:emma="http://www.w3.org/2003/04/emma" version="1.0">
          <emma:interpretation id="{AB3B65BF-3E1F-4CD1-BF43-B62A85DF8AD7}" emma:medium="tactile" emma:mode="ink">
            <msink:context xmlns:msink="http://schemas.microsoft.com/ink/2010/main" type="paragraph" rotatedBoundingBox="8800,14192 13204,14293 13185,15115 8781,150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FDD670-7C44-4802-995C-2D0718BE8AC9}" emma:medium="tactile" emma:mode="ink">
              <msink:context xmlns:msink="http://schemas.microsoft.com/ink/2010/main" type="line" rotatedBoundingBox="8800,14192 13204,14293 13185,15115 8781,15015"/>
            </emma:interpretation>
          </emma:emma>
        </inkml:annotationXML>
        <inkml:traceGroup>
          <inkml:annotationXML>
            <emma:emma xmlns:emma="http://www.w3.org/2003/04/emma" version="1.0">
              <emma:interpretation id="{076910F0-7437-46DA-9FF7-6B188FEE946E}" emma:medium="tactile" emma:mode="ink">
                <msink:context xmlns:msink="http://schemas.microsoft.com/ink/2010/main" type="inkWord" rotatedBoundingBox="8794,14436 9339,14449 9327,14957 8783,14944"/>
              </emma:interpretation>
              <emma:one-of disjunction-type="recognition" id="oneOf2">
                <emma:interpretation id="interp10" emma:lang="en-US" emma:confidence="0">
                  <emma:literal>c</emma:literal>
                </emma:interpretation>
                <emma:interpretation id="interp11" emma:lang="en-US" emma:confidence="0">
                  <emma:literal>C</emma:literal>
                </emma:interpretation>
                <emma:interpretation id="interp12" emma:lang="en-US" emma:confidence="0">
                  <emma:literal>O</emma:literal>
                </emma:interpretation>
                <emma:interpretation id="interp13" emma:lang="en-US" emma:confidence="0">
                  <emma:literal>S</emma:literal>
                </emma:interpretation>
                <emma:interpretation id="interp14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-9359.8349">7289 13732 158,'19'-37'114,"-10"14"-3,-4-12-21,2 7-55,-12-9-9,5 7-8,-11-4-7,-6 8 0,-8 1-4,-7 7 2,-14 8-4,-5 15 3,-7 16 1,3 11-1,-1 10-1,10 11 0,7 4 0,16 10-1,20-2-1,22-3-2,18-15-1,9-13 1,12-15-1,6-17-1,6-18-3,-3-17-9,-5-1-31,-21-19-80,1-3-5,-17-4-5,-8 7-4</inkml:trace>
        </inkml:traceGroup>
        <inkml:traceGroup>
          <inkml:annotationXML>
            <emma:emma xmlns:emma="http://www.w3.org/2003/04/emma" version="1.0">
              <emma:interpretation id="{D920C7A3-4311-4C23-9ECE-2EAABDD59F22}" emma:medium="tactile" emma:mode="ink">
                <msink:context xmlns:msink="http://schemas.microsoft.com/ink/2010/main" type="inkWord" rotatedBoundingBox="11052,14236 11145,15062 10949,15084 10856,14259"/>
              </emma:interpretation>
              <emma:one-of disjunction-type="recognition" id="oneOf3">
                <emma:interpretation id="interp15" emma:lang="en-US" emma:confidence="0">
                  <emma:literal>1-1</emma:literal>
                </emma:interpretation>
                <emma:interpretation id="interp16" emma:lang="en-US" emma:confidence="0">
                  <emma:literal>3-1</emma:literal>
                </emma:interpretation>
                <emma:interpretation id="interp17" emma:lang="en-US" emma:confidence="0">
                  <emma:literal>II</emma:literal>
                </emma:interpretation>
                <emma:interpretation id="interp18" emma:lang="en-US" emma:confidence="0">
                  <emma:literal>Is</emma:literal>
                </emma:interpretation>
                <emma:interpretation id="interp19" emma:lang="en-US" emma:confidence="0">
                  <emma:literal>3.1</emma:literal>
                </emma:interpretation>
              </emma:one-of>
            </emma:emma>
          </inkml:annotationXML>
          <inkml:trace contextRef="#ctx0" brushRef="#br0" timeOffset="7984.7681">9014 13492 47,'12'-28'93,"-6"-11"1,4 2 2,-1 7-55,-4-12-8,4 15-4,-9-6-3,0 33-3,0-27 0,0 27-2,0 0-3,-12 36-1,3-1-3,4 18-3,-2 5-2,7 11-4,0 5-5,7 2-2,5 5-2,4-9-4,7-3 0,-2-14 0,7-4 0,-8-12 2,1-6 4,-5-13 3,-16-20 3,0 0 3,0 0 0,0 0-1,-23 3 0,23-3 1,-41-19-2,18 12 1,0 0 1,2 5 2,0 0 0,21 2 1,-25 2 1,25-2-2,0 0 0,0 0-4,27 14-5,-6-14-20,18 9-100,-6-11-5,8 4-4,-2-9-4</inkml:trace>
        </inkml:traceGroup>
        <inkml:traceGroup>
          <inkml:annotationXML>
            <emma:emma xmlns:emma="http://www.w3.org/2003/04/emma" version="1.0">
              <emma:interpretation id="{B1E88554-3E6A-41EB-8A3B-CE85D8336145}" emma:medium="tactile" emma:mode="ink">
                <msink:context xmlns:msink="http://schemas.microsoft.com/ink/2010/main" type="inkWord" rotatedBoundingBox="12139,14268 13204,14293 13186,15075 12121,15051"/>
              </emma:interpretation>
            </emma:emma>
          </inkml:annotationXML>
          <inkml:trace contextRef="#ctx0" brushRef="#br0" timeOffset="8594.173">10219 13900 124,'-16'-23'117,"16"23"2,0 0-1,-2-21-60,2 21-20,23-2-10,0 7-11,0-5-7,7 2-4,7 3-3,2-3-7,10 7-21,-13-11-67,11 7-30,-8-8-1,-2 1-6</inkml:trace>
          <inkml:trace contextRef="#ctx0" brushRef="#br0" timeOffset="-6031.5486">11057 13586 42,'0'0'28,"0"0"6,0 0 6,-2 21 1,2-21 4,0 0-4,0 0 0,0 0-4,0 0-1,0 0-4,0 0-1,0 0-3,0 0-1,0 0-4,0 0-3,0 0-4,16-37-6,-7 9 0,-2-6-6,5-3 1,-5-2-4,2-1 1,-2 6-4,0-1 3,-5 10-2,-2 25 1,2-23-1,-2 23 0,0 0 1,0 0 0,-11 32 1,6-7 0,3 10 3,2 7-3,2 6 2,3 5-2,6 3 0,1 4-6,4 0-5,0-3-5,7-4 1,-7-9 1,5-2-1,-9-12 0,-1 2 1,-8-11 5,-3 0 6,0-21 1,-26 30 1,5-16 1,-4-5 4,-3 2 4,-2-8 4,5 1 2,-3-11 3,28 7 2,-37-7 0,37 7 1,0 0-5,-9-20-2,9 20-5,0 0-3,32-17-3,-32 17 0,40 5-3,-20 0-3,3 4-9,-23-9-26,42 14-84,-42-14-3,28 14-2,-28-14-1</inkml:trace>
        </inkml:traceGroup>
      </inkml:traceGroup>
    </inkml:traceGroup>
    <inkml:traceGroup>
      <inkml:annotationXML>
        <emma:emma xmlns:emma="http://www.w3.org/2003/04/emma" version="1.0">
          <emma:interpretation id="{089E3501-89A7-44D0-886D-BFB611A381A5}" emma:medium="tactile" emma:mode="ink">
            <msink:context xmlns:msink="http://schemas.microsoft.com/ink/2010/main" type="paragraph" rotatedBoundingBox="8837,16064 13470,16062 13471,16916 8838,169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BED5D5-1A67-4BAF-9008-E48840EC22B0}" emma:medium="tactile" emma:mode="ink">
              <msink:context xmlns:msink="http://schemas.microsoft.com/ink/2010/main" type="inkBullet" rotatedBoundingBox="8837,16397 9352,16396 9353,16872 8838,16873"/>
            </emma:interpretation>
            <emma:one-of disjunction-type="recognition" id="oneOf4">
              <emma:interpretation id="interp20" emma:lang="en-US" emma:confidence="0">
                <emma:literal>I</emma:literal>
              </emma:interpretation>
              <emma:interpretation id="interp21" emma:lang="en-US" emma:confidence="0">
                <emma:literal>U</emma:literal>
              </emma:interpretation>
              <emma:interpretation id="interp22" emma:lang="en-US" emma:confidence="0">
                <emma:literal>d</emma:literal>
              </emma:interpretation>
              <emma:interpretation id="interp23" emma:lang="en-US" emma:confidence="0">
                <emma:literal>u</emma:literal>
              </emma:interpretation>
              <emma:interpretation id="interp24" emma:lang="en-US" emma:confidence="0">
                <emma:literal>k</emma:literal>
              </emma:interpretation>
            </emma:one-of>
          </emma:emma>
        </inkml:annotationXML>
        <inkml:trace contextRef="#ctx0" brushRef="#br0" timeOffset="-4484.5998">7391 15773 38,'23'-35'97,"-16"10"1,-5-15 2,1-4-54,-1 5-15,-9-7-6,2 4-7,-11 3-4,-2 9-4,-12 5-2,-7 9-2,-12 6 3,-6 15 0,-7 7 1,2 15 0,0 6 1,11 15 0,10 3-3,16 9 1,18-5-4,17 1 0,15-8-4,13-11 0,8-9-1,8-14-2,-1-12-3,0-21-10,1-1-25,-17-22-72,0-9-3,-9-9-2,-7-4-2</inkml:trace>
      </inkml:traceGroup>
      <inkml:traceGroup>
        <inkml:annotationXML>
          <emma:emma xmlns:emma="http://www.w3.org/2003/04/emma" version="1.0">
            <emma:interpretation id="{5C6A58D5-761F-4A0A-968E-B0D063FFD3D7}" emma:medium="tactile" emma:mode="ink">
              <msink:context xmlns:msink="http://schemas.microsoft.com/ink/2010/main" type="line" rotatedBoundingBox="11201,16063 13470,16062 13471,16916 11202,16917"/>
            </emma:interpretation>
          </emma:emma>
        </inkml:annotationXML>
        <inkml:traceGroup>
          <inkml:annotationXML>
            <emma:emma xmlns:emma="http://www.w3.org/2003/04/emma" version="1.0">
              <emma:interpretation id="{24EBE427-24E1-4C10-B595-5562A8593AB2}" emma:medium="tactile" emma:mode="ink">
                <msink:context xmlns:msink="http://schemas.microsoft.com/ink/2010/main" type="inkWord" rotatedBoundingBox="13120,16063 13470,16062 13471,16916 13121,16917"/>
              </emma:interpretation>
              <emma:one-of disjunction-type="recognition" id="oneOf5">
                <emma:interpretation id="interp25" emma:lang="en-US" emma:confidence="0">
                  <emma:literal>•</emma:literal>
                </emma:interpretation>
                <emma:interpretation id="interp26" emma:lang="en-US" emma:confidence="0">
                  <emma:literal>c</emma:literal>
                </emma:interpretation>
                <emma:interpretation id="interp27" emma:lang="en-US" emma:confidence="0">
                  <emma:literal>S</emma:literal>
                </emma:interpretation>
                <emma:interpretation id="interp28" emma:lang="en-US" emma:confidence="0">
                  <emma:literal>O</emma:literal>
                </emma:interpretation>
                <emma:interpretation id="interp29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-3593.9279">9286 15341 28,'0'0'92,"0"0"0,0 0 0,19-35-49,-10 14-23,-4-11-2,4 4-7,-2-6-2,-3 8-4,-1-1 4,-3 27-1,0-28 4,0 28 0,0 0 1,0 0-2,-21 39-1,16-9-1,3 5-4,7 6 0,2 6-5,11-1 2,5 0-3,5-2 1,7-3-2,-3-6 1,0-3 0,-4-9 1,-7 0-1,-21-23 1,4 35 0,-4-35 4,-27 23 4,3-14 3,-10-6 2,2 1 2,-8-11 2,10 5 1,-4-7 0,11 4-2,-3-2-3,26 7-4,0 0-2,0 0-1,0 0-4,0 0 0,46 35-5,-11-23-8,13 8-31,-6-13-81,13 0-1,-4-14-5,2-4 0</inkml:trace>
        </inkml:traceGroup>
        <inkml:traceGroup>
          <inkml:annotationXML>
            <emma:emma xmlns:emma="http://www.w3.org/2003/04/emma" version="1.0">
              <emma:interpretation id="{D2D8D2C5-2509-437A-9422-C37DC2CFF1E9}" emma:medium="tactile" emma:mode="ink">
                <msink:context xmlns:msink="http://schemas.microsoft.com/ink/2010/main" type="inkWord" rotatedBoundingBox="11201,16125 11531,16124 11532,16731 11202,16732"/>
              </emma:interpretation>
              <emma:one-of disjunction-type="recognition" id="oneOf6">
                <emma:interpretation id="interp30" emma:lang="en-US" emma:confidence="0">
                  <emma:literal>I</emma:literal>
                </emma:interpretation>
                <emma:interpretation id="interp31" emma:lang="en-US" emma:confidence="0">
                  <emma:literal>1</emma:literal>
                </emma:interpretation>
                <emma:interpretation id="interp32" emma:lang="en-US" emma:confidence="0">
                  <emma:literal>J</emma:literal>
                </emma:interpretation>
                <emma:interpretation id="interp33" emma:lang="en-US" emma:confidence="0">
                  <emma:literal>y</emma:literal>
                </emma:interpretation>
                <emma:interpretation id="interp3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-2812.6405">11196 15470 130,'0'0'112,"0"0"0,0 0-2,27-32-76,-20-10-10,12 1-7,-8-10-6,5 0-4,1-2-1,-4 5-1,-1 4 0,-1 11 1,-4 6 2,-7 27 0,0 0 2,0 0-1,5 39-1,-5 5 0,0 16-2,2 7 0,3 11-5,4 1 2,7-1-5,5-4 2,2-5-4,0-9 2,3-11-2,-3-10 1,-2-11 0,-5-5 0,-16-23 1,4 30 0,-4-30 2,-27 16 0,4-11 2,-7-1 0,-3-1 2,3 1 2,-2-4 2,4 5 1,3-7 1,25 2 1,-28-3 1,28 3-2,0 0 0,0 0-2,0 0-1,32-25-3,-11 18 0,7 2-3,4 1 0,1 1-2,-1 3-3,-4-2-7,2 11-19,-30-9-89,36 3-16,-36-3-3,0 0 0</inkml:trace>
        </inkml:traceGroup>
      </inkml:traceGroup>
    </inkml:traceGroup>
  </inkml:traceGroup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7:28.333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0BAF9AB4-F594-40B9-B7E7-60EB39607D3C}" emma:medium="tactile" emma:mode="ink">
          <msink:context xmlns:msink="http://schemas.microsoft.com/ink/2010/main" type="writingRegion" rotatedBoundingBox="21137,486 29793,497 29771,17242 21115,17230"/>
        </emma:interpretation>
      </emma:emma>
    </inkml:annotationXML>
    <inkml:traceGroup>
      <inkml:annotationXML>
        <emma:emma xmlns:emma="http://www.w3.org/2003/04/emma" version="1.0">
          <emma:interpretation id="{7DD77291-DF44-4107-87E0-DD117F3C7E9E}" emma:medium="tactile" emma:mode="ink">
            <msink:context xmlns:msink="http://schemas.microsoft.com/ink/2010/main" type="paragraph" rotatedBoundingBox="21137,486 27160,494 27159,1524 21136,15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DD309E1-26F0-489D-B551-86735C897AD3}" emma:medium="tactile" emma:mode="ink">
              <msink:context xmlns:msink="http://schemas.microsoft.com/ink/2010/main" type="line" rotatedBoundingBox="21137,486 27160,494 27159,1524 21136,1516"/>
            </emma:interpretation>
          </emma:emma>
        </inkml:annotationXML>
        <inkml:traceGroup>
          <inkml:annotationXML>
            <emma:emma xmlns:emma="http://www.w3.org/2003/04/emma" version="1.0">
              <emma:interpretation id="{3B4D6CA2-0E63-425A-A365-6F1DF090DB4C}" emma:medium="tactile" emma:mode="ink">
                <msink:context xmlns:msink="http://schemas.microsoft.com/ink/2010/main" type="inkWord" rotatedBoundingBox="21137,486 27160,494 27159,1524 21136,1516"/>
              </emma:interpretation>
              <emma:one-of disjunction-type="recognition" id="oneOf0">
                <emma:interpretation id="interp0" emma:lang="en-US" emma:confidence="0">
                  <emma:literal>*850,992=9</emma:literal>
                </emma:interpretation>
                <emma:interpretation id="interp1" emma:lang="en-US" emma:confidence="0">
                  <emma:literal>*850,992=9)</emma:literal>
                </emma:interpretation>
                <emma:interpretation id="interp2" emma:lang="en-US" emma:confidence="0">
                  <emma:literal>*850.92=9</emma:literal>
                </emma:interpretation>
                <emma:interpretation id="interp3" emma:lang="en-US" emma:confidence="0">
                  <emma:literal>*850,922=9)</emma:literal>
                </emma:interpretation>
                <emma:interpretation id="interp4" emma:lang="en-US" emma:confidence="0">
                  <emma:literal>*850.92=9)</emma:literal>
                </emma:interpretation>
              </emma:one-of>
            </emma:emma>
          </inkml:annotationXML>
          <inkml:trace contextRef="#ctx0" brushRef="#br0">1081-185 64,'0'0'78,"0"0"0,0 0-23,0 0-12,-5-26-5,5 26-5,0 0-3,0 0-2,0 0-2,0 0-2,0 0-2,0 0-3,0 0-2,0 0-1,-32 19-2,32-19-1,-37 30-1,14-2 0,-9 5-2,2 8 1,-7 10-5,4 8 1,3 6-5,10 4 0,10 3-4,8-7-6,20 0-17,1-18-28,20-6-63,7-13-4,7-14 2,1-16-4</inkml:trace>
          <inkml:trace contextRef="#ctx0" brushRef="#br0" timeOffset="657.0444">1496-4 128,'-13'-20'102,"13"20"2,-37-23-1,4 16-57,8 20-8,-17 4-10,10 17-6,-5 3-7,9 12-4,1 2-3,11 2-2,6-5-5,15-6 0,11-10-1,9-14-1,8-8-1,-1-15 1,3-9-2,-1-9 1,-1 0-1,-6-2-2,-6 2 1,-5 2 0,-16 21 0,21-30 0,-21 30 2,0 0 0,0 0 0,23 11 1,-16 10 0,0 5-1,7 8-3,-3 1 0,8 9-3,-3 2 2,3 0-2,-6-2 3,-1-3 0,-7-4 6,-8-2 2,-4-5 4,-9-7 2,-2-2 3,-10-12 2,3 0 1,-8-13 0,3-8-1,-2-11-1,7-5-2,-1-8-1,8-4-4,6 3-5,3-4-10,11 13-19,-2-7-33,0 35-56,30-32-4,-4 27 0,1 3-2</inkml:trace>
          <inkml:trace contextRef="#ctx0" brushRef="#br0" timeOffset="1157.0691">1829 528 154,'-5'-30'100,"5"30"0,5-33-4,-5 33-73,11-32-8,-11 32-8,10-21-1,-10 21 2,0 0 2,0 0 2,0 0-1,18 37 1,-11-14-3,2 7-2,7 2-7,1 1-5,6 1-4,-5-6 1,5 0 0,-2-7 4,-7-1 3,-14-20 5,9 30 6,-9-30 4,-23 21 1,2-9 2,-9-10 1,5 5-1,-10-9-2,7 2-2,1-5-1,6 3-2,21 2-2,-25-14-2,25 14-3,0 0-2,13-21-8,-13 21-14,49-14-31,-24 0-73,15 1 1,-3-8-4,4 2 2</inkml:trace>
          <inkml:trace contextRef="#ctx0" brushRef="#br0" timeOffset="1453.9603">2078 128 240,'0'0'121,"0"0"-1,0 0-2,0 0-87,0 0-12,42-2-12,-10-1-7,3 6-12,-5-10-28,11 11-76,-6-4-4,-3 5-1,-6 0-1</inkml:trace>
          <inkml:trace contextRef="#ctx0" brushRef="#br0" timeOffset="1672.7211">2120 401 251,'0'0'129,"0"0"-3,0 0-2,23-28-89,2 21-15,5 2-18,0-6-18,14 18-38,-12-12-70,5 10-1,-4-5-3,1 4 0</inkml:trace>
          <inkml:trace contextRef="#ctx0" brushRef="#br0" timeOffset="2047.7403">2819 244 123,'19'-44'98,"-10"21"1,-4-3 0,-8-4-62,3 30-9,-2-41-3,2 41-1,-23-28 0,23 28 1,-51-14-1,23 23-1,-16-2-5,8 16-1,-4 0-7,8 10-1,4 1-4,12 8-2,12-5-1,13-3 1,12-6-2,6-7 1,10-14-2,0-7-3,7-7-10,-9-18-27,6 1-81,-15-10-4,-1 1-2,-9-3 0</inkml:trace>
          <inkml:trace contextRef="#ctx0" brushRef="#br0" timeOffset="2813.4114">3168 313 160,'0'0'108,"0"0"2,0 0-3,4 44-71,-20-19-8,9 12-17,3 7-29,-10-5-45,7 5-42,2-5-6,3-6 0,2-8-3</inkml:trace>
          <inkml:trace contextRef="#ctx0" brushRef="#br0" timeOffset="-1687.5854">12 52 207,'0'0'111,"-21"-13"0,21 13-15,0 0-55,9-31-10,15 29-12,-4-3-6,15 8-4,4-3-7,7 2-9,7 5-14,-6-9-19,15 13-47,-9-6-28,-2 2-2,-10-2 0</inkml:trace>
          <inkml:trace contextRef="#ctx0" brushRef="#br0" timeOffset="-1421.9475">33 241 194,'0'0'117,"0"0"1,-14-24-1,14 24-78,30-11-5,2 13-13,-2-7-9,14 8-6,2-1-11,0-4-17,15 18-38,-8-14-57,-3 5-4,-6-2-2,-4 0-1</inkml:trace>
          <inkml:trace contextRef="#ctx0" brushRef="#br0" timeOffset="-2234.4841">407-82 1,'-7'25'0,"7"-25"45,9 24-1,-9-24-39,0 0-1,0 0-2,12 20-1,-12-20 0,0 0 3,0 0 1,0 0 1,0 0 0,0 0-1,0 0 1,0 0-2,0 0 0,0 0-4,-21-13 1,21 13 0,0 0 2,0 0 2,-21-7 2,21 7 0,-25 4 0,25-4 1,-33 14-1,33-14-1,-32 19-3,32-19-3,-23 18-5,23-18-6,0 0-2,0 0-3,0 0 2,0 0 0,0 0 1,0 0 2,0 0 4,0 0 5,0 0 3,0 0 3,0 0-1,0 0-1,0 0 0,0 0 1,0 0 1,0 0 2,0 0 6,0 0 2,0 0 4,0 0 3,-9-25 3,9 25 2,0 0-2,0 0-1,0 0-2,0 0 1,-16-21 3,16 21 2,0 0 2,0 0 2,0 0 2,0 0 0,-26-26 1,26 26-3,0 0-3,0 0-5,-14-25-4,14 25-2,0 0-2,0 0-3,0 0 0,0 0-3,0 0-1,-18 30-2,13 2-1,3 13-1,0 10-4,-1 13 1,1 4-4,2 2-1,2 0-5,1-13-7,8-1-25,-11-30-45,14-7-38,-14-23-2,0 0 1,28-46 0</inkml:trace>
          <inkml:trace contextRef="#ctx0" brushRef="#br0" timeOffset="-1968.8487">409-61 100,'9'-21'101,"-9"21"2,0 0 5,0 0-50,0 0-7,0 0-8,0 0-10,19 32-6,-19-6-8,7 18-3,-5 5-9,3 9-5,2 7-11,-5-7-10,12 9-23,-14-23-35,9 5-42,-4-16-1,2-10 0,-7-23 1</inkml:trace>
          <inkml:trace contextRef="#ctx0" brushRef="#br0" timeOffset="3485.3091">3837-80 99,'0'0'97,"14"-37"4,-14 37-3,-7-39-50,7 39-17,-21-25-5,21 25-8,-43 2-5,15 16-3,-9 8-3,0 8 0,2 8-4,3 4 0,4 0-2,8-4 0,13-10-1,7-9 0,0-23-1,34 7 0,-8-23 0,6-9 0,-2-5 2,0-5-2,-2 3 2,-7-1-1,-5 6 0,-5 4 1,-11 23-1,7-26 2,-7 26-1,0 0 2,0 0 0,-9 23 1,9-2 0,5 9 1,6 7-2,8 7 2,4 11-3,4 5 0,6 7-2,-1 5 1,-4 0-1,-5-3 1,-9-2-1,-10-5 1,-8-9 0,-13-7 2,-8-13-1,-5-8 3,-5-16 0,3-9 1,-3-16-1,5-9 0,3-12-1,11-7-2,4-2-3,5-7-8,12 9-8,-5-9-23,18 23-32,-4-5-44,11 12 1,1 4-1,2 8 1</inkml:trace>
          <inkml:trace contextRef="#ctx0" brushRef="#br0" timeOffset="3861.3294">4117 389 185,'-10'-23'116,"10"23"2,5-28-2,-5 28-70,30-18-10,-7 15-18,3-1-7,6 6-6,0 3-3,0 6 0,-2 3-3,-4 5 1,-8 1-1,-6 1 1,-12 7-1,-7-3 2,-9 3-2,-5 0 1,-4-3 1,2-2 1,-1-2 0,24-21 1,-27 35-1,27-35 0,0 0-2,18 20-6,10-17-14,-5-17-25,23 5-73,-7-8-4,8-1 1,-6-7-4</inkml:trace>
          <inkml:trace contextRef="#ctx0" brushRef="#br0" timeOffset="4110.3515">4504 56 210,'0'0'121,"0"0"-3,33-18 0,-5 23-83,-3-10-14,14 7-14,5 3-17,-2-5-19,8 14-25,-13-5-60,3 3-4,-10-1 0,-5 3 0</inkml:trace>
          <inkml:trace contextRef="#ctx0" brushRef="#br0" timeOffset="4313.5122">4569 267 235,'23'-14'117,"3"2"-3,13 10-6,0-7-93,10 4-29,11 10-57,-7-8-42,0 3-2,-5-2-4,3 2 2</inkml:trace>
          <inkml:trace contextRef="#ctx0" brushRef="#br0" timeOffset="4625.9914">5442 174 89,'7'-23'94,"0"2"2,-5-2 2,-7-4-61,5 27-5,-20-37-3,20 37 0,-49-26-1,21 26 0,-11-7-1,4 16-2,-8-4-3,10 14-3,-1-1-4,15 7-3,8 3-4,13 2-2,10-2-5,13-3-3,10 1-6,1-15-6,11 5-13,-10-20-21,13 2-57,-15-15-19,0 1 0,-10-12 2</inkml:trace>
          <inkml:trace contextRef="#ctx0" brushRef="#br0" timeOffset="8923.4648">5802-255 46,'0'0'93,"0"0"3,0 0 4,0 0-44,0 0-4,-5 25-11,5-25-7,0 0-8,0 0-6,35 30-5,-35-30-4,44 42-3,-17-8-4,3 8 0,0 11-4,-4 9 1,-10 15-4,-7 1 2,-11 8-3,-14-6 2,-7-1-9,-19-14-12,10-3-39,-10-23-50,3-20-1,0-15-5,4-13 1</inkml:trace>
        </inkml:traceGroup>
      </inkml:traceGroup>
    </inkml:traceGroup>
    <inkml:traceGroup>
      <inkml:annotationXML>
        <emma:emma xmlns:emma="http://www.w3.org/2003/04/emma" version="1.0">
          <emma:interpretation id="{133DC66A-9ADF-4BF3-80A1-4277F32470DF}" emma:medium="tactile" emma:mode="ink">
            <msink:context xmlns:msink="http://schemas.microsoft.com/ink/2010/main" type="paragraph" rotatedBoundingBox="21277,1880 27357,1642 27398,2696 21319,29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CD7656F-5105-40C4-A8F4-A9BBADA98EC2}" emma:medium="tactile" emma:mode="ink">
              <msink:context xmlns:msink="http://schemas.microsoft.com/ink/2010/main" type="line" rotatedBoundingBox="21277,1880 27357,1642 27398,2696 21319,2933"/>
            </emma:interpretation>
          </emma:emma>
        </inkml:annotationXML>
        <inkml:traceGroup>
          <inkml:annotationXML>
            <emma:emma xmlns:emma="http://www.w3.org/2003/04/emma" version="1.0">
              <emma:interpretation id="{6349DBE3-AE80-44E4-A976-561C6AFEFEF7}" emma:medium="tactile" emma:mode="ink">
                <msink:context xmlns:msink="http://schemas.microsoft.com/ink/2010/main" type="inkWord" rotatedBoundingBox="21281,1975 21841,1953 21864,2542 21304,2564"/>
              </emma:interpretation>
              <emma:one-of disjunction-type="recognition" id="oneOf1">
                <emma:interpretation id="interp5" emma:lang="en-US" emma:confidence="1">
                  <emma:literal>#</emma:literal>
                </emma:interpretation>
                <emma:interpretation id="interp6" emma:lang="en-US" emma:confidence="0">
                  <emma:literal>*</emma:literal>
                </emma:interpretation>
                <emma:interpretation id="interp7" emma:lang="en-US" emma:confidence="0">
                  <emma:literal>¥</emma:literal>
                </emma:interpretation>
                <emma:interpretation id="interp8" emma:lang="en-US" emma:confidence="0">
                  <emma:literal>V</emma:literal>
                </emma:interpretation>
                <emma:interpretation id="interp9" emma:lang="en-US" emma:confidence="0">
                  <emma:literal>HI</emma:literal>
                </emma:interpretation>
              </emma:one-of>
            </emma:emma>
          </inkml:annotationXML>
          <inkml:trace contextRef="#ctx0" brushRef="#br0" timeOffset="10079.7755">261 1357 6,'0'0'81,"0"0"5,0 0 4,0 0-36,0 0-6,0 0-7,3-23-6,-3 23-3,0 0-2,-7-21-3,7 21-3,0 0-3,0 0-2,0 0-3,-10 37-3,10-37-2,-6 41-3,1-4-3,5 7-4,5 11-7,-3-1-8,9 10-16,-4-15-21,16 4-66,-6-14-4,3-16 2,-20-23-1</inkml:trace>
          <inkml:trace contextRef="#ctx0" brushRef="#br0" timeOffset="10346.4097">478 1213 58,'0'0'102,"0"0"2,0 35 1,0 0-39,-7-1-21,14 17-10,-9 5-12,11 8-7,-4 3-14,4-4-14,5 1-27,-7-13-56,0-14-15,0-9-1,-7-28 0</inkml:trace>
          <inkml:trace contextRef="#ctx0" brushRef="#br0" timeOffset="10548.5548">176 1463 170,'-32'-23'123,"32"23"0,0 0-2,0 0-61,23-23-26,11 25-14,3-2-11,12-2-9,6 6-10,-2-11-16,14 14-29,-16-7-65,0 3-2,-14-3-1,-10 2 0</inkml:trace>
          <inkml:trace contextRef="#ctx0" brushRef="#br0" timeOffset="10751.7094">222 1564 212,'2'-27'121,"-2"27"-2,37-21-2,-9 14-87,21 16-10,4 3-23,0-1-28,21 10-83,-10 0-4,1-3-3,0-4-2</inkml:trace>
        </inkml:traceGroup>
        <inkml:traceGroup>
          <inkml:annotationXML>
            <emma:emma xmlns:emma="http://www.w3.org/2003/04/emma" version="1.0">
              <emma:interpretation id="{1B4C8784-FF9F-4EFA-98A0-E568D250C69A}" emma:medium="tactile" emma:mode="ink">
                <msink:context xmlns:msink="http://schemas.microsoft.com/ink/2010/main" type="inkWord" rotatedBoundingBox="22055,1866 24434,1773 24475,2810 22096,2903"/>
              </emma:interpretation>
              <emma:one-of disjunction-type="recognition" id="oneOf2">
                <emma:interpretation id="interp10" emma:lang="en-US" emma:confidence="0">
                  <emma:literal>(gesso,</emma:literal>
                </emma:interpretation>
                <emma:interpretation id="interp11" emma:lang="en-US" emma:confidence="0">
                  <emma:literal>(g,so,</emma:literal>
                </emma:interpretation>
                <emma:interpretation id="interp12" emma:lang="en-US" emma:confidence="0">
                  <emma:literal>(grad,</emma:literal>
                </emma:interpretation>
                <emma:interpretation id="interp13" emma:lang="en-US" emma:confidence="0">
                  <emma:literal>(ipso,</emma:literal>
                </emma:interpretation>
                <emma:interpretation id="interp14" emma:lang="en-US" emma:confidence="0">
                  <emma:literal>(gad,</emma:literal>
                </emma:interpretation>
              </emma:one-of>
            </emma:emma>
          </inkml:annotationXML>
          <inkml:trace contextRef="#ctx0" brushRef="#br0" timeOffset="11079.8214">1132 1109 163,'-28'21'115,"0"7"0,-4 14-2,-7 6-73,13 24-9,-1 6-15,13 8-9,7 4-15,7-7-19,21 2-44,6-20-46,13-14 0,3-26-1,13-18 0</inkml:trace>
          <inkml:trace contextRef="#ctx0" brushRef="#br0" timeOffset="11626.7237">1515 1186 102,'0'0'110,"-42"7"-2,17 9 1,-7 12-47,2-1-30,4 17-10,5 2-13,8-2-4,6 2-3,9-11 0,5-10-2,14-11 1,-1-14 1,8-9 0,-2-14-1,-1-5 0,-2-6 1,-2-1-2,-3 3 1,-4 2 0,-5 6 0,-9 24 2,5-27 2,-5 27 0,0 0 2,-9 27 1,4-3-1,5 8 1,2 7-2,8 10-1,6 6-5,5 3 0,9 2-4,2-2 1,3-1-2,-3-1 2,-4-3 2,-8-5 3,-8-6 3,-10-3 2,-16-9 2,-6-4 0,-13-15 1,-1-4-1,-8-16-2,3-10-2,2-11-3,7-7-4,7 0-11,4-11-29,22 6-79,-1 3-5,12 7 0,4-1-4</inkml:trace>
          <inkml:trace contextRef="#ctx0" brushRef="#br0" timeOffset="12111.1224">1937 1788 200,'0'-20'113,"3"-8"0,-1 0-4,5 1-88,-7-4-10,5 8-11,-5 23 1,6-27 2,-6 27 1,0 0 3,0 23 0,3 7 2,-3 4-2,4 13 2,3-1-4,5 7-1,4-5-6,0-1 0,5-4-2,-3-8 2,1-5 6,-5-7-6,-14-23 1,7 30 2,-7-30 4,-23 16 1,2-16 3,-2 3 1,-7-10-5,4 5 8,-1-8 1,27 10-2,-35-14 0,35 14-4,0 0 0,0 0-2,0 0-3,32-16-3,-2 19-4,0-6-7,10 10-25,-15-14-94,10 5-1,-10-5-6,-2 2 3</inkml:trace>
          <inkml:trace contextRef="#ctx0" brushRef="#br0" timeOffset="14361.8273">2224 1181 90,'0'0'99,"-26"-7"5,26 7-2,-27-9-51,27 9-7,0 0-13,0 0-5,-26-7-7,26 7-5,0 0-4,0 0-2,28 18-4,-7-6 0,4 2-2,7 0-1,8 2 0,1 0-2,1 3 1,-1-1 0,3 0 0,-9 1 0,-3-5 1,-9 0-1,-23-14 0,32 20 0,-32-20 1,0 0-1,0 0 1,0 0-2,0 0 1,0 0 0,0 0 0,-23 3 0,23-3 0,-25 0-1,25 0 1,-25 9 0,25-9-1,-24 18 2,24-18-2,-27 24 2,6-13-1,0 3 1,-2 4-1,-5 3 1,-2 5 0,0-1 1,0 3 0,3-3 0,1 3 1,6-7 0,20-21-2,-26 27 1,26-27 0,0 0 0,0 0-2,0 0 1,30-20-2,-30 20-1,35-24 0,-35 24-1,37-25-1,-37 25-1,32-30 0,-32 30 0,30-35 2,-30 35 0,32-39 2,-15 16-1,-4 0 2,4 0-2,-1 2 2,-5 0-1,-11 21 0,23-23 0,-23 23-1,0 0 1,0 0 0,0 0 1,-4 33-1,-10-13 2,14-20-2,-30 37 1,30-37-3,-35 26-4,35-26-10,-27 14-16,27-14-47,0 0-31,0 0-2,0 0-1</inkml:trace>
          <inkml:trace contextRef="#ctx0" brushRef="#br0" timeOffset="13345.5594">2249 1539 28,'0'0'96,"0"0"6,-23-12 4,23 12-46,0 0-6,0 0-9,0 0-12,-7-23-9,7 23-10,0 0-6,30-11-7,-30 11-2,23-9-1,-23 9-1,23-5 0,-23 5 1,0 0 0,21 5 0,-21-5 1,0 0-1,0 0 2,0 0-1,0 0 0,9 20 1,-9-20-1,0 0 2,0 0 0,0 0 1,0 0 0,0 0 0,0 0 0,0 0 0,0 0 1,0 0 0,0 0 0,0 0 0,0 0 1,14-23-1,-14 23 1,0 0 0,0 0-1,0 0-1,0 0-1,0 0 0,0 0-1,0 0 0,0 0-1,0 0-4,0 0-14,0 0-31,0 0-60,0 0-4,0 0-1,0 0 0</inkml:trace>
          <inkml:trace contextRef="#ctx0" brushRef="#br0" timeOffset="14893.1024">2944 1532 89,'0'0'88,"14"-21"2,-12 1-25,0-13-32,3 10-1,-5-12-7,0 12-1,-7-7-2,0 10 0,-11-4 0,18 24-2,-47-25-2,20 23 0,-12-1-1,2 15-1,-12 4-1,8 14-3,-6 5-2,10 4 0,5 5-4,14 2-1,13-2-2,19-5-1,14-13-1,11-10 1,12-12-4,4-13-3,7-7-5,-9-16-12,5 4-21,-23-18-38,2 7-40,-14-5-1,-5 7 2,-6 2 1</inkml:trace>
          <inkml:trace contextRef="#ctx0" brushRef="#br0" timeOffset="15143.1159">3269 1467 229,'23'35'125,"-20"-5"-3,1 12-1,-8 2-93,6 11-25,5 14-50,-5-6-72,3-1-3,0-14-5,4-13 1</inkml:trace>
        </inkml:traceGroup>
        <inkml:traceGroup>
          <inkml:annotationXML>
            <emma:emma xmlns:emma="http://www.w3.org/2003/04/emma" version="1.0">
              <emma:interpretation id="{B8557294-9391-4BF2-AEFF-2A48269CFC50}" emma:medium="tactile" emma:mode="ink">
                <msink:context xmlns:msink="http://schemas.microsoft.com/ink/2010/main" type="inkWord" rotatedBoundingBox="24724,1745 27357,1642 27398,2676 24765,2779"/>
              </emma:interpretation>
              <emma:one-of disjunction-type="recognition" id="oneOf3">
                <emma:interpretation id="interp15" emma:lang="en-US" emma:confidence="0">
                  <emma:literal>92=0)</emma:literal>
                </emma:interpretation>
                <emma:interpretation id="interp16" emma:lang="en-US" emma:confidence="0">
                  <emma:literal>92=9)</emma:literal>
                </emma:interpretation>
                <emma:interpretation id="interp17" emma:lang="en-US" emma:confidence="0">
                  <emma:literal>92=-9)</emma:literal>
                </emma:interpretation>
                <emma:interpretation id="interp18" emma:lang="en-US" emma:confidence="0">
                  <emma:literal>92-9)</emma:literal>
                </emma:interpretation>
                <emma:interpretation id="interp19" emma:lang="en-US" emma:confidence="0">
                  <emma:literal>92=-0)</emma:literal>
                </emma:interpretation>
              </emma:one-of>
            </emma:emma>
          </inkml:annotationXML>
          <inkml:trace contextRef="#ctx0" brushRef="#br0" timeOffset="16174.4158">3782 1156 36,'0'0'98,"0"0"0,23-21 6,-23 21-44,0 0-12,21 0-9,-21 0-10,0 0-6,25-7-7,-25 7-3,21-12-5,-21 12-1,14-20-3,-14 20-3,4-30-1,-4 30-1,-13-33 0,13 33 0,-33-23 2,12 19 1,-9 6 4,0 9 3,-7 3 0,5 12 3,-2-1-2,8 10 2,1 2-3,11 2 1,7 0-6,14-4 0,7-7-2,13-8-1,6-10 0,4-6-3,7-11 0,-3-9-1,-2-5 0,-4-4 0,-7 2 1,-8-3-1,-20 26 1,24-37 2,-24 37 0,2-20 0,-2 20 1,0 0 1,-21 9-1,21-9 1,-14 35-1,17-12 1,1 7-1,8 4 0,6 3-1,8 3 0,1 1 0,6-2-1,-3 1 1,-3-1 0,-4-2 1,-9-3 1,-9-1 1,-7-3 1,-10-7-1,-9-2 2,-6-10-2,-3-6 1,-7-12-3,-3-12-5,8-4-10,-3-18-23,22 8-67,-8-10-22,16 3-1,1-6-1</inkml:trace>
          <inkml:trace contextRef="#ctx0" brushRef="#br0" timeOffset="16502.5555">4287 1384 212,'24'10'117,"-1"-4"0,0 6-4,-2-7-83,9 8-15,-7 4-10,-7 3-3,-7 6-2,-7 2 0,-6 4 0,-8 0 2,-13 5 3,-1 0 3,-11-2 1,10 2 4,-6-12-1,8 3 2,2-12-2,14 5-1,9-21-3,0 0-4,20 16-5,4-23-13,12 9-24,-10-18-59,20 5-31,-2-8-6,7-2 3</inkml:trace>
          <inkml:trace contextRef="#ctx0" brushRef="#br0" timeOffset="16736.9467">4689 1331 253,'-14'-25'131,"14"25"-1,14-21-2,-14 21-97,44-12-14,-12 15-18,8-1-13,6 14-26,-12-18-33,8 16-56,-5-7-1,-5 2-1,-9-4 2</inkml:trace>
          <inkml:trace contextRef="#ctx0" brushRef="#br0" timeOffset="16924.4517">4784 1539 254,'0'0'132,"0"0"-5,0 0 1,34-14-99,8 5-17,2-3-19,2-1-27,16 13-60,-9-7-35,3 7 0,-8-7-2</inkml:trace>
          <inkml:trace contextRef="#ctx0" brushRef="#br0" timeOffset="17268.223">5735 1481 100,'23'-23'103,"2"-2"0,-1-12-4,-6-7-67,5 7-14,-9 0-14,0 2-9,-10 5-3,-13 7 1,-7 3 7,-7 10 8,-16 1 9,-3 18 6,-16-2 9,8 21 6,-15-3 1,21 19 0,-7-5-9,21 10-6,5-3-8,20 3-5,12-10-5,19-7-4,13-9-4,5-13-7,11-3-16,-6-24-46,11-1-62,-10-12-2,1-7-1,-12-9 0</inkml:trace>
          <inkml:trace contextRef="#ctx0" brushRef="#br0" timeOffset="17533.8614">5915 922 289,'30'-18'134,"-5"36"0,1-6-14,11 27-96,-5 10-13,7 8-9,-2 17-5,-7 7-2,0 14-3,-11-3 2,-3 5-1,-14-9-2,-4 2-17,-21-23-40,-3 0-61,-13-18-5,-7-13 2,-16-15-4</inkml:trace>
        </inkml:traceGroup>
      </inkml:traceGroup>
    </inkml:traceGroup>
    <inkml:traceGroup>
      <inkml:annotationXML>
        <emma:emma xmlns:emma="http://www.w3.org/2003/04/emma" version="1.0">
          <emma:interpretation id="{EA6364D4-B20D-481E-8567-D93E9954A40B}" emma:medium="tactile" emma:mode="ink">
            <msink:context xmlns:msink="http://schemas.microsoft.com/ink/2010/main" type="paragraph" rotatedBoundingBox="21315,3428 27594,3076 27661,4279 21383,46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A40A057-7792-492B-96D4-74F805F3BE96}" emma:medium="tactile" emma:mode="ink">
              <msink:context xmlns:msink="http://schemas.microsoft.com/ink/2010/main" type="line" rotatedBoundingBox="21315,3428 27594,3076 27661,4279 21383,4631"/>
            </emma:interpretation>
          </emma:emma>
        </inkml:annotationXML>
        <inkml:traceGroup>
          <inkml:annotationXML>
            <emma:emma xmlns:emma="http://www.w3.org/2003/04/emma" version="1.0">
              <emma:interpretation id="{29DA6ACD-D9DB-4D76-8CB8-E81C968D2581}" emma:medium="tactile" emma:mode="ink">
                <msink:context xmlns:msink="http://schemas.microsoft.com/ink/2010/main" type="inkWord" rotatedBoundingBox="21325,3607 21901,3574 21938,4227 21362,4260"/>
              </emma:interpretation>
              <emma:one-of disjunction-type="recognition" id="oneOf4">
                <emma:interpretation id="interp20" emma:lang="en-US" emma:confidence="0">
                  <emma:literal>N</emma:literal>
                </emma:interpretation>
                <emma:interpretation id="interp21" emma:lang="en-US" emma:confidence="0">
                  <emma:literal>t</emma:literal>
                </emma:interpretation>
                <emma:interpretation id="interp22" emma:lang="en-US" emma:confidence="0">
                  <emma:literal>K</emma:literal>
                </emma:interpretation>
                <emma:interpretation id="interp23" emma:lang="en-US" emma:confidence="0">
                  <emma:literal>*</emma:literal>
                </emma:interpretation>
                <emma:interpretation id="interp24" emma:lang="en-US" emma:confidence="0">
                  <emma:literal>k</emma:literal>
                </emma:interpretation>
              </emma:one-of>
            </emma:emma>
          </inkml:annotationXML>
          <inkml:trace contextRef="#ctx0" brushRef="#br0" timeOffset="19018.3054">213 3197 204,'-16'-32'122,"16"32"1,23-23-3,9 20-82,-2-4-9,19 7-16,1 0-14,3 0-16,14 12-35,-16-5-69,5 0 0,-10 0-3,-7 0 1</inkml:trace>
          <inkml:trace contextRef="#ctx0" brushRef="#br0" timeOffset="18580.7843">275 2955 36,'0'0'95,"0"0"9,0 0 3,0 0-39,-25-5-8,25 5-5,0 0-10,2 32-6,-2-32-10,-5 51-8,-1-12-9,3 12-6,1 14-9,-3 2-3,8 4-11,-6-11-16,15 3-22,-12-24-50,11-18-16,-11-21 2,33-30 1</inkml:trace>
          <inkml:trace contextRef="#ctx0" brushRef="#br0" timeOffset="19221.4401">296 3280 238,'0'0'124,"0"0"-4,42-16-2,-12 11-89,13 10-15,10 7-25,1-8-24,17 8-70,-6-1-17,-1-6 1,1-5-5</inkml:trace>
          <inkml:trace contextRef="#ctx0" brushRef="#br0" timeOffset="18799.5439">557 2837 197,'0'0'118,"0"0"2,2 41-20,-13-15-51,15 25-8,-8-1-18,8 17-6,-1-2-10,3 4-5,4 3-13,-3-19-21,16 7-45,-9-18-45,-1-12-2,-13-30 0,10 20 0</inkml:trace>
        </inkml:traceGroup>
        <inkml:traceGroup>
          <inkml:annotationXML>
            <emma:emma xmlns:emma="http://www.w3.org/2003/04/emma" version="1.0">
              <emma:interpretation id="{DD3AD1EA-F8C6-47A8-9045-7A70DFE3CAA4}" emma:medium="tactile" emma:mode="ink">
                <msink:context xmlns:msink="http://schemas.microsoft.com/ink/2010/main" type="inkWord" rotatedBoundingBox="22234,3377 27594,3076 27661,4279 22302,4580"/>
              </emma:interpretation>
              <emma:one-of disjunction-type="recognition" id="oneOf5">
                <emma:interpretation id="interp25" emma:lang="en-US" emma:confidence="0">
                  <emma:literal>(950,992=0)</emma:literal>
                </emma:interpretation>
                <emma:interpretation id="interp26" emma:lang="en-US" emma:confidence="0">
                  <emma:literal>(98=0, g 2=0)</emma:literal>
                </emma:interpretation>
                <emma:interpretation id="interp27" emma:lang="en-US" emma:confidence="0">
                  <emma:literal>(gyro, g 2=0)</emma:literal>
                </emma:interpretation>
                <emma:interpretation id="interp28" emma:lang="en-US" emma:confidence="0">
                  <emma:literal>(950,982=0)</emma:literal>
                </emma:interpretation>
                <emma:interpretation id="interp29" emma:lang="en-US" emma:confidence="0">
                  <emma:literal>(geo, g 2=0)</emma:literal>
                </emma:interpretation>
              </emma:one-of>
            </emma:emma>
          </inkml:annotationXML>
          <inkml:trace contextRef="#ctx0" brushRef="#br0" timeOffset="22659.6651">4110 2671 54,'4'-26'88,"-13"-6"0,7 6 3,2 26-55,-28-39 0,28 39-6,-46 0 0,18 23 0,-13 3-2,6 15-3,-4 5-7,11 10-5,5-1-4,11-2-6,17-9-6,14-11-3,11-10-3,6-21-1,8-11 1,-2-14-1,2-10 0,-3-4 4,-8 0 1,-10 3 3,-5 4 2,-6 7 0,-12 23 5,0 0 0,0 0 4,0 0 1,0 0 2,-12 34 2,10-4 1,11 14 0,5 0-3,9 14 0,5 0-5,6 6 0,-1 1-5,1 2 1,-4-2 1,-9-3-2,-12-7 3,-9-6 1,-13-15 1,-8-13 1,-7-14-2,-4-14-1,-5-16-2,4-14 0,-1-9-4,4-9-3,9 4-9,-2-2-17,21 18-35,-1-2-60,10 7 0,2 7-2,12 9 0</inkml:trace>
          <inkml:trace contextRef="#ctx0" brushRef="#br0" timeOffset="23003.4315">4553 3112 199,'9'-28'124,"14"12"1,5 0-4,16 6-79,-12-3-16,10 10-14,-10 3-7,-2 9-3,-9 10-3,-12 6 1,-7 8 1,-13 1 1,-8 10 1,-8 2 2,-3 3 0,-3-1 3,3-6 1,5 0-3,9-10 2,11-2-5,12-7-2,-7-23-12,51 21-17,-19-37-54,19-3-48,2-9-2,5-9-1,-5-4-1</inkml:trace>
          <inkml:trace contextRef="#ctx0" brushRef="#br0" timeOffset="23222.1917">5008 2943 206,'-28'-7'133,"28"7"-3,0 0 0,0 0-70,42-2-39,-15 4-15,8 0-15,6 12-21,-8-16-35,8 11-61,-6-2-4,2 2 1,-9-2-1</inkml:trace>
          <inkml:trace contextRef="#ctx0" brushRef="#br0" timeOffset="23425.3283">5035 3190 198,'0'0'129,"0"0"-3,0 0 1,26-34-79,11 27-24,2 0-17,7 0-18,10 11-34,-10-4-79,7 3-2,0-1-2,-5 3-1</inkml:trace>
          <inkml:trace contextRef="#ctx0" brushRef="#br0" timeOffset="23769.0947">6074 3003 17,'7'-41'93,"5"6"6,-15-4 5,-3-5-46,1 21-5,-23-10-3,5 24-2,-25-14-1,8 28-4,-17-3-6,13 26-5,-12 2-8,15 11-5,4 3-8,18 5-2,8 1-4,18-6-2,14-9-4,11-14-1,12-12-6,4-16-9,8-2-23,-17-26-86,14-2-11,-14-14-3,-4 3 3</inkml:trace>
          <inkml:trace contextRef="#ctx0" brushRef="#br0" timeOffset="24065.9853">6174 2343 193,'30'4'134,"-10"10"1,10 18-3,0 3-60,12 25-43,-10 12-14,8 16-6,-8 8-6,-2 8-1,-12 10-4,-6-8 0,-12 5-8,-16-17-21,4-1-74,-22-19-29,-8-14-1,-11-19-2</inkml:trace>
          <inkml:trace contextRef="#ctx0" brushRef="#br0" timeOffset="19533.9556">1420 2703 152,'-44'35'120,"12"-3"1,0 14 1,-8 0-64,8 30-20,-9-2-14,11 12-12,2 9-11,12-12-17,23 0-34,-3-16-68,22-23-1,8-17-3,12-22 2</inkml:trace>
          <inkml:trace contextRef="#ctx0" brushRef="#br0" timeOffset="20065.2319">1644 2848 101,'-4'-25'110,"4"25"4,-30-28 1,30 28-55,-51 16-12,28 14-13,-12 5-13,7 18-6,-2 5-8,10 2-4,6 0-6,7-9-2,14-5-4,4-16-1,12-11-3,0-19-1,10-10 0,-6-13 1,6-7 0,-8-9 1,3 0 3,-10-5 1,1 7 2,-8 0 2,1 9 3,-5 7 1,-7 21 5,0 0 3,0 0 2,4 24 1,-6 1-1,7 19-1,2 2-3,2 7-4,7 3-5,3-1-2,-3 10-1,2-1 2,-4-4 4,0 0 2,-10-9 4,-6-2 4,-12-15 5,-2-1 0,-7-24-1,-5-7-2,-2-16-4,0-13-3,0-8-16,3-11-16,13 9-40,5-7-59,2 2 0,7 5-2,7 5 1</inkml:trace>
          <inkml:trace contextRef="#ctx0" brushRef="#br0" timeOffset="20518.3808">1988 3453 95,'5'-20'96,"-10"-10"-1,10 4-1,-10 3-47,3-7-38,2 30-2,0-32 5,0 32 3,0 0 4,0 0 0,0 0 1,-12 37 0,8-10 1,11 8-6,-3 2-8,8 0-6,4 2-4,5-2-5,2-2 0,-2-3 1,2-6 1,-9-3 1,-14-23 3,6 37 2,-6-37 1,-34 27 4,1-17 3,-1-1 3,-8-7 2,5 0 3,0-6-1,12 2 2,4-10-1,21 12-1,-9-21-3,9 21-10,32-25-19,-13-1-42,15 6-66,3-4-2,5-1-1,2-10-2</inkml:trace>
          <inkml:trace contextRef="#ctx0" brushRef="#br0" timeOffset="20846.523">2339 3005 241,'0'0'128,"0"0"-3,0 0 0,0 0-94,32-18-13,-6-3-12,4-2-6,4 2-9,1-6-11,2 13-31,-12-7-71,5-2-2,-9 7-3,0 2 1</inkml:trace>
          <inkml:trace contextRef="#ctx0" brushRef="#br0" timeOffset="21065.2844">2364 3156 258,'0'0'136,"-11"25"-1,11-25-2,30 18-92,-9-11-16,16 14-15,2 2-10,0 3-10,10 11-28,-12-17-69,9 1-27,-5-9-3,1-5 1</inkml:trace>
          <inkml:trace contextRef="#ctx0" brushRef="#br0" timeOffset="21455.9254">3212 3137 83,'7'-21'93,"-7"21"-3,23-37-1,-19 14-65,-4 23-8,-2-41-1,2 41 3,-25-35 8,25 35 3,-56-21 5,22 31 4,-20-4 2,13 24-2,-17 0-6,12 17-5,2-3-8,14 9-2,7-5-6,18 1-2,12-12-4,16-12-1,12-11-2,9-10-3,4-10-3,-1-13-9,8-2-16,-20-25-35,9 7-69,-17-12-5,-4 0 3,-13-4-1</inkml:trace>
          <inkml:trace contextRef="#ctx0" brushRef="#br0" timeOffset="21768.9999">3516 3135 319,'5'25'142,"4"17"0,-4-1-6,6 12-116,-4 7-22,-4-9-54,-1 9-79,-2-11-3,5-5-4,-10-17-2</inkml:trace>
        </inkml:traceGroup>
      </inkml:traceGroup>
    </inkml:traceGroup>
    <inkml:traceGroup>
      <inkml:annotationXML>
        <emma:emma xmlns:emma="http://www.w3.org/2003/04/emma" version="1.0">
          <emma:interpretation id="{D3639917-CB4F-4F0D-9DEE-1EB6F8598B7C}" emma:medium="tactile" emma:mode="ink">
            <msink:context xmlns:msink="http://schemas.microsoft.com/ink/2010/main" type="paragraph" rotatedBoundingBox="21603,5775 27892,5622 27922,6854 21632,70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1F1B245-6752-4CE5-8E6D-3235E3243E40}" emma:medium="tactile" emma:mode="ink">
              <msink:context xmlns:msink="http://schemas.microsoft.com/ink/2010/main" type="line" rotatedBoundingBox="21603,5775 27892,5622 27922,6854 21632,7007"/>
            </emma:interpretation>
          </emma:emma>
        </inkml:annotationXML>
        <inkml:traceGroup>
          <inkml:annotationXML>
            <emma:emma xmlns:emma="http://www.w3.org/2003/04/emma" version="1.0">
              <emma:interpretation id="{A2FD8B56-2CCE-4368-A2E6-58ABB5D31BC9}" emma:medium="tactile" emma:mode="ink">
                <msink:context xmlns:msink="http://schemas.microsoft.com/ink/2010/main" type="inkWord" rotatedBoundingBox="21603,5775 27892,5622 27922,6854 21632,7007"/>
              </emma:interpretation>
              <emma:one-of disjunction-type="recognition" id="oneOf6">
                <emma:interpretation id="interp30" emma:lang="en-US" emma:confidence="0">
                  <emma:literal>#19599270)</emma:literal>
                </emma:interpretation>
                <emma:interpretation id="interp31" emma:lang="en-US" emma:confidence="0">
                  <emma:literal>#19599279)</emma:literal>
                </emma:interpretation>
                <emma:interpretation id="interp32" emma:lang="en-US" emma:confidence="0">
                  <emma:literal>#19599290)</emma:literal>
                </emma:interpretation>
                <emma:interpretation id="interp33" emma:lang="en-US" emma:confidence="0">
                  <emma:literal>#19599299)</emma:literal>
                </emma:interpretation>
                <emma:interpretation id="interp34" emma:lang="en-US" emma:confidence="0">
                  <emma:literal>#19598279)</emma:literal>
                </emma:interpretation>
              </emma:one-of>
            </emma:emma>
          </inkml:annotationXML>
          <inkml:trace contextRef="#ctx0" brushRef="#br0" timeOffset="25269.1694">464 5312 117,'0'0'111,"0"0"4,7-23-1,-7 23-60,0 0-7,0 0-9,21 37-12,-12 3-4,-4 6-8,2 16-4,-2 5-6,2 2-10,2 8-21,-7-17-41,7-10-53,3-10-4,-12-40-1,30 20-1</inkml:trace>
          <inkml:trace contextRef="#ctx0" brushRef="#br0" timeOffset="25769.1931">504 5428 166,'0'0'120,"-28"-28"3,28 28-2,-5-27-67,5 27-12,35-7-16,2 7-13,7-3-7,9 3-8,7 5-14,-2-10-24,9 17-39,-7-10-43,-10 5-2,-8 0 0,-14 2 0</inkml:trace>
          <inkml:trace contextRef="#ctx0" brushRef="#br0" timeOffset="25987.963">497 5601 214,'0'0'125,"0"0"0,0 0-2,0 0-82,37 30-10,4-23-18,17 7-10,9 0-11,0-12-23,14 10-45,-7-12-49,-3-5 1,-4-9-3,-5-7-1</inkml:trace>
          <inkml:trace contextRef="#ctx0" brushRef="#br0" timeOffset="25519.1808">908 5160 157,'0'0'117,"7"35"1,-10-8-1,-6 10-67,16 19-11,-7 2-17,7 11-9,0 2-13,0-8-14,9 6-25,-11-20-41,6-10-36,-2-14-6,-9-25 3,0 0-4</inkml:trace>
          <inkml:trace contextRef="#ctx0" brushRef="#br0" timeOffset="26331.7204">1644 5179 116,'-41'27'114,"11"1"4,-3 7-1,-4 8-48,7 22-27,-9 0-14,16 9-11,0 0-10,11-1-9,12-1-20,5-19-30,23-16-65,2-9-3,11-24 0,5-10-1</inkml:trace>
          <inkml:trace contextRef="#ctx0" brushRef="#br0" timeOffset="26863.9985">1937 5223 106,'0'0'113,"-13"-32"0,13 32 3,-33 9-60,3 0-13,7 23-11,-12 5-12,8 12-5,-3 4-7,7 2-2,9-6-4,9-8 0,10-8-1,-5-33 0,37 20-1,-10-31-1,3-15 1,-2-4-3,2-6 0,-4-6-3,-3 3 0,-7 0-1,2 6 1,-6 3 0,-12 30 2,16-34 2,-16 34 3,0 0 3,0 0 0,0 0 1,2 43 0,3-10 0,4 8-2,5 8-2,4 4-2,6 7 1,1 0-3,0 0 3,-4 0 1,-2 0 3,-10-7 7,-7 0-2,-11-9 7,-5-5-3,-14-11 5,-4-10-4,-5-15-2,2-8-4,-1-18-7,6-7-1,6-5-16,4-13-16,22 11-53,0-5-48,10 3 3,4 5-4,9 8 2</inkml:trace>
          <inkml:trace contextRef="#ctx0" brushRef="#br0" timeOffset="27347.3984">2334 5798 88,'5'-35'98,"-7"10"3,4 4-1,-2 21-45,-9-42-25,9 42-2,-2-20-4,2 20 0,0 0-1,-7 23 0,7-23-3,-3 44-6,6-17-6,4 6-5,4-3-5,3-3-3,7 3-3,-3-4 0,3 1 5,-7-6-4,0 2 4,-10 0-4,-6-2 7,-10 0-2,12-21 8,-39 32-2,9-25 3,5 5 2,-8-12 4,10 4 0,-2-8 1,25 4-1,-23-7 1,23 7-5,0 0-6,14-21-7,9 21-25,-23 0-66,41-25-34,-13 11-2,0-5-2</inkml:trace>
          <inkml:trace contextRef="#ctx0" brushRef="#br0" timeOffset="27909.9238">2593 5461 138,'-23'7'112,"23"-7"1,0 0-23,-23-10-39,23 10-9,0 0-14,23-13-12,-23 13-10,41-7-16,-4 14-26,-4-10-54,8 6-26,3 3-1,-7-3-2</inkml:trace>
          <inkml:trace contextRef="#ctx0" brushRef="#br0" timeOffset="28144.3101">2609 5666 179,'-16'23'119,"16"-23"3,0 0-6,32 19-76,-9-24-15,14 5-18,7 0-25,2-11-37,7 1-61,5-1-5,-2-5 2,-3-3-4</inkml:trace>
          <inkml:trace contextRef="#ctx0" brushRef="#br0" timeOffset="28488.0794">3519 5509 84,'23'-37'105,"-16"10"0,2 1 3,0 1-59,-13-10-11,6 14-11,-16-6-7,14 27-2,-46-30-2,9 27-2,-14 3-1,0 16-1,-9 5-1,5 12 0,-3 1-2,10 12-1,8-4-1,20-3-1,10-2-2,17-7-1,16-11 0,12-10-2,11-7-2,5-11-5,7-5-9,-10-16-22,12 7-45,-11-7-42,-8-5 0,-8 1-2,-8-1 1</inkml:trace>
          <inkml:trace contextRef="#ctx0" brushRef="#br0" timeOffset="28738.0901">3782 5544 249,'21'39'128,"-14"-7"2,2 10-6,0 11-98,-9 9-25,-7-6-68,5 4-57,-3-5-5,-6-16 0,-1-15-3</inkml:trace>
          <inkml:trace contextRef="#ctx0" brushRef="#br0" timeOffset="29581.8813">4479 5244 101,'-5'-23'99,"-11"-10"0,0 3-21,16 30-44,-44-34-1,19 36-10,-7 5-2,4 16-2,-4 2-5,6 15-1,1-1-4,9 0-2,6-4-3,10-8-1,0-27-2,26 21-1,-1-25 0,3-10 0,0-7 1,4-4-1,-4-5 2,-3 2-2,-7 0 2,-1 3-1,-17 25 1,13-33 2,-13 33 0,0 0 2,0 0 0,3 24 2,-1-1-1,5 9 2,7 5-3,4 9 0,8 3-2,4 1-2,0 3-1,2 0 0,-4 1-1,-5-4 0,-12-3 2,-8-6 2,-13-9 1,-6-6 2,-11-8 0,-3-8 1,-7-15-1,7-7 1,-3-13-3,6-5-2,6-7-4,7-5-5,12 8-8,-1-12-19,26 18-32,-4-7-62,11 8-1,2 1-1,5 5 4</inkml:trace>
          <inkml:trace contextRef="#ctx0" brushRef="#br0" timeOffset="29910.0228">4867 5574 166,'0'0'117,"0"0"1,0 0-1,30-16-77,0 13-12,-5-1-14,5 8-8,-4-1-2,-5 6-2,-21-9 0,18 35 2,-20-12 0,-8 7 3,-6 0 0,-4 7 3,-6-5-2,3 5 0,2-7-1,7-2-2,7-3-7,7-25-10,19 35-30,-19-35-82,53-5 0,-9-11-7,9-12 4</inkml:trace>
          <inkml:trace contextRef="#ctx0" brushRef="#br0" timeOffset="30285.042">5393 5174 190,'0'0'124,"-16"24"-1,16-24-2,5 36-79,-5-36-21,32 33-9,-2-15-10,2-2-1,5-2-5,3-2 2,-6-1-2,1 1 1,-7-1 0,-3-1 0,-25-10 2,23 20 2,-23-20 4,-5 37 1,-11-11 3,-7 6 0,-7 3 1,-4 9-1,-1-5-2,0 5-2,3-5-9,4-11-16,19 6-41,9-34-66,-2 26-2,2-26-1,41-21 0</inkml:trace>
          <inkml:trace contextRef="#ctx0" brushRef="#br0" timeOffset="30644.4393">6437 5442 26,'-3'-37'85,"10"10"-1,-11-13 1,-8 3-48,5 7-1,-18 0-1,4 14 4,-20 0 1,6 23 4,-23-2-2,12 25 2,-19 4-11,15 24-5,-1-3-10,19 12-3,8-4-7,20-6-2,18-8-3,13-15-4,17-15-6,7-21-10,14-3-21,-19-25-63,9-5-29,-13-8-3,-5-4 1</inkml:trace>
          <inkml:trace contextRef="#ctx0" brushRef="#br0" timeOffset="30988.2057">6444 4881 202,'23'12'129,"9"9"-2,0 9-2,17 20-83,-14 3-18,8 21-14,-6 14-9,-7 9-2,-4 9-3,-15 3 1,-8 6-5,-15-9-16,-6 3-37,-17-19-64,-16-16 0,-7-17-5,-11-17 2</inkml:trace>
        </inkml:traceGroup>
      </inkml:traceGroup>
    </inkml:traceGroup>
    <inkml:traceGroup>
      <inkml:annotationXML>
        <emma:emma xmlns:emma="http://www.w3.org/2003/04/emma" version="1.0">
          <emma:interpretation id="{E32397D9-1EE0-4AB6-ACD2-F710D0206FFA}" emma:medium="tactile" emma:mode="ink">
            <msink:context xmlns:msink="http://schemas.microsoft.com/ink/2010/main" type="paragraph" rotatedBoundingBox="21585,7288 29785,7299 29782,8892 21583,88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22EEC5B-344B-449A-93E9-AEB44E0AFE68}" emma:medium="tactile" emma:mode="ink">
              <msink:context xmlns:msink="http://schemas.microsoft.com/ink/2010/main" type="line" rotatedBoundingBox="21585,7288 29785,7299 29782,8892 21583,8880"/>
            </emma:interpretation>
          </emma:emma>
        </inkml:annotationXML>
        <inkml:traceGroup>
          <inkml:annotationXML>
            <emma:emma xmlns:emma="http://www.w3.org/2003/04/emma" version="1.0">
              <emma:interpretation id="{0F3E215D-A47C-45D3-ABE5-844FFCC1A865}" emma:medium="tactile" emma:mode="ink">
                <msink:context xmlns:msink="http://schemas.microsoft.com/ink/2010/main" type="inkWord" rotatedBoundingBox="21585,7758 22190,7759 22189,8401 21584,8400"/>
              </emma:interpretation>
              <emma:one-of disjunction-type="recognition" id="oneOf7">
                <emma:interpretation id="interp35" emma:lang="en-US" emma:confidence="1">
                  <emma:literal>#</emma:literal>
                </emma:interpretation>
                <emma:interpretation id="interp36" emma:lang="en-US" emma:confidence="0">
                  <emma:literal>*</emma:literal>
                </emma:interpretation>
                <emma:interpretation id="interp37" emma:lang="en-US" emma:confidence="0">
                  <emma:literal>☹</emma:literal>
                </emma:interpretation>
                <emma:interpretation id="interp38" emma:lang="en-US" emma:confidence="0">
                  <emma:literal>¥</emma:literal>
                </emma:interpretation>
                <emma:interpretation id="interp39" emma:lang="en-US" emma:confidence="0">
                  <emma:literal>K</emma:literal>
                </emma:interpretation>
              </emma:one-of>
            </emma:emma>
          </inkml:annotationXML>
          <inkml:trace contextRef="#ctx0" brushRef="#br0" timeOffset="32472.6508">455 7273 216,'-16'-32'126,"16"32"-4,30-28 2,-2 12-86,23 13-9,4 1-17,10 2-12,6 5-17,-6-5-23,4 14-35,-9-5-49,-11 0 3,-10-2-6,-16 0 5</inkml:trace>
          <inkml:trace contextRef="#ctx0" brushRef="#br0" timeOffset="32691.4105">476 7441 185,'0'0'123,"32"3"-4,5-6 1,9 13-75,3-15-18,13 5-15,3 2-23,-7-6-34,4 4-73,-7 0-1,-6-5-2,-5-2 0</inkml:trace>
          <inkml:trace contextRef="#ctx0" brushRef="#br0" timeOffset="32003.8765">513 7091 119,'0'0'106,"0"0"6,0 0-1,-18 32-60,8-9-6,13 14-15,-6 7-8,10 9-9,-2 7-14,4-2-20,12 6-55,-5-8-38,-2-13-5,2-3 2</inkml:trace>
          <inkml:trace contextRef="#ctx0" brushRef="#br0" timeOffset="32238.2628">804 7010 170,'7'21'117,"-3"-1"6,-1 13-6,11 15-66,-17 5-10,12 16-18,-4 3-12,2 2-15,7 2-18,-10-16-34,10-7-63,-2-11-3,-3-21-2,-9-21 1</inkml:trace>
        </inkml:traceGroup>
        <inkml:traceGroup>
          <inkml:annotationXML>
            <emma:emma xmlns:emma="http://www.w3.org/2003/04/emma" version="1.0">
              <emma:interpretation id="{4351F8DD-DD23-4101-84B9-5A69DAB0D538}" emma:medium="tactile" emma:mode="ink">
                <msink:context xmlns:msink="http://schemas.microsoft.com/ink/2010/main" type="inkWord" rotatedBoundingBox="22503,7289 28089,7297 28087,8546 22501,8538"/>
              </emma:interpretation>
              <emma:one-of disjunction-type="recognition" id="oneOf8">
                <emma:interpretation id="interp40" emma:lang="en-US" emma:confidence="0">
                  <emma:literal>(95799279)</emma:literal>
                </emma:interpretation>
                <emma:interpretation id="interp41" emma:lang="en-US" emma:confidence="0">
                  <emma:literal>(95798279)</emma:literal>
                </emma:interpretation>
                <emma:interpretation id="interp42" emma:lang="en-US" emma:confidence="0">
                  <emma:literal>(957998279)</emma:literal>
                </emma:interpretation>
                <emma:interpretation id="interp43" emma:lang="en-US" emma:confidence="0">
                  <emma:literal>(9579.8279)</emma:literal>
                </emma:interpretation>
                <emma:interpretation id="interp44" emma:lang="en-US" emma:confidence="0">
                  <emma:literal>(9579.9279)</emma:literal>
                </emma:interpretation>
              </emma:one-of>
            </emma:emma>
          </inkml:annotationXML>
          <inkml:trace contextRef="#ctx0" brushRef="#br0" timeOffset="35597.805">4004 7356 294,'-3'25'133,"1"8"-4,-3-8-31,3 21-76,-3 5-35,-11 2-105,9-9-9,0-5-2,0-11-4</inkml:trace>
          <inkml:trace contextRef="#ctx0" brushRef="#br0" timeOffset="36410.3446">4451 6894 77,'7'-23'94,"-14"-14"4,5 5-17,-5 7-46,-11 4-5,18 21-8,-53-12-3,23 26-1,-10 7-2,6 16-2,-3 0-2,9 11-2,7-6-2,12-1-1,9-8-4,16-10-2,7-12-1,7-8-1,5-10 0,4-7 1,-4-7-1,-3-2 1,-2 0 0,-7-3 1,-23 26-1,35-36 0,-35 36 1,21-19-1,-21 19 1,0 0 0,30 32 0,-17 3 2,1 4 1,5 12 2,2 9 2,2 9 0,-5-2 0,5 5 0,-9-5 1,-2 0-2,-10-12 1,-4-2-3,-15-16 0,-3-9-1,-13-12 0,1-9 1,-5-14 0,2-9-2,1-12 0,2-11-2,11-7 0,9-5-5,12 3-12,-2-8-14,27 15-23,-6-6-35,15 8-35,8 11-2,4 3 1</inkml:trace>
          <inkml:trace contextRef="#ctx0" brushRef="#br0" timeOffset="36722.8607">4885 7296 161,'0'0'121,"28"-30"-3,-7 14 0,-3-10-73,19 15-11,-9-3-15,4 7-5,-4 3-5,-3 8-2,-25-4 0,28 26-4,-28-1 2,-5 5-3,-11 7 2,-4 4-3,-8 3 2,0 0 1,3-7-1,2 2 2,7-13-1,6-3 1,10-23-2,14 21 0,-14-21-7,44-12-12,-2 3-30,-10-21-79,14-5-5,-2-6-4,0-6 3</inkml:trace>
          <inkml:trace contextRef="#ctx0" brushRef="#br0" timeOffset="37113.5058">5352 6788 236,'0'0'126,"0"0"0,-7 21-25,7-21-68,34 28-15,-6-12-13,7-2-7,4-1-1,5 4-2,0-1 0,2 0 0,-7 0 1,-2 3 0,-5-3 4,-9 5 2,-6 2 3,-10 0 1,-5 4 3,-11 3 1,-5 7 1,-12-2 3,1 7-4,-10 4 1,3-2-3,0-3-1,2-2-7,9-4-6,2-14-15,24 0-34,-5-21-74,21-10-6,7-13 4,9-4-5</inkml:trace>
          <inkml:trace contextRef="#ctx0" brushRef="#br0" timeOffset="37472.8972">6536 7141 115,'0'0'114,"0"0"-5,23-37 0,-21 10-62,1-1-39,-8-2-8,-4-2-6,-7 2 5,-10 4 3,-11 3 8,-4 14 6,-19 2 6,2 19 4,-11-1 0,9 24 1,-7-3-4,21 17-2,9-3-9,18 2-1,19-4-3,21-5-4,16-11-3,11-14-9,19-3-13,-9-27-37,9 2-70,-7-11-6,-4-10 1,-13-9-3</inkml:trace>
          <inkml:trace contextRef="#ctx0" brushRef="#br0" timeOffset="37754.1622">6575 6548 215,'0'0'133,"35"0"1,-12 16-3,16 23-87,-9 5-18,14 16-11,0 10-10,2 10 0,-7 6-4,-6 4-1,-10 7-1,-12 0 0,-11-5-2,-16-2-4,-14 0-9,-18-18-29,2-1-86,-19-13-1,-4-16-2,-8-15-2</inkml:trace>
          <inkml:trace contextRef="#ctx0" brushRef="#br0" timeOffset="33035.1781">1649 6920 201,'0'0'121,"-30"9"2,7 2-6,0 24-71,-17 2-15,6 18-14,-6 10-4,4 14-6,6-1-4,6 3-9,15 2-14,5-18-23,24-3-44,8-20-36,11-24-4,14-13 3</inkml:trace>
          <inkml:trace contextRef="#ctx0" brushRef="#br0" timeOffset="33519.5768">1921 7007 98,'-9'-41'112,"0"11"-1,-7 4 4,16 26-54,-33-9-16,1 25-12,7 19-9,-5 7-9,2 13-4,2 0-1,6 5-5,6-2-2,7-9-4,14-15 0,2-11-1,14-16 0,0-11-2,3-10-2,1-12 2,-1-4-1,-3-2 3,0-5-1,-5 7 1,1 5-1,-19 25 3,32-30-1,-32 30 1,30 7 0,-30-7-1,35 53 3,-19-9-2,-2 11 2,2 5-2,-7 7 2,0 5 1,-6-3 4,-3-2 1,-12-12 1,-2-4 3,-13-14 0,4-5 1,-12-20-1,3-10-3,-3-16-2,3-9-5,4-12-6,5-8-13,21 3-34,-10-3-73,17-1-6,4-3 2,14 11-3</inkml:trace>
          <inkml:trace contextRef="#ctx0" brushRef="#br0" timeOffset="33972.7246">2279 7441 174,'-5'-32'104,"8"2"-1,-8-5-5,5 3-82,2 4-3,-4 10-3,2 18-1,0 0 4,0 0 1,0 0 1,5 46 0,-5-14-1,7 10-3,0 2-5,4 2-3,3-2-5,2-5 0,0-4 0,0-10 0,1-2 0,-17-23 1,16 28 0,-16-28 0,-7 21 1,7-21 1,-37 16-1,12-7 3,-3-2 3,-2 0 2,-3-5 3,10 3 3,0-7-1,23 2 1,0 0-1,0 0-2,0 0-4,14-21-7,14 16-10,-3-11-32,12 9-86,-2-2-2,-1-5-2,-4 3-1</inkml:trace>
          <inkml:trace contextRef="#ctx0" brushRef="#br0" timeOffset="34894.6455">2565 6853 40,'-30'-7'106,"30"7"4,-30 0 5,30 0-39,0 0-17,-25 14-12,25-14-13,14 30-10,9-10-8,5-1-7,8 4-4,8 0-3,5-2-2,6 2-1,3-7 0,0 0 0,-10 0 0,-4-2 0,-9 0 1,-10 0-1,-25-14 2,18 30-2,-18-30 2,-20 37 0,-3-14 1,-10 2 2,-4 3-2,-4 2 3,-3 7-4,0-5 3,0 3-2,10-7 1,4-3-7,13-2-10,17-23-22,0 0-40,0 0-43,30-9-5,5-12 3,2-9-4</inkml:trace>
          <inkml:trace contextRef="#ctx0" brushRef="#br0" timeOffset="35269.6683">3583 7266 145,'26'-14'108,"-26"14"5,27-39-4,-6 18-70,-14-11-11,2 4-12,-6 0-6,-6 1-5,-8 4-1,11 23 0,-49-33 1,10 31-1,-9 7 2,-5 8 1,-7 8 1,2 9 2,2 5 0,10 4 0,9-2 2,23 2-4,14-11 1,24-5-4,10-9-2,12-9-6,14-8-10,-2-15-19,11 2-44,-9-12-50,-7-9 0,-9 0-4,-7-5 4</inkml:trace>
        </inkml:traceGroup>
        <inkml:traceGroup>
          <inkml:annotationXML>
            <emma:emma xmlns:emma="http://www.w3.org/2003/04/emma" version="1.0">
              <emma:interpretation id="{486A05D3-BAF5-4250-9C29-DB8EB081DE2F}" emma:medium="tactile" emma:mode="ink">
                <msink:context xmlns:msink="http://schemas.microsoft.com/ink/2010/main" type="inkWord" rotatedBoundingBox="29143,8187 29783,8188 29782,8892 29142,8891"/>
              </emma:interpretation>
              <emma:one-of disjunction-type="recognition" id="oneOf9">
                <emma:interpretation id="interp45" emma:lang="en-US" emma:confidence="1">
                  <emma:literal>=</emma:literal>
                </emma:interpretation>
                <emma:interpretation id="interp46" emma:lang="en-US" emma:confidence="0">
                  <emma:literal>I</emma:literal>
                </emma:interpretation>
                <emma:interpretation id="interp47" emma:lang="en-US" emma:confidence="0">
                  <emma:literal>[</emma:literal>
                </emma:interpretation>
                <emma:interpretation id="interp48" emma:lang="en-US" emma:confidence="0">
                  <emma:literal>_</emma:literal>
                </emma:interpretation>
                <emma:interpretation id="interp49" emma:lang="en-US" emma:confidence="0">
                  <emma:literal>+</emma:literal>
                </emma:interpretation>
              </emma:one-of>
            </emma:emma>
          </inkml:annotationXML>
          <inkml:trace contextRef="#ctx0" brushRef="#br0" timeOffset="75448.7461">8027 7511 129,'0'0'121,"-30"-23"4,30 23-1,0 0-69,0 0-8,0 0-12,0 0-13,35-12-7,2 12-9,9-2-8,7-14-22,19 18-61,-5-9-42,7 0-5,-7 2 0,-1 3-4</inkml:trace>
          <inkml:trace contextRef="#ctx0" brushRef="#br0" timeOffset="75808.1373">8087 8134 158,'0'0'125,"0"0"3,0 0-3,0 0-75,0 0-12,49-2-11,-12-3-12,14 10-5,2-3-5,4 3-4,3-1-11,-9-11-25,12 0-91,-15-4-4,-4-3-3,-7-7-2</inkml:trace>
        </inkml:traceGroup>
      </inkml:traceGroup>
    </inkml:traceGroup>
    <inkml:traceGroup>
      <inkml:annotationXML>
        <emma:emma xmlns:emma="http://www.w3.org/2003/04/emma" version="1.0">
          <emma:interpretation id="{90F8ABB7-AB64-48F3-99A7-B426664B5C9F}" emma:medium="tactile" emma:mode="ink">
            <msink:context xmlns:msink="http://schemas.microsoft.com/ink/2010/main" type="paragraph" rotatedBoundingBox="21742,8890 28258,8838 28269,10300 21754,103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1775BB-F703-4C3A-9DAB-040A8561EC93}" emma:medium="tactile" emma:mode="ink">
              <msink:context xmlns:msink="http://schemas.microsoft.com/ink/2010/main" type="line" rotatedBoundingBox="21742,8890 28258,8838 28269,10300 21754,10352"/>
            </emma:interpretation>
          </emma:emma>
        </inkml:annotationXML>
        <inkml:traceGroup>
          <inkml:annotationXML>
            <emma:emma xmlns:emma="http://www.w3.org/2003/04/emma" version="1.0">
              <emma:interpretation id="{DD4DE8B5-A961-4434-8D1C-468020D9C017}" emma:medium="tactile" emma:mode="ink">
                <msink:context xmlns:msink="http://schemas.microsoft.com/ink/2010/main" type="inkWord" rotatedBoundingBox="21745,9243 25300,9214 25309,10257 21754,10285"/>
              </emma:interpretation>
              <emma:one-of disjunction-type="recognition" id="oneOf10">
                <emma:interpretation id="interp50" emma:lang="en-US" emma:confidence="0">
                  <emma:literal>(959,</emma:literal>
                </emma:interpretation>
                <emma:interpretation id="interp51" emma:lang="en-US" emma:confidence="0">
                  <emma:literal>(959</emma:literal>
                </emma:interpretation>
                <emma:interpretation id="interp52" emma:lang="en-US" emma:confidence="0">
                  <emma:literal>(59</emma:literal>
                </emma:interpretation>
                <emma:interpretation id="interp53" emma:lang="en-US" emma:confidence="0">
                  <emma:literal>(59,</emma:literal>
                </emma:interpretation>
                <emma:interpretation id="interp54" emma:lang="en-US" emma:confidence="0">
                  <emma:literal>(9s=a,</emma:literal>
                </emma:interpretation>
              </emma:one-of>
            </emma:emma>
          </inkml:annotationXML>
          <inkml:trace contextRef="#ctx0" brushRef="#br0" timeOffset="41863.7394">2833 8933 209,'0'0'124,"-11"27"-1,11-27-2,25 28-79,-25-28-10,48 35-18,-8-10-17,1-6-23,17 11-39,-3-10-56,5-3-2,0-10-1,0-10-2</inkml:trace>
          <inkml:trace contextRef="#ctx0" brushRef="#br0" timeOffset="42176.257">3872 8949 116,'23'-35'111,"-14"10"-2,-2-3 4,-7-4-58,-7-7-20,3 4-13,-17-2-10,-7 7-1,-11 5-3,-7 9-1,-12 11 2,3 19 1,-8 2 0,10 19 2,2 6-2,14 10-1,12 0-1,16 4 0,18-9-4,16-7-2,15-8-6,6-15-7,12-7-12,-8-23-27,17-4-72,-9-10-2,-7-9-3,-7-2 3</inkml:trace>
          <inkml:trace contextRef="#ctx0" brushRef="#br0" timeOffset="42379.39">4140 8951 250,'0'33'129,"0"10"-3,-3 13-3,15 11-100,-10 14-44,-4-1-96,7-3-8,-1-8-3,1-18-3</inkml:trace>
          <inkml:trace contextRef="#ctx0" brushRef="#br0" timeOffset="38629.2043">624 8517 68,'0'0'106,"0"0"0,0 0 6,0 0-45,-12 30-17,3-7-8,11 17-14,-6-3-7,8 13-15,1 8-11,0 2-18,11 9-23,-9-6-66,4-13-2,3-8-2,-2-19-1</inkml:trace>
          <inkml:trace contextRef="#ctx0" brushRef="#br0" timeOffset="39097.9776">605 8762 147,'0'0'110,"0"0"4,0 0-4,0 0-64,42-7-8,-8 9-15,17 3-10,5 0-11,1-5-14,6 9-21,-8-12-26,-2 8-53,-7 0 0,-13-1-6,-10 3 5</inkml:trace>
          <inkml:trace contextRef="#ctx0" brushRef="#br0" timeOffset="39316.7385">656 8930 190,'0'0'116,"0"0"1,25-2-4,6 0-75,22 9-10,0 0-23,9-3-20,5 15-38,-2-10-60,-1 0-3,-1-4 1,-6-7-4</inkml:trace>
          <inkml:trace contextRef="#ctx0" brushRef="#br0" timeOffset="38879.2168">836 8506 119,'0'0'112,"0"0"1,0 23 0,-4 9-61,6 26-9,-7 0-8,10 22-15,-7 1-6,6 7-13,1 0-11,-1-12-10,10-7-25,-9-25-40,6-16-30,-11-28 0,0 0-1</inkml:trace>
          <inkml:trace contextRef="#ctx0" brushRef="#br0" timeOffset="39863.6426">1681 8508 171,'-35'37'118,"3"11"0,0 10 1,-5 0-69,16 18-12,0-2-15,14 7-18,12-5-23,2-16-33,16-5-66,12-9-1,6-13-3,8-17 0</inkml:trace>
          <inkml:trace contextRef="#ctx0" brushRef="#br0" timeOffset="40394.9183">2057 8503 122,'0'0'106,"-46"-20"5,21 27-3,4 13-60,-11 13-10,11 17-13,-4 4-8,13 6-6,3-3-4,11-1-7,7-10-3,5-12-2,14-15-3,0-19-2,6-7 2,-6-11-1,2-6 1,-7-1 2,-5-3 1,-1-2 3,-8 5 2,0 2 0,-9 23 0,7-30 1,-7 30-1,0 0 1,0 0 1,14 32 1,-5-6-1,3 13 1,4 2-1,5 12 1,-1 5-1,1 0 2,0 2 2,0 0 4,-10-5 0,-4 1 4,-9-15 0,-3-1 1,-13-20 1,18-20-1,-49 16-4,17-25-3,-3-14-4,1-9-3,4-10-6,0-4-12,14 7-22,-3-10-52,14 10-31,10 0-2,4 7 1</inkml:trace>
          <inkml:trace contextRef="#ctx0" brushRef="#br0" timeOffset="40910.5672">2445 9212 119,'-4'-32'103,"4"2"-1,-3-12-3,3 3-45,3 7-40,-3-3-6,0 12 0,0 23 4,0-25 3,0 25 2,0 0 1,0 0 2,-5 43-3,5-13 0,9 10-7,0 1-4,8 5-4,6 5-5,-2-5-2,6 1-1,-1-8 2,-3-2-2,-5-10 2,-4-1 1,-14-26 2,-12 30 3,12-30 2,-36 14 3,10-12 1,-4-7 3,2 3 2,-2-7 1,30 9-1,-34-16-1,34 16-2,0 0-1,0 0-4,0 0-7,27-26-13,8 36-45,-3-15-68,5 0-1,0-4-3,0-3-2</inkml:trace>
          <inkml:trace contextRef="#ctx0" brushRef="#br0" timeOffset="41598.1012">2741 8868 89,'0'0'107,"-33"28"3,33-28 5,0 0-58,0 0-5,10-21-15,8-4-11,14-3-12,5-2-11,10-7-16,10 7-18,-1-12-18,13 15-37,-4-1-29,-5 3-1,-7 8 1</inkml:trace>
        </inkml:traceGroup>
        <inkml:traceGroup>
          <inkml:annotationXML>
            <emma:emma xmlns:emma="http://www.w3.org/2003/04/emma" version="1.0">
              <emma:interpretation id="{00EE44BF-ED48-4A36-93F2-41E4E5DDF4D4}" emma:medium="tactile" emma:mode="ink">
                <msink:context xmlns:msink="http://schemas.microsoft.com/ink/2010/main" type="inkWord" rotatedBoundingBox="25672,8859 28258,8838 28269,10300 25684,10321"/>
              </emma:interpretation>
              <emma:one-of disjunction-type="recognition" id="oneOf11">
                <emma:interpretation id="interp55" emma:lang="en-US" emma:confidence="0">
                  <emma:literal>gala)</emma:literal>
                </emma:interpretation>
                <emma:interpretation id="interp56" emma:lang="en-US" emma:confidence="0">
                  <emma:literal>gad)</emma:literal>
                </emma:interpretation>
                <emma:interpretation id="interp57" emma:lang="en-US" emma:confidence="0">
                  <emma:literal>guard)</emma:literal>
                </emma:interpretation>
                <emma:interpretation id="interp58" emma:lang="en-US" emma:confidence="0">
                  <emma:literal>grand)</emma:literal>
                </emma:interpretation>
                <emma:interpretation id="interp59" emma:lang="en-US" emma:confidence="0">
                  <emma:literal>gaud)</emma:literal>
                </emma:interpretation>
              </emma:one-of>
            </emma:emma>
          </inkml:annotationXML>
          <inkml:trace contextRef="#ctx0" brushRef="#br0" timeOffset="43270.0606">4786 8713 133,'0'-48'105,"5"16"-1,-3-12-3,-7 0-76,12 5-4,-9-1-16,-3 10-3,-6 10-4,11 20 4,-46 0-1,13 20 2,-1 20 2,-3 8-2,2 8 3,3 1-2,11 1 1,14-10-2,9-11 3,15-11-4,6-22 0,11-13-1,1-9 3,2-10 0,-2-11-1,-5 0 3,-5-1-1,-4 3 1,-5 5-2,-2 9 5,-5 2-5,-9 21 2,0 0 1,0 0 1,21 26 2,-14 10-3,2 11 4,5 13-4,4 4 1,5 10-2,3 5-1,1 1-2,-1-8-2,-1-5 2,-9-7-2,-6-2 1,-8-12 0,-9-9 0,-11-12 1,-6-11-1,-3-12-1,-6-9 1,1-13-1,2-17-1,7-7 1,5-5-4,13-1-5,3-3-15,20 11-33,-4-6-66,14 8-5,2 3 1,4 3-3</inkml:trace>
          <inkml:trace contextRef="#ctx0" brushRef="#br0" timeOffset="43613.8275">5232 9064 225,'0'0'128,"0"0"-3,25 0 0,7-2-93,-6-9-12,4 6-14,2 0-7,-2 3-3,-2 4-1,-28-2 0,34 14-1,-34-14 2,-2 32 0,-9-6 3,-10-1 3,-7 5 3,-2 0 1,0 5 3,2-5 0,8 2-1,3-6 1,13-3-2,6-3-4,-2-20-5,37 26-13,-12-38-32,22 3-79,-3-9-3,9-8-1,-3-13-1</inkml:trace>
          <inkml:trace contextRef="#ctx0" brushRef="#br0" timeOffset="44020.0983">5774 8531 174,'-25'-5'131,"25"5"-5,0 0 4,0 0-76,16 40-24,5-26-9,9 6-15,7 1-1,7 2-8,-1 0 2,1 0-5,0-2 2,-5 0 1,-4-3-1,-10 5 2,-25-23 0,28 40 3,-26-15 3,-11 5 1,-9 2 2,-8 10 2,-11 2 0,-2 4 1,-7-1-3,7-1 0,-1-9-5,10-5-4,14-7-12,16-25-20,0 0-51,21-2-46,9-16-3,2-12-1,10 0 1</inkml:trace>
          <inkml:trace contextRef="#ctx0" brushRef="#br0" timeOffset="44410.746">6741 8919 57,'10'-35'111,"-10"-2"2,0 3 4,-7 4-46,-9-12-23,6 17-10,-17-8-6,4 20-8,-17 1-2,1 21-2,-12 7-2,7 19-3,-6 9-3,8 11-1,5 1-4,12 4-1,13-7-5,17-9 2,13-10-5,12-13-3,12-9-11,-3-26-23,17-2-87,-10-19-6,0-4-4,-9-14 1</inkml:trace>
          <inkml:trace contextRef="#ctx0" brushRef="#br0" timeOffset="44692.0178">6790 8106 204,'30'-14'131,"-7"24"0,9 17 0,-6 6-89,20 24-11,-9 8-12,7 18-12,-12 12 0,-4 13-5,-10 8 0,-6 8-2,-12 3-1,-14-2-5,0 0-13,-25-26-29,4-2-83,-13-21-2,-5-18-2,-10-21-3</inkml:trace>
        </inkml:traceGroup>
      </inkml:traceGroup>
    </inkml:traceGroup>
    <inkml:traceGroup>
      <inkml:annotationXML>
        <emma:emma xmlns:emma="http://www.w3.org/2003/04/emma" version="1.0">
          <emma:interpretation id="{FF33C62D-AB71-497F-8063-59CA232063F1}" emma:medium="tactile" emma:mode="ink">
            <msink:context xmlns:msink="http://schemas.microsoft.com/ink/2010/main" type="paragraph" rotatedBoundingBox="21516,11671 28353,11750 28337,13153 21499,130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B3C88C-F647-4E38-8D6A-3FD5599C67EB}" emma:medium="tactile" emma:mode="ink">
              <msink:context xmlns:msink="http://schemas.microsoft.com/ink/2010/main" type="line" rotatedBoundingBox="21516,11671 28353,11750 28337,13153 21499,13073"/>
            </emma:interpretation>
          </emma:emma>
        </inkml:annotationXML>
        <inkml:traceGroup>
          <inkml:annotationXML>
            <emma:emma xmlns:emma="http://www.w3.org/2003/04/emma" version="1.0">
              <emma:interpretation id="{B949326B-DCFC-4C41-9BE3-4E628B73A511}" emma:medium="tactile" emma:mode="ink">
                <msink:context xmlns:msink="http://schemas.microsoft.com/ink/2010/main" type="inkWord" rotatedBoundingBox="21512,11968 25063,12010 25052,12953 21501,12912"/>
              </emma:interpretation>
              <emma:one-of disjunction-type="recognition" id="oneOf12">
                <emma:interpretation id="interp60" emma:lang="en-US" emma:confidence="0">
                  <emma:literal>It(gs</emma:literal>
                </emma:interpretation>
                <emma:interpretation id="interp61" emma:lang="en-US" emma:confidence="0">
                  <emma:literal>Figs</emma:literal>
                </emma:interpretation>
                <emma:interpretation id="interp62" emma:lang="en-US" emma:confidence="0">
                  <emma:literal>Eggs</emma:literal>
                </emma:interpretation>
                <emma:interpretation id="interp63" emma:lang="en-US" emma:confidence="0">
                  <emma:literal>Fogs</emma:literal>
                </emma:interpretation>
                <emma:interpretation id="interp64" emma:lang="en-US" emma:confidence="0">
                  <emma:literal>Ergs</emma:literal>
                </emma:interpretation>
              </emma:one-of>
            </emma:emma>
          </inkml:annotationXML>
          <inkml:trace contextRef="#ctx0" brushRef="#br0" timeOffset="48051.5456">361 11696 197,'0'0'118,"0"0"-3,0 0 2,37 28-78,-14-19-9,18 5-12,5-5-8,7-2-6,7 0-15,-2-14-29,7 2-77,-7-4 0,-3 0-5,-9-5 0</inkml:trace>
          <inkml:trace contextRef="#ctx0" brushRef="#br0" timeOffset="47785.9076">455 11493 199,'-23'-14'116,"23"14"3,0 0-5,-9-21-75,9 21-9,41 5-17,-4 0-7,12 2-13,2-5-13,13 14-27,-8-11-61,6 4-9,-9-2 2,-7 0-4</inkml:trace>
          <inkml:trace contextRef="#ctx0" brushRef="#br0" timeOffset="47239.0058">596 11541 1,'-11'-20'43,"11"20"38,0 0 4,-19-26-29,19 26-3,0 0-1,0 0-9,-28-20-1,28 20-8,0 0-7,0 0-7,0 0-6,0 0-2,0 0-5,0 0 1,0 0-3,-16 48 0,16-9-4,0 7-4,0 12-9,-4-9-15,8 15-29,-1-15-53,-3-10 0,4-11-4,-4-28 2</inkml:trace>
          <inkml:trace contextRef="#ctx0" brushRef="#br0" timeOffset="47520.2705">792 11267 106,'0'0'99,"0"0"5,0 0 1,0 25-61,-2 17-5,-10 2-14,6 20-5,-1 3-11,2 7-7,3 11-16,-1-11-17,13 2-39,-6-15-36,1-15 0,-1-16-3</inkml:trace>
          <inkml:trace contextRef="#ctx0" brushRef="#br0" timeOffset="48864.087">1423 11232 130,'-21'21'105,"-7"7"5,-4 9-2,4 13-59,-9 3-13,12 19-9,-3-3-9,14 10-3,5-3-10,9-7-17,21 0-49,6-15-51,8-20-2,9-18-2,4-18-2</inkml:trace>
          <inkml:trace contextRef="#ctx0" brushRef="#br0" timeOffset="49379.7426">1764 11398 157,'0'0'104,"-34"-20"3,13 22-5,-7 7-71,10 21-4,-8 5-12,8 11-1,-3 2-5,9 3-2,6-2-6,6-10-6,13-7-11,-13-32-7,47 16-4,-20-32-2,13-2 1,-10-15 1,6 3 8,-8-7 8,-2 1 14,-6 10 10,-10-2 7,-10 28 5,6-32 3,-6 32-1,0 0 0,0 0-4,-23 23-4,19 7-3,-3 5-4,9 11-3,5 5-4,7 2-1,4 7-5,5-2 1,5 4-1,-5-7 1,-2-2 1,-12-6 3,-11-6 1,-5-4 3,-16-11 1,-2-8 0,-12-16 0,4-6-2,-1-19-2,6-10-3,5-6-5,7-7-10,16 7-21,-3-12-40,20 12-46,3 2-1,10 14-2,5 2-1</inkml:trace>
          <inkml:trace contextRef="#ctx0" brushRef="#br0" timeOffset="49885.4366">2168 12017 188,'5'-30'106,"-5"-7"1,4-2-4,10 0-78,-11-1-11,1 8-9,-1 7 2,-3 25 1,0 0 2,0 0 1,0 0 1,-3 25 0,1 3-1,7 9-1,-1 0-5,5 2-2,5-5-5,2-4 0,3-2-3,-1-7 1,-18-21 1,28 25 1,-28-25 2,0 0 0,0 26 5,0-26 1,-35 16 1,10-7 2,-3-4 0,1 2-1,-1-5-2,28-2 0,-35 0-3,35 0-5,0 0-13,0-23-26,26 14-77,-1-12-4,7 0-1,3-11-3</inkml:trace>
          <inkml:trace contextRef="#ctx0" brushRef="#br0" timeOffset="50228.2403">2452 11606 145,'0'0'119,"0"0"2,0 0 1,-30-5-57,30 5-15,0 0-18,21 3-10,-21-3-11,28-3-7,-5 3-9,2-6-14,7 6-24,-6-17-34,2 8-46,-1-5 0,1 5-2,-7 0 4</inkml:trace>
          <inkml:trace contextRef="#ctx0" brushRef="#br0" timeOffset="50493.842">2526 11823 195,'-23'14'124,"23"-14"0,0 0-2,0 0-69,18-25-19,-18 25-14,49-24-9,-21 18-11,2-4-17,9 17-40,-9-7-65,-2 7-2,-1-5-2,3 3-2</inkml:trace>
          <inkml:trace contextRef="#ctx0" brushRef="#br0" timeOffset="50915.74">3415 11636 179,'0'0'107,"21"-39"1,-12 11-4,-5-6-79,8 4-11,-10-3-9,-2 6-2,-11 1 3,11 26 1,-49-28 3,10 28 3,-12 3 0,0 13 4,-9 7-1,7 12 3,-4 4-5,15 9-2,7 1-2,22 2-2,10-8-2,17-3-3,14-10-5,11-19-12,17-2-24,-10-25-83,9-7-5,-6-11-1,-3-6-3</inkml:trace>
          <inkml:trace contextRef="#ctx0" brushRef="#br0" timeOffset="51603.2712">3847 11694 207,'32'-9'124,"-32"9"0,25 27-3,-27-1-85,11 22-2,-13 1-17,-1 11-11,0 9-22,-11-11-34,12 4-68,-8-7-5,7-13-1,-6-19-6</inkml:trace>
        </inkml:traceGroup>
        <inkml:traceGroup>
          <inkml:annotationXML>
            <emma:emma xmlns:emma="http://www.w3.org/2003/04/emma" version="1.0">
              <emma:interpretation id="{D437376F-A997-467D-8C4F-FBA3F065A017}" emma:medium="tactile" emma:mode="ink">
                <msink:context xmlns:msink="http://schemas.microsoft.com/ink/2010/main" type="inkWord" rotatedBoundingBox="25549,11718 28353,11750 28337,13153 25532,13120"/>
              </emma:interpretation>
              <emma:one-of disjunction-type="recognition" id="oneOf13">
                <emma:interpretation id="interp65" emma:lang="en-US" emma:confidence="0">
                  <emma:literal>gat</emma:literal>
                </emma:interpretation>
                <emma:interpretation id="interp66" emma:lang="en-US" emma:confidence="0">
                  <emma:literal>925</emma:literal>
                </emma:interpretation>
                <emma:interpretation id="interp67" emma:lang="en-US" emma:confidence="0">
                  <emma:literal>825</emma:literal>
                </emma:interpretation>
                <emma:interpretation id="interp68" emma:lang="en-US" emma:confidence="0">
                  <emma:literal>82¢</emma:literal>
                </emma:interpretation>
                <emma:interpretation id="interp69" emma:lang="en-US" emma:confidence="0">
                  <emma:literal>82K</emma:literal>
                </emma:interpretation>
              </emma:one-of>
            </emma:emma>
          </inkml:annotationXML>
          <inkml:trace contextRef="#ctx0" brushRef="#br0" timeOffset="52228.3044">4724 11408 198,'4'-28'104,"1"2"0,-7 1-30,-8 0-56,10 25-7,-30-21-9,3 26-2,-10 13 0,-2 10 0,-5 9 0,0 9 3,7 2-1,5-2 0,6-6-1,17-10 1,9-30-2,16 23-1,7-30-2,7-14-1,5-4-1,-1-5 1,3-5 0,-7 5 0,0 2 1,-6 3 1,-24 25 5,34-23 0,-34 23 2,0 0 0,26 21 2,-17 9 2,-2 9 1,4 14 2,-4 2 0,5 12 2,-3 3-1,3 3 4,-10-6-2,2 0 1,-8-16-3,-3-2 0,-12-17-4,1-9-1,-7-18-3,-3-10-2,2-16-2,1-11-2,9-14-1,7-10-6,11-1-8,5-13-20,21 15-30,-3-7-57,7 13 0,3 8-1,2 15-1</inkml:trace>
          <inkml:trace contextRef="#ctx0" brushRef="#br0" timeOffset="58791.1292">4987 12077 208,'-12'-23'124,"12"23"0,0-37-1,0 37-87,14-51-9,2 28-11,-2-5-4,-14 28-5,37-34 0,-11 27-1,-6 5-1,3 9 0,-23-7-1,35 39-1,-26-7-2,-9 7-1,-7 5-6,-16-2-1,-4 6-5,-10-6 1,0 4-2,-5-11 1,5-1-1,3-13 4,11-9 4,23-12 5,-24-3 4,24 3 1,10-37 2,8 12 1,3-3 0,4 7 0,3 5-1,4 12-2,3 11-1,2 13-4,2 15-10,-9-5-45,5 9-68,-1-6-6,3-6 3,0-15-7</inkml:trace>
          <inkml:trace contextRef="#ctx0" brushRef="#br0" timeOffset="59119.2683">5423 11842 205,'0'0'125,"0"0"-2,35-35-2,2 0-85,9 5-29,9 0-21,-4-11-34,16 8-70,-9-1-3,-3 4-3,-9 4 2</inkml:trace>
          <inkml:trace contextRef="#ctx0" brushRef="#br0" timeOffset="59384.9111">5511 11839 242,'-9'35'133,"9"-35"-3,32 32 0,-9-20-93,16 15-11,3-1-16,6-1-11,6 12-27,-15-11-94,12 4-10,-10-7-4,1-5 1</inkml:trace>
          <inkml:trace contextRef="#ctx0" brushRef="#br0" timeOffset="59791.1806">6538 11738 183,'10'-23'112,"-1"2"0,-5-5-3,-11 1-90,7 4-9,-6 0-2,6 21 2,-40-30 4,15 26 3,-12-1 2,0 14 3,-9 3 0,7 13-1,-3-2-5,14 14-2,8-2-7,10 4-1,13-2-5,13-2-2,14-7-4,7-12-9,11 2-20,-11-27-53,14 7-45,-7-17-2,0-6 0,-7-12 0</inkml:trace>
          <inkml:trace contextRef="#ctx0" brushRef="#br0" timeOffset="60166.2088">6776 11006 190,'23'-9'128,"-2"13"3,2 8-7,12 16-76,-5 2-20,16 20-11,-2 8-8,4 14-5,-2 11-1,-4 11-2,-10 6 3,-11 8-3,-9 1-3,-15 1-5,-8 6-27,-26-17-81,2-2-14,-13-18-4,-5-15-1</inkml:trace>
        </inkml:traceGroup>
      </inkml:traceGroup>
    </inkml:traceGroup>
    <inkml:traceGroup>
      <inkml:annotationXML>
        <emma:emma xmlns:emma="http://www.w3.org/2003/04/emma" version="1.0">
          <emma:interpretation id="{8158AD0A-03A3-4A45-ABA0-FEFE7E843D01}" emma:medium="tactile" emma:mode="ink">
            <msink:context xmlns:msink="http://schemas.microsoft.com/ink/2010/main" type="paragraph" rotatedBoundingBox="21453,13775 28265,13808 28258,15185 21446,151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3F479B0-5563-4AD7-A5BA-351D378C3921}" emma:medium="tactile" emma:mode="ink">
              <msink:context xmlns:msink="http://schemas.microsoft.com/ink/2010/main" type="line" rotatedBoundingBox="21453,13775 28265,13808 28258,15185 21446,15152"/>
            </emma:interpretation>
          </emma:emma>
        </inkml:annotationXML>
        <inkml:traceGroup>
          <inkml:annotationXML>
            <emma:emma xmlns:emma="http://www.w3.org/2003/04/emma" version="1.0">
              <emma:interpretation id="{3FE02822-C413-408D-BB16-8E2EC702556B}" emma:medium="tactile" emma:mode="ink">
                <msink:context xmlns:msink="http://schemas.microsoft.com/ink/2010/main" type="inkWord" rotatedBoundingBox="21452,13887 25144,13904 25138,15083 21447,15065"/>
              </emma:interpretation>
              <emma:one-of disjunction-type="recognition" id="oneOf14">
                <emma:interpretation id="interp70" emma:lang="en-US" emma:confidence="0">
                  <emma:literal>#19570,</emma:literal>
                </emma:interpretation>
                <emma:interpretation id="interp71" emma:lang="en-US" emma:confidence="0">
                  <emma:literal>#19579,</emma:literal>
                </emma:interpretation>
                <emma:interpretation id="interp72" emma:lang="en-US" emma:confidence="0">
                  <emma:literal>#19590,</emma:literal>
                </emma:interpretation>
                <emma:interpretation id="interp73" emma:lang="en-US" emma:confidence="0">
                  <emma:literal>#19559,</emma:literal>
                </emma:interpretation>
                <emma:interpretation id="interp74" emma:lang="en-US" emma:confidence="0">
                  <emma:literal>#19599,</emma:literal>
                </emma:interpretation>
              </emma:one-of>
            </emma:emma>
          </inkml:annotationXML>
          <inkml:trace contextRef="#ctx0" brushRef="#br0" timeOffset="61806.9045">305 13506 237,'0'0'126,"0"0"0,0 0-5,49 2-85,-12 1-11,20 4-17,8 4-16,-3-9-26,17 12-46,-17-11-42,-2 6-1,-14-5-3,-11 3 2</inkml:trace>
          <inkml:trace contextRef="#ctx0" brushRef="#br0" timeOffset="61385.0053">372 13247 95,'0'0'109,"9"-20"3,-9 20 2,0 0-36,-4 20-35,4-20-6,-7 58-13,5-14-6,6 14-4,-4 4-4,5 7-7,-1 1-9,-1-13-20,11 3-39,-8-25-52,-6-35-2,0 0-3,21-2 0</inkml:trace>
          <inkml:trace contextRef="#ctx0" brushRef="#br0" timeOffset="62010.038">402 13730 250,'0'0'128,"7"-30"-5,21 23-1,4-2-95,24 7-10,6 6-26,0-8-44,10 10-67,-3 1-5,3 3 2,-3-6-6</inkml:trace>
          <inkml:trace contextRef="#ctx0" brushRef="#br0" timeOffset="61603.7666">557 13238 164,'0'0'120,"7"21"-1,-7 14 2,-5 2-71,12 30-8,-9-1-12,6 15-11,3 0-9,0 0-13,7-3-17,-9-22-37,11-8-63,-7-20-3,-9-28-3,23 12 0</inkml:trace>
          <inkml:trace contextRef="#ctx0" brushRef="#br0" timeOffset="62322.5523">1531 13144 214,'-23'4'123,"-2"19"2,-8 12-4,3 20-80,-11 12-12,6 19-13,-2 13-8,9 7-12,12 3-19,0-24-40,23-2-58,14-23-5,16-18 0,9-26-2</inkml:trace>
          <inkml:trace contextRef="#ctx0" brushRef="#br0" timeOffset="62838.2025">1817 13340 150,'-7'-32'114,"-6"8"4,-11 13-2,4 22-66,-17 6-11,7 24-14,-12 5-7,12 17-5,-2-1-7,11 3-3,12-10-2,9-9-3,11-13-6,10-22 0,11-11-2,3-18 0,4-8 2,-4-8-1,-3-3 0,-2-3 3,-7 3 5,-4 7 1,-10 5 2,-9 25 1,12-25 1,-12 25 2,0 0 0,0 30 1,0 0-1,0 9 0,7 9 1,2 10-8,5 4 3,4 5-5,5 0 1,0 0-2,3 0 4,-8-4-1,-4-6 4,-5-6 4,-18-9 2,-3-5 1,-13-17 1,-5-6 1,-7-18-1,0-15-4,-2-13-2,4-7-4,8-8-8,1-6-15,24 12-38,-3-10-64,17 12-5,4 2 2,9 11-4</inkml:trace>
          <inkml:trace contextRef="#ctx0" brushRef="#br0" timeOffset="63291.3508">2217 13922 200,'0'-30'107,"7"2"-2,-7 2-29,-3-4-55,8 10-5,-5 20-5,0-23 4,0 23-1,0 0-4,5 34 5,1-1-4,-3 1 1,8 12-6,1-2-4,4 2-7,2 1-1,3-8-1,2 0-2,-4-9 2,2 0-3,-10-9 4,-2 0 1,-9-21 2,-7 32 2,7-32 4,-39 25 5,12-11 3,-10-7 4,4 5 3,-4-12 3,12 7 1,-3-12-1,28 5-3,-25-5-3,25 5-4,0 0-6,37-7-5,-10 3-11,1-10-28,16 5-91,-12-5-2,5 2-3,-9-8-1</inkml:trace>
          <inkml:trace contextRef="#ctx0" brushRef="#br0" timeOffset="64275.7743">2750 13391 168,'-32'2'115,"32"-2"1,-30 18-27,30-18-37,-23 26-9,23-26-13,-5 34-11,5-34-5,21 37-6,2-20-4,9 1-3,10-2-2,6-2-3,5 0 1,3-5-1,-6 3 0,-3-3 0,-8 2 1,-11 1 1,-28-12 0,18 30 2,-30-7 1,-11 0 1,-9 5 1,-9 4-5,-3 0 6,-5 5-5,1-2 6,6 2-6,8-7 0,6-2-12,14-1-17,14-27-38,0 0-52,0 0 1,37 5-5,4-26 4</inkml:trace>
          <inkml:trace contextRef="#ctx0" brushRef="#br0" timeOffset="64635.1692">3724 13785 177,'0'0'116,"21"-20"-2,-21 20-2,14-37-80,-3 16-6,-8-4-15,-3-1-2,-5 5-5,5 21-3,-32-32 3,4 30-2,-9 4 2,-7 12 1,-9 9 1,-2 9 2,-3 8 0,7 8-4,5-2 3,14 0-4,13-4 2,19-7-3,19-12 0,11-10-3,14-13 1,4-13-5,10-8-11,-10-18-18,12 4-55,-14-14-32,-4 6-1,-12-6-2</inkml:trace>
          <inkml:trace contextRef="#ctx0" brushRef="#br0" timeOffset="64869.5531">3967 13811 227,'0'0'133,"16"39"-2,-12-7-1,3 17-91,-7 4-38,-7-2-81,5 11-46,-3-7-1,1-6-8</inkml:trace>
        </inkml:traceGroup>
        <inkml:traceGroup>
          <inkml:annotationXML>
            <emma:emma xmlns:emma="http://www.w3.org/2003/04/emma" version="1.0">
              <emma:interpretation id="{9A825674-68FE-4311-A420-91763A416D21}" emma:medium="tactile" emma:mode="ink">
                <msink:context xmlns:msink="http://schemas.microsoft.com/ink/2010/main" type="inkWord" rotatedBoundingBox="25682,13795 28265,13808 28258,15185 25675,15173"/>
              </emma:interpretation>
              <emma:one-of disjunction-type="recognition" id="oneOf15">
                <emma:interpretation id="interp75" emma:lang="en-US" emma:confidence="0">
                  <emma:literal>Gaia)</emma:literal>
                </emma:interpretation>
                <emma:interpretation id="interp76" emma:lang="en-US" emma:confidence="0">
                  <emma:literal>Gaea)</emma:literal>
                </emma:interpretation>
                <emma:interpretation id="interp77" emma:lang="en-US" emma:confidence="0">
                  <emma:literal>gated)</emma:literal>
                </emma:interpretation>
                <emma:interpretation id="interp78" emma:lang="en-US" emma:confidence="0">
                  <emma:literal>gad)</emma:literal>
                </emma:interpretation>
                <emma:interpretation id="interp79" emma:lang="en-US" emma:confidence="0">
                  <emma:literal>gazed)</emma:literal>
                </emma:interpretation>
              </emma:one-of>
            </emma:emma>
          </inkml:annotationXML>
          <inkml:trace contextRef="#ctx0" brushRef="#br0" timeOffset="65775.8552">4913 13448 49,'5'-34'87,"-12"-10"3,0 9-4,-12 5-64,-4 0 4,-2 14-1,-14 7-3,-1 18-1,-6 10-5,0 15-2,2 5-3,5 12-1,9 0-6,14 2 0,13-7-3,15-11-1,11-12-2,9-12 1,5-11 0,5-13-1,-1-10 2,-1-7-2,-6-3 2,-4 1-1,-9 0 4,-7 8 0,-9 4 4,-5 20 2,0 0 2,0 0 2,-23 16 0,16 18 2,0 6-3,9 15 0,0 5-3,10 12-5,2-1 0,2 1-4,2-3 2,1-7-3,-5-8 2,-7-8-4,-7-9 4,-7-12 0,-10-4 0,17-21-2,-43 9 2,15-18 0,3-14-1,1-10 0,8-8 1,7-5-1,9-10-2,7-1 2,9 1-12,3-2-5,13 15-20,-9-8-17,12 21-57,-3 4-2,0 15 0,-2 9 0</inkml:trace>
          <inkml:trace contextRef="#ctx0" brushRef="#br0" timeOffset="66135.241">5125 13799 156,'0'0'118,"0"0"5,19-27-7,4 24-70,-23 3-13,46-9-8,-18 11-10,4 8-8,-6 6-2,-6 4-6,-3 6 3,-11 4-3,-8 2 3,-9 3-4,-10-1 0,-5-1 1,-4-6 0,0-3 1,0-8 1,5 0 1,25-16 3,-21 18-1,21-18 2,0 0-1,37 10-1,-4-10-1,8-3-7,3-8-16,11 11-39,-8-16-63,6 2-4,-10-9 0,1 0-4</inkml:trace>
          <inkml:trace contextRef="#ctx0" brushRef="#br0" timeOffset="66463.3832">5716 13654 198,'0'0'127,"0"0"-4,0 0 1,0 0-81,24-9-11,3-15-15,13-1-9,1-5-6,5-5-8,7 3-8,-6-5-13,3 16-19,-20-11-32,3 16-44,-10 0-4,-23 16 3,23-3 3</inkml:trace>
          <inkml:trace contextRef="#ctx0" brushRef="#br0" timeOffset="66697.7689">5756 13684 168,'-35'25'125,"35"-25"6,0 0-4,14 30-54,-14-30-30,51 21-13,-17-5-13,10 7-11,5 7-5,-3-2-14,5 11-19,-17-16-58,10 7-41,-14-11-4,5-5-1,-5-17 3</inkml:trace>
          <inkml:trace contextRef="#ctx0" brushRef="#br0" timeOffset="67041.5359">6635 13707 199,'10'-23'118,"-4"-5"-4,-1 3 1,-10-5-93,8 9-7,-10-2-8,7 23 2,-28-28 2,5 28 2,-14 0 0,2 16 2,-11 0 0,7 14 1,-5-2-4,14 9-3,5-2-2,13 2-3,19-5 1,16-7-5,12-8-3,4-15-13,17 2-24,-15-27-52,15 5-36,-13-19-5,1-5 3</inkml:trace>
          <inkml:trace contextRef="#ctx0" brushRef="#br0" timeOffset="67322.7997">6771 13065 223,'0'0'128,"0"0"-1,40-7 0,-19 19-86,15 29-11,-1 8-13,9 18-6,-5 11-5,3 12-2,-12 16-1,-5 10-3,-6 4-1,-10 0-2,-5 2-6,-15-13-12,4-1-27,-25-22-80,6-15-3,-13-22-1,0-15-2</inkml:trace>
        </inkml:traceGroup>
      </inkml:traceGroup>
    </inkml:traceGroup>
    <inkml:traceGroup>
      <inkml:annotationXML>
        <emma:emma xmlns:emma="http://www.w3.org/2003/04/emma" version="1.0">
          <emma:interpretation id="{C50E8040-0F70-4120-A8D6-75AEC56B803F}" emma:medium="tactile" emma:mode="ink">
            <msink:context xmlns:msink="http://schemas.microsoft.com/ink/2010/main" type="paragraph" rotatedBoundingBox="21587,15496 28423,15769 28364,17249 21528,169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5D749E-8AFA-4EB8-B518-FE2B08265543}" emma:medium="tactile" emma:mode="ink">
              <msink:context xmlns:msink="http://schemas.microsoft.com/ink/2010/main" type="line" rotatedBoundingBox="21587,15496 28423,15769 28364,17249 21528,16977"/>
            </emma:interpretation>
          </emma:emma>
        </inkml:annotationXML>
        <inkml:traceGroup>
          <inkml:annotationXML>
            <emma:emma xmlns:emma="http://www.w3.org/2003/04/emma" version="1.0">
              <emma:interpretation id="{F259755F-8940-40AF-8491-B86589E69400}" emma:medium="tactile" emma:mode="ink">
                <msink:context xmlns:msink="http://schemas.microsoft.com/ink/2010/main" type="inkWord" rotatedBoundingBox="21570,15933 22220,15959 22193,16618 21543,16592"/>
              </emma:interpretation>
              <emma:one-of disjunction-type="recognition" id="oneOf16">
                <emma:interpretation id="interp80" emma:lang="en-US" emma:confidence="0">
                  <emma:literal>*</emma:literal>
                </emma:interpretation>
                <emma:interpretation id="interp81" emma:lang="en-US" emma:confidence="0">
                  <emma:literal>t</emma:literal>
                </emma:interpretation>
                <emma:interpretation id="interp82" emma:lang="en-US" emma:confidence="0">
                  <emma:literal>K</emma:literal>
                </emma:interpretation>
                <emma:interpretation id="interp83" emma:lang="en-US" emma:confidence="0">
                  <emma:literal>L</emma:literal>
                </emma:interpretation>
                <emma:interpretation id="interp84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68604.1131">439 15519 217,'-28'-2'118,"28"2"0,0 0-4,0 0-78,37-9-4,-4 6-18,15 1-13,10 4-18,0-9-24,15 12-38,-6-7-36,-4 2-3,-10-3 0,-9 6 0</inkml:trace>
          <inkml:trace contextRef="#ctx0" brushRef="#br0" timeOffset="68150.9674">467 15217 138,'0'0'109,"0"0"-1,0 0 6,0 0-63,-23 14-6,25 16-8,-7 2-11,8 16-7,-6 5-6,8 12-10,4 7-14,-4-10-24,16 7-79,-5-13-4,0-8-2,0-20-2</inkml:trace>
          <inkml:trace contextRef="#ctx0" brushRef="#br0" timeOffset="68807.2484">520 15665 237,'25'-5'115,"10"7"-3,9-6-21,13 15-61,1 1-17,5-3-32,10 9-59,-6-4-31,-9 2-5,-5-11-1</inkml:trace>
          <inkml:trace contextRef="#ctx0" brushRef="#br0" timeOffset="68369.7274">707 15196 116,'0'0'111,"21"7"1,-21-7 3,20 58-51,-17-19-17,15 28-7,-11 4-17,5 12-11,-1 5-22,-6-14-26,13 2-77,-11-18-3,0-14-2,-7-44 0</inkml:trace>
        </inkml:traceGroup>
        <inkml:traceGroup>
          <inkml:annotationXML>
            <emma:emma xmlns:emma="http://www.w3.org/2003/04/emma" version="1.0">
              <emma:interpretation id="{23ACC8A2-4D68-4814-836F-A5D33046FA31}" emma:medium="tactile" emma:mode="ink">
                <msink:context xmlns:msink="http://schemas.microsoft.com/ink/2010/main" type="inkWord" rotatedBoundingBox="22519,16014 25304,16125 25266,17079 22481,16968"/>
              </emma:interpretation>
              <emma:one-of disjunction-type="recognition" id="oneOf17">
                <emma:interpretation id="interp85" emma:lang="en-US" emma:confidence="1">
                  <emma:literal>(geo,</emma:literal>
                </emma:interpretation>
                <emma:interpretation id="interp86" emma:lang="en-US" emma:confidence="0">
                  <emma:literal>(gee,</emma:literal>
                </emma:interpretation>
                <emma:interpretation id="interp87" emma:lang="en-US" emma:confidence="0">
                  <emma:literal>(gored,</emma:literal>
                </emma:interpretation>
                <emma:interpretation id="interp88" emma:lang="en-US" emma:confidence="0">
                  <emma:literal>(greed,</emma:literal>
                </emma:interpretation>
                <emma:interpretation id="interp89" emma:lang="en-US" emma:confidence="0">
                  <emma:literal>(gusto,</emma:literal>
                </emma:interpretation>
              </emma:one-of>
            </emma:emma>
          </inkml:annotationXML>
          <inkml:trace contextRef="#ctx0" brushRef="#br0" timeOffset="69104.138">1533 15272 202,'-30'49'114,"-2"8"0,-3 13-3,1 3-77,8 13-14,13 4-35,3-12-39,17 1-56,12-10-3,8-13-1,15-15-4</inkml:trace>
          <inkml:trace contextRef="#ctx0" brushRef="#br0" timeOffset="69635.4154">1870 15348 192,'-9'-25'112,"9"25"-2,-39-19 0,18 33-80,-11 7-6,4 16-10,5 7-8,5 11-1,6 1-7,7-6-4,15-3-7,1-17-5,17-12-4,0-23 0,9-4 0,-7-23 2,2-3 7,-9-6 4,0 2 9,-9-1 6,-3 6 5,-6 8 4,-5 3 2,0 23 1,0 0 0,0 0 0,-23-4 0,21 27-1,-5 2-2,14 14-1,-3 7-3,15 10-2,4 4-4,5 7 0,2 2-2,4 3 1,-4-5-2,-4 0 4,-10-5-3,-7-7 4,-18-6-2,-7-8 2,-14-11-1,-3-9 0,-8-12-3,-5-11 0,-1-14-1,1-10-3,9-6-4,5-12-12,20 10-21,-6-19-54,23 9-31,6 0-2,14 9-1</inkml:trace>
          <inkml:trace contextRef="#ctx0" brushRef="#br0" timeOffset="70088.5661">2291 16052 235,'13'-25'117,"-10"-5"1,-6-14-4,8 5-83,-10-7-11,8 4-10,-3 8-3,0 6 0,0 28-3,0 0 2,0 0-2,0 0 0,11 46 0,-4-4 1,2 4-3,5 2 1,2 1-2,3-3-1,2-2-1,-1-7 1,-1-5-2,-3-9 2,-4-2-3,-12-21 2,2 32 0,-2-32 1,-28 19 0,5-12 1,-7-7 1,-2 2 1,0-4 4,1 2-2,6-7 3,25 7-1,-28-12 0,28 12 0,0 0-2,35-11-6,-3 13-13,-4-11-40,11 11-72,1-9-6,6 5-1,-5-8-6</inkml:trace>
          <inkml:trace contextRef="#ctx0" brushRef="#br0" timeOffset="71151.6621">2780 15725 198,'-23'18'120,"23"-18"4,0 0-2,5 35-79,-5-35-5,32 39-13,-7-14-12,14 8-7,8 4-16,-1-12-29,21 7-81,-14-11-5,7-7 0,-9-16-3</inkml:trace>
          <inkml:trace contextRef="#ctx0" brushRef="#br0" timeOffset="70917.2687">2815 15699 150,'0'0'117,"0"0"0,0 0 0,-5-30-59,12 7-27,18 2-6,1-4-15,8 0-14,8 6-17,-1-13-20,15 18-33,-12-5-41,0 10-1,-10 5 0,-8 1 1</inkml:trace>
          <inkml:trace contextRef="#ctx0" brushRef="#br0" timeOffset="71511.0553">3819 15745 153,'14'-25'106,"-12"2"-1,-2-3-1,0 1-75,-16-14-3,2 9-13,-11-5-2,-3 5-3,-14 2 2,1 12 0,-8 12 0,1 13 1,-5 14 0,7 12-1,2 6-2,11 15 1,10-1-5,14 3 0,14-10-2,11-9-2,14-9-1,9-13-3,10-15-2,1-14-4,8-6-10,-9-21-23,11 2-73,-10-9-2,-3 2-1,-11 0 0</inkml:trace>
          <inkml:trace contextRef="#ctx0" brushRef="#br0" timeOffset="71745.4414">4140 15840 202,'0'0'128,"-7"51"-2,-2-14-4,2 16-74,0 9-69,-3-2-84,10-2-14,0-10-2,5-8-6</inkml:trace>
        </inkml:traceGroup>
        <inkml:traceGroup>
          <inkml:annotationXML>
            <emma:emma xmlns:emma="http://www.w3.org/2003/04/emma" version="1.0">
              <emma:interpretation id="{B26B0AA6-8438-41E9-80EA-CCFCD09557D5}" emma:medium="tactile" emma:mode="ink">
                <msink:context xmlns:msink="http://schemas.microsoft.com/ink/2010/main" type="inkWord" rotatedBoundingBox="25883,15667 28423,15769 28364,17249 25824,17148"/>
              </emma:interpretation>
              <emma:one-of disjunction-type="recognition" id="oneOf18">
                <emma:interpretation id="interp90" emma:lang="en-US" emma:confidence="0">
                  <emma:literal>Seed)</emma:literal>
                </emma:interpretation>
                <emma:interpretation id="interp91" emma:lang="en-US" emma:confidence="0">
                  <emma:literal>Sard)</emma:literal>
                </emma:interpretation>
                <emma:interpretation id="interp92" emma:lang="en-US" emma:confidence="0">
                  <emma:literal>Sped)</emma:literal>
                </emma:interpretation>
                <emma:interpretation id="interp93" emma:lang="en-US" emma:confidence="0">
                  <emma:literal>Sued)</emma:literal>
                </emma:interpretation>
                <emma:interpretation id="interp94" emma:lang="en-US" emma:confidence="0">
                  <emma:literal>Saad)</emma:literal>
                </emma:interpretation>
              </emma:one-of>
            </emma:emma>
          </inkml:annotationXML>
          <inkml:trace contextRef="#ctx0" brushRef="#br0" timeOffset="72432.9724">4918 15572 123,'7'-32'96,"4"-3"-3,-6-9-4,-3 3-85,0 2-1,-4-1-3,-5 10 2,-9 5 7,16 25 3,-46-14 9,18 30 2,-6 5 3,6 21 0,-4 1-2,11 13-3,5-1-8,13 1-3,12-6-9,8-8-5,13-5-5,2-19-2,10-1-1,-6-15 0,6-7 1,-10-6 0,-2-3 4,-7-5 4,-23 19 6,30-27 3,-30 27 4,0 0 1,0 0 0,0 0 2,19 32-1,-12 3-1,2 2-4,5 11 1,2 1-2,5 6 5,0-4-4,-1 4 5,-3-9-2,-1 0 6,-14-6-3,-2-3 0,-16-14-2,-3-2-3,-11-15 0,-7-6-4,-4-11 1,-3-12-5,3-7 2,1-9-4,13-1-3,1-8-10,19 11-13,0-16-21,30 23-51,-4-14-31,15 16-1,3-6 1</inkml:trace>
          <inkml:trace contextRef="#ctx0" brushRef="#br0" timeOffset="72776.7396">5312 15921 189,'0'0'127,"0"0"2,-13 21-2,13-21-69,0 0-24,30 4-13,-30-4-11,41 3-5,-15 3-3,-1 1-4,0 5-2,-25-12 0,33 39-1,-24-13 1,-9 4 0,-9 2 2,-5 3 2,-5 1 2,-1 1 1,1-2 5,-4-3-1,9 1 3,0-10-3,10 0 3,4-23-6,14 25 2,-14-25-9,34-4-13,5 6-43,-9-21-75,14 6 1,-4-15-7,1 0 3</inkml:trace>
          <inkml:trace contextRef="#ctx0" brushRef="#br0" timeOffset="73386.1445">5700 15828 222,'-16'21'128,"16"-21"-1,-11 21-3,11-21-91,25-12-6,3-11-14,16 3-6,9-10-5,9-10-6,5 3-7,0-6-10,9 13-17,-16-10-24,2 24-61,-15-2-2,-13 15 0,-34 3 2</inkml:trace>
          <inkml:trace contextRef="#ctx0" brushRef="#br0" timeOffset="73604.9047">5818 15865 197,'0'0'125,"7"21"3,-7-21-3,39 28-82,-16-21-7,21 16-16,0 0-17,5-2-23,13 16-47,-7-12-60,3 5-1,-5-11-4,7-3 2</inkml:trace>
          <inkml:trace contextRef="#ctx0" brushRef="#br0" timeOffset="73901.7953">6873 15979 216,'0'0'124,"5"-26"0,-10 1-4,10-1-90,-21-13-11,2 0-14,-5 0-8,-6-3-2,-8 12 0,-6 7 1,-7 14 3,-5 13 0,1 15 5,1 13 2,5 7 2,14 14 0,9 1 1,19-1-1,11-7-4,19-7-1,11-9-14,7-23-14,19 2-28,-12-27-68,9-10-4,-8-20-2,-1-12 1</inkml:trace>
          <inkml:trace contextRef="#ctx0" brushRef="#br0" timeOffset="74167.4331">6873 15004 241,'37'33'127,"7"10"-4,14 29-34,-10 0-52,10 34-5,-12 2-16,-4 19-3,-15 7-8,-15 7 1,-19 0-4,-16-10-12,-7-6-20,-23-35-64,4-9-32,-9-30-2,8-19-1</inkml:trace>
        </inkml:traceGroup>
      </inkml:traceGroup>
    </inkml:traceGroup>
  </inkml:traceGroup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7:52.914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D67CD82-E76B-47D2-83AE-872507999C8D}" emma:medium="tactile" emma:mode="ink">
          <msink:context xmlns:msink="http://schemas.microsoft.com/ink/2010/main" type="inkDrawing" rotatedBoundingBox="543,5694 19082,5079 19093,5409 554,6024" shapeName="Other"/>
        </emma:interpretation>
      </emma:emma>
    </inkml:annotationXML>
    <inkml:trace contextRef="#ctx0" brushRef="#br0">141 715 11,'-24'8'97,"-5"-8"0,7 7 0,-6-5-53,4-4-19,24 2-11,0 0-4,-13-22-2,24 2 5,-11 20 1,39-39 5,-8 24 2,1-3 3,14 10 1,-4-6-2,17 12-1,7-4-6,14 1-2,14-1-7,11-1-1,11-2-3,7 3-2,10-3 2,1 5-1,1 2 3,-1 2 0,1 2 0,7 2-2,1 1 3,5-3-1,3-2 0,5-5-1,-1-3-5,0-6 3,-2 1-3,-6-2 1,-3 6-1,-8 1 3,-7 5-2,-2-1 4,2 4-1,4 2-1,0-4 0,7 0-1,3-11 0,7 4-5,-1-6 5,2-1-5,-4-3 5,-5 3-3,-7 1 3,-3 0 0,-8-3 0,3 1 1,2-3-2,0 0 1,2 1 0,1-1-1,-1 5 0,-2 2 2,-2 4-2,-7 2 2,-2 5-2,0 2 1,5 2 0,-1-2 1,5-2-1,4 0 0,3-5 1,1-1-2,-1-1 1,-3-2-1,0 4 1,0 1 0,-2 1 0,0 5 0,3 0 0,1 0 0,3 3 0,-1-1 0,5-4-1,0-1 0,2-1 0,0 0 0,3-1 1,-1 3-1,-2 2 1,-2 2 1,-4 3-1,-3 1 0,-1 5-1,-3-2 1,2 2-1,-4 0 1,4-5-1,0 3 1,-2-5-1,0 3 1,-4-3-1,0 3 0,-5-3 1,0 3-1,-6 2 0,-3-3-1,1 1 2,2-3-1,-5 0 0,-2-1 1,-2-3-1,-2-3 0,0-1 1,-3 2 0,1-2-2,-3 1 1,3-1 0,2 0 1,0-1-1,-1-1 0,3-3 1,5-2-1,-5 0 0,2-2 1,0 2-1,0 0 0,2-2 1,5 4 0,-4 0-1,1 3 1,7-1 0,-2 3-1,-2-3 1,2 1 0,-3-1 0,1-2-1,2 3 0,0-1 1,0 1 0,-2 1-1,2-1 1,0-1-1,-1 3 1,1-3-1,-4 1 1,-1-1 0,-1 3-1,1-3 0,1 3 1,-3 0 0,-2 1-1,1 1 1,-1 0-1,-5-2 1,1 1-1,-6 1 1,-3 0-1,-3 2 0,-3 0 0,-5 4 0,-9 1-1,1 1-2,-1 3-4,-2-4-3,5 5-13,-9-14-25,21 13-31,-8-18-53,9-2 2,-3-6-1,3 1 3</inkml:trace>
  </inkml:traceGroup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6:31.361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08896BA5-A7CA-44B9-B69B-EAAD462EA86D}" emma:medium="tactile" emma:mode="ink">
          <msink:context xmlns:msink="http://schemas.microsoft.com/ink/2010/main" type="writingRegion" rotatedBoundingBox="14056,6358 18314,6325 18345,10348 14087,10381"/>
        </emma:interpretation>
      </emma:emma>
    </inkml:annotationXML>
    <inkml:traceGroup>
      <inkml:annotationXML>
        <emma:emma xmlns:emma="http://www.w3.org/2003/04/emma" version="1.0">
          <emma:interpretation id="{B17B7A01-00A3-4AD2-9A38-9F642FC03D33}" emma:medium="tactile" emma:mode="ink">
            <msink:context xmlns:msink="http://schemas.microsoft.com/ink/2010/main" type="paragraph" rotatedBoundingBox="14059,6333 17979,6329 17979,6999 14060,70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982038-4994-4A79-BDD0-75F5F7079F33}" emma:medium="tactile" emma:mode="ink">
              <msink:context xmlns:msink="http://schemas.microsoft.com/ink/2010/main" type="inkBullet" rotatedBoundingBox="14059,6766 14302,6765 14303,6800 14060,6801"/>
            </emma:interpretation>
            <emma:one-of disjunction-type="recognition" id="oneOf0">
              <emma:interpretation id="interp0" emma:lang="en-US" emma:confidence="0">
                <emma:literal>-</emma:literal>
              </emma:interpretation>
            </emma:one-of>
          </emma:emma>
        </inkml:annotationXML>
        <inkml:trace contextRef="#ctx0" brushRef="#br0">12230 5779 41,'0'0'74,"-23"4"-33,23-4-2,-26 3-7,26-3 3,-23 0 0,23 0 0,0 0-1,-23 0 3,23 0-3,0 0 1,0 0-5,0 0-5,0 0-2,0 0-5,0 0-2,0 0-5,0 0 0,26-21-6,-6 16 1,8 1-8,2 1-2,5 6-14,-10-8-30,3 5-75,-3 7-3,-25-7 0,26 5 0</inkml:trace>
      </inkml:traceGroup>
      <inkml:traceGroup>
        <inkml:annotationXML>
          <emma:emma xmlns:emma="http://www.w3.org/2003/04/emma" version="1.0">
            <emma:interpretation id="{384543B8-90C8-4761-9814-4C6D1EACCA87}" emma:medium="tactile" emma:mode="ink">
              <msink:context xmlns:msink="http://schemas.microsoft.com/ink/2010/main" type="line" rotatedBoundingBox="14618,6332 17979,6329 17980,6999 14619,7001"/>
            </emma:interpretation>
          </emma:emma>
        </inkml:annotationXML>
        <inkml:traceGroup>
          <inkml:annotationXML>
            <emma:emma xmlns:emma="http://www.w3.org/2003/04/emma" version="1.0">
              <emma:interpretation id="{4527BE1C-CEFD-4ABC-BF7F-75CE81B23B57}" emma:medium="tactile" emma:mode="ink">
                <msink:context xmlns:msink="http://schemas.microsoft.com/ink/2010/main" type="inkWord" rotatedBoundingBox="14618,6332 17979,6329 17980,6999 14619,7001"/>
              </emma:interpretation>
              <emma:one-of disjunction-type="recognition" id="oneOf1">
                <emma:interpretation id="interp1" emma:lang="en-US" emma:confidence="0">
                  <emma:literal>3-1-1</emma:literal>
                </emma:interpretation>
                <emma:interpretation id="interp2" emma:lang="en-US" emma:confidence="0">
                  <emma:literal>3.1-1</emma:literal>
                </emma:interpretation>
                <emma:interpretation id="interp3" emma:lang="en-US" emma:confidence="0">
                  <emma:literal>3-1-6</emma:literal>
                </emma:interpretation>
                <emma:interpretation id="interp4" emma:lang="en-US" emma:confidence="0">
                  <emma:literal>s_s.s</emma:literal>
                </emma:interpretation>
                <emma:interpretation id="interp5" emma:lang="en-US" emma:confidence="0">
                  <emma:literal>s_s_s</emma:literal>
                </emma:interpretation>
              </emma:one-of>
            </emma:emma>
          </inkml:annotationXML>
          <inkml:trace contextRef="#ctx0" brushRef="#br0" timeOffset="2453.2439">15097 5730 133,'0'0'117,"0"0"1,-9 21 0,9-21-70,0 0-16,28 9-13,-8-9-11,13 3-15,-6-13-22,22 13-36,-5-8-52,0-4-1,4 0-1,-9-5 1</inkml:trace>
          <inkml:trace contextRef="#ctx0" brushRef="#br0" timeOffset="3015.7717">15771 5666 138,'19'-37'111,"-19"37"-3,20-49 1,-15 10-80,11 4-6,-9-2-11,2 5-7,-4-3-1,-3 5-1,-2 5 2,0 25 1,-4-32 1,4 32 2,0 0 1,0 0 1,-23 25-1,20 3-2,1 2-1,4 7-2,3 4-2,9 3 0,2 5 2,2-1-4,3-2 2,2-4-4,0-3 4,-2-7-4,-2-4 4,-3-2-4,-16-26 0,18 32 1,-18-32 0,-2 25 1,2-25 0,-26 23-1,26-23 0,-43 23 0,17-11 0,1-3 2,2 0 2,2-2 1,21-7 1,-25 5 1,25-5 1,0 0-1,0 0 0,27-7-1,-6 5-3,4-1-1,3 3-5,0 3-5,4 1-13,-32-4-31,42 5-77,-42-5 0,25 9-4,-25-9 3</inkml:trace>
          <inkml:trace contextRef="#ctx0" brushRef="#br0" timeOffset="1265.6905">13629 5721 151,'0'0'115,"0"0"0,0 0-3,0 0-80,34 14-13,-8-14-23,6-7-29,7 0-77,3 2-4,-5-8-2,4 3 0</inkml:trace>
          <inkml:trace contextRef="#ctx0" brushRef="#br0" timeOffset="1828.2129">14229 5666 88,'14'-33'102,"-14"33"-2,21-48 1,-17 13-68,10 3-8,-7 0-13,2 2-6,-4 2-3,-3 2 0,-2 26 2,-4-30 1,4 30 2,0 0 1,-23-4 2,23 4-1,-14 28-1,9-3 0,3 5-2,4 7-1,7 9 1,3 5-4,9 0 0,-1-1-4,8-1 2,0-5-4,2-5 3,-5-4-4,-2-12 2,-23-23-2,26 32 2,-26-32 2,0 0 0,0 0 0,-37 21 1,11-23 1,-1 4-1,-3-2 3,0-2 3,4 2 1,1 0 3,25 0 1,-32 0 0,32 0 0,0 0-1,0 0-2,0 0-4,34-5-4,-6 5-12,-3-7-33,17 2-82,-8 3 3,3-7-7,-2 2 4</inkml:trace>
          <inkml:trace contextRef="#ctx0" brushRef="#br0" timeOffset="703.1577">12726 5587 1,'12'-25'73,"-15"-19"3,13 5-35,-6 4-15,-6 5 2,2 7-1,-5 2 4,5 21-1,0 0 2,0 0 2,-30-2-3,26 23-2,4-21-7,-12 50-4,10-17-6,6 6-1,10 5-4,7-3-2,2 6-2,5-4-4,0-1 3,-1-3-4,-1-4 5,-6-3-6,-10-9 2,-6 0-2,-4-23 2,-16 26 1,16-26 0,-39 11 2,11-8 0,0-6 3,1 1 2,4 0 1,2-3 0,21 5 1,-21-7-2,21 7 0,0 0-3,28-2-5,-3 4-13,1-4-29,8 2-77,6 2 2,-1-6-5,7 1 0</inkml:trace>
        </inkml:traceGroup>
      </inkml:traceGroup>
    </inkml:traceGroup>
    <inkml:traceGroup>
      <inkml:annotationXML>
        <emma:emma xmlns:emma="http://www.w3.org/2003/04/emma" version="1.0">
          <emma:interpretation id="{A93D8263-BD4A-4CD1-B09F-87BC4550B4F7}" emma:medium="tactile" emma:mode="ink">
            <msink:context xmlns:msink="http://schemas.microsoft.com/ink/2010/main" type="paragraph" rotatedBoundingBox="14318,7929 18065,7820 18084,8444 14337,85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CD1E1C-D8FD-43EF-B1EB-4A1D9EC24925}" emma:medium="tactile" emma:mode="ink">
              <msink:context xmlns:msink="http://schemas.microsoft.com/ink/2010/main" type="line" rotatedBoundingBox="14318,7929 18065,7820 18084,8443 14337,8553"/>
            </emma:interpretation>
          </emma:emma>
        </inkml:annotationXML>
        <inkml:traceGroup>
          <inkml:annotationXML>
            <emma:emma xmlns:emma="http://www.w3.org/2003/04/emma" version="1.0">
              <emma:interpretation id="{0C39A4D1-0998-4E2C-A02A-88B18C483ADC}" emma:medium="tactile" emma:mode="ink">
                <msink:context xmlns:msink="http://schemas.microsoft.com/ink/2010/main" type="inkWord" rotatedBoundingBox="14318,7929 18065,7820 18084,8443 14337,8553"/>
              </emma:interpretation>
              <emma:one-of disjunction-type="recognition" id="oneOf2">
                <emma:interpretation id="interp6" emma:lang="en-US" emma:confidence="0">
                  <emma:literal>ass</emma:literal>
                </emma:interpretation>
                <emma:interpretation id="interp7" emma:lang="en-US" emma:confidence="0">
                  <emma:literal>a_ss</emma:literal>
                </emma:interpretation>
                <emma:interpretation id="interp8" emma:lang="en-US" emma:confidence="0">
                  <emma:literal>a.ss</emma:literal>
                </emma:interpretation>
                <emma:interpretation id="interp9" emma:lang="en-US" emma:confidence="0">
                  <emma:literal>o_ss</emma:literal>
                </emma:interpretation>
                <emma:interpretation id="interp10" emma:lang="en-US" emma:confidence="0">
                  <emma:literal>o.ss</emma:literal>
                </emma:interpretation>
              </emma:one-of>
            </emma:emma>
          </inkml:annotationXML>
          <inkml:trace contextRef="#ctx0" brushRef="#br0" timeOffset="5078.3736">13783 7261 147,'0'0'121,"0"0"-1,12 21 0,9-14-76,-21-7-13,46 9-12,-16-5-16,5-6-22,8 9-51,-3-7-49,-3-5-3,0 1-1,-5-8-1</inkml:trace>
          <inkml:trace contextRef="#ctx0" brushRef="#br0" timeOffset="5672.1532">14536 7108 125,'16'-43'108,"-4"22"-4,-5-14 1,2 3-84,5 7-8,-5-10-9,-2 12 0,-2 2 0,-5 21 2,-7-23 3,7 23 2,0 0 2,-21 11 3,21-11-1,-14 30 1,9-9-4,5 7-1,0 4-2,5 1-4,4 1-2,5 1-3,7-1-2,-3-1-2,5-3 1,-2-5-3,2-6 1,-23-19 0,30 27 0,-30-27 2,0 0 1,3 28 1,-3-28 1,-33 16 0,8-7 1,-3 1 0,-2-1 3,0 0 3,0-2 2,9 0 3,21-7 0,-30 7 2,30-7 0,0 0-1,0 0-3,21-7-2,0 5-4,4-3-6,5 7-8,-4-8-23,13 6-82,-11 2-13,-3-2-3,0 2 0</inkml:trace>
          <inkml:trace contextRef="#ctx0" brushRef="#br0" timeOffset="4500.2223">12740 7372 1,'0'0'89,"28"-5"9,-28 5 5,11-32-43,-11 32-15,19-40-7,-19 40-8,16-43-7,-11 17-6,-8 3-5,-4 0-7,7 23-2,-39-32-2,9 25-1,-7 5 0,-7 6 1,3 12 1,-8 5 2,3 9 3,4 0 2,8 14 3,6-7 0,17 7 3,11-10-2,16 1 1,11-14-3,17-5-2,7-9-2,9-14-5,0-7-8,-2-14-16,0 8-39,-15-13-61,-6 1-3,-11 4-2,-10 1 0</inkml:trace>
          <inkml:trace contextRef="#ctx0" brushRef="#br0" timeOffset="7187.8572">15760 7189 28,'0'0'97,"0"0"5,18-25 1,-18 25-41,21-35-18,-14 5-11,9 3-8,-7-8-10,5 3-5,-2-5-4,-1 7-3,-6 0-1,2 4-1,-7 26 0,2-32 1,-2 32 1,-5-21 1,5 21 0,0 0 2,0 0 0,0 0 2,-13 28-1,17-5 0,3 14-1,5 7-3,4 2 2,0 7-4,5 5 2,-1-1-3,6-1 1,-8-5-2,3-12 1,-5-7 1,-2-9-1,-14-23 2,21 26-2,-21-26 1,0 0-1,0 0 1,0 0-1,0 0 0,-30 4-1,9-4 0,-2 3 1,0-1 2,-5-2 2,5 5 2,2-8 2,21 3 2,-27 0 1,27 0 2,0 0 0,0 0-1,0 0-1,0 0-2,0 0-1,0 0-1,32 0-2,-11 5 0,4-3-3,5 3 1,0-3-2,3 0 0,-6-2-1,1 0 0,-7 0-1,-21 0 0,32 0-1,-32 0-4,0 0-2,0 0-4,0 0-7,0 0-15,0 0-23,0 0-52,0 0-20,0 0 3,0 0-1</inkml:trace>
        </inkml:traceGroup>
      </inkml:traceGroup>
    </inkml:traceGroup>
    <inkml:traceGroup>
      <inkml:annotationXML>
        <emma:emma xmlns:emma="http://www.w3.org/2003/04/emma" version="1.0">
          <emma:interpretation id="{8DB3B051-311B-458D-B6A1-2F9B121D9664}" emma:medium="tactile" emma:mode="ink">
            <msink:context xmlns:msink="http://schemas.microsoft.com/ink/2010/main" type="paragraph" rotatedBoundingBox="14579,9483 18338,9454 18345,10348 14586,103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E6ED3E-081C-49E7-9112-D5A8BDA73877}" emma:medium="tactile" emma:mode="ink">
              <msink:context xmlns:msink="http://schemas.microsoft.com/ink/2010/main" type="line" rotatedBoundingBox="14579,9483 18338,9454 18345,10348 14586,10377"/>
            </emma:interpretation>
          </emma:emma>
        </inkml:annotationXML>
        <inkml:traceGroup>
          <inkml:annotationXML>
            <emma:emma xmlns:emma="http://www.w3.org/2003/04/emma" version="1.0">
              <emma:interpretation id="{1CABED63-1AAE-462E-9C2A-4AD27223C796}" emma:medium="tactile" emma:mode="ink">
                <msink:context xmlns:msink="http://schemas.microsoft.com/ink/2010/main" type="inkWord" rotatedBoundingBox="14519,9935 15010,9709 15181,10078 14690,10305"/>
              </emma:interpretation>
              <emma:one-of disjunction-type="recognition" id="oneOf3">
                <emma:interpretation id="interp11" emma:lang="en-US" emma:confidence="0">
                  <emma:literal>o_s_s</emma:literal>
                </emma:interpretation>
                <emma:interpretation id="interp12" emma:lang="en-US" emma:confidence="0">
                  <emma:literal>o_s_1</emma:literal>
                </emma:interpretation>
                <emma:interpretation id="interp13" emma:lang="en-US" emma:confidence="0">
                  <emma:literal>o_s.z</emma:literal>
                </emma:interpretation>
                <emma:interpretation id="interp14" emma:lang="en-US" emma:confidence="0">
                  <emma:literal>a-s-m</emma:literal>
                </emma:interpretation>
                <emma:interpretation id="interp15" emma:lang="en-US" emma:confidence="0">
                  <emma:literal>or-I</emma:literal>
                </emma:interpretation>
              </emma:one-of>
            </emma:emma>
          </inkml:annotationXML>
          <inkml:trace contextRef="#ctx0" brushRef="#br0" timeOffset="8328.5346">12975 9163 124,'21'-4'104,"-14"-17"2,7-5-28,0 6-29,-7-20-11,4 3-13,-6-4-8,0 2-6,-8-3-5,-4 7-2,-6 3-1,-8 9-1,-9 5 2,-10 13 0,-8 10 1,2 13 1,-5 5 1,7 9 2,3 8-1,8 6 1,13 5-4,17-1 1,19-1-2,14-8 0,7-4-2,9-9 0,8-12 0,3-13-2,1-20-2,-5-13-7,0-7-15,-20-16-34,1 3-61,-11-1-2,-7 0-2,-11 7-2</inkml:trace>
        </inkml:traceGroup>
        <inkml:traceGroup>
          <inkml:annotationXML>
            <emma:emma xmlns:emma="http://www.w3.org/2003/04/emma" version="1.0">
              <emma:interpretation id="{25B99011-9DA5-4EBD-9C16-245C48C30DE1}" emma:medium="tactile" emma:mode="ink">
                <msink:context xmlns:msink="http://schemas.microsoft.com/ink/2010/main" type="inkWord" rotatedBoundingBox="15762,9560 16687,9553 16692,10148 15767,10155"/>
              </emma:interpretation>
            </emma:emma>
          </inkml:annotationXML>
          <inkml:trace contextRef="#ctx0" brushRef="#br0" timeOffset="8719.1914">13841 8960 142,'0'0'125,"0"0"2,0 0-2,0 0-55,0 0-31,0 0-13,33 5-13,-6-5-9,8 4-16,-3-8-29,12 4-82,-7 2-4,-2 0 0,-3-6-3</inkml:trace>
          <inkml:trace contextRef="#ctx0" brushRef="#br0" timeOffset="9328.5857">14501 8826 138,'14'-48'101,"-2"18"-1,-8-7-3,-1-3-76,6 8-7,-7 0-6,3 9 2,-10 0 2,5 23 1,-7-21 3,7 21 0,0 0 2,-18 21-2,18-21-2,-9 43-3,6-13-3,8 7-1,4 0-4,5 3 0,2 1-4,5-2 2,2-2-6,0-2 2,0-5-3,-4-5 0,-1-2 0,-18-23 1,16 37 0,-16-37 0,-13 37 3,13-37 2,-33 33 3,12-17 3,-6-5 2,4 3 3,-5-9 3,28-5 2,-37 4 1,37-4 1,-25-7-2,25 7-4,0 0-1,16-20-4,-16 20-3,34-12-5,-4 12-6,-2-4-16,14 15-48,-5-9-61,-3 3 0,-6-5-3,2 2 1</inkml:trace>
        </inkml:traceGroup>
        <inkml:traceGroup>
          <inkml:annotationXML>
            <emma:emma xmlns:emma="http://www.w3.org/2003/04/emma" version="1.0">
              <emma:interpretation id="{EB49D6C7-5F72-4F7A-BB28-50EEFF5DE7BC}" emma:medium="tactile" emma:mode="ink">
                <msink:context xmlns:msink="http://schemas.microsoft.com/ink/2010/main" type="inkWord" rotatedBoundingBox="17392,9461 18338,9454 18345,10348 17399,10355"/>
              </emma:interpretation>
            </emma:emma>
          </inkml:annotationXML>
          <inkml:trace contextRef="#ctx0" brushRef="#br0" timeOffset="9922.3648">15471 8932 156,'0'0'121,"0"0"-1,0 0-1,23 30-53,-23-30-34,37-2-21,-7 7-25,-2-17-41,6 10-64,1-5-2,0-2-2,-1-5 0</inkml:trace>
          <inkml:trace contextRef="#ctx0" brushRef="#br0" timeOffset="10547.3954">16092 8805 151,'12'-20'106,"-5"-13"-1,6 3 1,6-7-79,-10-4-11,3 1-10,-5 4 2,2-1 0,-9 7 2,4 4 1,-4 26 4,0-34 0,0 34 3,0 0-2,0 0-2,-4 27-2,4-4-2,4 19-1,-1 2-4,6 13 0,0 6-4,5-1-2,4 10-4,1-3 1,2 0-2,2-6 1,-2-6 1,-3-6 1,-2-5 2,-4-4 2,-8-12 2,-1-3 1,-3-27 0,-14 35 0,14-35-1,-30 14 1,9-16 1,0-1 2,-2-6 0,23 9 2,-39-16 1,39 16 0,-28-14-1,28 14-2,0 0-1,0 0-2,0 0-1,0 0-2,23-11 0,-23 11-1,42 0 0,-19 0-2,5 2-3,-8-2-5,8 9-12,-28-9-23,37 7-66,-37-7-22,0 0 1,21 16-1</inkml:trace>
        </inkml:traceGroup>
      </inkml:traceGroup>
    </inkml:traceGroup>
  </inkml:traceGroup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7:54.930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FA96166-BA27-4C86-A7C2-E2B508CFA34F}" emma:medium="tactile" emma:mode="ink">
          <msink:context xmlns:msink="http://schemas.microsoft.com/ink/2010/main" type="inkDrawing" rotatedBoundingBox="773,11396 20674,11068 20679,11354 777,11682" shapeName="Other"/>
        </emma:interpretation>
      </emma:emma>
    </inkml:annotationXML>
    <inkml:trace contextRef="#ctx0" brushRef="#br0">0 504 119,'41'-2'107,"3"-9"3,15-2-7,11-3-80,7-1-7,14 2-6,6-1 2,10 5 2,0 1 2,11 5 1,-2-1 2,9 8 1,-1-7 0,21 5-4,6-8-5,15-1-4,13-6-3,5 4 1,8-5-1,7 5 1,5 3 0,-1 3 1,1 1-1,3 6 0,-1-2 0,10 2-2,3-2-1,2-2-2,0-2 1,0-3-1,-5 1 2,3 1-1,-5 1 2,-4 4-2,-2 2 1,2 0 0,-4 3 0,4 1 0,0 1-1,-7-3 1,3 3-2,-5-1 1,-9-1-1,-1 1 0,-6-4 2,-7 1-2,-10-3 1,3 2 0,-7 0 1,0 2-2,-5 1 3,5 1-2,0 1 0,-2 4 0,0-3-1,-2 1 1,-3-2-2,1-5 3,-3-4-3,0 0 2,-2-7 0,3 0 0,1-4 0,3 0 0,2 0 1,4 0-2,4-1 2,1-1-1,2 2 2,-1-4-1,1 1 0,-2 1 0,-3 2 0,-6 2 2,-2 0-2,-5 0 2,-2 2-1,-2 0 1,0 3-1,0-3 1,0-2-2,-3 3-1,1-1 1,-2 2-1,-3 1-1,-6 1 0,2 1 1,-5 0 0,1 1 0,2 1-1,-3-4 1,5-5 0,-2 0 0,2 0-1,-6-2 0,1 4 1,-1 2-1,-5 1 1,0 1-1,-3 5 1,-1 0-1,0 0 1,2 3-1,-5-3 0,3-3 1,2 3-1,-1 3 0,1-1 1,2 4 0,0 1 0,3 4 0,1-2 0,0-1 0,3 5 0,0 1 0,-1-1 0,1 2-1,-1 0 1,-3 1-1,1 1 1,-2-2 0,-6-1 0,-3-6-1,-6 1 1,-4-5 0,-7-1-1,-9-1-1,-8-2-1,-12 2-2,-6-4-2,-6 8-7,-14-10-13,-2 19-42,-22-17-73,-6 2 0,-20 0 0,13-24-2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9:12.205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78B1B1DB-B4CA-4D53-8CCD-AD067A22BEB5}" emma:medium="tactile" emma:mode="ink">
          <msink:context xmlns:msink="http://schemas.microsoft.com/ink/2010/main" type="inkDrawing"/>
        </emma:interpretation>
      </emma:emma>
    </inkml:annotationXML>
    <inkml:trace contextRef="#ctx0" brushRef="#br0">482 316 82,'28'-27'104,"-16"6"5,3 4-2,-2-3-63,-9-9-9,3 3-11,-7-6-3,0 7-5,-7-3-2,-3 3-2,-8 1-2,-3 7-1,-9 2 0,-4 9 1,-12 0 0,1 12 1,-12 5 0,2 16-2,-1 5 0,5 15 0,2 6-4,9 7 1,14 1-3,10 1 1,18-5 0,15-8-3,14-9 2,12-12-3,12-15-1,5-11-1,6-13 1,-1-10-2,-7-7-5,-7-8-2,-7 2-15,-18-15-22,-3 5-78,-16 6-3,-11 1 1,-7 4-3</inkml:trace>
  </inkml:traceGroup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6:09.094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E723B12C-2ABC-4E58-AEC6-E3F67A4EE12F}" emma:medium="tactile" emma:mode="ink">
          <msink:context xmlns:msink="http://schemas.microsoft.com/ink/2010/main" type="writingRegion" rotatedBoundingBox="2401,12210 7467,12262 7418,17072 2351,17020"/>
        </emma:interpretation>
      </emma:emma>
    </inkml:annotationXML>
    <inkml:traceGroup>
      <inkml:annotationXML>
        <emma:emma xmlns:emma="http://www.w3.org/2003/04/emma" version="1.0">
          <emma:interpretation id="{8B9F6CFA-ED4A-41FC-A822-C8DE3092D20F}" emma:medium="tactile" emma:mode="ink">
            <msink:context xmlns:msink="http://schemas.microsoft.com/ink/2010/main" type="paragraph" rotatedBoundingBox="2403,12199 6845,12265 6835,12893 2393,128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509AF8A-8E87-4F6A-A0F3-6178015CA672}" emma:medium="tactile" emma:mode="ink">
              <msink:context xmlns:msink="http://schemas.microsoft.com/ink/2010/main" type="line" rotatedBoundingBox="2403,12199 6845,12265 6835,12893 2393,12827"/>
            </emma:interpretation>
          </emma:emma>
        </inkml:annotationXML>
        <inkml:traceGroup>
          <inkml:annotationXML>
            <emma:emma xmlns:emma="http://www.w3.org/2003/04/emma" version="1.0">
              <emma:interpretation id="{79A73075-19F0-4EA3-984E-46D4E6E452F6}" emma:medium="tactile" emma:mode="ink">
                <msink:context xmlns:msink="http://schemas.microsoft.com/ink/2010/main" type="inkWord" rotatedBoundingBox="2401,12309 3006,12318 2999,12828 2393,12819"/>
              </emma:interpretation>
              <emma:one-of disjunction-type="recognition" id="oneOf0">
                <emma:interpretation id="interp0" emma:lang="en-US" emma:confidence="1">
                  <emma:literal>o</emma:literal>
                </emma:interpretation>
                <emma:interpretation id="interp1" emma:lang="en-US" emma:confidence="0">
                  <emma:literal>c</emma:literal>
                </emma:interpretation>
                <emma:interpretation id="interp2" emma:lang="en-US" emma:confidence="0">
                  <emma:literal>0</emma:literal>
                </emma:interpretation>
                <emma:interpretation id="interp3" emma:lang="en-US" emma:confidence="0">
                  <emma:literal>C</emma:literal>
                </emma:interpretation>
                <emma:interpretation id="interp4" emma:lang="en-US" emma:confidence="0">
                  <emma:literal>O</emma:literal>
                </emma:interpretation>
              </emma:one-of>
            </emma:emma>
          </inkml:annotationXML>
          <inkml:trace contextRef="#ctx0" brushRef="#br0">823 11499 8,'0'0'100,"0"0"2,21 19 4,-21-19-56,0 0-5,21-32-9,-24 4-5,6 5-8,-10-10-6,2 3-6,-11 3-3,0 4-4,-10 6-1,-6 11-2,-7 8 0,-5 12 0,-4 9 1,-1 14 1,5 7-1,7 9 2,14 4-2,16 3 3,21 0-2,21-4 2,13-10-1,19-14 0,2-13 0,8-12-1,-3-21 1,-8-14-3,-10-13-2,-15-12-9,-1-3-16,-26-11-32,-8 7-61,-6 5-5,-9 4 0,-7 9-2</inkml:trace>
        </inkml:traceGroup>
        <inkml:traceGroup>
          <inkml:annotationXML>
            <emma:emma xmlns:emma="http://www.w3.org/2003/04/emma" version="1.0">
              <emma:interpretation id="{2F6B828B-2AD6-48B6-9087-30BC1431752C}" emma:medium="tactile" emma:mode="ink">
                <msink:context xmlns:msink="http://schemas.microsoft.com/ink/2010/main" type="inkWord" rotatedBoundingBox="4397,12356 4998,12153 5143,12579 4541,12783"/>
              </emma:interpretation>
              <emma:one-of disjunction-type="recognition" id="oneOf1">
                <emma:interpretation id="interp5" emma:lang="en-US" emma:confidence="0">
                  <emma:literal>00 0</emma:literal>
                </emma:interpretation>
                <emma:interpretation id="interp6" emma:lang="en-US" emma:confidence="0">
                  <emma:literal>0 g</emma:literal>
                </emma:interpretation>
                <emma:interpretation id="interp7" emma:lang="en-US" emma:confidence="0">
                  <emma:literal>00</emma:literal>
                </emma:interpretation>
                <emma:interpretation id="interp8" emma:lang="en-US" emma:confidence="0">
                  <emma:literal>oo</emma:literal>
                </emma:interpretation>
                <emma:interpretation id="interp9" emma:lang="en-US" emma:confidence="0">
                  <emma:literal>0</emma:literal>
                </emma:interpretation>
              </emma:one-of>
            </emma:emma>
          </inkml:annotationXML>
          <inkml:trace contextRef="#ctx0" brushRef="#br0" timeOffset="1234.4357">4872 11647 76,'0'0'113,"26"-32"2,-19 11 1,-5-14-74,7 12-9,-11-11-10,2 8-5,-14-6-3,-2 9-5,-14-2-1,-7 11-2,-16 2-1,-12 7-2,-13 10 1,2 14 0,-3 6-1,10 14 1,7 12 0,18 7 0,18 6-1,29 3 1,24-7-2,17-9 0,16-9-2,9-19-3,8-19-5,-6-17-5,3-8-14,-21-25-28,0-3-71,-25-4-3,-10 2-1,-15 0 1</inkml:trace>
        </inkml:traceGroup>
        <inkml:traceGroup>
          <inkml:annotationXML>
            <emma:emma xmlns:emma="http://www.w3.org/2003/04/emma" version="1.0">
              <emma:interpretation id="{D2EDD447-773A-4469-B5D1-34337582641B}" emma:medium="tactile" emma:mode="ink">
                <msink:context xmlns:msink="http://schemas.microsoft.com/ink/2010/main" type="inkWord" rotatedBoundingBox="6193,12373 6843,12383 6835,12893 6186,12883"/>
              </emma:interpretation>
            </emma:emma>
          </inkml:annotationXML>
          <inkml:trace contextRef="#ctx0" brushRef="#br0" timeOffset="687.5393">3141 11529 1,'0'0'20,"12"-48"67,-6 18 2,-3 0-48,-12-9-1,2 9-5,-12-3-3,1 8-5,-15-5-4,-4 11-3,-16 3-2,3 9-3,-15 5 0,5 14-2,-7 6-1,7 17-1,2 2-1,17 13 0,11 8-2,16 2 0,16 0-2,19-4 1,16-13-2,11-10 0,10-15-3,7-13 1,2-17-3,-3-15-7,-1-6-12,-20-20-24,4 5-72,-22-5-3,-11 6 0,-10 6-3</inkml:trace>
        </inkml:traceGroup>
      </inkml:traceGroup>
    </inkml:traceGroup>
    <inkml:traceGroup>
      <inkml:annotationXML>
        <emma:emma xmlns:emma="http://www.w3.org/2003/04/emma" version="1.0">
          <emma:interpretation id="{75C8C320-2AF5-48DF-B4B2-89CC5B8512A3}" emma:medium="tactile" emma:mode="ink">
            <msink:context xmlns:msink="http://schemas.microsoft.com/ink/2010/main" type="paragraph" rotatedBoundingBox="2383,14310 7106,14242 7115,14887 2392,149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1F97D7B-760D-46E5-8337-5663AFE4DCFD}" emma:medium="tactile" emma:mode="ink">
              <msink:context xmlns:msink="http://schemas.microsoft.com/ink/2010/main" type="inkBullet" rotatedBoundingBox="2385,14450 2984,14441 2989,14806 2390,14815"/>
            </emma:interpretation>
            <emma:one-of disjunction-type="recognition" id="oneOf2">
              <emma:interpretation id="interp10" emma:lang="en-US" emma:confidence="0">
                <emma:literal>c</emma:literal>
              </emma:interpretation>
              <emma:interpretation id="interp11" emma:lang="en-US" emma:confidence="0">
                <emma:literal>•</emma:literal>
              </emma:interpretation>
              <emma:interpretation id="interp12" emma:lang="en-US" emma:confidence="0">
                <emma:literal>C</emma:literal>
              </emma:interpretation>
              <emma:interpretation id="interp13" emma:lang="en-US" emma:confidence="0">
                <emma:literal>0</emma:literal>
              </emma:interpretation>
              <emma:interpretation id="interp14" emma:lang="en-US" emma:confidence="0">
                <emma:literal>a</emma:literal>
              </emma:interpretation>
            </emma:one-of>
          </emma:emma>
        </inkml:annotationXML>
        <inkml:trace contextRef="#ctx0" brushRef="#br0" timeOffset="2078.2341">906 13794 28,'19'-32'103,"-15"9"1,-1-7 3,-1-3-60,-11-10-9,4 8-8,-11-7-10,0 10-3,-12-3-9,-4 10 3,-12 4-7,-7 12 8,-4 7-6,-1 11 2,-1 12-3,10 11-1,11 5 2,17 9-3,19 5 1,19 2-4,20-9 1,16-5-3,12-16 3,7-14-1,-2-13 0,-3-17-8,0-7-21,-20-20-78,-6-3-11,-17-7-1,-10 3-3</inkml:trace>
      </inkml:traceGroup>
      <inkml:traceGroup>
        <inkml:annotationXML>
          <emma:emma xmlns:emma="http://www.w3.org/2003/04/emma" version="1.0">
            <emma:interpretation id="{883E27E3-9A36-4221-8452-506E3A6F62E2}" emma:medium="tactile" emma:mode="ink">
              <msink:context xmlns:msink="http://schemas.microsoft.com/ink/2010/main" type="line" rotatedBoundingBox="4524,14279 7106,14242 7115,14887 4533,14924"/>
            </emma:interpretation>
          </emma:emma>
        </inkml:annotationXML>
        <inkml:traceGroup>
          <inkml:annotationXML>
            <emma:emma xmlns:emma="http://www.w3.org/2003/04/emma" version="1.0">
              <emma:interpretation id="{83E51E44-7B44-43E6-BA2E-BC72D7494E79}" emma:medium="tactile" emma:mode="ink">
                <msink:context xmlns:msink="http://schemas.microsoft.com/ink/2010/main" type="inkWord" rotatedBoundingBox="4524,14279 5152,14270 5158,14704 4530,14713"/>
              </emma:interpretation>
              <emma:one-of disjunction-type="recognition" id="oneOf3">
                <emma:interpretation id="interp15" emma:lang="en-US" emma:confidence="0">
                  <emma:literal>c</emma:literal>
                </emma:interpretation>
                <emma:interpretation id="interp16" emma:lang="en-US" emma:confidence="0">
                  <emma:literal>•</emma:literal>
                </emma:interpretation>
                <emma:interpretation id="interp17" emma:lang="en-US" emma:confidence="0">
                  <emma:literal>C</emma:literal>
                </emma:interpretation>
                <emma:interpretation id="interp18" emma:lang="en-US" emma:confidence="0">
                  <emma:literal>S</emma:literal>
                </emma:interpretation>
                <emma:interpretation id="interp19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2718.89">3132 13556 85,'11'-34'107,"-1"1"1,-4-4-1,-10-4-73,8 13-4,-13-11-9,-2 16-2,-17-3-6,-2 8-2,-16 4-3,-7 10-4,-10 6-1,-1 9 0,-1 8 0,5 11 2,7 11 2,11 10-3,17 0 2,18 2-1,19-2 1,20-3-4,14-11 3,14-7-6,9-18-6,5-19-11,9-2-32,-9-28-71,-2-7 0,-14-12-3,-10-1-1</inkml:trace>
        </inkml:traceGroup>
        <inkml:traceGroup>
          <inkml:annotationXML>
            <emma:emma xmlns:emma="http://www.w3.org/2003/04/emma" version="1.0">
              <emma:interpretation id="{13D58F74-35FF-4A86-9C9E-8DDAC18145DA}" emma:medium="tactile" emma:mode="ink">
                <msink:context xmlns:msink="http://schemas.microsoft.com/ink/2010/main" type="inkWord" rotatedBoundingBox="6569,14302 7107,14294 7115,14887 6578,14895"/>
              </emma:interpretation>
              <emma:one-of disjunction-type="recognition" id="oneOf4">
                <emma:interpretation id="interp20" emma:lang="en-US" emma:confidence="0">
                  <emma:literal>c</emma:literal>
                </emma:interpretation>
                <emma:interpretation id="interp21" emma:lang="en-US" emma:confidence="0">
                  <emma:literal>S</emma:literal>
                </emma:interpretation>
                <emma:interpretation id="interp22" emma:lang="en-US" emma:confidence="0">
                  <emma:literal>C</emma:literal>
                </emma:interpretation>
                <emma:interpretation id="interp23" emma:lang="en-US" emma:confidence="0">
                  <emma:literal>@</emma:literal>
                </emma:interpretation>
                <emma:interpretation id="interp24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3218.9147">5078 13665 97,'25'-32'115,"-4"-5"0,-2 0 0,-8-10-70,8 13-10,-17-10-11,7 9-6,-14-2-7,-1 10-2,-13 1 1,-11 10-3,-11 5-2,-8 11 1,-11 13-1,-2 15 1,-8 16 1,8 16-1,4 5 0,19 9 0,14-1 2,18 1-3,21-11 1,16-13-4,18-17 0,10-17-2,6-14-6,-3-18-14,5 2-47,-12-23-61,-11-2-4,-17-14 1,-12 0-6</inkml:trace>
        </inkml:traceGroup>
      </inkml:traceGroup>
    </inkml:traceGroup>
    <inkml:traceGroup>
      <inkml:annotationXML>
        <emma:emma xmlns:emma="http://www.w3.org/2003/04/emma" version="1.0">
          <emma:interpretation id="{F3B2C744-4A27-4445-82A7-78E2707DB2BC}" emma:medium="tactile" emma:mode="ink">
            <msink:context xmlns:msink="http://schemas.microsoft.com/ink/2010/main" type="paragraph" rotatedBoundingBox="2587,16232 7426,16281 7418,17072 2579,170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3ECA2F4-8588-4EA5-B737-C08D8AC569C5}" emma:medium="tactile" emma:mode="ink">
              <msink:context xmlns:msink="http://schemas.microsoft.com/ink/2010/main" type="line" rotatedBoundingBox="2587,16232 7426,16281 7418,17072 2579,17023"/>
            </emma:interpretation>
          </emma:emma>
        </inkml:annotationXML>
        <inkml:traceGroup>
          <inkml:annotationXML>
            <emma:emma xmlns:emma="http://www.w3.org/2003/04/emma" version="1.0">
              <emma:interpretation id="{B4D7FD49-9C9A-4550-94EE-0EEEED8C15FB}" emma:medium="tactile" emma:mode="ink">
                <msink:context xmlns:msink="http://schemas.microsoft.com/ink/2010/main" type="inkWord" rotatedBoundingBox="2587,16232 3169,16238 3163,16830 2581,16824">
                  <msink:destinationLink direction="from" ref="{31893CBE-5658-4905-9B2C-AB5F30B14F04}"/>
                </msink:context>
              </emma:interpretation>
              <emma:one-of disjunction-type="recognition" id="oneOf5">
                <emma:interpretation id="interp25" emma:lang="en-US" emma:confidence="1">
                  <emma:literal>c</emma:literal>
                </emma:interpretation>
                <emma:interpretation id="interp26" emma:lang="en-US" emma:confidence="0">
                  <emma:literal>C</emma:literal>
                </emma:interpretation>
                <emma:interpretation id="interp27" emma:lang="en-US" emma:confidence="0">
                  <emma:literal>s</emma:literal>
                </emma:interpretation>
                <emma:interpretation id="interp28" emma:lang="en-US" emma:confidence="0">
                  <emma:literal>S</emma:literal>
                </emma:interpretation>
                <emma:interpretation id="interp29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4078.3277">1075 15482 38,'4'-44'95,"6"2"1,-13-2-4,-6 1-67,2 8-7,-14 7-7,1 10-3,-13 11-1,-6 14 2,-7 11 1,-5 17 3,-2 2 1,5 16 4,1 0-2,15 14 3,11-5-3,26 5 0,13-9-4,24-5-2,11-14-3,14-9-3,7-18-4,0-21-15,2-8-40,-14-20-61,-11-11-1,-14-10-5,-14 1-1</inkml:trace>
        </inkml:traceGroup>
        <inkml:traceGroup>
          <inkml:annotationXML>
            <emma:emma xmlns:emma="http://www.w3.org/2003/04/emma" version="1.0">
              <emma:interpretation id="{98995A65-1E8A-4D48-B135-0AF705691CD6}" emma:medium="tactile" emma:mode="ink">
                <msink:context xmlns:msink="http://schemas.microsoft.com/ink/2010/main" type="inkWord" rotatedBoundingBox="4822,16292 7426,16319 7418,17072 4815,17045"/>
              </emma:interpretation>
              <emma:one-of disjunction-type="recognition" id="oneOf6">
                <emma:interpretation id="interp30" emma:lang="en-US" emma:confidence="0">
                  <emma:literal>00 0</emma:literal>
                </emma:interpretation>
                <emma:interpretation id="interp31" emma:lang="en-US" emma:confidence="0">
                  <emma:literal>00 00</emma:literal>
                </emma:interpretation>
                <emma:interpretation id="interp32" emma:lang="en-US" emma:confidence="0">
                  <emma:literal>co</emma:literal>
                </emma:interpretation>
                <emma:interpretation id="interp33" emma:lang="en-US" emma:confidence="0">
                  <emma:literal>00</emma:literal>
                </emma:interpretation>
                <emma:interpretation id="interp34" emma:lang="en-US" emma:confidence="0">
                  <emma:literal>oo</emma:literal>
                </emma:interpretation>
              </emma:one-of>
            </emma:emma>
          </inkml:annotationXML>
          <inkml:trace contextRef="#ctx0" brushRef="#br0" timeOffset="4922.1545">3282 15800 70,'21'-2'117,"-21"2"0,7-35-1,-7 35-61,-3-46-24,8 14-10,-10-5-7,1 2-6,-10 5-4,-2 5 0,-7 4-1,-10 7 2,-8 10-1,-1 11 3,-9 11-1,3 17 1,2 2-1,4 13 1,10 3-3,13 7 1,15 0 0,18 1 0,16-13 0,16-4 5,7-19-4,11-9-1,-1-16 0,-1-9 0,-4-12-4,-10-13 0,-11-8-3,-11-6-6,-8 2 2,-11-5-4,-2 9-8,-12-9-20,9 26-53,-14-5-36,12 30 0,-30-25-3</inkml:trace>
          <inkml:trace contextRef="#ctx0" brushRef="#br0" timeOffset="5609.6577">5184 15616 86,'30'4'115,"-30"-4"2,35-16-2,-12 7-68,-12-24-7,10 10-12,-14-14-8,5 1-8,-10-4-4,-4 1-4,-5 4 0,-7 10-2,-7 7 0,-9 11 0,-7 14-1,-4 11 1,-6 17-1,-1 11 1,-3 12 0,10 8 2,4 1 1,16 0 1,14-7 2,21-2 1,9-19 0,23-9 1,7-20-2,12-15-1,2-16-1,4-13-3,-6-15-6,-10-9-8,-2 3-24,-25-12-93,0 12-3,-19-5-3,-7 13-4</inkml:trace>
        </inkml:traceGroup>
      </inkml:traceGroup>
    </inkml:traceGroup>
  </inkml:traceGroup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6:59.331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AC5D385A-DA74-4D2D-B05D-3A42BD28AE3D}" emma:medium="tactile" emma:mode="ink">
          <msink:context xmlns:msink="http://schemas.microsoft.com/ink/2010/main" type="writingRegion" rotatedBoundingBox="14655,12026 19029,11863 19216,16877 14841,17040"/>
        </emma:interpretation>
      </emma:emma>
    </inkml:annotationXML>
    <inkml:traceGroup>
      <inkml:annotationXML>
        <emma:emma xmlns:emma="http://www.w3.org/2003/04/emma" version="1.0">
          <emma:interpretation id="{54F162D7-B0DE-4437-ADFC-03DAB0EC4F3F}" emma:medium="tactile" emma:mode="ink">
            <msink:context xmlns:msink="http://schemas.microsoft.com/ink/2010/main" type="paragraph" rotatedBoundingBox="14878,12052 18675,11874 18713,12676 14916,128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329C0D9-DDF7-4BCF-BEB7-E27440FC928A}" emma:medium="tactile" emma:mode="ink">
              <msink:context xmlns:msink="http://schemas.microsoft.com/ink/2010/main" type="line" rotatedBoundingBox="14878,12052 18675,11874 18713,12676 14916,12854"/>
            </emma:interpretation>
          </emma:emma>
        </inkml:annotationXML>
        <inkml:traceGroup>
          <inkml:annotationXML>
            <emma:emma xmlns:emma="http://www.w3.org/2003/04/emma" version="1.0">
              <emma:interpretation id="{8724DC07-754A-43EA-89E3-A6C525E6B5CB}" emma:medium="tactile" emma:mode="ink">
                <msink:context xmlns:msink="http://schemas.microsoft.com/ink/2010/main" type="inkWord" rotatedBoundingBox="14881,12118 15244,12101 15279,12837 14916,12854"/>
              </emma:interpretation>
            </emma:emma>
          </inkml:annotationXML>
          <inkml:trace contextRef="#ctx0" brushRef="#br0">12969 11368 94,'0'0'105,"0"0"0,0 0 0,11-26-63,-11 3-13,7 3-11,-2-10-8,4 0-6,-2-5-2,0 5-2,0 0 1,-5 7-1,-2 23 1,0-21 1,0 21 2,0 0 2,-14 28 2,12 2 1,-3 7-1,8 9 1,3 7-1,8 5-1,7-1-4,4-1-1,10-1-6,-3-9-1,3-2-1,-5-14-3,-5-2 1,-25-28-1,17 37 0,-17-37 2,-30 25 3,0-18 5,-3-2 4,1 4 5,-7-9 2,11 2 3,0-4 1,28 2 0,-23 0 0,23 0-3,0 0-3,37 18-6,-7-6-9,5-3-15,16 10-59,-5-10-43,5-2 0,-1-7-5,1-5-1</inkml:trace>
        </inkml:traceGroup>
        <inkml:traceGroup>
          <inkml:annotationXML>
            <emma:emma xmlns:emma="http://www.w3.org/2003/04/emma" version="1.0">
              <emma:interpretation id="{33DCB867-8DC1-4E86-863D-F433EDE8F20C}" emma:medium="tactile" emma:mode="ink">
                <msink:context xmlns:msink="http://schemas.microsoft.com/ink/2010/main" type="inkWord" rotatedBoundingBox="16667,12033 17062,12014 17090,12613 16695,12631"/>
              </emma:interpretation>
            </emma:emma>
          </inkml:annotationXML>
          <inkml:trace contextRef="#ctx0" brushRef="#br0" timeOffset="828.1609">14769 11338 1,'7'-44'73,"12"9"5,-12-13 0,2 4-50,0 7-5,-4 0 0,-1 7-1,-8 5 4,4 25-1,-12-23 3,12 23 0,-21 9 0,14 12-2,-6 2-1,8 18-3,0-2-5,12 10-1,5 2-6,11 2-2,5 2-4,6-6 1,3-8-4,2-1-1,-4-10 0,-5-7 0,-9-3 0,-21-20 0,11 26 0,-11-26 0,-30 16 1,3-11-1,-6-3 2,-1 0 1,-3-2 2,4-2 1,3-3 1,10 3 1,20 2 2,-26-9-1,26 9-1,0 0-1,30-3-2,-2 6-2,7-1-6,4-4-14,16 9-36,-6-12-71,6-2-1,-4-2-4,2-3 1</inkml:trace>
        </inkml:traceGroup>
        <inkml:traceGroup>
          <inkml:annotationXML>
            <emma:emma xmlns:emma="http://www.w3.org/2003/04/emma" version="1.0">
              <emma:interpretation id="{40A63EC4-370D-4957-999D-17257D5B962D}" emma:medium="tactile" emma:mode="ink">
                <msink:context xmlns:msink="http://schemas.microsoft.com/ink/2010/main" type="inkWord" rotatedBoundingBox="18356,11889 18675,11874 18710,12613 18390,12628"/>
              </emma:interpretation>
            </emma:emma>
          </inkml:annotationXML>
          <inkml:trace contextRef="#ctx0" brushRef="#br0" timeOffset="-8719.187">11159 11389 111,'20'-19'114,"-20"19"2,17-44-2,-17 7-68,16 7-14,-9-14-11,4 3-11,-2-3-3,1 0-4,-6 5 1,-1 7 0,-3 11 0,0 21 2,0 0 0,0 0 2,-23 18 0,16 19 0,-3 5-2,6 15 1,-1 4-3,7 8 1,5 0-3,5 3-1,4-5-2,5-5 1,2-7-1,2-11 1,3-12 1,-10-8-2,-18-24 1,26 30 0,-26-30-1,0 0 0,-21 27-2,-4-15 1,-8 2-1,-1 0 1,-1 2 1,1-2 1,4-5 2,6-2 4,4-5 0,20-2 0,0 0 1,0 0-1,13-21 0,13 12-4,2 0-3,2 0-10,13 9-26,-17-12-88,11 10-1,-12-5-5,-2 7 1</inkml:trace>
        </inkml:traceGroup>
      </inkml:traceGroup>
    </inkml:traceGroup>
    <inkml:traceGroup>
      <inkml:annotationXML>
        <emma:emma xmlns:emma="http://www.w3.org/2003/04/emma" version="1.0">
          <emma:interpretation id="{F29DBA38-37C5-4F4C-9DEC-85446234F2D0}" emma:medium="tactile" emma:mode="ink">
            <msink:context xmlns:msink="http://schemas.microsoft.com/ink/2010/main" type="paragraph" rotatedBoundingBox="14734,14170 19109,14007 19138,14775 14763,149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728989-FA41-4ADC-9482-C127EB019871}" emma:medium="tactile" emma:mode="ink">
              <msink:context xmlns:msink="http://schemas.microsoft.com/ink/2010/main" type="line" rotatedBoundingBox="14734,14170 19109,14007 19138,14775 14763,14938"/>
            </emma:interpretation>
          </emma:emma>
        </inkml:annotationXML>
        <inkml:traceGroup>
          <inkml:annotationXML>
            <emma:emma xmlns:emma="http://www.w3.org/2003/04/emma" version="1.0">
              <emma:interpretation id="{044D589C-E673-4C05-B4D0-88E2BD9441C4}" emma:medium="tactile" emma:mode="ink">
                <msink:context xmlns:msink="http://schemas.microsoft.com/ink/2010/main" type="inkWord" rotatedBoundingBox="14680,14671 15092,14393 15280,14671 14868,14949"/>
              </emma:interpretation>
              <emma:one-of disjunction-type="recognition" id="oneOf0">
                <emma:interpretation id="interp0" emma:lang="en-US" emma:confidence="0">
                  <emma:literal>as</emma:literal>
                </emma:interpretation>
                <emma:interpretation id="interp1" emma:lang="en-US" emma:confidence="0">
                  <emma:literal>or-I</emma:literal>
                </emma:interpretation>
                <emma:interpretation id="interp2" emma:lang="en-US" emma:confidence="0">
                  <emma:literal>or-a</emma:literal>
                </emma:interpretation>
                <emma:interpretation id="interp3" emma:lang="en-US" emma:confidence="0">
                  <emma:literal>a-I</emma:literal>
                </emma:interpretation>
                <emma:interpretation id="interp4" emma:lang="en-US" emma:confidence="0">
                  <emma:literal>Jas</emma:literal>
                </emma:interpretation>
              </emma:one-of>
            </emma:emma>
          </inkml:annotationXML>
          <inkml:trace contextRef="#ctx0" brushRef="#br0" timeOffset="16641.4491">16235 13512 131,'-23'5'111,"23"-5"8,0 0 1,-32-7-64,32 7-8,0 0-11,0 0-10,0 0-9,27 19-4,-27-19-8,42 9-8,-10-2-15,-2-12-38,12 10-71,-3-10 1,10 3-3,-5-7-4</inkml:trace>
        </inkml:traceGroup>
        <inkml:traceGroup>
          <inkml:annotationXML>
            <emma:emma xmlns:emma="http://www.w3.org/2003/04/emma" version="1.0">
              <emma:interpretation id="{A0B9E4D8-CDA0-4EE3-867D-C98855C18BD1}" emma:medium="tactile" emma:mode="ink">
                <msink:context xmlns:msink="http://schemas.microsoft.com/ink/2010/main" type="inkWord" rotatedBoundingBox="16457,14192 16772,14180 16794,14756 16478,14767"/>
              </emma:interpretation>
            </emma:emma>
          </inkml:annotationXML>
          <inkml:trace contextRef="#ctx0" brushRef="#br0" timeOffset="17235.2273">16955 13392 194,'19'-41'112,"-8"13"-6,-1-9 0,-3-4-87,6-1-8,-3-2-7,-1 3-2,-4 1 3,1 8 4,-8 4 1,2 28 2,-2-20 1,2 20 1,-12 20 0,10 10-2,-3 7-3,8 10-3,-3 3-2,7 6-1,4-1-2,5 1-1,3-1-1,4-4-4,0-5 2,-2-5-2,2-6 1,-7-5-2,-2-4 2,-5-6 1,-9-20 1,-5 33 1,5-33 1,-34 30 1,6-19 2,0 3 2,-6-7 3,4 4 2,-3-6 2,13 0 1,20-5 0,-23-3-1,23 3-2,0 0-2,0 0-4,39-20-2,-14 15-3,3 0-5,2 5-9,-2-9-21,13 11-92,-18-6-1,3 8-4,-26-4 1</inkml:trace>
        </inkml:traceGroup>
        <inkml:traceGroup>
          <inkml:annotationXML>
            <emma:emma xmlns:emma="http://www.w3.org/2003/04/emma" version="1.0">
              <emma:interpretation id="{896088E0-A2EB-4E0E-9E8C-7C130EA5C47B}" emma:medium="tactile" emma:mode="ink">
                <msink:context xmlns:msink="http://schemas.microsoft.com/ink/2010/main" type="inkWord" rotatedBoundingBox="18087,14045 19109,14007 19138,14775 18115,14813"/>
              </emma:interpretation>
            </emma:emma>
          </inkml:annotationXML>
          <inkml:trace contextRef="#ctx0" brushRef="#br0" timeOffset="2343.863">13241 13616 68,'0'0'100,"0"0"6,0 0-3,16-32-50,-16 32-23,5-32-5,-5 11-8,-9-2-7,-3 2 4,-11 0-7,-3 7 6,-13 3-2,0 18 4,-12 4-4,3 17 2,-5 2 0,11 14-4,1 0 4,15 7-5,5-3 1,21-2-3,12-9 0,16-7-1,11-11-1,7-10-1,9-11-3,1-12-6,4-5-12,-14-20-28,7 7-79,-18-12 0,-5 5-6,-12-8-1</inkml:trace>
          <inkml:trace contextRef="#ctx0" brushRef="#br0" timeOffset="15907.032">14552 13443 32,'0'0'93,"0"0"4,0 0 5,-9 21-45,9-21-20,0 0 2,5-35-12,-5 35-1,9-37-11,-2 17 0,-5-10-6,5 2-1,-7-2-4,5 2-1,-1 1 1,-1 3 1,-3 24 2,2-30 0,-2 30 0,0 0 2,0 0 0,-2 33-1,-1-10-2,3 11 0,3 1-3,1 2 2,1 5-2,6-3-4,3-5 2,5 1-3,1-5 3,4-5-5,-4-1 4,-1-4-5,-19-20 3,30 30 1,-30-30-1,2 26 0,-2-26 1,-25 25 0,2-11 0,0-5 2,-3 0 2,3-4 1,0-3 3,23-2 1,-30-2 0,30 2 2,0 0 0,0 0 0,0 0-2,18-21-2,-18 21-3,44 5-1,-14 4-5,3-2-8,6 12-22,-14-15-91,14 8-7,-8-10 1,-1-2-5</inkml:trace>
        </inkml:traceGroup>
      </inkml:traceGroup>
    </inkml:traceGroup>
    <inkml:traceGroup>
      <inkml:annotationXML>
        <emma:emma xmlns:emma="http://www.w3.org/2003/04/emma" version="1.0">
          <emma:interpretation id="{4308F777-ABCA-4CB6-BED3-E2069F75EA6B}" emma:medium="tactile" emma:mode="ink">
            <msink:context xmlns:msink="http://schemas.microsoft.com/ink/2010/main" type="paragraph" rotatedBoundingBox="14836,16063 18821,16023 18830,16893 14845,169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262197-E0EA-4736-885E-6551C049CF2C}" emma:medium="tactile" emma:mode="ink">
              <msink:context xmlns:msink="http://schemas.microsoft.com/ink/2010/main" type="line" rotatedBoundingBox="14836,16063 18821,16023 18830,16893 14845,16933"/>
            </emma:interpretation>
          </emma:emma>
        </inkml:annotationXML>
        <inkml:traceGroup>
          <inkml:annotationXML>
            <emma:emma xmlns:emma="http://www.w3.org/2003/04/emma" version="1.0">
              <emma:interpretation id="{ADDDBF63-1727-4CF2-A52E-62381B476E5F}" emma:medium="tactile" emma:mode="ink">
                <msink:context xmlns:msink="http://schemas.microsoft.com/ink/2010/main" type="inkWord" rotatedBoundingBox="14836,16063 18821,16023 18830,16893 14845,16933">
                  <msink:destinationLink direction="with" ref="{436A8CCF-9A43-46B7-B392-2BE878270D30}"/>
                </msink:context>
              </emma:interpretation>
              <emma:one-of disjunction-type="recognition" id="oneOf1">
                <emma:interpretation id="interp5" emma:lang="en-US" emma:confidence="0">
                  <emma:literal>ors</emma:literal>
                </emma:interpretation>
                <emma:interpretation id="interp6" emma:lang="en-US" emma:confidence="0">
                  <emma:literal>art</emma:literal>
                </emma:interpretation>
                <emma:interpretation id="interp7" emma:lang="en-US" emma:confidence="0">
                  <emma:literal>oss</emma:literal>
                </emma:interpretation>
                <emma:interpretation id="interp8" emma:lang="en-US" emma:confidence="0">
                  <emma:literal>ons</emma:literal>
                </emma:interpretation>
                <emma:interpretation id="interp9" emma:lang="en-US" emma:confidence="0">
                  <emma:literal>ass</emma:literal>
                </emma:interpretation>
              </emma:one-of>
            </emma:emma>
          </inkml:annotationXML>
          <inkml:trace contextRef="#ctx0" brushRef="#br0" timeOffset="18282.1524">13363 15729 51,'0'0'101,"10"-37"-1,-8 14 3,0-10-41,0 10-31,-11-18-3,9 13-5,-14-11-3,1 11-2,-15-2-2,0 14-1,-13 2-1,-6 14-3,-8 7-1,0 11-4,2 10-1,4 9-1,12 9-3,12 3 2,18 6-4,18-4 2,17 2-2,14-9 2,8-12-3,6-11 0,4-12-3,-7-18 0,0-12-4,-14-20-8,3-1-17,-24-23-48,3 8-32,-9-8-4,-8 7 1</inkml:trace>
          <inkml:trace contextRef="#ctx0" brushRef="#br0" timeOffset="19063.4407">14808 15433 173,'0'0'115,"5"-21"-1,0-11-8,9 7-76,-7-19-5,6 2-13,-3-6-4,1 2-4,-4-1-1,-5 11-1,-2 6 2,0 30 1,-11-33 1,11 33 2,0 0-1,-28 37 2,19-5-2,4 17-1,3 9-3,7 6 0,6 8-2,3-1 0,9 1-3,2-10 2,3-4-1,0-12 0,-3-9-1,-4-9 1,-21-28 1,21 30 0,-21-30 1,0 0 0,-33 7 1,10-10 3,-4-1 0,-1 2 1,-2-3 1,7 3-1,23 2 1,-30 0-1,30 0 0,0 0-3,0 0 0,39 11-6,-4 1-15,-3-19-49,14 11-61,0-8-4,5-1-1,-7-9-5</inkml:trace>
          <inkml:trace contextRef="#ctx0" brushRef="#br0" timeOffset="19844.5734">16615 15470 157,'0'0'114,"16"-23"2,-11-12-3,13-2-79,-13-18-7,13 7-7,-11-12-9,7 9-2,-9 5-4,-1 9 0,-4 11 2,0 26 1,0 0 0,0 0 1,-23 19 1,19 20-2,-3 12 0,5 11-2,6 10-2,8 11 0,4 0-5,7 0 2,7-7-4,0-7 2,5-11-3,-5-14 2,-5-7-3,-9-16 0,-16-21-1,-2 25 2,2-25 1,-49 5 3,5-10 0,-4 1 4,-7-8 3,-1 3 2,3-7 4,9 6-1,3-4 1,18 8-2,23 6-1,0 0-2,0 0-2,48-10-2,-2 15-3,7-3-6,10 7-19,-10-18-78,11 7-29,-10-12-5,-8-4-2</inkml:trace>
        </inkml:traceGroup>
      </inkml:traceGroup>
    </inkml:traceGroup>
  </inkml:traceGroup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19T23:07:14.207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524F36E7-CF2F-4A34-A69C-C55BCAF8D84A}" emma:medium="tactile" emma:mode="ink">
          <msink:context xmlns:msink="http://schemas.microsoft.com/ink/2010/main" type="inkDrawing"/>
        </emma:interpretation>
      </emma:emma>
    </inkml:annotationXML>
    <inkml:trace contextRef="#ctx0" brushRef="#br0">0 0,'0'0</inkml:trace>
  </inkml:traceGroup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7:21.176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E909BF77-7D7E-4443-A3B2-A7528F11E7C3}" emma:medium="tactile" emma:mode="ink">
          <msink:context xmlns:msink="http://schemas.microsoft.com/ink/2010/main" type="inkDrawing" rotatedBoundingBox="20613,531 20990,17248 18369,17307 17992,590" semanticType="verticalRange" shapeName="Other">
            <msink:sourceLink direction="with" ref="{410195C3-F1DA-41B4-8565-2EBD3D8AD250}"/>
            <msink:sourceLink direction="with" ref="{2FAA71DA-C433-46CD-8908-8A8D429900C5}"/>
            <msink:destinationLink direction="with" ref="{316BE7A1-0522-42F8-9519-028287540FB5}"/>
            <msink:destinationLink direction="to" ref="{7AF457FE-1C14-4956-BAC9-4A242378C80F}"/>
          </msink:context>
        </emma:interpretation>
      </emma:emma>
    </inkml:annotationXML>
    <inkml:trace contextRef="#ctx0" brushRef="#br0">210 0 39,'0'0'81,"0"0"0,-7 23 4,7-23-48,0 0 3,30 21-4,-30-21-4,28 23-4,-28-23-3,30 34-2,-21-13-2,5 9-3,-7-2-3,7 6 0,-5-6-3,5 9-1,0-2 0,7 4-1,-3 3-2,8 6 1,-1 1-3,3 4 0,2 4-1,0 6 0,2-3-2,0 0 2,-2-3-3,3 1 2,-3 4 1,0 3-3,0 2 2,-3 5-3,1 8 2,0 8-4,0 7 3,-1 9-3,3 2-1,3 5 2,3-1-1,6 4 2,4 1 5,5 7-1,4 3 1,8 7-2,1 6 0,3 8-1,0 8 1,-2 10-5,0 2 1,-3 5 1,-2 2-1,-5 5 1,-2 2-2,1 3 3,-4 8-1,-4-2 3,1 15-8,-3 3 4,-3 13-3,-6 4 2,-3 2 1,-4 5-1,-3 0-1,1 4 2,-1-2 0,-2 3-2,2-3 2,3 0 1,-3 9-3,-1 8 2,-4 11 1,-6 6-1,-9 15 0,-3 7 2,-9 11-3,-7 5 1,-6 4-1,-6 3 2,-6 1-3,-3 4 1,-9-3 0,-4 9 1,-12 7 4,-5 7-4,-9 2 4,-6 3-3,-8-5 4,-5-7 0,1-16 0,0-9-1,2-23-1,2-15 0,-2-24-1,-2-15-1,-3-13-1,0-12 0,-2-11 0,-2-12-2,0-12 2,4-8-1,5-13 1,9-13-2,10-21 1,4-18-9,9-16-11,-7-38-43,17-2-68,-5-29-1,7-10-4,-3-21 2</inkml:trace>
  </inkml:traceGroup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7:23.473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5F1B3A4C-DF50-4CC6-B52C-EEFC30A00CA1}" emma:medium="tactile" emma:mode="ink">
          <msink:context xmlns:msink="http://schemas.microsoft.com/ink/2010/main" type="inkDrawing" rotatedBoundingBox="241,18035 366,347 2459,362 2334,18050" semanticType="callout" shapeName="Other">
            <msink:sourceLink direction="to" ref="{1FEE0138-6F25-489C-9D36-FA0D3FB415DD}"/>
            <msink:sourceLink direction="from" ref="{30DD6C6F-CDED-494A-963C-2C11883A808A}"/>
          </msink:context>
        </emma:interpretation>
      </emma:emma>
    </inkml:annotationXML>
    <inkml:trace contextRef="#ctx0" brushRef="#br0">1115-5 14,'0'0'85,"0"0"4,-25-16 0,25 16-38,0 0-23,-28 16 1,28-16-6,-23 28-2,14-3-3,-10-4-1,8 9 2,-8 0-3,5 12-1,-4 2-4,2 9-1,-3 4-3,3 10 0,-3 5 1,1 9-2,0 4 0,-3 3-1,0 4-2,0 8 1,-2 1 1,2 1-3,-2-1 2,7-4-2,-2-4 1,4-3-1,2-3 1,1 1-2,1 0-1,1 6 1,2 3-2,-2 5 2,-2 6 4,-1 3-1,-2 5 3,3 1-2,-6 1 1,4-2 0,-4 4 1,1 2-2,-2 0-6,-1 5 4,-1 5-2,-1 6 0,0-4 2,-2 5 0,0-5-2,0-3 2,2-1-1,0 1 0,0-2-3,1 1 3,-1 8-3,2 3 2,-1 7 1,-6 7-1,1-1-1,-1 3 2,1-4-2,4 4-1,0-7 4,3 2-2,4-4 1,7 2 1,3 2 1,4 3-2,2 4 2,0-2 1,5 7-5,0-5 0,-2 5 0,-1 0 0,1 5 0,0 8 2,-5 8-6,4 9-1,-2 4 3,3 15 1,4 6-3,3 5 2,2 0-5,2 0 1,0 0 2,2 0 5,1-5-4,-1-6 4,1 1-5,2 3 0,-1 3 5,4 8 1,-4 5-1,6-6 2,-3 6-2,4 0-2,-1-9 4,4 4 1,2-13-1,5-10 1,7-6-2,2 2-5,7-5 4,5 12 1,4-7-1,1-7 0,-1-10-1,0 1-2,1-12 1,-3-2-1,0-9 1,-5-10-3,-2-7 2,0 1-2,0-3 4,-4-9-2,-5-5 1,-5-4-1,-2-10 2,0-9-5,0-2 1,-5-4-4,3 1 1,-1-4-4,6 7 3,-3-7-3,2 2-5,-7-9 1,3-2-7,-10-16-8,10-1-15,-14-22-30,11-1-35,-7-9-3,3-9 3</inkml:trace>
    <inkml:trace contextRef="#ctx0" brushRef="#br0" timeOffset="-111552.6262">1600 995 19,'0'0'85,"0"0"7,4 23 0,-4-23-47,0 0-10,0 0-6,0 0-5,0 0-5,14-39-3,-7 16-4,-5-7-1,3-5-6,-3-2 0,1-2-2,-1 2 0,0 0 1,1 7-1,-3 2 2,0 8 0,0 20 1,-3-24 1,3 24 1,0 0-1,0 28 1,0-2-1,3 8-1,-1 8 0,3 4-2,1 5 0,6 4-2,2 0 0,2 1-1,2-1 1,3-4 1,2-2-2,-2-8-3,0-4 4,-3-7-4,-4-7 3,-14-23-2,16 26 1,-16-26-5,0 0 5,0 0 0,-32 6 0,32-6 0,-42 7 1,19 0 0,-2 0 2,25-7 1,-39 16 3,39-16 1,-28 12 0,28-12 1,0 0 0,0 0-1,0 0-2,0 0 0,0 0-4,32-2-1,-6 2-1,1-3-5,8 8-12,-9-12-33,8 12-73,-6-8-3,-5 8-1,-23-5-2</inkml:trace>
  </inkml:traceGroup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6:44.782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06A37323-219E-49ED-959D-436CF5DA5844}" emma:medium="tactile" emma:mode="ink">
          <msink:context xmlns:msink="http://schemas.microsoft.com/ink/2010/main" type="inkDrawing"/>
        </emma:interpretation>
      </emma:emma>
    </inkml:annotationXML>
    <inkml:trace contextRef="#ctx0" brushRef="#br0">0 0 115,'0'0'90,"0"0"-4,15 42 4,-12-3-65,1 16-12,0 10-11,1 5-20,3 7-10,-1-5-22,0-4-34,4-7-7,-9-19 0,11-10 33</inkml:trace>
    <inkml:trace contextRef="#ctx0" brushRef="#br0" timeOffset="281.2864">-247 166 141,'0'0'102,"-15"-19"6,15 19-4,6-22-58,-6 0-8,22 13-6,-2-11-8,17 9-5,2 1-3,12-1-10,5 2-14,-1-6-23,20 8-67,-14-4-16,0 4 0,-9 1-4</inkml:trace>
    <inkml:trace contextRef="#ctx0" brushRef="#br0" timeOffset="843.7845">490 479 127,'0'0'95,"0"0"2,9-20-5,-9 20-66,6-28-10,-6 28-11,3-33-3,-10 13 1,7 20 3,-26-26 1,4 22 2,-11 4 2,2 13 0,-10 7 0,4 10-1,-5 10-2,9 3-3,3 3 0,10 0-1,7-6 1,13-10 0,6-10 2,14-9 1,6-16 1,7-6-1,7-13-1,-3-2-1,0-2-2,-6 2 0,-3 4-2,-28 22 0,28-22-2,-28 22 1,0 0 0,3 33 0,-6-7-1,3 2-3,7 5-8,0-9-13,21 9-35,-2-18-54,9-10-5,7-12 1,4-10-3</inkml:trace>
    <inkml:trace contextRef="#ctx0" brushRef="#br0" timeOffset="1234.4587">1074 413 81,'0'0'101,"33"-26"9,-16 6-7,3-8-45,8 2-15,-12-11-19,6-1 3,-9 1-21,-9-2 3,-2 0-9,-11 1 9,-8 1-11,-14 9 6,-8 6 3,-5 13-1,-10 9 2,1 18 6,-10 12-4,4 23-2,4 6 4,5 15-8,12 0 2,12 5-5,13-7 4,20-8-5,15-16 1,15-13 1,11-15-2,7-16-3,4-8-10,-7-16-16,5 7-19,-22-18-39,-4 7-34,-16 2 0,-15 22-1</inkml:trace>
    <inkml:trace contextRef="#ctx0" brushRef="#br0" timeOffset="1437.5919">812 466 157,'0'0'122,"0"0"1,0 0 3,19-4-66,-19 4-14,44 15-15,-20 0-10,13 14-9,-6 3-11,-1-1-17,8 17-31,-12-13-81,-2 0-3,-11-13-2,0-2-3</inkml:trace>
    <inkml:trace contextRef="#ctx0" brushRef="#br0" timeOffset="2031.3608">1492 109 164,'-20'5'114,"20"-5"-2,-35 39 1,11 3-77,-7 4 0,7 17-18,2 5 0,9 11-19,13 2-10,11-11-19,22 4-49,4-17-35,9-16-5,11-14-1</inkml:trace>
    <inkml:trace contextRef="#ctx0" brushRef="#br0" timeOffset="2546.9887">1791 481 105,'0'0'98,"13"-44"-2,-2 12-4,2 1-57,-8-4-13,4 2-4,-5 0-6,5 7 1,-7 2-6,-2 24 4,-2-35-5,2 35 5,0 0-2,0 0 0,-20-2-1,20 2-2,-7 39 3,5-6-5,2 6 6,5 10-10,-1 3 3,5 5-2,2-2-2,2-5-1,0-4-2,0-7 0,0-6-4,-6-11 1,-7-22 0,0 28-1,0-28 2,-20 7 2,20-7 3,-35-2 1,11 0 2,0 2 1,0 2 0,-2 2 2,2 3 2,24-7 1,-33 15 0,33-15 0,0 0-2,0 20 0,0-20-7,35 6-12,-2 5-29,-1-9-72,-3-4-3,1 2-2,-5-9 1</inkml:trace>
    <inkml:trace contextRef="#ctx0" brushRef="#br0" timeOffset="2765.7507">2076 652 175,'19'-20'125,"-19"20"-1,9 20-1,-9-20-82,-4 52-26,4-1-33,-5-8-32,5 8-69,-4-3-5,-3-9 0,7-10-2</inkml:trace>
    <inkml:trace contextRef="#ctx0" brushRef="#br0" timeOffset="3297.0306">2412 532 63,'0'0'99,"75"-119"-1,-75 119-1,57-105-79,-57 105 0,35-89-9,-35 89 8,0 0-4,-18-90 6,18 90 0,0 0 6,-90-6-6,53 34-8,7 5 6,-7 21-9,15 8 5,-5 14-10,21 3 2,-3 8-10,16 1 5,-5-5-3,-2-83-1,33 140-4,-33-140-7,0 0-4,54 112-12,-54-112-13,0 0-4,0 0 5,9-46-8,-33 13 5,7 2 9,-18-6 12,10 4 22,-14 5 22,15-5 17,-7 15 8,7-3 14,24 21 2,-41-14-3,41 14-6,0 0-9,-7 22-9,7-22-10,44 16-16,-44-16-15,105 6-47,-105-6-62,103-11-2,-103 11-2,98-39 0</inkml:trace>
    <inkml:trace contextRef="#ctx0" brushRef="#br0" timeOffset="3609.5467">2666 92 174,'0'0'116,"0"0"8,0 0-5,114 26-65,-114-26-12,0 0-20,135 127 0,-135-127-13,95 149-2,-56-62-10,-17 9 2,-16-2-7,-23 5-6,-18-12-11,-13 7-48,48-94-51,-142 138 3,54-81-4,3-20-7</inkml:trace>
    <inkml:trace contextRef="#ctx0" brushRef="#br0" timeOffset="4593.9653">-319 1538 174,'0'0'114,"46"-18"-6,-7 9 3,14 3-79,-1-3-14,12 2-15,3 5-22,-5-4-18,10 4-70,-11 4 1,-9 0-8,-10 4 2</inkml:trace>
    <inkml:trace contextRef="#ctx0" brushRef="#br0" timeOffset="4359.5917">-214 1332 109,'0'0'99,"0"0"5,0 0-4,11 55-72,-9-5-1,13 20-13,-2 11-13,3 9-21,10 8-42,-6-2-41,-3-17 1,-2-11-2</inkml:trace>
    <inkml:trace contextRef="#ctx0" brushRef="#br0" timeOffset="5062.7409">409 1855 102,'0'0'92,"20"-46"-1,-7 17-2,-7 1-67,-6-7-9,0 4-9,-8 1 4,-3 3 2,-15 3 2,1 11 0,-14 4 2,6 14-2,-8 6 0,6 13 0,-2 9-6,8 6-2,7 7-3,7 0-1,6-5 0,11-3 0,7-10 0,-9-28 0,42 22 0,-14-29 1,7-8 0,-2-9 0,2 0 0,-7-2 2,1-3 2,-7 12 2,-22 17 1,30-13 2,-30 13-2,18 28 1,-12 1-1,7 6-1,3 8-8,-1-3-8,14 3-16,-8-19-31,12-6-56,0-14-3,2-17-2,0-9 1</inkml:trace>
    <inkml:trace contextRef="#ctx0" brushRef="#br0" timeOffset="5437.7619">995 1726 82,'22'-27'95,"-7"8"2,-8-12-3,0-4-66,6 4-5,-9-6-14,0 2 1,-6-2-3,-2 7 5,-11-1-1,-5 11 4,-6 3-2,-7 15 1,-9 10 2,3 19-3,-7 8 3,4 17-4,5 7 1,11 13-3,8-2 1,14 2-4,13-13-2,11-4-1,10-13-2,7-10-3,7-18-5,0-14-10,4 0-18,-15-24-35,0 2-50,-7-7-2,-9-1 0,-6-3 1</inkml:trace>
    <inkml:trace contextRef="#ctx0" brushRef="#br0" timeOffset="5640.893">805 1758 146,'0'0'120,"-11"25"1,11-25-1,33 15-70,-3 9-15,-3-4-21,5 6-16,1 13-21,-9-13-24,11 12-67,-13-6-7,-4-3-3,-5-7 0</inkml:trace>
    <inkml:trace contextRef="#ctx0" brushRef="#br0" timeOffset="5984.6643">1450 1293 119,'0'0'111,"0"0"0,-26-7 9,26 7-57,-33 63-15,2-14-11,10 27-9,-10 5-4,11 17-7,3 3-6,8 0-14,11-1-16,5-19-21,19-6-77,-4-21-11,9-23-1,1-20-3</inkml:trace>
    <inkml:trace contextRef="#ctx0" brushRef="#br0" timeOffset="7047.2151">1594 1662 37,'-8'-28'89,"8"28"5,-29 0-22,1 9-17,2 8-15,-9 3-10,8 8-9,-1 3-6,8-1-7,7 3-4,7-9-3,10-2-2,-4-22-1,33 18-2,-9-23 1,6-8 0,3-4 0,0-5 0,-7-2 0,-4 0 2,-7 4 1,-15 20 4,14-31-1,-14 31 3,0 0 1,-22-13 3,22 13 1,0 0 1,-24 33 0,24-33-1,-9 44 0,9-16-3,6 3-1,8-1-3,1 3-2,5 4-1,4-2-2,2 5 0,0-1 1,-6-2 4,-5 5 2,-8-1 2,-7 3 2,-11-7 1,-2 1 1,-11-12-1,-3-2 0,1-11-3,2-9-1,0-12-3,24 8-3,-33-44-3,24 7-5,3-1-9,1-7-14,14 10-20,-11-5-46,2 3-22,2 11-3,3 0 4</inkml:trace>
    <inkml:trace contextRef="#ctx0" brushRef="#br0" timeOffset="7625.369">1776 2163 65,'0'0'101,"24"2"0,-24-2-2,4-26-58,-4 26-12,11-28-12,-11 28-6,9-38-5,-9 38-3,0-30 1,0 30 2,-4-22 1,4 22 2,0 0-1,-13 20-1,13-20-1,-11 39 0,9-13-2,2 7-2,2 0-2,2 0 0,3-3 0,1 1 0,3-7-1,2 0 1,-4-4-1,-9-20 1,11 30 0,-11-30 1,-2 24-1,2-24 2,0 0-1,-31 24 0,31-24 1,-30 9 1,30-9 0,-22 5 1,22-5 2,0 0 1,0 0 0,0 0-1,0 0 0,0 0-1,0 0-4,0 0-10,28 19-31,-28-19-76,31 9-1,-31-9-5,22-4 2</inkml:trace>
    <inkml:trace contextRef="#ctx0" brushRef="#br0" timeOffset="8016.0094">2218 2014 224,'13'31'121,"-2"24"-10,-7 12-50,-15 10-80,3-3-20,-10 14-31,-2-9-44,-2-20-5,3-13 2,-1-33 79</inkml:trace>
    <inkml:trace contextRef="#ctx0" brushRef="#br0" timeOffset="8625.43">2719 1960 154,'0'0'104,"0"0"-3,89-79-6,-89 79-80,0 0-13,53-118-6,-53 118 2,22-88 0,-22 88 3,0 0 8,-13-111-2,13 111 2,0 0 2,0 0 0,-90-37 0,90 37 1,0 0 1,-120 96-5,120-96 5,-79 116-1,79-116-2,-61 153 2,61-153-2,-22 164-2,22-164-7,26 140-2,-26-140-6,55 103-3,-55-103-7,0 0-11,113 46-21,-113-46-17,0 0 0,0 0 4,0 0 15,35-101 6,-35 101 12,0 0 16,-113-79 31,113 79 26,-97-43 14,97 43 2,0 0-4,-109-31 0,89 22-14,20 9 5,0 0-11,0 0-9,0 0-11,0 0-14,116 42-32,-116-42-77,129-7-11,-129 7-10,127-37-2</inkml:trace>
    <inkml:trace contextRef="#ctx0" brushRef="#br0" timeOffset="9016.0945">3023 1319 143,'0'0'117,"94"-29"-2,-94 29 3,0 0-72,81 112-15,-81-112-8,83 153-8,-40-57-6,-8 11-6,-8 7-2,-19 0-1,-14-3-5,-16-14-6,-24 1-11,46-98-28,-96 127-68,96-127-3,-142 72 1,142-72-4</inkml:trace>
    <inkml:trace contextRef="#ctx0" brushRef="#br0" timeOffset="9937.9804">-140 3108 187,'13'-22'120,"14"0"4,10 0-5,0-4-86,22 9-10,4-1-17,5 3-13,9 10-21,-14-8-28,3 13-63,-12 5 0,-3 3-2,-16 5 0</inkml:trace>
    <inkml:trace contextRef="#ctx0" brushRef="#br0" timeOffset="9734.8462">-33 2985 99,'0'0'107,"0"0"2,0 0 1,5 40-61,-8-3-10,21 24-6,-9 11-13,10 18-7,1 6-18,0 3-7,8 8-24,-12-15-24,-1-11-54,-4-16-1,-9-23-1,-2-42 3</inkml:trace>
    <inkml:trace contextRef="#ctx0" brushRef="#br0" timeOffset="10406.7536">501 3541 133,'9'-20'109,"8"-2"-3,-4-13-1,3-4-71,1 2-13,-8-5-14,-3 3-7,-8 4 0,-7 4-2,-8 9 1,-9 14 1,-9 10-1,-5 15 3,-1 14-2,-1 11 2,3 10-2,4 7 3,6 0-2,12 0 1,10-11 0,10-8 1,5-16 0,12-11 1,6-13 0,5-13-1,2-9 0,2-7 0,0-1-1,-2 1-2,-5 7 0,-6 7-1,-22 15 0,26 7 1,-19 12-1,-1 12 1,1 6-3,1 7-2,8 11-14,-1-16-15,14 7-28,1-18-46,3-15-1,6-8-4,-6-18 22</inkml:trace>
    <inkml:trace contextRef="#ctx0" brushRef="#br0" timeOffset="10781.777">1063 3445 44,'22'-55'87,"-9"27"5,-13-16-5,-2-2-64,0 7 1,-7-12-8,2 12 7,-10-11-5,2 12 6,-14-1-5,3 15 4,-9 6-3,-2 18-2,-7 14-3,2 18 1,-4 17-1,9 14-1,2 7-1,16 11 3,10-5-4,15 3-1,12-11-4,13-5-1,8-17-3,9-11-2,2-15-5,1-13-7,1-5-8,-13-22-30,7 0-49,-17-6-28,-9-5 2,-10 1-3</inkml:trace>
    <inkml:trace contextRef="#ctx0" brushRef="#br0" timeOffset="10984.9136">890 3427 157,'0'0'122,"0"0"2,13 29-4,11-3-76,-6-4-16,15 11-15,0 4-12,-1-2-26,8 17-30,-10-12-66,-1-8 5,-5-5-6,-4-10 5</inkml:trace>
    <inkml:trace contextRef="#ctx0" brushRef="#br0" timeOffset="11313.0533">1479 2832 109,'4'-24'111,"-4"24"2,0-19 0,0 19-50,-18 24-23,-8 6-12,2 27-1,-6 11-3,1 22 0,-4 8-4,11 16-2,1 2-9,12 2-7,15 0-22,3-22-47,11-13-64,10-17-3,8-29-2,1-22-1</inkml:trace>
    <inkml:trace contextRef="#ctx0" brushRef="#br0" timeOffset="12219.3428">1699 3300 23,'9'-24'85,"-18"-11"4,-1 13-18,-15 14-30,-5-1-5,-3 20-4,-9 2-2,1 18-6,-3 1-3,7 14-3,4 0-7,11 0-3,9-2-4,9-7-2,10-8-2,10-10 0,3-6-1,3-10 1,2-6-2,3-3 1,-3-3 0,-24 9 0,28-17 1,-28 17 0,0 0 0,0 0 0,20 2 0,-20-2 1,8 35-2,3-9 2,9 5-1,0 4 1,6 8 1,2 8-1,-6-3 3,0 2-1,-9 0 3,-8-2-1,-10-2 2,-10-2-4,-11-11 3,-5-7-1,3-6-1,-7-7 0,2-9-1,7-12-4,2-10-7,8-17-11,12 2-17,4-17-24,2-2-48,9 1-3,-4-1 0,10 12 22</inkml:trace>
    <inkml:trace contextRef="#ctx0" brushRef="#br0" timeOffset="12516.2376">1743 3893 103,'16'-39'121,"-16"39"2,0 0 3,0 0-63,0 0-17,10 41-14,-10 5-13,-2 4-8,4 5-18,5-2-16,-9-12-30,11-4-51,-9-15-22,0-22-3,0 0 0</inkml:trace>
    <inkml:trace contextRef="#ctx0" brushRef="#br0" timeOffset="13000.6465">1763 3055 121,'6'-21'112,"-6"21"2,22-18-3,-22 18-75,27-4-8,-8 8-16,-19-4-6,37 24-5,-17-9-2,-5 5 0,-6 2-1,-4 4 1,-10 3 1,-8 6 1,-2 0 4,-7 2 2,0 0 2,0-2-1,7 0 2,4-9-2,7 3 1,4-29-4,17 35-6,5-20-13,4-13-20,13 9-47,-4-4-42,-6-12 1,2 5-4</inkml:trace>
    <inkml:trace contextRef="#ctx0" brushRef="#br0" timeOffset="13266.2717">2141 3795 193,'22'52'128,"-20"-13"-8,3 25-26,-10-3-140,-8 3-66,4 3-13,-1-14-2,-4-9 3</inkml:trace>
    <inkml:trace contextRef="#ctx0" brushRef="#br0" timeOffset="13875.6766">2566 3637 130,'0'0'107,"83"-109"1,-83 109-3,94-123-71,-94 123-15,43-133-16,-43 133-1,27-114 0,-27 114 4,0 0 2,-20-109 4,20 109 2,0 0 2,0 0 1,-114 39 1,114-39 1,-76 123-3,36-36-2,5 7-4,0 16-4,18-3 0,8 2-5,16-6-4,8-16-6,-15-87-2,48 129-5,-48-129 1,0 0 0,0 0-10,103 42 1,-103-42 1,0 0 7,-7-98 4,7 98 10,-57-95 1,57 95 9,-74-87 11,74 87 6,-72-63-5,37 49 0,35 14 7,0 0-3,0 0-4,0 0-4,0 0-9,0 0-10,118 27-16,-118-27-59,131-13-55,-131 13-4,116-40 1,-116 40-3</inkml:trace>
    <inkml:trace contextRef="#ctx0" brushRef="#br0" timeOffset="14172.5684">2889 3029 215,'0'0'129,"0"0"1,0 0-4,114-17-89,-114 17-13,129 109-14,-129-109-4,142 168-6,-81-67 3,-15 8-2,-26 5-1,-22-5 1,-22-4-3,-18-8-3,42-97-15,-116 159-48,116-159-62,-148 101-1,148-101-1,-162 46-3</inkml:trace>
    <inkml:trace contextRef="#ctx0" brushRef="#br0" timeOffset="15407.0024">103 5614 174,'-15'-30'119,"21"10"0,12-2-2,4-6-74,21 6-9,3-4-13,15 4-15,5 2-14,2 2-22,8 21-34,-10-1-55,-7 11-4,-9 7 1,-10 6-3</inkml:trace>
    <inkml:trace contextRef="#ctx0" brushRef="#br0" timeOffset="15188.2416">306 5483 102,'0'0'110,"-15"-35"1,15 35 2,0 0-62,0 0-6,0 0-11,-13 44-13,19 8-6,-3 16-9,-1 15-7,4 11-14,-8-2-16,13 9-34,-11-12-48,0-12-6,0-22 1,-6-25 2</inkml:trace>
    <inkml:trace contextRef="#ctx0" brushRef="#br0" timeOffset="15860.164">735 5973 165,'4'-20'115,"3"-10"-3,4-5-2,9-3-78,-16-14-11,9 8-14,-9-2-5,-1 7-1,-10 4-2,-6 7 2,-9 12 0,-9 10 1,-6 14 0,-4 14 0,-1 11-2,-2 13 2,3 4-1,8 9 1,11-4 0,11 0 1,13-14-1,14-8 2,6-18-1,10-12-1,6-17 1,1-7-1,-2-12-1,0-4-1,-6-3 0,-3 5-1,-8 7 2,-5 8 0,-15 20 1,0 0 0,22 18-1,-15 12 0,2 7-5,-1 3-8,12 6-26,-9-9-60,11-11-21,2-4-3,0-18 0</inkml:trace>
    <inkml:trace contextRef="#ctx0" brushRef="#br0" timeOffset="16297.6694">1236 5811 154,'28'-46'114,"-15"20"-8,-4-11-1,-2-5-78,8 5-3,-6-9-13,-1 7-3,-3-5 0,-3 2-2,-9 5 2,-8 9-6,-11 4 0,-7 13 1,-11 11 1,-2 17 1,-6 16-1,-1 17 3,3 14-3,11 17 9,6 8-5,15 3 0,14 0-4,17-9 0,11-13-2,11-13-1,11-18 2,7-19-11,4-9-17,-9-24-41,-2-7-52,-7-4-5,-11-6 3,-4-3-5</inkml:trace>
    <inkml:trace contextRef="#ctx0" brushRef="#br0" timeOffset="16500.8047">1168 5848 190,'0'0'136,"0"0"-4,31 22 1,-16 2-93,18 20-8,-7 6-35,5-2-33,4 9-88,-9 4-4,-4-8-2,-3-7-3</inkml:trace>
    <inkml:trace contextRef="#ctx0" brushRef="#br0" timeOffset="17125.8724">1619 5306 46,'0'0'100,"0"0"3,-11 20 3,-3 6-55,-14 4-5,4 21-12,-9 12-8,3 20-4,-3 11-7,9 9-5,6 9-9,12-7-13,14-3-22,10-14-47,6-25-32,18-15-3,-1-34 1</inkml:trace>
    <inkml:trace contextRef="#ctx0" brushRef="#br0" timeOffset="17719.6195">1813 5717 105,'5'-24'105,"-5"-15"-1,2 10-5,-7 3-81,-1 2-4,6 24-13,0 0-3,-35-4 2,17 25 0,-8 12 2,4 7 2,0 3 2,5 3-1,-1-4 2,12-5-3,4-11 1,2-26-3,24 22 0,-24-22 0,39-26-1,-17 0 1,-2-5 0,-5-2 0,2 5-1,-8 1 2,-9 27-1,13-26 0,-13 26-1,0 0-1,-2 24 3,2-2 2,0 9 2,2 4 3,5 6 1,2 3 2,4 11 2,-5-3-1,8 9 0,-8-1 0,6 3-5,-10-4 0,-4-2-4,-7-7 2,-4-2-5,-4-13 4,-2-8-5,17-27 1,-37 10 0,37-10 0,-35-37 1,26 2-5,2-4 1,7 0-9,5-7-6,3 11-23,1-9-23,4 11-61,-2 9-4,-4 2 3,-7 22-3</inkml:trace>
    <inkml:trace contextRef="#ctx0" brushRef="#br0" timeOffset="18110.2591">1822 6214 104,'0'0'117,"22"8"-4,-22-8 4,17-24-76,-17 24-7,31-17-13,-11 10-8,-1 1-4,-19 6-3,33 0-1,-33 0 1,20 19 0,-20-19 0,-2 40 0,-7-14-4,-4 2 4,-3 3-3,-1-3 5,-1 1-3,3-10 1,2 3-3,13-22 3,-9 24-1,9-24-2,0 0-7,26 7-10,-6-22-15,9 8-44,-1-8-55,-8-7-3,2-2-2,-5-5 1</inkml:trace>
    <inkml:trace contextRef="#ctx0" brushRef="#br0" timeOffset="18454.0285">2242 6014 168,'0'0'138,"11"22"-3,-9 2 1,-13 14-94,2 23-18,-4 9-19,2 6-23,5 12-28,-5-12-58,-7-8-27,3-9-3,2-28-3</inkml:trace>
    <inkml:trace contextRef="#ctx0" brushRef="#br0" timeOffset="19172.8164">2806 5929 104,'0'0'108,"0"0"-5,96-114 1,-96 114-81,57-100-8,-57 100-11,46-118-6,-46 118 1,24-107 2,-24 107 6,-6-94 4,6 94 7,0 0 4,0 0 2,-121-73 1,121 73-1,0 0-1,-109 123-6,76-33-2,5 12-8,8 14 0,14 9-3,3-3-2,12-8-2,0-11-2,-9-103 1,26 142-7,-26-142-3,0 0-11,0 0-20,0 0-14,0 0-4,0 0 5,-24-92 9,24 92 10,-79-89 13,79 89 20,-100-70 18,41 59 27,59 11 18,0 0 3,-108-11-10,108 11-2,0 0-10,0 0-10,0 0-3,154 22-16,-65-31-36,16-17-50,2-7-59,-13-2-6,-94 35 2,149-96-4</inkml:trace>
    <inkml:trace contextRef="#ctx0" brushRef="#br0" timeOffset="19469.7029">3163 5240 226,'0'0'128,"0"0"4,0 0-43,0 0-46,105 37-16,-105-37-13,113 125-4,-113-125-5,125 173 0,-73-73-6,-12 5 10,-20 7-2,-20 2-1,-18-3-6,-21-10-28,-16-7-101,-28-2-2,-24-16 1,-16-4-11</inkml:trace>
    <inkml:trace contextRef="#ctx0" brushRef="#br0" timeOffset="20610.3835">85 6994 201,'-2'-22'124,"2"-2"-1,0 24-7,16-37-74,10 22-10,0-7-15,13 7-6,5 4-10,2-2-14,13 15-20,-13-7-29,15 16-62,-10 3-3,-1 10 0,-11 4-2</inkml:trace>
    <inkml:trace contextRef="#ctx0" brushRef="#br0" timeOffset="20375.9959">396 6839 87,'0'0'107,"0"0"0,0 0 1,-7 24-63,-8 11-6,13 22-8,-11 11-12,8 15-5,-6 13-8,7 0-9,6 1-20,-4-19-28,9-10-61,-3-13-1,-2-25-3,-2-30 0</inkml:trace>
    <inkml:trace contextRef="#ctx0" brushRef="#br0" timeOffset="21079.1561">672 7379 116,'0'0'109,"4"-44"1,2 14-3,5-5-74,-11-9-3,11 0-16,-8 1-6,-1 1-6,-7 7 1,-6 9-1,11 26-1,-39-20 1,8 29 0,-4 15 0,0 11-1,-4 11 1,4 4 0,4 3 1,7-1 2,13-4 0,5-11 0,15-10 2,-9-27-1,41 24 0,-10-29-1,4-6-1,0-8-3,2-3 0,-4-2-1,-5 0-1,-4 2 0,-24 22 0,29-26 1,-29 26 1,0 0 1,0 0 2,11 37-2,-9-7 1,-2 10-1,9-5-9,4 9-13,0-23-26,17-3-72,-3-5-4,-1-17 3,0-7-5</inkml:trace>
    <inkml:trace contextRef="#ctx0" brushRef="#br0" timeOffset="21485.463">993 7316 118,'18'-40'112,"-5"14"-4,-7-11 2,-4-5-77,12 5-9,-10-6-12,0 3-4,-6 1-2,-7 6 0,-6 5 1,-7 10 2,-13 7 2,-4 15 1,-5 12 0,0 17 1,-4 8 0,7 16 0,6 4-3,13 9 1,11-2-3,17 2-2,10-4-1,12-9-3,12-9-2,5-16-7,6-3-10,-5-29-23,8 9-43,-12-23-46,-9-12 1,-11-4-4,-7-5 5</inkml:trace>
    <inkml:trace contextRef="#ctx0" brushRef="#br0" timeOffset="21672.9511">860 7279 210,'0'0'126,"-9"19"2,9-19-26,26 40-62,-11-10-14,14 14-17,-1 4-16,1-9-27,12 12-49,-12-10-44,-5-10-3,-5-9 1</inkml:trace>
    <inkml:trace contextRef="#ctx0" brushRef="#br0" timeOffset="22157.3353">1325 6837 139,'-19'-7'109,"19"7"8,-31 42-4,5-5-57,8 29-18,1 1-10,10 21-10,5 8-7,15 5-3,7-3-25,6-19-41,7-7-68,9-13 5,-3-24-11,0-11 3</inkml:trace>
    <inkml:trace contextRef="#ctx0" brushRef="#br0" timeOffset="23094.8836">1522 7136 1,'0'0'77,"0"0"6,0 0 2,0 0-43,-4-26-18,4 26-5,0-35-5,-2 13 2,2-2 1,-7-2 3,3 6 1,-7 1 3,11 19 2,-33-13-1,33 13-2,-46 26-3,22 7-1,-4 2-5,-1 13-8,1 0 2,6 2-9,4-4 3,10-7-1,5-8-2,8-11-1,-5-20-1,28 2 6,-8-13-6,2-9 6,-2-2-6,-5-4-1,0 4 1,-6 0 1,-9 22 1,9-28-1,-9 28 1,0 0 1,0 0 1,0 0 2,-20 17 1,20-17 1,-7 35 1,10-10 0,3 1 0,5 7-1,4-1 0,7 3-4,2 5 1,5 1-1,-3 1 1,-2-1 0,-4-1 2,-7-1 1,-11-4 2,-2 2 3,-9-13-3,-6 0 1,-7-8-1,0-5-1,-4-7-2,2-8-1,2-7-6,0-9-5,7-4-8,2-18-12,11 16-26,-3-13-57,5-1-12,7 8-4,-1 1 5</inkml:trace>
    <inkml:trace contextRef="#ctx0" brushRef="#br0" timeOffset="23391.7905">1627 7567 165,'0'0'130,"11"35"-2,-6-13 1,1 18-83,-8-12-9,6 16-18,1-5-15,-3-6-12,7 2-15,-9-35-24,11 26-78,-11-26-2,0 0-3,0-31 3</inkml:trace>
    <inkml:trace contextRef="#ctx0" brushRef="#br0" timeOffset="24282.4423">1918 7290 36,'0'0'109,"18"-27"-2,-21 5 1,10 1-55,-7 21-17,0-38-10,0 38-8,-4-35-5,4 35-1,-18-26 1,18 26 1,-30 0 0,10 15 0,-4 5-1,4 15-3,0 2-2,1 11 0,3 1-3,10-4-4,-1-3 1,7-9-2,9-16-1,-9-17-1,20 9-2,-20-9-1,33-35 0,-18 9 3,2-5-2,-1-2 0,-3 3 0,-2 1 1,-3 7 2,-8 22 1,7-28-1,-7 28 0,0 0 1,0 0 1,-2 20 1,2-20 2,-5 39-1,8-13 1,3 1 1,1 3-1,4-1 1,6-1-5,-1 3 2,3 4-3,3-3 1,-7 1-2,-1 0 1,-8 4 1,-4-2-1,-4 5 4,-7-8-1,-6-1 1,-7-3-1,0-3 2,0-10-2,3-9 0,19-6-4,-33-15-5,33 15-8,-11-46-9,15 22-20,-1-15-24,3 6-55,1 9 0,-7-2 1,4 6 25</inkml:trace>
    <inkml:trace contextRef="#ctx0" brushRef="#br0" timeOffset="24860.6017">2034 7526 15,'0'0'96,"0"0"-6,18-20-26,-18 20-4,0 0-6,0 0-5,0 0-9,4-20-7,-4 20-8,0 0-5,0 0-4,28-8-3,-28 8-4,27-3-3,-27 3-3,26 14 0,-26-14-3,20 32 0,-16-8 0,-2 5 0,-8 4 2,-3-1 0,-2 3 4,-2-4-2,0 2 2,2-7 0,0-2 1,4-4-2,7-20 0,5 28-2,-5-28-1,19 9-5,-19-9-9,40-4-14,-21-12-29,12 3-75,-31 13-1,31-30-2,-31 30 2</inkml:trace>
    <inkml:trace contextRef="#ctx0" brushRef="#br0" timeOffset="25391.8744">2329 7666 242,'0'0'151,"88"-40"2,-88 40-5,-24 68-125,6-4-15,14 12-30,-11-4-34,10 18-65,-19-11-26,0-12-1,4-14-2</inkml:trace>
    <inkml:trace contextRef="#ctx0" brushRef="#br0" timeOffset="26095.0303">2651 7360 145,'92'-62'121,"-92"62"2,0 0-5,100-116-55,-100 116-46,29-98-11,-29 98-8,17-101-2,-17 101 4,0 0 0,-39-120 5,39 120 3,0 0 3,-101-35 1,101 35 0,0 0 1,-127 109-3,127-109 2,-85 167-2,52-60-1,11 9-3,5 2-1,13-7 0,10-6-1,12-17-3,-18-88-3,56 114-5,-56-114-6,0 0-11,0 0-6,0 0-2,0 0 2,53-99 5,-53 99 5,-57-103-4,13 53 10,9 2 15,-15 11 13,13 0 4,-5 13 4,18-1 0,-6 21-2,30 4 7,0 0-3,0 0 4,0 0-6,0 0-10,122-11-11,-122 11-23,175-30-56,-175 30-52,169-60-5,-169 60-6,142-85-3</inkml:trace>
    <inkml:trace contextRef="#ctx0" brushRef="#br0" timeOffset="26391.9335">2977 6754 199,'0'0'133,"0"0"1,0 0-12,0 0-71,0 0-18,83 133-11,-83-133-8,131 140-6,-131-140-5,107 164 0,-83-72-1,-24 0-1,-28-5 1,-20-1-1,48-86-3,-147 153-14,60-77-40,87-76-77,-182 96-4,88-67 1,94-29-5</inkml:trace>
    <inkml:trace contextRef="#ctx0" brushRef="#br0" timeOffset="27610.7294">39 8615 156,'-8'-29'118,"8"29"-4,11-19 3,-11 19-80,35-20-3,-13 7-21,10-2-11,10 6-16,-7-9-26,22 12-69,-11 4-9,-3 8 1,-5 10-4</inkml:trace>
    <inkml:trace contextRef="#ctx0" brushRef="#br0" timeOffset="27407.5964">158 8396 68,'0'0'108,"0"0"1,0 0 6,8 26-59,1 16-4,-13 0-14,10 28-12,-8 10-8,4 17-11,-4 12-8,0 3-11,4 6-12,-11-24-15,16 0-28,-11-33-47,4-26-2,0-35 3,0 0 3</inkml:trace>
    <inkml:trace contextRef="#ctx0" brushRef="#br0" timeOffset="28063.8789">431 9109 158,'13'-22'105,"-6"-13"-3,6-6-29,0 1-51,-11 1-9,7 0-14,-7 8-1,-6 3-2,4 28 1,-24-24 0,4 32 2,-4 21 1,-2 6 0,-1 15 1,1 3 1,6 8 2,3-7 2,10 1 3,3-16 2,11-10 1,-7-29 2,26 13 0,-26-13 0,39-35-3,-19 4-1,4 1-4,-4-5-1,-1 4-3,-1 7-1,-18 24 0,26-20 1,-26 20 1,15 29 0,-8 1 0,-3 10-2,5 1-3,4 5-10,-2-13-17,20 4-29,-9-21-57,6-16-4,7-11 0,0-18-2</inkml:trace>
    <inkml:trace contextRef="#ctx0" brushRef="#br0" timeOffset="28423.275">995 8880 94,'9'-22'113,"-7"-16"-4,5 6 0,-1-3-73,-10-5-12,4 10-9,-7-3-11,-4 4 0,-6 8-4,-7 5 2,-13 3 3,-5 11 2,-10 6 3,-3 14 0,-6 15 5,6 15 0,3 4 5,14 16-2,10 0 1,19 8-3,16-6-1,23 0-3,14-17-4,13-14-3,9-8-9,-1-20-10,5-5-18,-15-25-36,2-3-63,-20-7 0,-11-3-3,-15-1 3</inkml:trace>
    <inkml:trace contextRef="#ctx0" brushRef="#br0" timeOffset="28626.4116">820 8958 161,'-11'20'126,"11"-20"3,18 31-2,-18-31-81,39 52-9,-17-15-18,11 9-11,0 7-17,-5-7-22,14 13-34,-16-18-63,-6-6-1,-9-13-3,-11-22 0</inkml:trace>
    <inkml:trace contextRef="#ctx0" brushRef="#br0" timeOffset="28938.9204">1245 8420 167,'0'-19'120,"0"19"4,0 0-3,0 0-72,-31 45-16,11 23-15,-6 7-2,4 25-6,-4 10-4,6 12-3,7 3-1,11-3 1,13-4-1,9-19-7,10-7-30,3-36-67,8-18-25,-1-27-1,-3-25-2</inkml:trace>
    <inkml:trace contextRef="#ctx0" brushRef="#br0" timeOffset="29595.2084">1529 8952 76,'2'-53'100,"2"20"4,-6-15 1,-9 0-63,7 4-8,-7-4-11,0 11-1,-2-4-2,2 17 2,-11 8-3,22 16-1,-44 29 0,20 14-5,-2 12-1,2 13-5,4 4-1,3 5-2,4-7 0,8-9-2,8-20-1,5-14 3,-8-27-3,29 6 1,-29-6-2,35-39 1,-18 8-1,1 1 0,-3 1 0,-4 3-2,-11 26 1,20-29-1,-20 29 2,0 0 0,0 0 0,19 38-1,-12-10 1,2 7 1,2 7-2,4-1 2,2 5-2,3 2 1,2 3-1,0 1 3,-5 5-1,-6 0 2,-4 2 0,-9 0 1,-9-4 0,-2-3 2,-12-10 0,-1-10-1,-2-16-1,2-14-1,2-13-4,2-15-2,6-7-6,3-11-8,9 7-14,-5-13-29,16 10-67,-7 5-2,2 7 2,0 8 0</inkml:trace>
    <inkml:trace contextRef="#ctx0" brushRef="#br0" timeOffset="30360.871">1490 8453 189,'0'0'132,"10"-26"-2,-10 26 1,20-20-83,0 20-14,-20 0-18,41-2-6,-17 4-7,5 3-1,-5-1-1,-4 5 0,-20-9 0,30 19 1,-30-19 0,2 37 0,-10-10 2,-5 3 1,-5 5 2,3 3-3,-1 5 3,3 3-3,9-4 2,6-1-2,5-6 0,6-4-5,4-7-4,5-11-6,7-4-19,-5-24-39,4 6-71,-8-11 1,-5-4-5,-2 0 3</inkml:trace>
    <inkml:trace contextRef="#ctx0" brushRef="#br0" timeOffset="29892.1068">1651 9383 147,'5'19'134,"-5"-19"2,0 44 2,-7-22-50,7 22-50,-11-7-15,11 9-10,0-3-11,2-5-9,7-3-19,-9-35-34,0 0-73,0 0-3,0 0 0,13-51-2</inkml:trace>
    <inkml:trace contextRef="#ctx0" brushRef="#br0" timeOffset="31626.5541">1804 9389 17,'0'0'107,"20"0"2,-13 20-2,-5 10-47,-7-1-17,10 17-11,-7-2-15,2 6-13,0 5-20,-3-10-24,1-7-64,-4 1-6,6-39 2,-16 22-5</inkml:trace>
    <inkml:trace contextRef="#ctx0" brushRef="#br0" timeOffset="32360.9669">2098 8982 66,'4'-28'97,"-4"28"1,20-37-26,-20 13-48,4 0-8,-4 24-8,-2-40-4,2 40 2,0 0 0,-20-11 3,20 11 1,-35 37 2,15-2 0,1 0-1,-1 14 2,5-8-4,2 3 0,6-11-3,5-9 0,2-24-2,0 0-2,28 0 0,-10-22-1,-1-7-1,1-3-2,1-1 0,-3-4-2,-7 8 1,1 3 0,-10 26 1,5-22 0,-5 22 2,0 0 3,-5 20 3,3 6 2,0-4 1,2 15 0,4 0 0,5 9 1,7 7-4,1 4 0,5 8-4,-2 5 1,-5 4-2,-2-1 2,-2-3 1,-9-5 4,-11-8-1,-4-7 3,-6-17-2,-3-9 2,0-19-2,0-10 0,0-14-4,7-14-6,-1-7-3,6-8-7,5 7-9,5-14-21,7 18-38,-1-2-47,-4-1 1,7 12 0</inkml:trace>
    <inkml:trace contextRef="#ctx0" brushRef="#br0" timeOffset="32720.3631">2209 9424 62,'0'0'118,"0"0"1,0 0-2,33-17-61,-33 17-26,0 0 1,0 0-11,0 0-5,105-53-3,-105 53-1,0 0-1,0 0 0,0 0 0,50 31-18,-61-3 4,-4 5 2,-14 6 4,5 1 1,0 3 1,11-3 1,0-1-1,9-10 9,4-3-4,0-26-4,0 0 4,0 0-11,0 0-18,129-11-44,-129 11-62,0 0 0,113-96-2,-113 96 2</inkml:trace>
    <inkml:trace contextRef="#ctx0" brushRef="#br0" timeOffset="32971.3693">2712 9367 169,'0'0'132,"0"0"-2,0 0 1,61 92-62,-61-92-38,-48 125-20,48-125-13,-57 140-21,57-140-34,-35 103-67,35-103-6,0 0 1,0 0-4</inkml:trace>
    <inkml:trace contextRef="#ctx0" brushRef="#br0" timeOffset="33564.15">3020 9199 81,'0'0'104,"0"0"-1,38-96-2,-38 96-74,0 0-11,74-123-12,-74 123-2,42-109 0,-42 109 2,21-110 7,-21 110 4,3-100 6,-3 100 4,0 0 4,-40-99-1,40 99 0,0 0-1,0 0-6,-105 68-1,105-68-5,-52 147-3,32-47-2,5 12-3,-3 10-2,7 3-5,3 0 1,1-12-6,0-12 2,7-101-5,-15 144-2,15-144-2,0 0-5,0 0-7,0 0-3,0 0 3,0 0 0,-2-126 5,2 126 3,0-112 8,0 112 11,-18-90 14,18 90 7,0 0 3,0 0 3,0 0 2,0 0-2,0 0-5,0 0-6,0 0-7,0 0-5,114-48-9,-114 48-15,120-17-35,-120 17-74,112-53-16,-112 53-1,0 0-1</inkml:trace>
    <inkml:trace contextRef="#ctx0" brushRef="#br0" timeOffset="33876.6651">3123 8433 147,'0'0'128,"0"0"3,0 0-1,0 0-76,94 9-17,-94-9-13,121 120-6,-51-32-5,2 8-4,-11 20-3,-19 9 7,-25 6-3,-24 0 0,-25-2-8,-21-11-9,-19-15-13,-9-2-42,81-101-74,-177 140-5,83-94-3,2-22 0</inkml:trace>
  </inkml:traceGroup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7:19.628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87EC09B7-1554-44E2-A270-45FE295BB10C}" emma:medium="tactile" emma:mode="ink">
          <msink:context xmlns:msink="http://schemas.microsoft.com/ink/2010/main" type="inkDrawing"/>
        </emma:interpretation>
      </emma:emma>
    </inkml:annotationXML>
    <inkml:trace contextRef="#ctx0" brushRef="#br0">-109 11491 117,'0'0'110,"-16"-24"7,16 24-1,0 0-65,0 22-4,-4 2-14,13 24-8,-7 9-9,5 17-8,1 7-13,1 0-9,9 6-12,-12-23-20,16-3-22,-13-26-51,-9-35 3,0 0-4,24-17 10</inkml:trace>
    <inkml:trace contextRef="#ctx0" brushRef="#br0" timeOffset="187.5044">-135 11596 163,'-11'-33'119,"11"33"0,11-33-3,-5 9-70,23 11-10,-1-7-15,13 7-11,8 0-15,-1 0-22,17 17-50,-10 1-39,0 12-6,-9 5 0,0 11-2</inkml:trace>
    <inkml:trace contextRef="#ctx0" brushRef="#br0" timeOffset="626.0267">372 11909 150,'0'0'113,"-11"-20"-1,11-2 0,9-4-81,-11-14-4,8 1-13,-6-2-7,2 3-4,-6 6-2,-3 5-2,7 27 1,-26-13 0,4 28-1,0 14 2,-2 12-1,0 10 1,5 6 1,1 0 1,5-7 1,9-4 3,4-16-1,8-10 2,-8-20 1,29-7 1,-12-14-1,3-6-2,0-8 0,-1 3-3,-1-1-1,-5 9-1,-13 24-1,24-20 0,-24 20 1,20 28 0,-9 3-1,4 8 1,2 10-6,1-8-11,13 7-28,-14-15-77,14-9-3,-3-20-4,0-12 1</inkml:trace>
    <inkml:trace contextRef="#ctx0" brushRef="#br0" timeOffset="1000.0524">836 11793 180,'6'-20'125,"-1"-13"-1,3-4-2,-6-15-84,12 8-10,-12-9-13,2 3-8,-2 2-3,-4 6-3,-9 5 0,-8 9-1,-8 10 1,-10 9 1,-4 12-1,-8 14 2,-3 12 1,2 19 2,2 9 1,13 13 2,8 6-2,21 3 2,12-5-2,23-4 1,10-13-4,14-15-2,6-16-5,0-15-6,4-7-23,-19-30-54,2 2-46,-20-9-1,-9 0-1,-14-6 1</inkml:trace>
    <inkml:trace contextRef="#ctx0" brushRef="#br0" timeOffset="1265.6821">748 11690 227,'-15'28'132,"15"-28"1,13 44-2,-4-22-89,26 17-12,-7-1-20,9 3-12,5 7-24,-12-17-38,8 8-68,-12-15-4,-4-4 1,-22-20-4</inkml:trace>
    <inkml:trace contextRef="#ctx0" brushRef="#br0" timeOffset="1484.4451">1273 11222 158,'0'0'128,"-18"-24"-4,18 24 6,-35 20-46,7 4-46,8 30-13,-8 16-7,10 29-9,-1 14-3,12 12 1,7 2-7,13-7 7,11-6-10,7-24-8,17-16-29,-4-37-91,11-19-3,-5-29-2,-2-18 1</inkml:trace>
    <inkml:trace contextRef="#ctx0" brushRef="#br0" timeOffset="2343.8636">1706 11780 118,'0'-27'114,"4"1"0,-4-9-1,0-6-74,-4 8-10,-5-2-10,1 6-9,-1 3-1,9 26-5,-26-17 2,4 25 0,-2 14-1,-7 11 1,0 6-2,-1 7 2,1 5-1,5-1 1,4-9-2,11-3 0,9-16 0,2-22 0,22 8 0,2-19 0,2-13-1,2-4-1,1-5 1,-1 0-3,-6 0 1,-2 7-2,-7 6 0,-13 20 0,9-26 0,-9 26 0,0 0 1,-9 22 2,7 0 1,4 9 2,4 6-2,10 13 1,-1 3-1,9 8 1,-2 7-3,2-1 1,-6 6 4,-3 3-4,-6-8 5,-5-2-4,-6-12 6,-9-6-5,-4-17 6,-5-11-5,-2-20-8,-2-20 4,2-15-5,2-11 3,1-6-8,10-10 0,7 8-15,4-10-13,20 29-32,-9-4-60,0 13 1,0 4-2,7 6 1</inkml:trace>
    <inkml:trace contextRef="#ctx0" brushRef="#br0" timeOffset="2687.633">1794 12158 169,'0'0'127,"0"0"2,13-31-4,-13 31-83,21-30-8,-21 30-15,42-27-9,-16 19-7,-2 1-3,-2 5 0,-22 2 0,22 13 1,-22-13-1,-4 37 3,-9-10 1,-3 5 2,-1 3 0,1 0 2,3-2 5,2 4-5,5-6 5,8-3-8,7-6 3,-9-22-7,37 16-6,-11-23-9,9 0-22,-4-23-37,-1-3-67,-3-6 1,-1-7-4,-11 6 2</inkml:trace>
    <inkml:trace contextRef="#ctx0" brushRef="#br0" timeOffset="4218.954">1765 11202 188,'0'0'115,"0"0"3,7-33-34,-7 33-60,0 0-11,32-21-5,-10 16-4,-22 5-2,35 2-3,-15 5-1,-20-7 3,17 31-5,-21-7 5,-5 4-2,-8 7 6,2 2-1,-5 0 7,0 3-1,5-10 4,6 3 1,0-11 0,9 2-1,0-24-4,27 26-4,-6-15-10,8-11-14,8 9-37,-4-11-72,0-5-5,-7-1 2,-4-6-4</inkml:trace>
    <inkml:trace contextRef="#ctx0" brushRef="#br0" timeOffset="3187.6897">2189 12180 252,'24'30'138,"-10"8"5,-6 14-5,-6 14-122,-2 12-21,3-5-49,-3 8-75,-11-11-7,-2-14 2,-5-25-6</inkml:trace>
    <inkml:trace contextRef="#ctx0" brushRef="#br0" timeOffset="5109.6246">2367 12199 164,'0'0'120,"124"-65"3,-124 65-1,92-144-81,-48 43-3,-3 3-17,14-5-5,-7 6-7,0 10-3,-48 87-4,75-131-2,-75 131-2,0 0 1,0 0 0,13-88 2,-13 88 1,0 0 3,0 0 2,-112 138 1,112-138 2,-72 182-2,46-64 3,13 6 0,6 10-1,9-5-3,7-7-4,11-17 0,-20-105-5,67 138 0,-67-138-7,0 0-10,0 0-13,0 0-11,92-46 1,-92 46-1,-32-96 8,32 96 2,-86-96 12,86 96 17,-118-75 25,55 43 6,63 32 15,-112-42 4,112 42-1,0 0-3,0 0-5,0 0-12,0 0-10,140-57 4,-41 40-19,14 1-12,-1-14-26,-1 10-56,-21-13-51,-90 33 1,112-79-2,-112 79 2</inkml:trace>
    <inkml:trace contextRef="#ctx0" brushRef="#br0" timeOffset="3531.435">2664 12011 1,'0'0'4,"0"0"31,0 0-34,0 0-41,0 0 40</inkml:trace>
    <inkml:trace contextRef="#ctx0" brushRef="#br0" timeOffset="5390.8885">2891 11233 237,'0'0'137,"0"0"1,0 0 0,0 0-100,134 6-12,-134-6-9,166 121-10,-166-121 0,155 188-5,-104-72-5,-23 13 1,-28 8 4,-22 1-3,-22 4-5,-12-13-20,-12 3-59,-15-25-48,-9-20 1,-4-14-4,-3-30-5</inkml:trace>
    <inkml:trace contextRef="#ctx0" brushRef="#br0" timeOffset="6328.4452">-96 13621 207,'4'-20'122,"7"-8"5,9 10-2,0-10-88,17 11-6,0-5-13,11 4-17,9 9-18,-9-4-36,15 18-66,-10 3-7,4 12 3,-13 4-4</inkml:trace>
    <inkml:trace contextRef="#ctx0" brushRef="#br0" timeOffset="6126.2995">107 13420 136,'0'0'109,"-26"-22"6,26 22-1,-15 22-60,6 0-5,20 32-14,-7 10-9,14 21-8,-1 11-9,7 5-13,7 11-17,-11-23-26,12-1-71,-14-27 0,-7-17-4,-11-44-1</inkml:trace>
    <inkml:trace contextRef="#ctx0" brushRef="#br0" timeOffset="6750.3287">560 14085 137,'0'0'119,"-4"-22"3,6-9-3,-2-17-44,11 4-40,-18-12-10,14 1-11,-12 0-10,1 7-4,-7 13-4,-9 9 2,-4 19 0,-6 14 2,-3 10-1,0 18 1,2 9 4,3 6 0,6 3 4,7-1-1,8-8 1,14-9 1,4-13-1,13-9 1,2-15-1,7-9 0,0-11-4,4-6-1,0-5-1,-4 0-1,-3 5-1,-3 1 0,-5 12-1,-3 8 1,-19 7 0,35 25-1,-15 3 0,0 7-1,4 9-7,-2-9-11,10 8-23,-32-43-39,46 31-46,-26-35 1,2-12-4,-7-14 4</inkml:trace>
    <inkml:trace contextRef="#ctx0" brushRef="#br0" timeOffset="7094.0969">1074 13763 198,'0'0'128,"17"-30"-1,-14-1-2,8 3-79,-20-21-19,11 8-8,-4-5-8,0 4-5,-7 5-4,-2 13-2,-9 5 1,-4 12 1,-9 11-1,-6 14 1,-5 17 1,1 13 0,-1 11 1,4 11 1,10 7 2,12 3 0,14-3 1,19 0-1,12-14-3,16-8 1,8-14-3,5-15-4,8-6-5,-5-26-27,4-3-91,-19-13-3,-9-7-3,-15-8 0</inkml:trace>
    <inkml:trace contextRef="#ctx0" brushRef="#br0" timeOffset="7297.2311">991 13840 211,'-11'19'134,"11"-19"0,15 42-3,-2-16-64,14 20-36,-1-6-10,11 5-12,0 8-16,0-18-28,11 13-89,-17-15-5,0-9-1,-9-13-2</inkml:trace>
    <inkml:trace contextRef="#ctx0" brushRef="#br0" timeOffset="7594.1211">1487 13203 235,'0'0'128,"-30"-13"-1,14 44-27,-14-3-51,14 38-8,-8 8-12,16 31-7,-3 9-7,13 13-7,11 2-9,9-9-13,15 3-38,2-29-81,3-24-4,0-29-1,1-28-2</inkml:trace>
    <inkml:trace contextRef="#ctx0" brushRef="#br0" timeOffset="8437.917">1730 13577 139,'-2'-28'109,"2"28"4,-4-39 2,-5 17-76,9 22-2,-26-13-11,26 13-7,-38 26-1,14 9-7,-6 6 1,3 16-3,1 7-2,0 1-2,6 1 0,7-7 0,13-13-4,9-13 3,-9-33-4,37 17 1,-13-30-1,5-11-1,-1-9 1,-4-4-2,-2 0 1,-7 4-2,-2 2 1,-6 7 0,-7 24 0,9-24 0,-9 24 2,0 0 1,0 0 2,-3 26 2,6-6 0,5 11 2,-1 4-1,6 13 1,0 4-1,3 7 0,-6 9-3,1 2 1,-4 5-3,-7-1 2,2-4-3,-8-4 3,-5-16-1,-7-4 2,-2-16-1,1-12 2,-5-18-1,2-11-1,2-13 1,0-9-2,7-8-1,5-10-4,8 3-5,0-7-15,15 16-27,-4-13-79,2 8-2,-2 0-2,2 3-1</inkml:trace>
    <inkml:trace contextRef="#ctx0" brushRef="#br0" timeOffset="8797.3185">1883 14321 238,'0'0'138,"0"0"0,24 37-1,-24-37-87,-2 64-13,0-27-17,6 11-10,1 0-10,-1-6-7,3 6-21,-5-26-61,2-1-48,-4-21-4,0 0 0,-2-21-3</inkml:trace>
    <inkml:trace contextRef="#ctx0" brushRef="#br0" timeOffset="9641.0988">2207 13894 93,'24'-28'110,"-20"4"-3,1 2 3,-10 0-76,-8-11-2,4 7-9,-6-4-7,0 3-4,-3 3-3,18 24 1,-37-17 2,11 28-2,-3 6 1,1 18-1,-3 7 1,3 12 1,6 1-1,2 4 0,9-11-3,14-8-1,3-14-2,-6-26 0,37 6-1,-13-21-2,7-13-1,-2-7-2,-3-5 0,-7 1-2,1 0 0,-5 6-1,-1 9 0,-10 4 0,-4 20 1,0 0 0,0 0 3,0 0 1,-2 42 4,0-5 2,-1 7 0,10 10 3,2 3-2,6 9 2,0 1-5,5 6 2,-3-1-4,3 0-1,-9-4-2,-2-3 0,-7-1 0,-11-9 0,-6-5 1,-9-13 0,0-11 0,-2-13 1,2-17 0,-5-14 0,7-19 0,5-11-1,4-11 0,13-2-4,0 2-3,2-2-13,9 17-24,0-6-59,0 17-31,0 4-3,2 5 0</inkml:trace>
    <inkml:trace contextRef="#ctx0" brushRef="#br0" timeOffset="10484.8887">2181 13376 112,'-5'-20'123,"5"20"6,0 0-2,0 0-60,0 0-18,0 0-16,0 0-12,0 0-7,31-4-7,-11 11-4,4-3-2,-5 7-2,1-2 0,-20-9 1,24 28 0,-24-28 0,4 37 1,-8-13 1,-7 3 1,0 1 0,0-2 3,0 3-3,5-1 3,6-2-2,4-2 1,-4-24 6,0 0-4,0 0-8,114 62-18,-114-62-35,114-24-77,-114 24 1,96-44-1,-96 44-11</inkml:trace>
    <inkml:trace contextRef="#ctx0" brushRef="#br0" timeOffset="10062.9962">2292 14303 238,'29'11'130,"-29"-11"7,0 0-38,0 0-53,0 0-14,0 0-7,0 0-8,87-87-5,-87 87-2,0 0-10,0 0-1,0 0-1,0 0 1,0 0 1,22 116 2,-42-75-6,-4 3 2,2-2 2,5-5 1,6-7-1,2-1 2,9-29 6,0 0 0,0 0 4,0 0-5,0 0-6,90 20-9,-90-20-22,87-64-59,-87 64-50,62-96-3,-62 96 0,21-127 2</inkml:trace>
    <inkml:trace contextRef="#ctx0" brushRef="#br0" timeOffset="10969.2893">2782 14321 270,'0'0'141,"0"0"0,0 0-3,15 136-104,-15-136-9,-32 105-15,32-105-20,-9 109-24,9-109-45,0 0-59,0 0 2,0 0-4,0 0 4</inkml:trace>
    <inkml:trace contextRef="#ctx0" brushRef="#br0" timeOffset="11484.9432">3121 14048 197,'0'0'126,"92"-55"0,-92 55-3,33-92-83,-33 92-12,22-125-17,-22 125-7,21-137-5,-21 137-2,3-121-1,-3 121 2,0 0-2,-55-96 2,55 96 4,0 0 1,-112 20 4,112-20 0,0 0 7,-111 155 0,111-155 2,-55 197 0,44-77-2,5 18-1,10 0-4,9 2 1,7-18-8,4-15 1,-24-107-5,57 145 0,-57-145-1,0 0-5,0 0-8,0 0-7,0 0 0,6-110-3,-6 110 5,-48-116 1,48 116 8,-50-107 9,50 107 14,0 0 9,-59-113 5,59 113 0,0 0 1,0 0-4,0 0-5,0 0-6,111-27-9,-111 27-10,129-28-21,-129 28-40,147-81-70,-147 81-1,107-105-3,-107 105 2</inkml:trace>
    <inkml:trace contextRef="#ctx0" brushRef="#br0" timeOffset="11766.2077">3093 13157 190,'0'0'127,"96"31"0,-96-31 2,94 72-83,-94-72-7,125 129-15,-55-39-7,-3 4-6,-8 13 2,-10 9-6,-21 7-4,-21 6-7,-23-7-14,-17 3-29,-17-23-46,-29-5-37,-8-10-9,-12-23 4</inkml:trace>
    <inkml:trace contextRef="#ctx0" brushRef="#br0" timeOffset="12860.0075">223 15810 230,'-13'-24'128,"13"24"3,7-43-4,12 32-80,1-16-11,26 10-16,4-1-14,7 5-14,13 13-29,-15-4-82,15 15-11,-13 2-4,-5 13 0</inkml:trace>
    <inkml:trace contextRef="#ctx0" brushRef="#br0" timeOffset="12719.3742">361 15747 115,'15'-24'111,"-15"24"7,0 0 0,0 0-52,0 0-13,5 44-11,-8-9-14,17 26-8,-8 11-7,5 9-11,4 6-8,-4-10-16,11 4-22,-20-26-60,12-14-19,-14-41-1,0 0-4</inkml:trace>
    <inkml:trace contextRef="#ctx0" brushRef="#br0" timeOffset="13281.9049">820 16162 198,'5'-26'124,"-1"-9"-3,0-6-1,7 3-84,-13-10-11,7 9-11,-10 2-8,1 11-4,4 26-3,-35-27-1,9 34 0,-5 13 2,-4 10-1,2 12 3,-2 6 3,4 7-2,10-3 5,7 1-2,8-14 4,15-4-4,-9-35 3,35 24-5,-9-33 1,9-6-2,-7-11-3,5-3 2,-7-1-5,1 1 4,-3 5-4,-7 4 3,-17 20-5,31 3 3,-31-3 3,17 43-4,-8-3 2,-2 1-10,6 14-13,-9-20-37,14 6-63,-3-14-4,5-8-3,-20-19 1</inkml:trace>
    <inkml:trace contextRef="#ctx0" brushRef="#br0" timeOffset="13688.1745">1253 16206 262,'9'-30'130,"0"-8"-3,-3-8-2,3 3-90,-5-14-13,3 2-10,-7-2-10,2 7 0,-11 2-1,-8 0-8,-5 4 2,-9 5-1,-10 8 1,-3 14 0,-4 12 2,-2 16 1,2 20 0,8 17 10,5 17-2,16 19 3,8 3 1,15 5-2,11-5 0,14-3-3,8-17 1,11-10 2,5-17 0,-1-19-7,1-12-10,-10-22-21,10 0-59,-25-20-42,-2-4 1,-17-13-10,-4 4 4</inkml:trace>
    <inkml:trace contextRef="#ctx0" brushRef="#br0" timeOffset="13875.682">1100 15981 231,'0'0'126,"-19"33"12,19-11-3,19 15-84,-3-7-8,19 12-19,0-3-8,6 1-15,5 6-17,-9-22-42,7 4-73,-13-10-7,-7-7-4,-24-11 2</inkml:trace>
    <inkml:trace contextRef="#ctx0" brushRef="#br0" timeOffset="14188.1981">1597 15474 228,'-38'-22'134,"19"28"0,-1 23 1,-8 3-82,8 38-11,-2 16-16,7 23-11,6 14-6,11 12-4,7 1-6,9-12-9,10-3-21,5-38-63,6-18-48,5-32 2,0-22-5,-3-28 1</inkml:trace>
    <inkml:trace contextRef="#ctx0" brushRef="#br0" timeOffset="15016.368">1848 15963 168,'-4'-24'112,"-3"-11"2,-2-6-38,1 10-34,-10-8-8,10 10-13,-6-3-4,-1 8-4,-5 4-2,20 20 0,-41-7-2,15 25 0,-5 8 0,-2 18 1,5 8-2,4 12 0,6-1 0,9 1-2,12-12 1,12-10-5,9-18 0,7-18-3,-1-19 1,3-11-1,-2-9-3,-3-4 2,-6 0-5,-9-3 3,0 10 0,-8 6 0,-5 24-1,4-22 2,-4 22-1,0 0 3,0 28 0,2-4 3,3 9 3,3 9-2,5 2 6,3 10-3,1 3 4,3 7-4,-5 1 3,0 5-4,-6-2-1,-4 0 1,-10-3-3,-6-3 0,-6-8 0,-5-8-1,2-17 0,-2-12 1,-2-19 0,2-16-2,3-23 1,1-16-3,10-6-2,1-12-7,7 7-12,4-8-34,9 17-74,-4 8-1,4 14-3,3 13 2</inkml:trace>
    <inkml:trace contextRef="#ctx0" brushRef="#br0" timeOffset="15688.2886">1949 15495 246,'0'0'135,"4"-35"-3,-2 16-1,-2 19-96,13-31-11,7 20-12,-20 11-5,42-11-4,-18 13-3,-2 7-1,-22-9-3,28 42 1,-19-7-1,-14 4 1,-3 5 1,-8 6 2,-5 5 0,3-3 3,1-4 0,-1-4 2,7-7-1,9-6 1,6-9-2,-4-22-3,35 28-6,-15-26-8,15 7-22,-2-20-47,-5 7-52,-2-3-5,-2 3 3,-4 0-3</inkml:trace>
    <inkml:trace contextRef="#ctx0" brushRef="#br0" timeOffset="15266.3804">1944 16445 253,'3'19'138,"-3"5"2,0 11-3,-11 2-97,8 23-12,1-4-18,4 1-8,1-2-14,-1-22-16,15 2-42,-17-35-68,20-16-1,-11-23-1,-3-22-1</inkml:trace>
    <inkml:trace contextRef="#ctx0" brushRef="#br0" timeOffset="16407.0947">2393 16187 138,'68'-130'100,"-68"130"0,0 0-1,19-131-76,-19 131-6,0 0-9,-46-113-1,29 84-7,-9 9 3,4 12 2,-11 14 2,11 7 0,-11 20 5,9 7 0,-4 16 1,6-3 10,4 10-4,3-8 1,8 0-4,7-16 1,5-6-6,-5-33 0,26 22-7,-6-29-2,2-6-1,0-7-6,-5-4 3,-17 24 2,0 0 3,39-61-13,-39 61 3,0 0 8,0 0 2,0 0 4,0 0-3,0 0 1,0 0-3,51 94 13,-51-94-3,17 112-9,-17-112-1,29 144 0,-29-144 0,30 160-3,-30-160 2,9 164-1,-9-164 3,-13 144-2,-2-81-4,-3-10 0,-10-7 3,4-20-1,-5-6 1,7-22 0,0-12-1,9-18 1,2-10 6,5-13 1,12-6-4,-6 61 9,27-133-7,-27 133-2,54-131-13,-54 131-20,88-110-32,-88 110-68,0 0-1,98-116-11,-98 116 5</inkml:trace>
    <inkml:trace contextRef="#ctx0" brushRef="#br0" timeOffset="17344.6067">2526 15552 279,'-15'-92'140,"15"92"-2,0 0-1,0 0-103,0 0-8,44-98-14,-44 98-6,0 0-5,96-15-2,-96 15-1,0 0 0,0 0 0,57 105 0,-57-105 1,-29 92 3,29-92 1,-50 96 3,50-96 1,-33 89 0,33-89 0,0 0 0,18 97-2,-18-97-4,0 0-7,118 32-7,-118-32-22,105-10-43,-105 10-64,87-18-4,-87 18 3,0 0-2</inkml:trace>
    <inkml:trace contextRef="#ctx0" brushRef="#br0" timeOffset="16782.0759">2509 16624 276,'0'0'141,"0"0"0,0 0-2,0 0-97,0 0-12,0 0-17,105 13-8,-105-13-4,0 0-3,0 0-1,96-31 1,-96 31 0,0 0-1,0 0 1,0 0 2,-39 99 1,39-99 3,0 0 0,-75 116 2,75-116-2,0 0 3,-50 109-2,50-109 1,0 0-3,0 0-1,0 0-2,0 0-5,87 55-3,-87-55-11,0 0-21,118-83-43,-118 83-61,0 0-1,81-103 0,-81 103 2</inkml:trace>
    <inkml:trace contextRef="#ctx0" brushRef="#br0" timeOffset="17610.2422">3077 16335 220,'0'0'134,"-24"123"4,24-123-4,-46 133-92,46-133-6,-72 144-18,72-144-9,-55 108-10,55-108-5,0 0-10,0 0-12,0 0-19,0 0-19,0 0-37,103-88-31,-103 88 3,86-144 2</inkml:trace>
    <inkml:trace contextRef="#ctx0" brushRef="#br0" timeOffset="18094.6427">3340 16202 113,'0'0'121,"74"-120"2,-74 120-16,15-95-34,-15 95-20,-6-111-20,6 111-13,-11-131-5,11 131-6,-15-134 0,15 134-4,-27-105 3,27 105-1,0 0 0,0 0 1,-89-48 1,89 48 1,-55 88 0,55-88 2,-44 162 0,33-57-3,7 10 0,4 8-3,4-3 0,7-6-5,2-16 2,-13-98-4,20 149-2,-20-149 1,0 0-1,0 0-5,0 0-4,0 0-6,0 0-4,-76-87-7,76 87 3,-51-114 1,51 114 6,-48-101 10,48 101 7,0 0 14,-59-105 10,59 105 7,0 0 1,0 0-2,0 0-2,0 0-6,0 0-2,96 20-11,-96-20-6,114-7-7,-114 7-16,118-30-26,-118 30-71,90-42-28,-90 42 0,0 0-1</inkml:trace>
    <inkml:trace contextRef="#ctx0" brushRef="#br0" timeOffset="18454.0346">3281 15270 204,'0'0'135,"0"0"1,0 0-2,0 0-87,87-6-11,-87 6-17,0 0-8,136 150-6,-136-150-2,98 178 2,-54-69 4,-18 9 3,-17 7-3,-20 10 3,-17 3-2,-27 2-2,-13-6-11,-15-1-15,-7-24-25,-2 1-58,-6-25-44,0-30-1,98-55-1,-156 48 2</inkml:trace>
  </inkml:traceGroup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5:33.045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75C23C6-CC23-40E3-8AFD-31C1CC3F6D96}" emma:medium="tactile" emma:mode="ink">
          <msink:context xmlns:msink="http://schemas.microsoft.com/ink/2010/main" type="inkDrawing" rotatedBoundingBox="4557,854 5012,5064 3324,5246 2869,1036" semanticType="callout" shapeName="Other">
            <msink:sourceLink direction="to" ref="{7ACB2CB8-1F75-4EF0-83D7-6479BA6B2613}"/>
            <msink:sourceLink direction="from" ref="{1FEE0138-6F25-489C-9D36-FA0D3FB415DD}"/>
          </msink:context>
        </emma:interpretation>
      </emma:emma>
    </inkml:annotationXML>
    <inkml:trace contextRef="#ctx0" brushRef="#br0">1786 326 35,'14'-23'82,"-12"2"1,-2 21-2,18-41-59,-13 8-2,4 1-11,-4-7 3,2-1-1,-7 3 3,5 5 2,-8-3 3,8 12-1,-10-2 0,5 25 0,-2-21 0,2 21-1,0 0-1,0 0-1,-5 42-1,5-12 1,-4 9-1,6 5-3,-2 7-2,7 4-2,0 1-4,7-3 0,2-3-3,5-3-1,4-6-2,-2-9 3,0-4-1,-2-7 2,-21-21-1,25 21-1,-25-21 1,0 0 1,0 0-2,0 0 2,-34 18-2,11-13 1,-3 6 3,-1-1 1,-1 1-3,2-2 5,3-2-2,23-7 1,-34 7 2,34-7-1,0 0-3,0 0 0,0 0 3,0 0-6,39-16 2,-14 16-1,5 7 0,5-7-6,0 12-11,-8-12-31,6 11-76,-8-4 2,-4 2-5,-21-9-3</inkml:trace>
    <inkml:trace contextRef="#ctx0" brushRef="#br1" timeOffset="752291.5763">1293 1782 37,'-14'24'94,"14"-24"7,-17 22-6,17-22-47,0 0-4,-11 26-8,11-26-4,0 0-4,9-28-5,8 6-3,-1-19-1,10-7-3,0-25 0,11-8-5,3-15-3,10-11 3,0-11-6,7-5 2,-2-6-5,4 0 2,2 5-3,-2 6 4,-6 8 0,-3 14-5,-9 11 5,-3 13-4,-6 15 3,-5 15-3,-8 12 2,-6 10-2,-13 20 0,24-24 0,-24 24-1,0 0 1,27-11 1,-27 11-1,0 0 0,24 11-1,-24-11 1,11 33 0,-9-5 2,-2 9 0,-2 14-3,-3 16 4,-1 19-4,-1 19 2,1 26-1,-1 26-1,1 25-1,3 23-2,8 18 5,3 11-4,6 16 5,3 10-5,7-4 0,-2-11 3,4-15 2,0-16-2,1-17-3,-5-20 3,-3-28-1,-1-31 1,-3-24 2,-2-22-2,-6-24 0,-5-13 4,-2-35-2,-9 26 1,9-26 1,-22-2-1,22 2 0,-28-4 0,28 4-2,-29 8-1,29-8-1,-28 3 0,28-3 0,-33 4 0,14-6 0,-3 0 0,-5-1 0,-3-1 1,-5 4 0,-9 2-1,-4 0 1,-7-2-1,-6 0 0,-7 0-1,0-4 1,-2 0 0,5-1 1,6 1-1,4 4 3,11 0-2,9 2 0,7 5 0,8 4 0,20-11 1,-19 17-1,19-17 2,0 0-4,0 0 4,0 0-1,32 15 0,-1-15 0,11 3 0,14-1 1,21 0-1,19-2 0,16 2-1,10-4 0,12 0-1,3-3 0,-3-3 2,-5-3-4,-15 2 3,-16 0-2,-15 1 1,-13-1 0,-15 0 1,-14 2-1,-6 1 1,-8 2 0,-27 4-2,32-3 2,-32 3-1,20 18 1,-20-18-1,15 24 0,-15-24-2,11 28 3,-11-28 0,7 22-1,-7-22 0,0 0 0,0 0 0,0 0-3,0 0-1,0 0-9,-20-4-12,20 4-49,0 0-68,-4 19 0,4-19-3,0 0-1</inkml:trace>
    <inkml:trace contextRef="#ctx0" brushRef="#br0" timeOffset="22235.7168">2194 3454 14,'0'0'87,"3"-30"1,-3 30-1,14-44-52,-10 10-15,5-6 1,-2-4-9,3 1 5,-6-4-9,3 8 2,-4 5-2,-1 8-1,-2 26 5,0 0-3,0 0 3,0 0 1,-26 46 2,19 0-4,3 10-1,4 13-3,7 3 1,4 4-7,10-7 3,7-2-11,4-5 4,5-8 0,-2-8 0,-1-9 2,-6-10-1,-5-6 1,-23-21 3,14 21 1,-14-21 1,-21 2 2,-2-6 1,-2-1 1,-5-2 0,0 5 1,0-3-1,4 7 1,3-2-2,23 0-1,-23 12 1,23-12-2,0 0-2,26 18 0,-1-13 1,12 0-7,7 4-13,0-11-37,9 2-67,2 2-3,3-4 0,-5-1-2</inkml:trace>
  </inkml:traceGroup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7:48.242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A852D97-EF12-447F-AE79-43BC23D0112B}" emma:medium="tactile" emma:mode="ink">
          <msink:context xmlns:msink="http://schemas.microsoft.com/ink/2010/main" type="inkDrawing" rotatedBoundingBox="7065,560 8339,18042 8041,18063 6766,582" semanticType="callout" shapeName="Other">
            <msink:destinationLink direction="with" ref="{316BE7A1-0522-42F8-9519-028287540FB5}"/>
          </msink:context>
        </emma:interpretation>
      </emma:emma>
    </inkml:annotationXML>
    <inkml:trace contextRef="#ctx0" brushRef="#br0">38 44 101,'0'0'101,"-20"-24"0,20 24 1,0 0-68,0 0 1,7-20-6,-7 20-5,0 0-1,20 26-2,-20-26-2,0 46 0,-7-13-6,5 11-3,-7-3 5,5 10-8,-1-3 6,1 9-9,2-3 6,0 5-7,2 0 6,0 5-4,2 8-3,0 9 1,-2 11-2,0 6 3,0 7-4,-2 7 3,0 2 1,0 1-1,-1-1 1,1 0-2,2-9 1,0 2-3,2 0 2,3 0-3,-1 3-1,3 1 2,-1 7 2,3-2-2,0 0 2,-3-4-1,3 1 2,0-3-1,0-1 1,-3-2-2,1-2-2,-1-2 1,1 11-1,-3 0 0,3 1 1,-3 6-2,3 1 2,-3 3 0,3 2 0,-3 2 0,5-11 0,-3 0 2,1-4-4,-1-1-2,-1-1 3,-1 2 1,-2 4-2,1 2 2,-1 7-1,0 0 1,0-3-1,0-5 7,0-10-5,3-4-5,1-7 5,-1-6-3,1 0 2,3 2-1,-2 7 0,-1 6 0,1 4-1,2 1 6,-3 4-5,3-5 3,-3-1-2,1-3 0,4-4 0,-2-3 1,-1 1-1,3-1 1,-2 8-1,4 3 2,-2 3-2,0 4 3,0-2-2,0 4-2,2-2 0,-2-4-1,2-5 0,2 1-1,3-7 2,2 2-3,-3-5 3,1-1 0,-1-3 2,-2 0 0,1 0 0,-3 0 1,-2 1-1,2-5-4,0-3 3,2-1-2,1-1 1,-3 1-2,0-1 2,0 1-1,-4-3 1,-1 5 5,-1 1-4,-3 4 4,3-1-5,-3-3 1,3 1-1,2-4-1,-3-5 0,3-2-1,0-2 2,2-1-1,0 1 3,0 4-1,-1-2 1,1 2 2,0 5-2,-2-1 2,0 1-2,0-5 1,-3 4 0,3-6-3,0 0 3,2 0-3,-1 0 3,4 0-3,-1 0 3,0 2-2,0 0 0,0 0 3,-4 2-1,-3 1 0,1-1 0,-3 2 1,1 1-1,-1 4 1,3 0-1,-3 2-1,3 0 1,1 0-1,-1-5 1,-1 3-2,-1-4 1,-1-1 0,-2 1-1,1 4 2,-3 4-1,0 4-1,2 5 0,0 3-2,-2-3 3,0-1-3,0-3 2,0-5-1,-2-2 0,-3-2 2,3-2 0,-2 0 1,-1-3-2,3 1 2,0-1-3,0 0 2,0-1 2,2-1-4,-2-2 3,-1 2-2,-1 5 3,2 6-4,-3 3 5,1 4-3,2-3-1,2 1 3,2-3-3,0-6 1,5-9-1,-5-6 1,7-7-1,-3-7-2,3-4 6,2-6-6,-2-1 4,-3-2-6,1-4 4,-1-11-11,-1-8-2,-5-27-39,0 0-80,-26-38 4,8-1-19,-15-22-4</inkml:trace>
  </inkml:traceGroup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7:50.773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AF58F57-68AC-4FB6-9DC3-B66B4BF97199}" emma:medium="tactile" emma:mode="ink">
          <msink:context xmlns:msink="http://schemas.microsoft.com/ink/2010/main" type="inkDrawing" rotatedBoundingBox="12814,389 14414,18728 13966,18767 12366,428" semanticType="callout" shapeName="Other"/>
        </emma:interpretation>
      </emma:emma>
    </inkml:annotationXML>
    <inkml:trace contextRef="#ctx0" brushRef="#br0">38 86 6,'-5'-20'71,"-6"0"5,11 20-1,-10-24-35,10 24 3,0 0 0,-14-24-6,14 24-3,0 0-5,0 0-3,0 0-3,14 37-4,-14-17-2,4 11-3,-4-1-2,2 12-1,-2 6-3,4 7-2,-4 4 3,5 6-4,-3 5 4,2 7-5,-1 2 3,1 2-4,-2 4 5,5 2-2,-5 7-2,2 3 2,-2-1-4,3 2 1,-1 3 1,1 0-3,-1-7 3,3-7-4,-1-6 4,3-2-3,0-3 2,-1 1-1,-1-5 0,-1 7 1,-1 2-2,-1 6 2,-2 1-3,1 3 1,-1-3 3,0-1-2,2-1 2,1-5-4,1-3 4,3-1-4,0-3 3,0 1-2,1-3-2,-1 0 2,0 2-2,-3-4 2,1 2-1,-5 1 2,0-3-3,3-3 3,-3 6-3,0-1 3,3 2 1,1 3-1,1 4 0,-3 0 0,3 2 0,-3 4-1,0 1 1,1-5-2,1 2-1,-1 0 1,1 1-1,1 1 0,2 7-1,4 0 0,-2 2-1,2 7 3,-2 0-3,0 2 3,0 2-3,2-2 3,-2-6-2,-3-1 3,3-4-3,0-2 1,0 2 0,-2-2-3,2-3 3,-2 3-3,-1-2 2,-1 2-1,2 0 2,-3 2-2,1-5 2,-1 1 3,1 0-3,-1-3 1,3 3-1,-2-5 2,4 3-1,-3-1 0,3-2 1,-2-1-2,2-1 0,0-5 2,0 5 0,0 1 0,0 1-1,2-4 1,-2-2-2,2-1 3,0-3-1,0-3 1,0-4-2,-2-3 2,0 5-2,0 2-2,-2 1 3,2 1-2,-2 2 0,-1 1 0,1 2 1,2-1-2,0 1 2,-2-2 3,2-1-3,-3 3 1,1 0 0,0 4 1,-3-4-2,1-1 3,0 1-4,1-5-3,-1 3 3,-1-5-2,1 3 1,0-1-1,3 7 2,1 8-1,0 3 2,0 5 4,5 1-2,-1 5 2,0-3-4,3 3 2,-1-4-2,-1-8-1,-1-1 1,-2-2-2,-2 1 2,-2 3-1,2 4 2,-5 1 1,3 1-1,0 3 3,-1-1-3,1-1 1,0-3-1,0-2 2,-1-7-2,3 3-2,0 4 3,-2 0-4,-2 9 5,-1 2-3,-2 2 2,-1 5-1,-6-3 0,1-2 3,0 0-1,2-2-1,2-4 1,5-1-2,2 1 2,4 4-2,2 4 1,3 1 0,-3-7-1,-2-1 3,-4-5-4,-5-3 3,-4-5-2,-2 1-1,0-5 1,-3 1-4,1 3 3,4 3-2,0 2 3,2 2-3,3-4 3,-1-4 0,-2-5 0,2-2 1,-1-3-1,1-3 1,-2-1-1,0-2 1,1 3-1,-1 1-1,0-1 2,0-1-3,0 0 2,1 1-3,1-1 3,5 3-3,-1 1 2,1 3 1,4 2 0,-2 5 1,0-1-2,-2-1 2,0-1-2,-5-4 2,-2-7 3,0 1-6,-2 1 5,0 5-5,-2 2 6,-2 9-6,-5 4 5,0-2-5,-4-2 0,-4-7 2,-1-6-1,3-9 1,0-17-2,4-10 1,4-10-1,5-9-1,2-24-3,4 29-3,-4-29-8,0 0-15,11-24-41,-26-35-47,2-7-9,-22-26-5,-18-11-10</inkml:trace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7:37.892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15C05889-61AD-4D43-95E3-71418B6F2C0A}" emma:medium="tactile" emma:mode="ink">
          <msink:context xmlns:msink="http://schemas.microsoft.com/ink/2010/main" type="inkDrawing"/>
        </emma:interpretation>
      </emma:emma>
    </inkml:annotationXML>
    <inkml:trace contextRef="#ctx0" brushRef="#br0">15 0 62,'0'0'101,"0"0"4,-17 21-36,17-21-16,0 0-5,0 0-8,0 0-3,0 0-9,0 0-3,0 0-6,0 0-4,0 0-4,0 0-4,22 4-1,-3-2-2,2 2-1,4-2-1,7 1-1,4 1 0,1-2-1,3 2 2,0 0-4,-3-4-1,1 1-4,-8-4-14,1 10-32,-12-7-70,-19 0-2,24 4-4,-24-4 2</inkml:trace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9:33.520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3D939EE8-BD81-4DB7-AA6C-D1D1C3EE6483}" emma:medium="tactile" emma:mode="ink">
          <msink:context xmlns:msink="http://schemas.microsoft.com/ink/2010/main" type="inkDrawing" rotatedBoundingBox="23235,12250 23738,13357 23403,13509 22900,12402" semanticType="callout" shapeName="Other">
            <msink:sourceLink direction="from" ref="{AF00C981-55AF-4834-872A-4A138495540E}"/>
            <msink:sourceLink direction="to" ref="{061FE994-102E-4932-B524-F3E47DBACFE1}"/>
          </msink:context>
        </emma:interpretation>
      </emma:emma>
    </inkml:annotationXML>
    <inkml:trace contextRef="#ctx0" brushRef="#br0">16-10 49,'4'-24'97,"-4"24"0,0 0 5,0 0-52,0 0-3,-4 17-8,4 11-8,-10-2-4,9 14-7,-5 2-5,8 5-3,2-4-7,5 1-7,8-8-3,6-12-3,7-7-3,2-15 0,6-8 0,-6-13-1,4-5 3,-8-6 1,-3-2 4,-8-4 1,-4 7 4,-9 3 1,-6 7 3,2 19 1,0 0 2,-25-11 2,25 11 1,-21 22 0,21-22-1,-11 38 0,13-17-2,6 5-1,7 3-2,7 3-1,5 6-3,9 5-2,1 6-2,5 4 0,-1 9-3,-5 3 2,-4 4-1,-5 3 1,-10-2 0,-10-4 3,-8-2-1,-9-9 0,-7-8 2,-6-13-3,-5-15 4,-4-13 2,-2-17 2,0-12 0,2-20 4,2-7 4,3-14-1,10 0 1,4-6-2,11 4-4,6 0-1,5 5-6,10 9-10,0-1-19,11 13-61,-5 4-32,-1 6-3,-1 7-1</inkml:trace>
  </inkml:traceGroup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6:49.799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316BE7A1-0522-42F8-9519-028287540FB5}" emma:medium="tactile" emma:mode="ink">
          <msink:context xmlns:msink="http://schemas.microsoft.com/ink/2010/main" type="inkDrawing" rotatedBoundingBox="7871,12465 18139,10117 19378,15535 9110,17883" semanticType="callout" shapeName="Other">
            <msink:sourceLink direction="with" ref="{EA852D97-EF12-447F-AE79-43BC23D0112B}"/>
            <msink:sourceLink direction="with" ref="{E909BF77-7D7E-4443-A3B2-A7528F11E7C3}"/>
          </msink:context>
        </emma:interpretation>
      </emma:emma>
    </inkml:annotationXML>
    <inkml:trace contextRef="#ctx0" brushRef="#br0">9002 11444 131,'0'0'110,"0"0"1,12-37-38,-12 37-31,16-48-11,-2 18-11,-7-10-8,7 1-5,-3-2-2,-1 4-2,-4 2 1,-1 10 0,-5 25 2,0 0 0,0 0 2,0 0 0,-11 36-1,8 8-1,-4 7-1,7 7-1,3 4-2,6 3 0,2-1-5,8-4 2,4-6-3,0-8 2,2-7-2,-1-11 1,-4-5 0,-20-23-1,26 27-1,-26-27 1,0 0-1,-28 24 0,5-15 1,-7 0 0,-2-2 3,-3 0 5,0-5 3,10 1 4,0-8 1,25 5 2,-26-12-1,26 12-1,0 0-3,23-20-3,0 15-7,5-2-11,14 14-35,-8-9-78,8 2-1,-3 0-4,0 2 1</inkml:trace>
    <inkml:trace contextRef="#ctx0" brushRef="#br0" timeOffset="-1000.047">6950 11481 64,'-9'21'107,"9"-21"3,0 0 0,-5-30-61,5 30-14,12-46-9,-1 16-10,-4-7-4,5 0-7,-1 0-2,1 7-3,-5 2 2,0 7 0,-7 21 3,0 0 0,0 0 0,0 0 1,0 44 0,0-2 0,2 6-4,3 3 1,6 7-6,5-8 0,3 3-1,4-11 0,0-5-2,-2-12 1,0-2-2,-21-23-1,18 33 2,-18-33 0,-16 25 0,16-25 1,-44 21 2,16-10 4,-4-4 6,4 0 5,1-7 2,27 0 2,-35-2 0,35 2 0,0 0-1,0 0-5,28-12-2,-1 12-5,3 7-6,3-7-18,8 12-79,-6-5-25,0 2 0,-8-4-5</inkml:trace>
    <inkml:trace contextRef="#ctx0" brushRef="#br0" timeOffset="11031.7968">16452 11317 147,'0'0'115,"16"-23"-2,-9 2 1,3 0-76,-6-18-13,8 5-14,-3-8-3,0 0-4,0-1 0,-2 3 4,-2 3-3,0 5 5,-5 2-3,2 9 5,-2 21-4,2-23 2,-2 23-3,0 0-1,5 42 1,2-5-4,2 9 2,7 9-5,0 5 2,5 5-1,0 2-1,4-5-1,-2-2 0,3-7 1,-8-9-2,-2-9 3,-2-8-2,-9-3 1,-5-24-2,-9 32 3,9-32-2,-44 14 2,11-7 0,-1-3 3,-1-1 0,3-1 3,2-2 1,9 0 1,21 0 0,0 0 0,0 0 0,0 0-4,23-7 0,5 7-3,2 0-4,0 0-4,7 2-7,-10-11-22,13 14-96,-40-5-3,37-3-3,-37 3 1</inkml:trace>
    <inkml:trace contextRef="#ctx0" brushRef="#br0" timeOffset="1671.9617">7289 13732 158,'19'-37'114,"-10"14"-3,-4-12-21,2 7-55,-12-9-9,5 7-8,-11-4-7,-6 8 0,-8 1-4,-7 7 2,-14 8-4,-5 15 3,-7 16 1,3 11-1,-1 10-1,10 11 0,7 4 0,16 10-1,20-2-1,22-3-2,18-15-1,9-13 1,12-15-1,6-17-1,6-18-3,-3-17-9,-5-1-31,-21-19-80,1-3-5,-17-4-5,-8 7-4</inkml:trace>
    <inkml:trace contextRef="#ctx0" brushRef="#br0" timeOffset="19016.5649">9014 13492 47,'12'-28'93,"-6"-11"1,4 2 2,-1 7-55,-4-12-8,4 15-4,-9-6-3,0 33-3,0-27 0,0 27-2,0 0-3,-12 36-1,3-1-3,4 18-3,-2 5-2,7 11-4,0 5-5,7 2-2,5 5-2,4-9-4,7-3 0,-2-14 0,7-4 0,-8-12 2,1-6 4,-5-13 3,-16-20 3,0 0 3,0 0 0,0 0-1,-23 3 0,23-3 1,-41-19-2,18 12 1,0 0 1,2 5 2,0 0 0,21 2 1,-25 2 1,25-2-2,0 0 0,0 0-4,27 14-5,-6-14-20,18 9-100,-6-11-5,8 4-4,-2-9-4</inkml:trace>
    <inkml:trace contextRef="#ctx0" brushRef="#br0" timeOffset="5000.2482">11057 13586 42,'0'0'28,"0"0"6,0 0 6,-2 21 1,2-21 4,0 0-4,0 0 0,0 0-4,0 0-1,0 0-4,0 0-1,0 0-3,0 0-1,0 0-4,0 0-3,0 0-4,16-37-6,-7 9 0,-2-6-6,5-3 1,-5-2-4,2-1 1,-2 6-4,0-1 3,-5 10-2,-2 25 1,2-23-1,-2 23 0,0 0 1,0 0 0,-11 32 1,6-7 0,3 10 3,2 7-3,2 6 2,3 5-2,6 3 0,1 4-6,4 0-5,0-3-5,7-4 1,-7-9 1,5-2-1,-9-12 0,-1 2 1,-8-11 5,-3 0 6,0-21 1,-26 30 1,5-16 1,-4-5 4,-3 2 4,-2-8 4,5 1 2,-3-11 3,28 7 2,-37-7 0,37 7 1,0 0-5,-9-20-2,9 20-5,0 0-3,32-17-3,-32 17 0,40 5-3,-20 0-3,3 4-9,-23-9-26,42 14-84,-42-14-3,28 14-2,-28-14-1</inkml:trace>
    <inkml:trace contextRef="#ctx0" brushRef="#br0" timeOffset="19625.9698">10219 13900 124,'-16'-23'117,"16"23"2,0 0-1,-2-21-60,2 21-20,23-2-10,0 7-11,0-5-7,7 2-4,7 3-3,2-3-7,10 7-21,-13-11-67,11 7-30,-8-8-1,-2 1-6</inkml:trace>
    <inkml:trace contextRef="#ctx0" brushRef="#br0" timeOffset="6547.197">7391 15773 38,'23'-35'97,"-16"10"1,-5-15 2,1-4-54,-1 5-15,-9-7-6,2 4-7,-11 3-4,-2 9-4,-12 5-2,-7 9-2,-12 6 3,-6 15 0,-7 7 1,2 15 0,0 6 1,11 15 0,10 3-3,16 9 1,18-5-4,17 1 0,15-8-4,13-11 0,8-9-1,8-14-2,-1-12-3,0-21-10,1-1-25,-17-22-72,0-9-3,-9-9-2,-7-4-2</inkml:trace>
    <inkml:trace contextRef="#ctx0" brushRef="#br0" timeOffset="7437.8689">9286 15341 28,'0'0'92,"0"0"0,0 0 0,19-35-49,-10 14-23,-4-11-2,4 4-7,-2-6-2,-3 8-4,-1-1 4,-3 27-1,0-28 4,0 28 0,0 0 1,0 0-2,-21 39-1,16-9-1,3 5-4,7 6 0,2 6-5,11-1 2,5 0-3,5-2 1,7-3-2,-3-6 1,0-3 0,-4-9 1,-7 0-1,-21-23 1,4 35 0,-4-35 4,-27 23 4,3-14 3,-10-6 2,2 1 2,-8-11 2,10 5 1,-4-7 0,11 4-2,-3-2-3,26 7-4,0 0-2,0 0-1,0 0-4,0 0 0,46 35-5,-11-23-8,13 8-31,-6-13-81,13 0-1,-4-14-5,2-4 0</inkml:trace>
    <inkml:trace contextRef="#ctx0" brushRef="#br0" timeOffset="8219.1562">11196 15470 130,'0'0'112,"0"0"0,0 0-2,27-32-76,-20-10-10,12 1-7,-8-10-6,5 0-4,1-2-1,-4 5-1,-1 4 0,-1 11 1,-4 6 2,-7 27 0,0 0 2,0 0-1,5 39-1,-5 5 0,0 16-2,2 7 0,3 11-5,4 1 2,7-1-5,5-4 2,2-5-4,0-9 2,3-11-2,-3-10 1,-2-11 0,-5-5 0,-16-23 1,4 30 0,-4-30 2,-27 16 0,4-11 2,-7-1 0,-3-1 2,3 1 2,-2-4 2,4 5 1,3-7 1,25 2 1,-28-3 1,28 3-2,0 0 0,0 0-2,0 0-1,32-25-3,-11 18 0,7 2-3,4 1 0,1 1-2,-1 3-3,-4-2-7,2 11-19,-30-9-89,36 3-16,-36-3-3,0 0 0</inkml:trace>
  </inkml:traceGroup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7:52.914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ACB2CB8-1F75-4EF0-83D7-6479BA6B2613}" emma:medium="tactile" emma:mode="ink">
          <msink:context xmlns:msink="http://schemas.microsoft.com/ink/2010/main" type="inkDrawing" rotatedBoundingBox="543,5694 19082,5079 19093,5409 554,6024" shapeName="Other">
            <msink:destinationLink direction="to" ref="{C75C23C6-CC23-40E3-8AFD-31C1CC3F6D96}"/>
          </msink:context>
        </emma:interpretation>
      </emma:emma>
    </inkml:annotationXML>
    <inkml:trace contextRef="#ctx0" brushRef="#br0">141 715 11,'-24'8'97,"-5"-8"0,7 7 0,-6-5-53,4-4-19,24 2-11,0 0-4,-13-22-2,24 2 5,-11 20 1,39-39 5,-8 24 2,1-3 3,14 10 1,-4-6-2,17 12-1,7-4-6,14 1-2,14-1-7,11-1-1,11-2-3,7 3-2,10-3 2,1 5-1,1 2 3,-1 2 0,1 2 0,7 2-2,1 1 3,5-3-1,3-2 0,5-5-1,-1-3-5,0-6 3,-2 1-3,-6-2 1,-3 6-1,-8 1 3,-7 5-2,-2-1 4,2 4-1,4 2-1,0-4 0,7 0-1,3-11 0,7 4-5,-1-6 5,2-1-5,-4-3 5,-5 3-3,-7 1 3,-3 0 0,-8-3 0,3 1 1,2-3-2,0 0 1,2 1 0,1-1-1,-1 5 0,-2 2 2,-2 4-2,-7 2 2,-2 5-2,0 2 1,5 2 0,-1-2 1,5-2-1,4 0 0,3-5 1,1-1-2,-1-1 1,-3-2-1,0 4 1,0 1 0,-2 1 0,0 5 0,3 0 0,1 0 0,3 3 0,-1-1 0,5-4-1,0-1 0,2-1 0,0 0 0,3-1 1,-1 3-1,-2 2 1,-2 2 1,-4 3-1,-3 1 0,-1 5-1,-3-2 1,2 2-1,-4 0 1,4-5-1,0 3 1,-2-5-1,0 3 1,-4-3-1,0 3 0,-5-3 1,0 3-1,-6 2 0,-3-3-1,1 1 2,2-3-1,-5 0 0,-2-1 1,-2-3-1,-2-3 0,0-1 1,-3 2 0,1-2-2,-3 1 1,3-1 0,2 0 1,0-1-1,-1-1 0,3-3 1,5-2-1,-5 0 0,2-2 1,0 2-1,0 0 0,2-2 1,5 4 0,-4 0-1,1 3 1,7-1 0,-2 3-1,-2-3 1,2 1 0,-3-1 0,1-2-1,2 3 0,0-1 1,0 1 0,-2 1-1,2-1 1,0-1-1,-1 3 1,1-3-1,-4 1 1,-1-1 0,-1 3-1,1-3 0,1 3 1,-3 0 0,-2 1-1,1 1 1,-1 0-1,-5-2 1,1 1-1,-6 1 1,-3 0-1,-3 2 0,-3 0 0,-5 4 0,-9 1-1,1 1-2,-1 3-4,-2-4-3,5 5-13,-9-14-25,21 13-31,-8-18-53,9-2 2,-3-6-1,3 1 3</inkml:trace>
  </inkml:traceGroup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7:54.930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1B8DE4C-03B4-43DA-ADE9-DF32AE7A11C5}" emma:medium="tactile" emma:mode="ink">
          <msink:context xmlns:msink="http://schemas.microsoft.com/ink/2010/main" type="inkDrawing" rotatedBoundingBox="773,11396 20674,11068 20679,11354 777,11682" shapeName="Other"/>
        </emma:interpretation>
      </emma:emma>
    </inkml:annotationXML>
    <inkml:trace contextRef="#ctx0" brushRef="#br0">0 504 119,'41'-2'107,"3"-9"3,15-2-7,11-3-80,7-1-7,14 2-6,6-1 2,10 5 2,0 1 2,11 5 1,-2-1 2,9 8 1,-1-7 0,21 5-4,6-8-5,15-1-4,13-6-3,5 4 1,8-5-1,7 5 1,5 3 0,-1 3 1,1 1-1,3 6 0,-1-2 0,10 2-2,3-2-1,2-2-2,0-2 1,0-3-1,-5 1 2,3 1-1,-5 1 2,-4 4-2,-2 2 1,2 0 0,-4 3 0,4 1 0,0 1-1,-7-3 1,3 3-2,-5-1 1,-9-1-1,-1 1 0,-6-4 2,-7 1-2,-10-3 1,3 2 0,-7 0 1,0 2-2,-5 1 3,5 1-2,0 1 0,-2 4 0,0-3-1,-2 1 1,-3-2-2,1-5 3,-3-4-3,0 0 2,-2-7 0,3 0 0,1-4 0,3 0 0,2 0 1,4 0-2,4-1 2,1-1-1,2 2 2,-1-4-1,1 1 0,-2 1 0,-3 2 0,-6 2 2,-2 0-2,-5 0 2,-2 2-1,-2 0 1,0 3-1,0-3 1,0-2-2,-3 3-1,1-1 1,-2 2-1,-3 1-1,-6 1 0,2 1 1,-5 0 0,1 1 0,2 1-1,-3-4 1,5-5 0,-2 0 0,2 0-1,-6-2 0,1 4 1,-1 2-1,-5 1 1,0 1-1,-3 5 1,-1 0-1,0 0 1,2 3-1,-5-3 0,3-3 1,2 3-1,-1 3 0,1-1 1,2 4 0,0 1 0,3 4 0,1-2 0,0-1 0,3 5 0,0 1 0,-1-1 0,1 2-1,-1 0 1,-3 1-1,1 1 1,-2-2 0,-6-1 0,-3-6-1,-6 1 1,-4-5 0,-7-1-1,-9-1-1,-8-2-1,-12 2-2,-6-4-2,-6 8-7,-14-10-13,-2 19-42,-22-17-73,-6 2 0,-20 0 0,13-24-2</inkml:trace>
  </inkml:traceGroup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6:59.331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D1C75C8B-EDC8-4CB2-9AC5-62C5CBF2A1AA}" emma:medium="tactile" emma:mode="ink">
          <msink:context xmlns:msink="http://schemas.microsoft.com/ink/2010/main" type="inkDrawing" rotatedBoundingBox="14627,10267 20352,15048 17250,18762 11525,13981" semanticType="enclosure" shapeName="Other"/>
        </emma:interpretation>
      </emma:emma>
    </inkml:annotationXML>
    <inkml:trace contextRef="#ctx0" brushRef="#br0">12969 11368 94,'0'0'105,"0"0"0,0 0 0,11-26-63,-11 3-13,7 3-11,-2-10-8,4 0-6,-2-5-2,0 5-2,0 0 1,-5 7-1,-2 23 1,0-21 1,0 21 2,0 0 2,-14 28 2,12 2 1,-3 7-1,8 9 1,3 7-1,8 5-1,7-1-4,4-1-1,10-1-6,-3-9-1,3-2-1,-5-14-3,-5-2 1,-25-28-1,17 37 0,-17-37 2,-30 25 3,0-18 5,-3-2 4,1 4 5,-7-9 2,11 2 3,0-4 1,28 2 0,-23 0 0,23 0-3,0 0-3,37 18-6,-7-6-9,5-3-15,16 10-59,-5-10-43,5-2 0,-1-7-5,1-5-1</inkml:trace>
    <inkml:trace contextRef="#ctx0" brushRef="#br0" timeOffset="828.1609">14769 11338 1,'7'-44'73,"12"9"5,-12-13 0,2 4-50,0 7-5,-4 0 0,-1 7-1,-8 5 4,4 25-1,-12-23 3,12 23 0,-21 9 0,14 12-2,-6 2-1,8 18-3,0-2-5,12 10-1,5 2-6,11 2-2,5 2-4,6-6 1,3-8-4,2-1-1,-4-10 0,-5-7 0,-9-3 0,-21-20 0,11 26 0,-11-26 0,-30 16 1,3-11-1,-6-3 2,-1 0 1,-3-2 2,4-2 1,3-3 1,10 3 1,20 2 2,-26-9-1,26 9-1,0 0-1,30-3-2,-2 6-2,7-1-6,4-4-14,16 9-36,-6-12-71,6-2-1,-4-2-4,2-3 1</inkml:trace>
    <inkml:trace contextRef="#ctx0" brushRef="#br0" timeOffset="-8719.187">11159 11389 111,'20'-19'114,"-20"19"2,17-44-2,-17 7-68,16 7-14,-9-14-11,4 3-11,-2-3-3,1 0-4,-6 5 1,-1 7 0,-3 11 0,0 21 2,0 0 0,0 0 2,-23 18 0,16 19 0,-3 5-2,6 15 1,-1 4-3,7 8 1,5 0-3,5 3-1,4-5-2,5-5 1,2-7-1,2-11 1,3-12 1,-10-8-2,-18-24 1,26 30 0,-26-30-1,0 0 0,-21 27-2,-4-15 1,-8 2-1,-1 0 1,-1 2 1,1-2 1,4-5 2,6-2 4,4-5 0,20-2 0,0 0 1,0 0-1,13-21 0,13 12-4,2 0-3,2 0-10,13 9-26,-17-12-88,11 10-1,-12-5-5,-2 7 1</inkml:trace>
    <inkml:trace contextRef="#ctx0" brushRef="#br0" timeOffset="2343.863">13241 13616 68,'0'0'100,"0"0"6,0 0-3,16-32-50,-16 32-23,5-32-5,-5 11-8,-9-2-7,-3 2 4,-11 0-7,-3 7 6,-13 3-2,0 18 4,-12 4-4,3 17 2,-5 2 0,11 14-4,1 0 4,15 7-5,5-3 1,21-2-3,12-9 0,16-7-1,11-11-1,7-10-1,9-11-3,1-12-6,4-5-12,-14-20-28,7 7-79,-18-12 0,-5 5-6,-12-8-1</inkml:trace>
    <inkml:trace contextRef="#ctx0" brushRef="#br0" timeOffset="15907.032">14552 13443 32,'0'0'93,"0"0"4,0 0 5,-9 21-45,9-21-20,0 0 2,5-35-12,-5 35-1,9-37-11,-2 17 0,-5-10-6,5 2-1,-7-2-4,5 2-1,-1 1 1,-1 3 1,-3 24 2,2-30 0,-2 30 0,0 0 2,0 0 0,-2 33-1,-1-10-2,3 11 0,3 1-3,1 2 2,1 5-2,6-3-4,3-5 2,5 1-3,1-5 3,4-5-5,-4-1 4,-1-4-5,-19-20 3,30 30 1,-30-30-1,2 26 0,-2-26 1,-25 25 0,2-11 0,0-5 2,-3 0 2,3-4 1,0-3 3,23-2 1,-30-2 0,30 2 2,0 0 0,0 0 0,0 0-2,18-21-2,-18 21-3,44 5-1,-14 4-5,3-2-8,6 12-22,-14-15-91,14 8-7,-8-10 1,-1-2-5</inkml:trace>
    <inkml:trace contextRef="#ctx0" brushRef="#br0" timeOffset="16641.4491">16235 13512 131,'-23'5'111,"23"-5"8,0 0 1,-32-7-64,32 7-8,0 0-11,0 0-10,0 0-9,27 19-4,-27-19-8,42 9-8,-10-2-15,-2-12-38,12 10-71,-3-10 1,10 3-3,-5-7-4</inkml:trace>
    <inkml:trace contextRef="#ctx0" brushRef="#br0" timeOffset="17235.2273">16955 13392 194,'19'-41'112,"-8"13"-6,-1-9 0,-3-4-87,6-1-8,-3-2-7,-1 3-2,-4 1 3,1 8 4,-8 4 1,2 28 2,-2-20 1,2 20 1,-12 20 0,10 10-2,-3 7-3,8 10-3,-3 3-2,7 6-1,4-1-2,5 1-1,3-1-1,4-4-4,0-5 2,-2-5-2,2-6 1,-7-5-2,-2-4 2,-5-6 1,-9-20 1,-5 33 1,5-33 1,-34 30 1,6-19 2,0 3 2,-6-7 3,4 4 2,-3-6 2,13 0 1,20-5 0,-23-3-1,23 3-2,0 0-2,0 0-4,39-20-2,-14 15-3,3 0-5,2 5-9,-2-9-21,13 11-92,-18-6-1,3 8-4,-26-4 1</inkml:trace>
    <inkml:trace contextRef="#ctx0" brushRef="#br0" timeOffset="18282.1524">13363 15729 51,'0'0'101,"10"-37"-1,-8 14 3,0-10-41,0 10-31,-11-18-3,9 13-5,-14-11-3,1 11-2,-15-2-2,0 14-1,-13 2-1,-6 14-3,-8 7-1,0 11-4,2 10-1,4 9-1,12 9-3,12 3 2,18 6-4,18-4 2,17 2-2,14-9 2,8-12-3,6-11 0,4-12-3,-7-18 0,0-12-4,-14-20-8,3-1-17,-24-23-48,3 8-32,-9-8-4,-8 7 1</inkml:trace>
    <inkml:trace contextRef="#ctx0" brushRef="#br0" timeOffset="19063.4407">14808 15433 173,'0'0'115,"5"-21"-1,0-11-8,9 7-76,-7-19-5,6 2-13,-3-6-4,1 2-4,-4-1-1,-5 11-1,-2 6 2,0 30 1,-11-33 1,11 33 2,0 0-1,-28 37 2,19-5-2,4 17-1,3 9-3,7 6 0,6 8-2,3-1 0,9 1-3,2-10 2,3-4-1,0-12 0,-3-9-1,-4-9 1,-21-28 1,21 30 0,-21-30 1,0 0 0,-33 7 1,10-10 3,-4-1 0,-1 2 1,-2-3 1,7 3-1,23 2 1,-30 0-1,30 0 0,0 0-3,0 0 0,39 11-6,-4 1-15,-3-19-49,14 11-61,0-8-4,5-1-1,-7-9-5</inkml:trace>
    <inkml:trace contextRef="#ctx0" brushRef="#br0" timeOffset="19844.5734">16615 15470 157,'0'0'114,"16"-23"2,-11-12-3,13-2-79,-13-18-7,13 7-7,-11-12-9,7 9-2,-9 5-4,-1 9 0,-4 11 2,0 26 1,0 0 0,0 0 1,-23 19 1,19 20-2,-3 12 0,5 11-2,6 10-2,8 11 0,4 0-5,7 0 2,7-7-4,0-7 2,5-11-3,-5-14 2,-5-7-3,-9-16 0,-16-21-1,-2 25 2,2-25 1,-49 5 3,5-10 0,-4 1 4,-7-8 3,-1 3 2,3-7 4,9 6-1,3-4 1,18 8-2,23 6-1,0 0-2,0 0-2,48-10-2,-2 15-3,7-3-6,10 7-19,-10-18-78,11 7-29,-10-12-5,-8-4-2</inkml:trace>
  </inkml:traceGroup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5:35.561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52EF7A95-C461-4A80-957E-C514A980FB04}" emma:medium="tactile" emma:mode="ink">
          <msink:context xmlns:msink="http://schemas.microsoft.com/ink/2010/main" type="writingRegion" rotatedBoundingBox="8139,717 12211,559 12369,4630 8298,4789"/>
        </emma:interpretation>
      </emma:emma>
    </inkml:annotationXML>
    <inkml:traceGroup>
      <inkml:annotationXML>
        <emma:emma xmlns:emma="http://www.w3.org/2003/04/emma" version="1.0">
          <emma:interpretation id="{3736EBC1-A07B-459A-B25E-A60A1856B084}" emma:medium="tactile" emma:mode="ink">
            <msink:context xmlns:msink="http://schemas.microsoft.com/ink/2010/main" type="paragraph" rotatedBoundingBox="8149,662 11625,606 11641,1582 8164,16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6981597-5F95-4846-A818-71D7AF062270}" emma:medium="tactile" emma:mode="ink">
              <msink:context xmlns:msink="http://schemas.microsoft.com/ink/2010/main" type="line" rotatedBoundingBox="8149,662 11625,606 11641,1582 8164,1638"/>
            </emma:interpretation>
          </emma:emma>
        </inkml:annotationXML>
        <inkml:traceGroup>
          <inkml:annotationXML>
            <emma:emma xmlns:emma="http://www.w3.org/2003/04/emma" version="1.0">
              <emma:interpretation id="{603741DC-B81C-48E2-8D87-2B1B06D45336}" emma:medium="tactile" emma:mode="ink">
                <msink:context xmlns:msink="http://schemas.microsoft.com/ink/2010/main" type="inkWord" rotatedBoundingBox="8149,662 11625,606 11641,1582 8164,1638">
                  <msink:destinationLink direction="to" ref="{8A5B2903-EF1E-48FC-A0C3-7AD682EC7DA9}"/>
                </msink:context>
              </emma:interpretation>
              <emma:one-of disjunction-type="recognition" id="oneOf0">
                <emma:interpretation id="interp0" emma:lang="en-US" emma:confidence="0">
                  <emma:literal>F</emma:literal>
                </emma:interpretation>
                <emma:interpretation id="interp1" emma:lang="en-US" emma:confidence="0">
                  <emma:literal>*</emma:literal>
                </emma:interpretation>
                <emma:interpretation id="interp2" emma:lang="en-US" emma:confidence="0">
                  <emma:literal>;</emma:literal>
                </emma:interpretation>
                <emma:interpretation id="interp3" emma:lang="en-US" emma:confidence="0">
                  <emma:literal>€</emma:literal>
                </emma:interpretation>
                <emma:interpretation id="interp4" emma:lang="en-US" emma:confidence="0">
                  <emma:literal>t</emma:literal>
                </emma:interpretation>
              </emma:one-of>
            </emma:emma>
          </inkml:annotationXML>
          <inkml:trace contextRef="#ctx0" brushRef="#br0">6232 141 15,'0'0'95,"0"0"-3,0 0 2,23-30-41,-23 30-18,9-39-12,3 16-4,-10-12-6,8 3-7,-6-5 0,3 5-1,-5-8 1,8 8-1,-10-2 2,4 8-1,-4 3 1,0 23 1,5-35-1,-5 35 1,0 0 0,0 0 1,0 0-1,5 23 1,-8 1-2,3 10 1,-4 8-2,4 6-2,2 12 0,3 5-2,1 4-2,4 3-2,6 2 0,0-5-1,2-5-1,3-8 2,0-8-1,-5-8 1,3-10 0,-8-7 1,-11-23 1,19 25 1,-19-25 1,0 0 0,0 0 0,0 0 0,-28 9 1,28-9-2,-37 5 2,16 0-1,-2-5 3,2 4 1,1-4 1,20 0 1,-33-2 0,33 2 2,0 0-2,-20-9-1,20 9-1,0 0-2,0 0-2,30-5 0,-30 5-1,39 2 1,-12 1-5,-1-1-1,4 3-8,-5-8-14,10 17-36,-14-14-60,2-2 1,-23 2-6,32-16 3</inkml:trace>
          <inkml:trace contextRef="#ctx0" brushRef="#br0" timeOffset="1140.6843">7760 65 45,'0'0'99,"0"0"-2,0 0 2,0 0-50,0 0-16,12-28-12,-12 28-3,18-39-6,-6 14-4,-3-8 0,3 1-3,-3-5 0,3 0-3,-3 0 1,-2 0-2,0 5 1,0 4 0,-3 1 0,-4 27 1,5-35 1,-5 35 1,0 0 2,0 0 0,0 0 3,0 0 1,0 0 0,-7 46 1,5-14-1,4 10-2,-2 9-2,7 9-1,-3 2-4,6 5-1,3 2-4,1-4 0,3 0-3,-4-10 1,6-6 0,-5-10 0,2-9 1,-7-5 0,-9-25 2,14 28 1,-14-28 0,0 0 2,-21 21-3,21-21 3,-41 11-2,18-2 2,-8-2 1,6 3 1,-3-1 0,5 0 1,3-4 3,20-5 2,-28 9 2,28-9 0,0 0 0,0 0-1,0 0-1,21-7 0,-21 7-3,43-9-2,-15 6-4,0-1-4,4 6-9,-6-11-23,11 14-66,-14-5-29,0 2 2,-23-2-5</inkml:trace>
          <inkml:trace contextRef="#ctx0" brushRef="#br0" timeOffset="2203.2343">9261-16 39,'23'-32'90,"-4"11"-2,-10-9 0,-2-7-54,9 3-9,-9-8-7,9 7-3,-11 1 2,8 4-1,-10 0 3,6 9 2,-7 0 0,-2 21 0,7-21-2,-7 21-2,0 0 0,0 0-1,5 37-4,-3-7-1,-4 7-2,6 9-1,-1 12-4,4 11 0,7 8-3,4 3 0,3 4-2,4-1 0,3-7-2,0-7 2,2-9-1,-5-14 1,0-9-1,-6-14 0,-19-23 0,23 23 2,-23-23 0,0 0-3,0 0 2,-42-2-1,15 2 0,-3 0-1,-5 2 2,-2 1 0,5 1 2,2 1 2,4 0 1,26-5 2,-32 4 1,32-4 3,0 0-2,0 0 3,0 0-2,0 0-1,37 0-1,-9 2-2,4-4-1,7 0-4,1 2-5,-4-5-9,8 10-29,-18-10-87,6 5 2,-11-4-6,-21 4 3</inkml:trace>
        </inkml:traceGroup>
      </inkml:traceGroup>
    </inkml:traceGroup>
    <inkml:traceGroup>
      <inkml:annotationXML>
        <emma:emma xmlns:emma="http://www.w3.org/2003/04/emma" version="1.0">
          <emma:interpretation id="{0118834D-8D12-4EB7-B66B-946324D1ED9B}" emma:medium="tactile" emma:mode="ink">
            <msink:context xmlns:msink="http://schemas.microsoft.com/ink/2010/main" type="paragraph" rotatedBoundingBox="8235,2348 12168,2170 12206,3016 8273,31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6F127C-F8B2-4B5A-83B6-60089DB88B8E}" emma:medium="tactile" emma:mode="ink">
              <msink:context xmlns:msink="http://schemas.microsoft.com/ink/2010/main" type="line" rotatedBoundingBox="8235,2348 12168,2170 12206,3016 8273,3195"/>
            </emma:interpretation>
          </emma:emma>
        </inkml:annotationXML>
        <inkml:traceGroup>
          <inkml:annotationXML>
            <emma:emma xmlns:emma="http://www.w3.org/2003/04/emma" version="1.0">
              <emma:interpretation id="{20752289-D184-41BE-A601-7DCFAC3DDEBA}" emma:medium="tactile" emma:mode="ink">
                <msink:context xmlns:msink="http://schemas.microsoft.com/ink/2010/main" type="inkWord" rotatedBoundingBox="8235,2348 12168,2170 12206,3016 8273,3195"/>
              </emma:interpretation>
              <emma:one-of disjunction-type="recognition" id="oneOf1">
                <emma:interpretation id="interp5" emma:lang="en-US" emma:confidence="0">
                  <emma:literal>as.'</emma:literal>
                </emma:interpretation>
                <emma:interpretation id="interp6" emma:lang="en-US" emma:confidence="0">
                  <emma:literal>or-I</emma:literal>
                </emma:interpretation>
                <emma:interpretation id="interp7" emma:lang="en-US" emma:confidence="0">
                  <emma:literal>or.'</emma:literal>
                </emma:interpretation>
                <emma:interpretation id="interp8" emma:lang="en-US" emma:confidence="0">
                  <emma:literal>as-I</emma:literal>
                </emma:interpretation>
                <emma:interpretation id="interp9" emma:lang="en-US" emma:confidence="0">
                  <emma:literal>ass</emma:literal>
                </emma:interpretation>
              </emma:one-of>
            </emma:emma>
          </inkml:annotationXML>
          <inkml:trace contextRef="#ctx0" brushRef="#br0" timeOffset="13891.5555">9330 1690 84,'0'0'106,"0"0"-20,-21 0-13,21 0-13,0 0-6,-27-9-9,27 9-5,0 0-10,0 0-5,0 0-8,25 9-4,-25-9-6,37 5-1,-9-5-4,4 0-1,5 2-5,-2-4-9,9 7-15,-17-17-38,13 12-59,-10-7-3,0 5 1,-7-5-3</inkml:trace>
          <inkml:trace contextRef="#ctx0" brushRef="#br0" timeOffset="14547.835">9981 1556 28,'0'0'90,"0"0"-2,19-39 0,-12 5-64,4-1-5,-2-11 0,3 6 0,-7-8 2,4 11 0,-9 0 2,7 12 3,-12-3-3,5 28-2,0-23-2,0 23 0,0 0-2,0 0-2,-7 32-3,10 1-2,-3 4-3,4 13-1,3 8-4,2 9-2,5 7-3,2-3-1,5 3 3,-2-9-4,1-5 2,-1-12-3,2-6 5,-8-12-3,-1-5 5,-5-4-2,-7-21 0,2 21 1,-2-21 0,-21 16 1,21-16 3,-41 14-1,15-12 3,3 1 0,-2-1 3,4 0 1,0-4 1,21 2 1,-20-2-2,20 2-1,0 0-2,0 0 0,0 0-3,32-12 0,-11 12-2,4-2-1,1 2-4,-1 0-3,5 4-11,-9-11-28,11 7-85,-32 0 1,32-7-5,-32 7 2</inkml:trace>
          <inkml:trace contextRef="#ctx0" brushRef="#br0" timeOffset="9610.0917">6724 1905 91,'0'0'110,"23"-23"-3,-23 23 1,21-46-70,-7 25-12,-14-11-9,7 4-7,-10-4-7,-1 4-1,-8 5 0,-9 4 0,-6 6-2,-8 6 1,-7 7 2,-4 9 1,-7 9 3,7 10 0,-3 11 7,6 10-4,6 1 6,16 8-5,9 2 2,15-4-5,11-8 3,13-4-4,10-19-3,16-8 2,5-17-3,7-12 0,-1-11-4,-4-14 0,5-2-19,-21-17-35,0 3-71,-14 0-3,-14 9-1,-14 0-1</inkml:trace>
          <inkml:trace contextRef="#ctx0" brushRef="#br0" timeOffset="10657.0327">8174 1626 61,'0'0'101,"0"0"1,-5-21-14,5 21-44,7-42-12,2 12-10,-4-7-8,4-2-7,0-2-2,1 4-1,-8 2 1,2 5-1,-6 7 2,2 23 0,-7-25 3,7 25 0,0 0 1,-16 27 1,7-1-2,7 11-1,2 2-1,4 12 0,8 2-5,4 4 2,5 3-3,6-4 0,6-3 4,-1 0-5,3-9 4,-5-5-3,-7-7 4,-3-2-5,-8-9 5,-12-21-4,0 30-1,0-30 0,-35 12 2,8-8-1,-3-4 2,-5 3 0,0-6 2,3 3-1,4-2 2,5 2 1,3-5 0,20 5 2,-21-2-3,21 2 1,0 0-3,23 5 1,0-1-3,5 3 0,6-2-2,5 2-7,3 4-13,-7-13-38,-1 9-69,-4-5 1,-7-2-5,-23 0 1</inkml:trace>
        </inkml:traceGroup>
      </inkml:traceGroup>
    </inkml:traceGroup>
    <inkml:traceGroup>
      <inkml:annotationXML>
        <emma:emma xmlns:emma="http://www.w3.org/2003/04/emma" version="1.0">
          <emma:interpretation id="{C18C8C13-7ADA-430B-AE16-6F1146305CC1}" emma:medium="tactile" emma:mode="ink">
            <msink:context xmlns:msink="http://schemas.microsoft.com/ink/2010/main" type="paragraph" rotatedBoundingBox="8443,3918 12335,3766 12369,4630 8477,47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F0B6949-FC73-4204-89A7-4E2CDCA970BC}" emma:medium="tactile" emma:mode="ink">
              <msink:context xmlns:msink="http://schemas.microsoft.com/ink/2010/main" type="inkBullet" rotatedBoundingBox="8456,4261 9143,4234 9163,4742 8476,4768"/>
            </emma:interpretation>
            <emma:one-of disjunction-type="recognition" id="oneOf2">
              <emma:interpretation id="interp10" emma:lang="en-US" emma:confidence="0">
                <emma:literal>↳</emma:literal>
              </emma:interpretation>
            </emma:one-of>
          </emma:emma>
        </inkml:annotationXML>
        <inkml:trace contextRef="#ctx0" brushRef="#br0" timeOffset="21251.3266">7040 3449 35,'0'0'102,"12"-27"-2,-12 27 1,11-42-58,-13 14-16,2-2-3,-9 3-12,-3 1 4,-9 8-8,-4 4 5,-14 7-2,-3 9 5,-16 3 1,5 18-1,-11-4 3,13 18-8,-7-3 4,19 15-9,4-1 5,22 8-10,15 1 4,19-1-5,13-8 2,15-9 1,13-11-2,7-14 0,7-21 0,-2-14 1,-2-13-4,-7-15-6,-8 1-12,-17-12-23,-4 4-78,-15 8 0,-16 6-5,-7 12 2</inkml:trace>
      </inkml:traceGroup>
      <inkml:traceGroup>
        <inkml:annotationXML>
          <emma:emma xmlns:emma="http://www.w3.org/2003/04/emma" version="1.0">
            <emma:interpretation id="{80697C99-8AED-48D8-A337-C84029BEE519}" emma:medium="tactile" emma:mode="ink">
              <msink:context xmlns:msink="http://schemas.microsoft.com/ink/2010/main" type="line" rotatedBoundingBox="10521,3837 12335,3766 12369,4630 10555,4701"/>
            </emma:interpretation>
          </emma:emma>
        </inkml:annotationXML>
        <inkml:traceGroup>
          <inkml:annotationXML>
            <emma:emma xmlns:emma="http://www.w3.org/2003/04/emma" version="1.0">
              <emma:interpretation id="{B1E794FD-BA4D-40BB-99C6-0F72FA8E2AAD}" emma:medium="tactile" emma:mode="ink">
                <msink:context xmlns:msink="http://schemas.microsoft.com/ink/2010/main" type="inkWord" rotatedBoundingBox="10521,3837 12335,3766 12369,4630 10555,4701">
                  <msink:destinationLink direction="to" ref="{8A5B2903-EF1E-48FC-A0C3-7AD682EC7DA9}"/>
                </msink:context>
              </emma:interpretation>
              <emma:one-of disjunction-type="recognition" id="oneOf3">
                <emma:interpretation id="interp11" emma:lang="en-US" emma:confidence="0">
                  <emma:literal>d</emma:literal>
                </emma:interpretation>
                <emma:interpretation id="interp12" emma:lang="en-US" emma:confidence="0">
                  <emma:literal>u</emma:literal>
                </emma:interpretation>
                <emma:interpretation id="interp13" emma:lang="en-US" emma:confidence="0">
                  <emma:literal>"</emma:literal>
                </emma:interpretation>
                <emma:interpretation id="interp14" emma:lang="en-US" emma:confidence="0">
                  <emma:literal>b</emma:literal>
                </emma:interpretation>
                <emma:interpretation id="interp15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22188.8394">8612 3219 40,'0'0'93,"0"0"2,10-42-1,1 14-62,-6-13-2,9 2-10,-8-8-1,4 6-9,-8 2 1,5 9-2,-9 2 1,2 28-1,-7-28 2,7 28 1,0 0 1,-16 30 0,6-4-3,6 8 1,-3 8-4,9 13 2,3 3-2,6 6-3,8-1-2,1-1-3,10-2 1,3-4-3,1-6 3,-4-10-3,-4-3-1,-5-12-1,-8-4 0,-13-21 1,-11 23 0,-10-21 0,-4-2 2,-5-2 2,-3-5 3,3 2 4,-2-4 3,11 7 3,1-8-1,20 10 2,-21-4-2,21 4 0,0 0-4,21 9-1,-1-2-1,10 5-2,7-3-1,5 2-4,2 3-12,-3-12-31,5 5-80,-6-4-3,-6-6-3,-8-4 1</inkml:trace>
          <inkml:trace contextRef="#ctx0" brushRef="#br0" timeOffset="23017.0055">10039 3302 118,'18'-26'111,"-8"1"3,8-5-3,1-5-72,-3-11-18,7-2-12,-2-8-3,-1 8-3,-8-5 3,4 9-3,-9 5 5,0 6 2,-7 5-1,0 28 1,0-32-1,0 32-1,0 0 1,0 0-2,-12 39-1,12-4-2,0 7 0,5 11-1,2 9-2,5 7-1,4 5-1,-2-2-3,6 2-1,-1-10 0,2-4 1,-5-9-1,0-9 1,-7-15-2,-2-4-1,-7-23 0,-7 30 1,7-30-1,-32 21 2,11-16 2,-7-1 3,3 3 6,-3-4 4,3 1 1,2-4 3,23 0 1,-28 3 0,28-3-1,0 0-2,0 0-2,25 2-2,1-2-1,-3-2-2,12-3-3,-3 3-9,-4-8-22,11 6-85,-9-3-17,-5 2-3,-4-2-1</inkml:trace>
        </inkml:traceGroup>
      </inkml:traceGroup>
    </inkml:traceGroup>
  </inkml:traceGroup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5:34.076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FE247476-05F2-488D-9887-A34C54669CE7}" emma:medium="tactile" emma:mode="ink">
          <msink:context xmlns:msink="http://schemas.microsoft.com/ink/2010/main" type="writingRegion" rotatedBoundingBox="5479,847 5911,847 5911,1715 5479,1715"/>
        </emma:interpretation>
      </emma:emma>
    </inkml:annotationXML>
    <inkml:traceGroup>
      <inkml:annotationXML>
        <emma:emma xmlns:emma="http://www.w3.org/2003/04/emma" version="1.0">
          <emma:interpretation id="{C21B7386-ECF6-40F5-8D31-F1ED61291E35}" emma:medium="tactile" emma:mode="ink">
            <msink:context xmlns:msink="http://schemas.microsoft.com/ink/2010/main" type="paragraph" rotatedBoundingBox="5479,847 5911,847 5911,1715 5479,17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2344D0-9B65-438C-B9C6-F2A4CEC0B0BB}" emma:medium="tactile" emma:mode="ink">
              <msink:context xmlns:msink="http://schemas.microsoft.com/ink/2010/main" type="line" rotatedBoundingBox="5479,847 5911,847 5911,1715 5479,1715"/>
            </emma:interpretation>
          </emma:emma>
        </inkml:annotationXML>
        <inkml:traceGroup>
          <inkml:annotationXML>
            <emma:emma xmlns:emma="http://www.w3.org/2003/04/emma" version="1.0">
              <emma:interpretation id="{5537B25E-E4AE-498D-943D-CC14D4ECDA8F}" emma:medium="tactile" emma:mode="ink">
                <msink:context xmlns:msink="http://schemas.microsoft.com/ink/2010/main" type="inkWord" rotatedBoundingBox="5479,847 5911,847 5911,1715 5479,1715"/>
              </emma:interpretation>
              <emma:one-of disjunction-type="recognition" id="oneOf0">
                <emma:interpretation id="interp0" emma:lang="en-US" emma:confidence="0">
                  <emma:literal>1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'</emma:literal>
                </emma:interpretation>
                <emma:interpretation id="interp4" emma:lang="en-US" emma:confidence="0">
                  <emma:literal>S</emma:literal>
                </emma:interpretation>
              </emma:one-of>
            </emma:emma>
          </inkml:annotationXML>
          <inkml:trace contextRef="#ctx0" brushRef="#br0">3554 268 13,'21'-23'85,"-14"-5"3,11 1-5,-4-8-53,0-9-7,5 3-5,-3-10 1,2 9-1,-9 1 2,10 8-1,-14 1 4,-5 32-1,16-39 2,-16 39-3,0 0-1,0 0-2,0 0-3,14 23-1,-17-2-1,8 11-1,-5 10-4,9 6-1,-2 8-4,2 1 1,5 10-5,0-2 1,2-3-3,0-2 0,0-7 0,-2-7-1,2-9-1,-4-7 1,-3-4 1,-9-26 2,12 27-1,-12-27 0,0 0 2,-23 26 0,23-26 0,-40 21 1,15-14 0,-3 6-6,1 1 9,-1-2-2,5-5 5,23-7-2,-32 7 4,32-7 3,0 0-3,0 0 8,0 0-8,6-23 3,-6 23-7,37-7 4,-16 4-4,9 6-7,-2 1 6,2 1-7,-2 0 5,-1-1-7,1 3 3,-7-5-15,4 10-13,-25-12-38,21-7-65,-21 7 4,0 0-5,0 0 1</inkml:trace>
        </inkml:traceGroup>
      </inkml:traceGroup>
    </inkml:traceGroup>
  </inkml:traceGroup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6:22.204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3EC07B71-6741-4EAF-B673-3C1893ECF040}" emma:medium="tactile" emma:mode="ink">
          <msink:context xmlns:msink="http://schemas.microsoft.com/ink/2010/main" type="writingRegion" rotatedBoundingBox="8463,6269 13158,6177 13243,10519 8548,10611"/>
        </emma:interpretation>
      </emma:emma>
    </inkml:annotationXML>
    <inkml:traceGroup>
      <inkml:annotationXML>
        <emma:emma xmlns:emma="http://www.w3.org/2003/04/emma" version="1.0">
          <emma:interpretation id="{C469090A-9817-48E9-9571-BE7F7C8EDED0}" emma:medium="tactile" emma:mode="ink">
            <msink:context xmlns:msink="http://schemas.microsoft.com/ink/2010/main" type="paragraph" rotatedBoundingBox="8630,6192 12593,6311 12569,7094 8606,69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C16B90-1E34-469F-9CE4-0230B681ADD9}" emma:medium="tactile" emma:mode="ink">
              <msink:context xmlns:msink="http://schemas.microsoft.com/ink/2010/main" type="line" rotatedBoundingBox="8630,6192 12593,6311 12569,7094 8606,6975"/>
            </emma:interpretation>
          </emma:emma>
        </inkml:annotationXML>
        <inkml:traceGroup>
          <inkml:annotationXML>
            <emma:emma xmlns:emma="http://www.w3.org/2003/04/emma" version="1.0">
              <emma:interpretation id="{8A70DFDE-E268-4879-8ADA-17A8E13F502C}" emma:medium="tactile" emma:mode="ink">
                <msink:context xmlns:msink="http://schemas.microsoft.com/ink/2010/main" type="inkWord" rotatedBoundingBox="8627,6263 9023,6275 9001,6987 8606,6975"/>
              </emma:interpretation>
              <emma:one-of disjunction-type="recognition" id="oneOf0">
                <emma:interpretation id="interp0" emma:lang="en-US" emma:confidence="0">
                  <emma:literal>I</emma:literal>
                </emma:interpretation>
                <emma:interpretation id="interp1" emma:lang="en-US" emma:confidence="0">
                  <emma:literal>:</emma:literal>
                </emma:interpretation>
                <emma:interpretation id="interp2" emma:lang="en-US" emma:confidence="0">
                  <emma:literal>|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•</emma:literal>
                </emma:interpretation>
              </emma:one-of>
            </emma:emma>
          </inkml:annotationXML>
          <inkml:trace contextRef="#ctx0" brushRef="#br0">6715 5557 12,'0'0'101,"0"0"-4,-21 7 6,21-7-66,0-21-9,0 21-8,11-39-8,-4 9-1,0 0-5,0-5 0,2 1 0,-4-3 0,2 7 2,-2 2-1,-5 28 1,4-30-1,-4 30 0,0 0 1,0 35-1,0-5-2,3 11 1,1 5-3,8 10 1,6 9-1,5-1-7,10 1 2,1-5-7,5-7 5,1-7-4,-1-9 6,-11-9-3,-5-14 4,-23-14 2,0 0 1,0 0 2,0 0 0,-37 13-1,2-8 0,-4 2 0,0-2 1,-1 6 4,3-4 2,12 2 2,2-6-1,23-3 0,0 0 0,0 0-2,23 7-4,7-5-10,12 5-18,-8-12-49,12 7-51,-2 1 1,-2-8-6,-3 3 18</inkml:trace>
        </inkml:traceGroup>
        <inkml:traceGroup>
          <inkml:annotationXML>
            <emma:emma xmlns:emma="http://www.w3.org/2003/04/emma" version="1.0">
              <emma:interpretation id="{3FE29BC9-F6BD-4F66-9ADF-27F09B0E03AA}" emma:medium="tactile" emma:mode="ink">
                <msink:context xmlns:msink="http://schemas.microsoft.com/ink/2010/main" type="inkWord" rotatedBoundingBox="10755,6228 11008,6950 10770,7033 10516,6312">
                  <msink:destinationLink direction="from" ref="{2F8E7E92-462B-42FB-B7B3-41270EB7ED23}"/>
                </msink:context>
              </emma:interpretation>
              <emma:one-of disjunction-type="recognition" id="oneOf1">
                <emma:interpretation id="interp5" emma:lang="en-US" emma:confidence="0">
                  <emma:literal>"</emma:literal>
                </emma:interpretation>
                <emma:interpretation id="interp6" emma:lang="en-US" emma:confidence="0">
                  <emma:literal>2</emma:literal>
                </emma:interpretation>
                <emma:interpretation id="interp7" emma:lang="en-US" emma:confidence="0">
                  <emma:literal>u</emma:literal>
                </emma:interpretation>
                <emma:interpretation id="interp8" emma:lang="en-US" emma:confidence="0">
                  <emma:literal>y</emma:literal>
                </emma:interpretation>
                <emma:interpretation id="interp9" emma:lang="en-US" emma:confidence="0">
                  <emma:literal>d</emma:literal>
                </emma:interpretation>
              </emma:one-of>
            </emma:emma>
          </inkml:annotationXML>
          <inkml:trace contextRef="#ctx0" brushRef="#br0" timeOffset="906.3003">8693 5559 31,'21'-2'106,"-21"2"4,0 0-4,14-32-52,-12 4-19,10 5-9,-8-12-9,8 5-5,-8-4-2,1 4-1,-5 0 2,2 4 0,-6 3 0,4 23 1,-7-27-2,7 27 0,0 0-3,0 0-1,0 0-2,-5 27-1,17 6-2,-1 8-1,10 12-2,2 3 1,5 13 1,2 0-5,2-2 4,-2-5-4,-4-4 3,-1-12-1,-7-9 4,-4-9-3,-14-28 0,9 28 3,-9-28-1,0 0 1,-32 11-2,11-11 2,-2 3-1,-7-1 1,3-2 3,-1 2 0,5 0 2,23-2 0,-33 0 3,33 0-1,0 0 0,0 0-1,26 0-2,-1 0-2,1 5-6,4-5-14,9 12-48,-2-10-62,-7-4-6,-2-3 4,-1-7-5</inkml:trace>
        </inkml:traceGroup>
        <inkml:traceGroup>
          <inkml:annotationXML>
            <emma:emma xmlns:emma="http://www.w3.org/2003/04/emma" version="1.0">
              <emma:interpretation id="{8D240456-8CAE-470B-AC58-93B0ED0CF5D2}" emma:medium="tactile" emma:mode="ink">
                <msink:context xmlns:msink="http://schemas.microsoft.com/ink/2010/main" type="inkWord" rotatedBoundingBox="12307,6305 12592,6314 12570,7075 12284,7066"/>
              </emma:interpretation>
            </emma:emma>
          </inkml:annotationXML>
          <inkml:trace contextRef="#ctx0" brushRef="#br0" timeOffset="1734.4618">10374 5758 58,'0'0'112,"0"0"-2,-5-32-1,5 32-59,9-58-19,3 26-8,-7-17-13,6 5-1,-4-6-8,2 3 0,-4 6 1,-1 4 0,-4 7 3,0 4 1,0 26 1,-4-20 0,4 20 1,-9 20 1,2 4-2,7 15 0,2 9-3,3 8 0,6 11-1,5 4-2,5-2 1,2-2-2,5-4 2,0-10-3,-1-7 3,-4-7-4,-2-11 2,-5-7-1,-16-21 0,14 25-1,-14-25 0,0 0-1,-37 19 0,16-15 0,-6-2 1,-1-2 1,0 3 2,3-6 2,4 3 2,21 0 3,-30-4-1,30 4 1,0 0-2,0 0 0,0 0-1,0 0-2,30 2-1,-7-4-5,5 4-11,-7-13-36,9 8-75,-5-1 0,-4-3-4,-21 7 0</inkml:trace>
        </inkml:traceGroup>
      </inkml:traceGroup>
    </inkml:traceGroup>
    <inkml:traceGroup>
      <inkml:annotationXML>
        <emma:emma xmlns:emma="http://www.w3.org/2003/04/emma" version="1.0">
          <emma:interpretation id="{25A127D4-9C27-4442-8861-493795142A73}" emma:medium="tactile" emma:mode="ink">
            <msink:context xmlns:msink="http://schemas.microsoft.com/ink/2010/main" type="paragraph" rotatedBoundingBox="8496,7977 13099,7887 13116,8710 8512,88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979C81-0958-4B2A-9E30-DB339EFC42EF}" emma:medium="tactile" emma:mode="ink">
              <msink:context xmlns:msink="http://schemas.microsoft.com/ink/2010/main" type="inkBullet" rotatedBoundingBox="8502,8264 9031,8254 9041,8741 8511,8751"/>
            </emma:interpretation>
            <emma:one-of disjunction-type="recognition" id="oneOf2">
              <emma:interpretation id="interp10" emma:lang="en-US" emma:confidence="0">
                <emma:literal>c</emma:literal>
              </emma:interpretation>
              <emma:interpretation id="interp11" emma:lang="en-US" emma:confidence="0">
                <emma:literal>•</emma:literal>
              </emma:interpretation>
              <emma:interpretation id="interp12" emma:lang="en-US" emma:confidence="0">
                <emma:literal>C</emma:literal>
              </emma:interpretation>
              <emma:interpretation id="interp13" emma:lang="en-US" emma:confidence="0">
                <emma:literal>a</emma:literal>
              </emma:interpretation>
              <emma:interpretation id="interp14" emma:lang="en-US" emma:confidence="0">
                <emma:literal>e</emma:literal>
              </emma:interpretation>
            </emma:one-of>
          </emma:emma>
        </inkml:annotationXML>
        <inkml:trace contextRef="#ctx0" brushRef="#br0" timeOffset="2687.6378">6906 7665 1,'0'0'63,"30"-9"33,-30 9 1,23-47-46,-6 20-3,-13-17-9,8 7-7,-17-12-7,5 8-8,-11-5-6,-6 11-4,-8 5-3,-7 0-1,-10 14 1,-4 7-1,-5 11 2,5 12 0,-5 11 0,12 15 1,9 10-1,14 20 1,18-4-4,21 1 2,12-7-3,13-13 1,15-15-5,1-18-3,5-16-13,-11-29-27,-2-8-66,-8-5-1,-13-11-2,-5 6-1</inkml:trace>
      </inkml:traceGroup>
      <inkml:traceGroup>
        <inkml:annotationXML>
          <emma:emma xmlns:emma="http://www.w3.org/2003/04/emma" version="1.0">
            <emma:interpretation id="{00577A5E-E31B-4B95-9839-6FF8AE8B94DC}" emma:medium="tactile" emma:mode="ink">
              <msink:context xmlns:msink="http://schemas.microsoft.com/ink/2010/main" type="line" rotatedBoundingBox="10731,7933 13099,7887 13115,8709 10748,8756"/>
            </emma:interpretation>
          </emma:emma>
        </inkml:annotationXML>
        <inkml:traceGroup>
          <inkml:annotationXML>
            <emma:emma xmlns:emma="http://www.w3.org/2003/04/emma" version="1.0">
              <emma:interpretation id="{22A005D7-470E-4970-A8E1-54294AE601D1}" emma:medium="tactile" emma:mode="ink">
                <msink:context xmlns:msink="http://schemas.microsoft.com/ink/2010/main" type="inkWord" rotatedBoundingBox="10731,7933 11019,7927 11034,8650 10746,8655"/>
              </emma:interpretation>
              <emma:one-of disjunction-type="recognition" id="oneOf3">
                <emma:interpretation id="interp15" emma:lang="en-US" emma:confidence="0">
                  <emma:literal>I</emma:literal>
                </emma:interpretation>
                <emma:interpretation id="interp16" emma:lang="en-US" emma:confidence="0">
                  <emma:literal>'</emma:literal>
                </emma:interpretation>
                <emma:interpretation id="interp17" emma:lang="en-US" emma:confidence="0">
                  <emma:literal>1</emma:literal>
                </emma:interpretation>
                <emma:interpretation id="interp18" emma:lang="en-US" emma:confidence="0">
                  <emma:literal>l</emma:literal>
                </emma:interpretation>
                <emma:interpretation id="interp19" emma:lang="en-US" emma:confidence="0">
                  <emma:literal>h</emma:literal>
                </emma:interpretation>
              </emma:one-of>
            </emma:emma>
          </inkml:annotationXML>
          <inkml:trace contextRef="#ctx0" brushRef="#br0" timeOffset="4234.5903">8829 7263 67,'16'-25'93,"-13"-17"-8,11-2-39,-3 3-21,-9-3-6,5 7-10,-4 0-1,1 9 1,-4 5-2,0 23 3,-4-25 2,4 25 1,0 0 0,0 0 2,-21 39-1,21-7 0,0 10-3,11 13-1,-1 3-1,8 7-2,1-3-1,8-2-2,-1-7-3,1-2 0,-6-16-1,-2-8 2,-8-6-1,-11-21 0,7 26 0,-7-26 0,-25 13-1,4-8 1,-4-3 2,-8 3 1,1-5 1,2 5 4,2-3-1,7 2 3,21-4 0,-25 7 1,25-7-1,0 0-1,28 7-3,-5-2-2,2 0 0,5-1-3,5 1-6,0-3-17,1 10-44,-6-8-56,-4-1-3,-5-1-1,-21-2-2</inkml:trace>
        </inkml:traceGroup>
        <inkml:traceGroup>
          <inkml:annotationXML>
            <emma:emma xmlns:emma="http://www.w3.org/2003/04/emma" version="1.0">
              <emma:interpretation id="{06F67928-0DAA-462C-A16E-14D3F86C9575}" emma:medium="tactile" emma:mode="ink">
                <msink:context xmlns:msink="http://schemas.microsoft.com/ink/2010/main" type="inkWord" rotatedBoundingBox="12049,7918 13100,7898 13116,8710 12064,8730"/>
              </emma:interpretation>
              <emma:one-of disjunction-type="recognition" id="oneOf4">
                <emma:interpretation id="interp20" emma:lang="en-US" emma:confidence="0">
                  <emma:literal>-s</emma:literal>
                </emma:interpretation>
                <emma:interpretation id="interp21" emma:lang="en-US" emma:confidence="0">
                  <emma:literal>£</emma:literal>
                </emma:interpretation>
                <emma:interpretation id="interp22" emma:lang="en-US" emma:confidence="0">
                  <emma:literal>%</emma:literal>
                </emma:interpretation>
                <emma:interpretation id="interp23" emma:lang="en-US" emma:confidence="0">
                  <emma:literal>t</emma:literal>
                </emma:interpretation>
                <emma:interpretation id="interp24" emma:lang="en-US" emma:confidence="0">
                  <emma:literal>-A</emma:literal>
                </emma:interpretation>
              </emma:one-of>
            </emma:emma>
          </inkml:annotationXML>
          <inkml:trace contextRef="#ctx0" brushRef="#br0" timeOffset="5031.4985">10152 7390 74,'-18'21'109,"18"-21"2,0 0 2,0 0-62,0 0-11,32 7-11,-32-7-10,39 4-7,-11 3-10,2-7-17,5 12-46,4-5-51,-7-9-6,0 2 1,-2-12-2</inkml:trace>
          <inkml:trace contextRef="#ctx0" brushRef="#br0" timeOffset="5703.4092">11002 7224 32,'0'0'99,"-3"-39"-5,13 13-1,-10 1-48,2-17-26,5 3-6,-5-5-7,0 14 1,-4-7-2,-2 14 6,-3 2 3,7 21 0,0 0 2,-26-11 0,26 11 0,-18 30-2,8-7 1,6 9-3,2 10-2,8 11-2,4 5-2,4 2-2,2 2 0,7-2-5,0 0-3,2-5-1,-2-11 1,-4-9-1,-5-3 1,-3-11-1,-6 0 2,-5-21 1,-7 25 3,7-25-1,-30 19 0,7-12 1,-3 2-2,-4 0 4,0-2 0,3 2 5,-1-4 1,7 2 4,0-7 1,21 0 1,-20 4 0,20-4-2,0 0-2,25-7-3,-4 5-2,7 0-4,4 2-2,5 0-3,0 2-5,-3-2-9,3 14-27,-16-9-80,0-1-4,-21-4 0,23 5-2</inkml:trace>
        </inkml:traceGroup>
      </inkml:traceGroup>
    </inkml:traceGroup>
    <inkml:traceGroup>
      <inkml:annotationXML>
        <emma:emma xmlns:emma="http://www.w3.org/2003/04/emma" version="1.0">
          <emma:interpretation id="{88916860-D243-42E4-9609-52A0233340BE}" emma:medium="tactile" emma:mode="ink">
            <msink:context xmlns:msink="http://schemas.microsoft.com/ink/2010/main" type="paragraph" rotatedBoundingBox="8741,9856 13194,9612 13243,10504 8789,107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2520B2-1AE1-46D7-B4B4-5E4345503439}" emma:medium="tactile" emma:mode="ink">
              <msink:context xmlns:msink="http://schemas.microsoft.com/ink/2010/main" type="inkBullet" rotatedBoundingBox="8759,10196 9289,10167 9312,10588 8782,10617"/>
            </emma:interpretation>
            <emma:one-of disjunction-type="recognition" id="oneOf5">
              <emma:interpretation id="interp25" emma:lang="en-US" emma:confidence="0">
                <emma:literal>↳</emma:literal>
              </emma:interpretation>
            </emma:one-of>
          </emma:emma>
        </inkml:annotationXML>
        <inkml:trace contextRef="#ctx0" brushRef="#br0" timeOffset="6640.9589">7213 9583 10,'28'-11'100,"-28"11"6,18-28-3,-18 28-44,14-48-14,-4 20-10,-13-11-9,8-1-7,-12-1-6,0 2-2,-7-1-1,-4 8-2,-10 0 3,-7 11-3,-6 5 2,-8 16 0,-4 9 0,5 14-4,2 9 1,6 12-1,10 7-1,12 7 1,16-3-2,20-4 1,19-12-2,9-6 2,10-15-5,6-11-2,5-12-9,-5-15-23,5-6-72,-18-6-22,-10-1 2,-11-3-5</inkml:trace>
      </inkml:traceGroup>
      <inkml:traceGroup>
        <inkml:annotationXML>
          <emma:emma xmlns:emma="http://www.w3.org/2003/04/emma" version="1.0">
            <emma:interpretation id="{8DCAF1C2-805F-4B59-89AE-44BDFC7CA5DB}" emma:medium="tactile" emma:mode="ink">
              <msink:context xmlns:msink="http://schemas.microsoft.com/ink/2010/main" type="line" rotatedBoundingBox="10948,9735 13194,9612 13243,10504 10996,10626"/>
            </emma:interpretation>
          </emma:emma>
        </inkml:annotationXML>
        <inkml:traceGroup>
          <inkml:annotationXML>
            <emma:emma xmlns:emma="http://www.w3.org/2003/04/emma" version="1.0">
              <emma:interpretation id="{C436DDFF-6931-4C4A-B31E-6B43DEF880AD}" emma:medium="tactile" emma:mode="ink">
                <msink:context xmlns:msink="http://schemas.microsoft.com/ink/2010/main" type="inkWord" rotatedBoundingBox="11119,9799 11342,10432 11022,10545 10799,9912">
                  <msink:destinationLink direction="to" ref="{2F8E7E92-462B-42FB-B7B3-41270EB7ED23}"/>
                </msink:context>
              </emma:interpretation>
              <emma:one-of disjunction-type="recognition" id="oneOf6">
                <emma:interpretation id="interp26" emma:lang="en-US" emma:confidence="0">
                  <emma:literal>2</emma:literal>
                </emma:interpretation>
                <emma:interpretation id="interp27" emma:lang="en-US" emma:confidence="0">
                  <emma:literal>U I</emma:literal>
                </emma:interpretation>
                <emma:interpretation id="interp28" emma:lang="en-US" emma:confidence="0">
                  <emma:literal>U l</emma:literal>
                </emma:interpretation>
                <emma:interpretation id="interp29" emma:lang="en-US" emma:confidence="0">
                  <emma:literal>j</emma:literal>
                </emma:interpretation>
                <emma:interpretation id="interp30" emma:lang="en-US" emma:confidence="0">
                  <emma:literal>U 1</emma:literal>
                </emma:interpretation>
              </emma:one-of>
            </emma:emma>
          </inkml:annotationXML>
          <inkml:trace contextRef="#ctx0" brushRef="#br0" timeOffset="7484.7482">9051 9163 33,'0'0'93,"7"-25"-3,-5-5 0,7-10-56,-2 6-18,-2-8 0,2 5-5,-7-2 0,2 9-1,-6 2 2,4 28 0,-14-30 1,14 30 0,0 0 0,-19 23 0,15 5-3,8 14-1,5 4-1,8 12-1,6-1-2,4 6 1,6-3-4,4-5 1,2-9-2,-4-4 2,-5-12-2,-7-5 2,-23-25-1,18 30 1,-18-30 0,-25 19 2,-3-17 2,0 0 0,-11-6 3,4 4-1,-1-5 2,5 3 0,4-5-1,27 7-1,-33-9-3,33 9 0,0 0-3,0 0 0,42-3-4,-12 1-5,19 7-21,-8-12-68,17-3-29,2-1-2,4-5 0</inkml:trace>
        </inkml:traceGroup>
        <inkml:traceGroup>
          <inkml:annotationXML>
            <emma:emma xmlns:emma="http://www.w3.org/2003/04/emma" version="1.0">
              <emma:interpretation id="{9CC12948-5791-44C6-9D09-48547E277056}" emma:medium="tactile" emma:mode="ink">
                <msink:context xmlns:msink="http://schemas.microsoft.com/ink/2010/main" type="inkWord" rotatedBoundingBox="12776,9635 13194,9612 13242,10504 12825,10526"/>
              </emma:interpretation>
            </emma:emma>
          </inkml:annotationXML>
          <inkml:trace contextRef="#ctx0" brushRef="#br0" timeOffset="8250.4121">10875 9045 105,'2'-20'106,"10"-1"-3,-6-11-1,-1-10-69,11 5-13,-4-11-4,4 4-4,-7 0 2,5 7 0,-9 0 3,2 14 1,-10-3 0,3 26-1,-2-20-4,2 20 1,0 0-5,-7 30 0,7-5-4,5 14-1,-1 8 0,10 8-2,2 12-4,5 2-1,2 3-3,5-5-2,2 0 1,-2-7 1,-1-5-2,-6-11 2,-5-7 1,-4-7 3,-8-7 2,-8-2 3,4-21-1,-28 30 2,3-21 0,-1 0 2,-6-7 1,2 3 1,0-7 1,7 4 1,0-7 1,23 5 0,-30-11 0,30 11-2,0 0 0,0 0-2,30-25-2,-7 22-1,5 1-2,4 2-1,5 5-1,-3 1 1,3 4-4,-4-1 0,-6 2-5,-4-8-12,3 11-39,-26-14-74,23 0 0,-23 0-4,0 0 2</inkml:trace>
        </inkml:traceGroup>
      </inkml:traceGroup>
    </inkml:traceGroup>
  </inkml:traceGroup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6:02.266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F5BDEAB2-72AB-4567-9011-D0410DC0213A}" emma:medium="tactile" emma:mode="ink">
          <msink:context xmlns:msink="http://schemas.microsoft.com/ink/2010/main" type="writingRegion" rotatedBoundingBox="2171,6474 6618,6427 6661,10577 2214,10624"/>
        </emma:interpretation>
      </emma:emma>
    </inkml:annotationXML>
    <inkml:traceGroup>
      <inkml:annotationXML>
        <emma:emma xmlns:emma="http://www.w3.org/2003/04/emma" version="1.0">
          <emma:interpretation id="{E1D42866-AC8B-4AEE-90BB-21307E363406}" emma:medium="tactile" emma:mode="ink">
            <msink:context xmlns:msink="http://schemas.microsoft.com/ink/2010/main" type="paragraph" rotatedBoundingBox="2233,6473 6460,6429 6466,7011 2239,70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28614B-A989-464F-8A35-1D8E871CDFDA}" emma:medium="tactile" emma:mode="ink">
              <msink:context xmlns:msink="http://schemas.microsoft.com/ink/2010/main" type="inkBullet" rotatedBoundingBox="2233,6506 2812,6500 2817,6958 2238,6964"/>
            </emma:interpretation>
            <emma:one-of disjunction-type="recognition" id="oneOf0">
              <emma:interpretation id="interp0" emma:lang="en-US" emma:confidence="0">
                <emma:literal>↳</emma:literal>
              </emma:interpretation>
            </emma:one-of>
          </emma:emma>
        </inkml:annotationXML>
        <inkml:trace contextRef="#ctx0" brushRef="#br0">722 5846 92,'20'-30'105,"-17"0"-4,6 0-1,0-3-67,-9-8-13,5 4-6,-12 0-5,2 2-1,-11 5-2,-2 7 4,-12 5 0,-7 9 2,-14 4-1,0 14-1,-4 5 3,2 14-8,4 9 5,8 11-4,8 5 2,22 3-5,15 1 4,17-4-5,18-9 0,14-7 1,10-18-1,6-15-2,5-8-2,-7-17-11,0-4-17,-21-17-52,-9-4-38,-9 2-3,-17-5-1</inkml:trace>
      </inkml:traceGroup>
      <inkml:traceGroup>
        <inkml:annotationXML>
          <emma:emma xmlns:emma="http://www.w3.org/2003/04/emma" version="1.0">
            <emma:interpretation id="{800A7EC8-A5C0-4628-873E-D8F388377F18}" emma:medium="tactile" emma:mode="ink">
              <msink:context xmlns:msink="http://schemas.microsoft.com/ink/2010/main" type="line" rotatedBoundingBox="4318,6451 6460,6429 6466,7011 4325,7034"/>
            </emma:interpretation>
          </emma:emma>
        </inkml:annotationXML>
        <inkml:traceGroup>
          <inkml:annotationXML>
            <emma:emma xmlns:emma="http://www.w3.org/2003/04/emma" version="1.0">
              <emma:interpretation id="{7A23F7A3-19CF-48F0-9783-947A82BC8EE7}" emma:medium="tactile" emma:mode="ink">
                <msink:context xmlns:msink="http://schemas.microsoft.com/ink/2010/main" type="inkWord" rotatedBoundingBox="4320,6553 4823,6548 4828,6963 4324,6968"/>
              </emma:interpretation>
            </emma:emma>
          </inkml:annotationXML>
          <inkml:trace contextRef="#ctx0" brushRef="#br0" timeOffset="750.0317">2901 5742 1,'-7'-53'55,"5"32"28,-14-7-13,-3 1-36,-2 6 1,-9-5-5,0 13-1,-11-1-5,4 14 3,-14-3-2,7 15 1,-7 6-2,10 15-5,2 4-2,4 9-4,12 0-1,9 5-7,12-5 2,11 0-6,12-11 0,11-10 0,5-9 0,9-11-1,0-17 2,3-8-6,-3-8-10,-11-18-24,1-3-75,-10 5-2,-15-6-4,-4 10 1</inkml:trace>
        </inkml:traceGroup>
        <inkml:traceGroup>
          <inkml:annotationXML>
            <emma:emma xmlns:emma="http://www.w3.org/2003/04/emma" version="1.0">
              <emma:interpretation id="{BDDF3D19-8F03-4E60-A099-1758066EC815}" emma:medium="tactile" emma:mode="ink">
                <msink:context xmlns:msink="http://schemas.microsoft.com/ink/2010/main" type="inkWord" rotatedBoundingBox="5938,6434 6460,6429 6466,7011 5945,7017"/>
              </emma:interpretation>
            </emma:emma>
          </inkml:annotationXML>
          <inkml:trace contextRef="#ctx0" brushRef="#br0" timeOffset="1328.1856">4526 5682 29,'7'-39'93,"-2"18"1,-8-5-37,-4-11-23,7 10-2,-16-10-2,2 11 1,-18-1 0,0 15-1,-19-2-2,0 19-2,-11 2-5,6 18 0,-4 12-4,12 14-7,4 9 1,14 9-5,16 1 1,14-1-4,19-5 1,13-8-3,12-17 0,9-16-1,7-14-4,0-18-9,0-7-22,-16-23-40,-3-3-53,-8-6 1,-17-1-3,-9 3 26</inkml:trace>
        </inkml:traceGroup>
      </inkml:traceGroup>
    </inkml:traceGroup>
    <inkml:traceGroup>
      <inkml:annotationXML>
        <emma:emma xmlns:emma="http://www.w3.org/2003/04/emma" version="1.0">
          <emma:interpretation id="{ABCBE881-4DFB-4684-A80A-B82913052C26}" emma:medium="tactile" emma:mode="ink">
            <msink:context xmlns:msink="http://schemas.microsoft.com/ink/2010/main" type="paragraph" rotatedBoundingBox="2191,8276 6638,8249 6642,8838 2195,88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D34BB89-7FCC-446C-B361-166C07481104}" emma:medium="tactile" emma:mode="ink">
              <msink:context xmlns:msink="http://schemas.microsoft.com/ink/2010/main" type="line" rotatedBoundingBox="2191,8276 6638,8249 6642,8838 2195,8866"/>
            </emma:interpretation>
          </emma:emma>
        </inkml:annotationXML>
        <inkml:traceGroup>
          <inkml:annotationXML>
            <emma:emma xmlns:emma="http://www.w3.org/2003/04/emma" version="1.0">
              <emma:interpretation id="{C250C583-0872-4A9B-B6A3-6EB90AEDE502}" emma:medium="tactile" emma:mode="ink">
                <msink:context xmlns:msink="http://schemas.microsoft.com/ink/2010/main" type="inkWord" rotatedBoundingBox="2192,8408 2736,8405 2738,8788 2194,8791"/>
              </emma:interpretation>
              <emma:one-of disjunction-type="recognition" id="oneOf1">
                <emma:interpretation id="interp1" emma:lang="en-US" emma:confidence="1">
                  <emma:literal>o</emma:literal>
                </emma:interpretation>
                <emma:interpretation id="interp2" emma:lang="en-US" emma:confidence="0">
                  <emma:literal>c</emma:literal>
                </emma:interpretation>
                <emma:interpretation id="interp3" emma:lang="en-US" emma:confidence="0">
                  <emma:literal>O</emma:literal>
                </emma:interpretation>
                <emma:interpretation id="interp4" emma:lang="en-US" emma:confidence="0">
                  <emma:literal>0</emma:literal>
                </emma:interpretation>
                <emma:interpretation id="interp5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2265.7374">632 7584 64,'-3'-28'89,"3"28"1,-4-32-31,-3 4-22,4 8-7,-6-6-6,9 26-2,-30-39-3,9 27 0,-11 5 1,0 12 0,-10 4-3,5 14 1,-4 3-2,6 13-3,0 3 0,15 4-4,8 2-2,14-2-1,15-6-1,17-8 0,15-11-3,11-14 1,7-17-2,2-10 0,-2-15-6,-5-9-9,-9 0-9,-23-13-23,-4 8-52,-19 5-21,-14 5 1,-9 11-1</inkml:trace>
        </inkml:traceGroup>
        <inkml:traceGroup>
          <inkml:annotationXML>
            <emma:emma xmlns:emma="http://www.w3.org/2003/04/emma" version="1.0">
              <emma:interpretation id="{1C8544A6-3F21-4AC3-BCCD-EB8625C8E2EE}" emma:medium="tactile" emma:mode="ink">
                <msink:context xmlns:msink="http://schemas.microsoft.com/ink/2010/main" type="inkWord" rotatedBoundingBox="4354,8263 4789,8260 4793,8803 4358,8805">
                  <msink:destinationLink direction="with" ref="{6EF275D8-2CB3-4D4A-8BF2-28C7FA1C152A}"/>
                </msink:context>
              </emma:interpretation>
              <emma:one-of disjunction-type="recognition" id="oneOf2">
                <emma:interpretation id="interp6" emma:lang="en-US" emma:confidence="0">
                  <emma:literal>o</emma:literal>
                </emma:interpretation>
                <emma:interpretation id="interp7" emma:lang="en-US" emma:confidence="0">
                  <emma:literal>0</emma:literal>
                </emma:interpretation>
                <emma:interpretation id="interp8" emma:lang="en-US" emma:confidence="0">
                  <emma:literal>O</emma:literal>
                </emma:interpretation>
                <emma:interpretation id="interp9" emma:lang="en-US" emma:confidence="0">
                  <emma:literal>c</emma:literal>
                </emma:interpretation>
                <emma:interpretation id="interp10" emma:lang="en-US" emma:confidence="0">
                  <emma:literal>C</emma:literal>
                </emma:interpretation>
              </emma:one-of>
            </emma:emma>
          </inkml:annotationXML>
          <inkml:trace contextRef="#ctx0" brushRef="#br0" timeOffset="2937.6405">2781 7397 3,'9'-48'85,"-4"27"9,-8 0-37,-8-4-7,11 25-2,-37-30-2,16 27-6,-18 1-3,7 18-5,-15 0-5,10 21-4,-6 5-3,10 16-2,1 2-6,14 9 0,8-5-3,13 1-1,10-14-1,13-10-2,11-20 0,7-18-3,4-17-1,1-16-6,4-10-11,-12-15-25,5 2-66,-13 0-20,-8-3-2,-9 13 3</inkml:trace>
        </inkml:traceGroup>
        <inkml:traceGroup>
          <inkml:annotationXML>
            <emma:emma xmlns:emma="http://www.w3.org/2003/04/emma" version="1.0">
              <emma:interpretation id="{5CA48939-C086-42B5-AB2B-372C4E0D373A}" emma:medium="tactile" emma:mode="ink">
                <msink:context xmlns:msink="http://schemas.microsoft.com/ink/2010/main" type="inkWord" rotatedBoundingBox="6086,8324 6638,8320 6642,8838 6089,8842"/>
              </emma:interpretation>
              <emma:one-of disjunction-type="recognition" id="oneOf3">
                <emma:interpretation id="interp11" emma:lang="en-US" emma:confidence="0">
                  <emma:literal>c</emma:literal>
                </emma:interpretation>
                <emma:interpretation id="interp12" emma:lang="en-US" emma:confidence="0">
                  <emma:literal>•</emma:literal>
                </emma:interpretation>
                <emma:interpretation id="interp13" emma:lang="en-US" emma:confidence="0">
                  <emma:literal>S</emma:literal>
                </emma:interpretation>
                <emma:interpretation id="interp14" emma:lang="en-US" emma:confidence="0">
                  <emma:literal>O</emma:literal>
                </emma:interpretation>
                <emma:interpretation id="interp15" emma:lang="en-US" emma:confidence="0">
                  <emma:literal>0</emma:literal>
                </emma:interpretation>
              </emma:one-of>
            </emma:emma>
          </inkml:annotationXML>
          <inkml:trace contextRef="#ctx0" brushRef="#br0" timeOffset="3609.5491">4674 7672 5,'0'0'95,"23"-53"3,-14 23 2,0-3-52,-11-11-10,4 12-13,-11-7-4,0 9-6,-9-2 1,-1 9-2,-11-1-1,-5 11 0,-11 1 1,-2 14 0,-10 8-2,0 13-1,-4 9-1,9 14-1,4 7-3,15 10 3,13 1-5,19 3 3,13-7-2,19-11 1,14-15-2,9-18-3,10-16-4,-3-23-12,4-7-19,-13-20-29,0-8-58,-7 0-2,-12 0-1,-7 10 1</inkml:trace>
        </inkml:traceGroup>
      </inkml:traceGroup>
    </inkml:traceGroup>
    <inkml:traceGroup>
      <inkml:annotationXML>
        <emma:emma xmlns:emma="http://www.w3.org/2003/04/emma" version="1.0">
          <emma:interpretation id="{C62231AE-1F6A-4A38-948B-842FDD5154D9}" emma:medium="tactile" emma:mode="ink">
            <msink:context xmlns:msink="http://schemas.microsoft.com/ink/2010/main" type="paragraph" rotatedBoundingBox="2284,10098 6483,9831 6519,10395 2320,106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D5FD319-A8C7-4FD3-84F9-2AF7F9FD3995}" emma:medium="tactile" emma:mode="ink">
              <msink:context xmlns:msink="http://schemas.microsoft.com/ink/2010/main" type="inkBullet" rotatedBoundingBox="2288,10167 2895,10129 2924,10595 2318,10633"/>
            </emma:interpretation>
            <emma:one-of disjunction-type="recognition" id="oneOf4">
              <emma:interpretation id="interp16" emma:lang="en-US" emma:confidence="0">
                <emma:literal>↳</emma:literal>
              </emma:interpretation>
            </emma:one-of>
          </emma:emma>
        </inkml:annotationXML>
        <inkml:trace contextRef="#ctx0" brushRef="#br0" timeOffset="4484.5936">832 9396 7,'0'0'94,"0"0"7,33-14-2,-33 14-51,16-43-9,-9 17-7,-9-8-7,-1-1-8,-8 0-6,-5 5-3,-10 5-2,-9 6-2,-8 12 2,-8 14 1,-9 10 2,2 13 2,-2 7 1,9 13 1,3 1-1,20 11 2,14-6-2,28-3 0,16-9-4,19-5 1,6-18-4,10-10 2,6-18-2,-2-13-3,-6-13-3,-10-15-14,-5 2-25,-22-10-83,-1-4 0,-6 7-6,-10 5 1</inkml:trace>
      </inkml:traceGroup>
      <inkml:traceGroup>
        <inkml:annotationXML>
          <emma:emma xmlns:emma="http://www.w3.org/2003/04/emma" version="1.0">
            <emma:interpretation id="{8933258E-58E3-4295-883F-4E23D32CC3E0}" emma:medium="tactile" emma:mode="ink">
              <msink:context xmlns:msink="http://schemas.microsoft.com/ink/2010/main" type="line" rotatedBoundingBox="4411,9963 6483,9831 6519,10395 4447,10527"/>
            </emma:interpretation>
          </emma:emma>
        </inkml:annotationXML>
        <inkml:traceGroup>
          <inkml:annotationXML>
            <emma:emma xmlns:emma="http://www.w3.org/2003/04/emma" version="1.0">
              <emma:interpretation id="{62B8B042-302F-4F72-AE50-95AFF8700EEF}" emma:medium="tactile" emma:mode="ink">
                <msink:context xmlns:msink="http://schemas.microsoft.com/ink/2010/main" type="inkWord" rotatedBoundingBox="4359,10077 4873,9870 5055,10324 4541,10530"/>
              </emma:interpretation>
              <emma:one-of disjunction-type="recognition" id="oneOf5">
                <emma:interpretation id="interp17" emma:lang="en-US" emma:confidence="0.5">
                  <emma:literal>00</emma:literal>
                </emma:interpretation>
                <emma:interpretation id="interp18" emma:lang="en-US" emma:confidence="0">
                  <emma:literal>0</emma:literal>
                </emma:interpretation>
                <emma:interpretation id="interp19" emma:lang="en-US" emma:confidence="0">
                  <emma:literal>000</emma:literal>
                </emma:interpretation>
                <emma:interpretation id="interp20" emma:lang="en-US" emma:confidence="0">
                  <emma:literal>080</emma:literal>
                </emma:interpretation>
                <emma:interpretation id="interp21" emma:lang="en-US" emma:confidence="0">
                  <emma:literal>00 00</emma:literal>
                </emma:interpretation>
              </emma:one-of>
            </emma:emma>
          </inkml:annotationXML>
          <inkml:trace contextRef="#ctx0" brushRef="#br0" timeOffset="5125.2542">3026 9200 109,'0'0'104,"9"-41"-1,-5 10-37,-6 4-34,-12-10-5,10 5-8,-17-3-5,0 10-3,-16 1-2,0 11 1,-14 3-1,1 15 0,-10 4 0,2 14 0,2 7-1,8 12 0,6 6-1,17 8 1,14 1-2,20 1 0,14-5-1,18-4-1,10-12-1,9-12-2,7-16 0,-5-11-5,3-12-12,-19-20-20,5 1-36,-19-18-48,-13-4 0,-10 0-2,-7-3 16</inkml:trace>
        </inkml:traceGroup>
        <inkml:traceGroup>
          <inkml:annotationXML>
            <emma:emma xmlns:emma="http://www.w3.org/2003/04/emma" version="1.0">
              <emma:interpretation id="{A80B346C-0870-4BA6-8540-8FB9F5AC7182}" emma:medium="tactile" emma:mode="ink">
                <msink:context xmlns:msink="http://schemas.microsoft.com/ink/2010/main" type="inkWord" rotatedBoundingBox="5936,9940 6488,9905 6519,10395 5967,10430"/>
              </emma:interpretation>
            </emma:emma>
          </inkml:annotationXML>
          <inkml:trace contextRef="#ctx0" brushRef="#br0" timeOffset="5687.7791">4517 9207 128,'11'-23'114,"6"0"2,-8-5-34,-5-11-40,8 11-6,-12-11-10,0 7-4,-12-1-6,1 8-6,-14 4-1,-8 7-5,-13 10 2,-2 13-1,-12 5 0,-3 18 1,-1 10-1,6 11 3,5 4-2,16 6 3,14-6-5,20 1 2,20-9-1,17-10-1,17-14-2,9-15-1,9-15 0,3-14-5,-3-8-3,-11-15-11,-5 3-19,-25-21-35,-5 5-57,-19 6-3,-11 7-1,-11 8 3</inkml:trace>
        </inkml:traceGroup>
      </inkml:traceGroup>
    </inkml:traceGroup>
  </inkml:traceGroup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5:42.046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0FEB998C-8D9B-49BE-B578-D233C0868E4F}" emma:medium="tactile" emma:mode="ink">
          <msink:context xmlns:msink="http://schemas.microsoft.com/ink/2010/main" type="writingRegion" rotatedBoundingBox="1960,2382 6342,2348 6363,4946 1980,4980"/>
        </emma:interpretation>
      </emma:emma>
    </inkml:annotationXML>
    <inkml:traceGroup>
      <inkml:annotationXML>
        <emma:emma xmlns:emma="http://www.w3.org/2003/04/emma" version="1.0">
          <emma:interpretation id="{1D9B76C1-3487-423B-BBB5-F7C8650D094B}" emma:medium="tactile" emma:mode="ink">
            <msink:context xmlns:msink="http://schemas.microsoft.com/ink/2010/main" type="paragraph" rotatedBoundingBox="1960,2382 6322,2348 6329,3303 1967,33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FE9A5F-56DE-465E-B46F-32C8D654E1D7}" emma:medium="tactile" emma:mode="ink">
              <msink:context xmlns:msink="http://schemas.microsoft.com/ink/2010/main" type="line" rotatedBoundingBox="1960,2382 6322,2348 6329,3303 1967,3337"/>
            </emma:interpretation>
          </emma:emma>
        </inkml:annotationXML>
        <inkml:traceGroup>
          <inkml:annotationXML>
            <emma:emma xmlns:emma="http://www.w3.org/2003/04/emma" version="1.0">
              <emma:interpretation id="{1FEE0138-6F25-489C-9D36-FA0D3FB415DD}" emma:medium="tactile" emma:mode="ink">
                <msink:context xmlns:msink="http://schemas.microsoft.com/ink/2010/main" type="inkWord" rotatedBoundingBox="1960,2382 6322,2348 6329,3303 1967,3337">
                  <msink:destinationLink direction="from" ref="{C75C23C6-CC23-40E3-8AFD-31C1CC3F6D96}"/>
                  <msink:destinationLink direction="to" ref="{5F1B3A4C-DF50-4CC6-B52C-EEFC30A00CA1}"/>
                </msink:context>
              </emma:interpretation>
              <emma:one-of disjunction-type="recognition" id="oneOf0">
                <emma:interpretation id="interp0" emma:lang="en-US" emma:confidence="0">
                  <emma:literal>ors</emma:literal>
                </emma:interpretation>
                <emma:interpretation id="interp1" emma:lang="en-US" emma:confidence="0">
                  <emma:literal>ons</emma:literal>
                </emma:interpretation>
                <emma:interpretation id="interp2" emma:lang="en-US" emma:confidence="0">
                  <emma:literal>or-I</emma:literal>
                </emma:interpretation>
                <emma:interpretation id="interp3" emma:lang="en-US" emma:confidence="0">
                  <emma:literal>01.1</emma:literal>
                </emma:interpretation>
                <emma:interpretation id="interp4" emma:lang="en-US" emma:confidence="0">
                  <emma:literal>01.2</emma:literal>
                </emma:interpretation>
              </emma:one-of>
            </emma:emma>
          </inkml:annotationXML>
          <inkml:trace contextRef="#ctx0" brushRef="#br0">555 1979 63,'23'-26'97,"-16"-1"0,3-1 0,1 0-61,-15-9-12,1 7-10,-8-2-2,-8 9-5,-8 2 1,-6 10 2,-13 6 0,-5 10 2,-11 6-3,0 15 3,-5 8 4,11 12-3,3 8 0,14 10-4,11-2 2,24 5-4,15-7 2,21-6-5,12-13-2,14-13-2,9-19 2,5-16-2,-1-14 0,-4-18-7,-9-7-9,-14-21-24,0 2-80,-21-2-1,-10 5-2,-10 9 0</inkml:trace>
          <inkml:trace contextRef="#ctx0" brushRef="#br0" timeOffset="984.4209">2111 1700 32,'0'0'92,"7"-51"4,0 18-9,0-1-54,-5-8-9,3 3-8,-5 2-2,2 2-3,-6 5 0,1 7 1,3 23 5,-9-25-2,9 25 4,0 0-5,-25 30-1,20 7-1,-2 9-3,7 14-1,3 7-6,4 12 2,6-1 0,6 5-1,6-7 1,3 0-4,0-13 3,-1-5-4,-1-10 5,-8-11-3,-6-5-1,-10-6-1,-2-26 1,-18 30 1,18-30 1,-44 11 0,14-13-1,2 2 3,-4-7 0,4 2 3,0-2 2,8 3 0,20 4-1,-30-12 4,30 12-2,0 0-1,0 0-2,0 0-2,41 0-1,-6 5-4,9 6-3,2-6-14,11 14-39,-6-13-68,0-1-4,-7-3-1,-3-4-3</inkml:trace>
          <inkml:trace contextRef="#ctx0" brushRef="#br0" timeOffset="1578.4442">3259 1960 99,'-23'-4'122,"23"4"1,0 0 3,0 0-65,0 0-18,0 0-10,23-5-9,-23 5-7,48-4-7,-15 1-3,3 1-7,6 2-3,0-7-11,6 14-32,-13-7-81,6-2-3,-4-3-1,-4 0-2</inkml:trace>
          <inkml:trace contextRef="#ctx0" brushRef="#br0" timeOffset="2344.1045">4161 1700 1,'0'-35'63,"7"7"22,-7-16 6,3 0-53,4 8 1,-5-8-2,5 14-2,-12-3 1,5 33-2,-2-37 0,2 37-3,0 0-4,0 0-5,-7 28-7,7 0-1,-2 2-4,6 11-1,1 6-3,6 3 0,-1 6-5,1 1 3,5 3 0,-2 0-3,2-2 0,1-2-1,-4-8 2,-3-4-3,-1-7 4,-2-9-4,-5-8 1,-2-20 1,-9 33 0,9-33-1,-30 23 1,9-12 0,-7 1-1,-2-1-1,-2 3 2,4-2 1,1-5 1,1 2 3,5-9 1,21 0 0,-20-5 1,20 5 3,0 0-4,11-23 0,-11 23-1,37-18-3,-11 11 1,1 2-3,8 1 2,2 1-4,-3 3 3,1-2-2,-3 2-1,-6 0-3,-1 2-3,-25-2-8,35 7-23,-35-7-60,0 0-40,0 0 2,0 0-4</inkml:trace>
        </inkml:traceGroup>
      </inkml:traceGroup>
    </inkml:traceGroup>
    <inkml:traceGroup>
      <inkml:annotationXML>
        <emma:emma xmlns:emma="http://www.w3.org/2003/04/emma" version="1.0">
          <emma:interpretation id="{AFE82BD1-FEDC-4C83-B2DF-4E45DC8C2780}" emma:medium="tactile" emma:mode="ink">
            <msink:context xmlns:msink="http://schemas.microsoft.com/ink/2010/main" type="paragraph" rotatedBoundingBox="2104,4087 6351,4033 6363,4926 2115,49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B728B4-80B4-4B2B-867A-836ED9F06FA0}" emma:medium="tactile" emma:mode="ink">
              <msink:context xmlns:msink="http://schemas.microsoft.com/ink/2010/main" type="line" rotatedBoundingBox="2104,4087 6351,4033 6363,4926 2115,4980"/>
            </emma:interpretation>
          </emma:emma>
        </inkml:annotationXML>
        <inkml:traceGroup>
          <inkml:annotationXML>
            <emma:emma xmlns:emma="http://www.w3.org/2003/04/emma" version="1.0">
              <emma:interpretation id="{4D697DF6-581F-44A1-AAA8-24546E0EA264}" emma:medium="tactile" emma:mode="ink">
                <msink:context xmlns:msink="http://schemas.microsoft.com/ink/2010/main" type="inkWord" rotatedBoundingBox="2108,4387 2820,4378 2828,4971 2115,4980"/>
              </emma:interpretation>
              <emma:one-of disjunction-type="recognition" id="oneOf1">
                <emma:interpretation id="interp5" emma:lang="en-US" emma:confidence="1">
                  <emma:literal>c</emma:literal>
                </emma:interpretation>
                <emma:interpretation id="interp6" emma:lang="en-US" emma:confidence="0">
                  <emma:literal>C</emma:literal>
                </emma:interpretation>
                <emma:interpretation id="interp7" emma:lang="en-US" emma:confidence="0">
                  <emma:literal>O</emma:literal>
                </emma:interpretation>
                <emma:interpretation id="interp8" emma:lang="en-US" emma:confidence="0">
                  <emma:literal>o</emma:literal>
                </emma:interpretation>
                <emma:interpretation id="interp9" emma:lang="en-US" emma:confidence="0">
                  <emma:literal>0</emma:literal>
                </emma:interpretation>
              </emma:one-of>
            </emma:emma>
          </inkml:annotationXML>
          <inkml:trace contextRef="#ctx0" brushRef="#br0" timeOffset="11953.9645">807 3620 88,'7'-21'97,"5"1"5,-8-8-40,-4-9-19,5 7-9,-12-7-8,2 12-6,-13-1-7,-5 10-5,-14 5-5,-16 8-2,-12 13-5,-9 3 1,-2 15-1,-3 7 1,8 11 0,6 9 5,17 10 0,25 2 2,20 2 1,29-2 1,20-11 1,19-8 0,8-23-1,13-13-3,-1-24 1,-2-13-6,-6-12-6,-17-16-14,-10 0-31,-17-3-54,-15-4-5,-9 14 1,-13-2 1</inkml:trace>
        </inkml:traceGroup>
        <inkml:traceGroup>
          <inkml:annotationXML>
            <emma:emma xmlns:emma="http://www.w3.org/2003/04/emma" version="1.0">
              <emma:interpretation id="{E6EBCC4B-01F0-4305-8B42-2118FDCC03C1}" emma:medium="tactile" emma:mode="ink">
                <msink:context xmlns:msink="http://schemas.microsoft.com/ink/2010/main" type="inkWord" rotatedBoundingBox="5957,4038 6351,4033 6363,4918 5968,4923"/>
              </emma:interpretation>
              <emma:one-of disjunction-type="recognition" id="oneOf2">
                <emma:interpretation id="interp10" emma:lang="en-US" emma:confidence="0">
                  <emma:literal>I</emma:literal>
                </emma:interpretation>
                <emma:interpretation id="interp11" emma:lang="en-US" emma:confidence="0">
                  <emma:literal>1</emma:literal>
                </emma:interpretation>
                <emma:interpretation id="interp12" emma:lang="en-US" emma:confidence="0">
                  <emma:literal>l</emma:literal>
                </emma:interpretation>
                <emma:interpretation id="interp13" emma:lang="en-US" emma:confidence="0">
                  <emma:literal>J</emma:literal>
                </emma:interpretation>
                <emma:interpretation id="interp14" emma:lang="en-US" emma:confidence="0">
                  <emma:literal>:</emma:literal>
                </emma:interpretation>
              </emma:one-of>
            </emma:emma>
          </inkml:annotationXML>
          <inkml:trace contextRef="#ctx0" brushRef="#br0" timeOffset="13969.68">4039 3521 30,'18'-23'96,"-18"23"0,24-51 4,-11 10-69,6-6-6,-8-3-12,6-1 5,-8-2-9,2 7 3,-6 2 1,2 9-1,-12 5 4,5 30-1,-2-28 5,2 28-3,-7 21 2,5 9 2,-3 5-6,7 13-5,1 8 1,6 11-5,5 4-1,2 5-4,7-4-2,0-3-7,7-4 3,-2-12 0,0-2 1,-8-14 0,1-7 0,-21-30-1,19 32 3,-19-32 1,0 0-1,-28 25 1,3-18 0,-3-2 0,-2 2 1,-5-3 3,1 1 1,4-3 2,2-4 2,7 0 2,21 2 1,-23-7-1,23 7 1,0 0-3,0 0 1,39-7-3,-13 9-2,6 3-3,3-1-6,-3-4-18,12 17-52,-10-15-56,1 0-2,-7-2-2,-1-2 0</inkml:trace>
        </inkml:traceGroup>
      </inkml:traceGroup>
    </inkml:traceGroup>
  </inkml:traceGroup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8:08.290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A5B2903-EF1E-48FC-A0C3-7AD682EC7DA9}" emma:medium="tactile" emma:mode="ink">
          <msink:context xmlns:msink="http://schemas.microsoft.com/ink/2010/main" type="inkDrawing" rotatedBoundingBox="10794,1107 10966,4685 9201,4769 9030,1192" semanticType="callout" shapeName="Other">
            <msink:sourceLink direction="to" ref="{B1E794FD-BA4D-40BB-99C6-0F72FA8E2AAD}"/>
            <msink:sourceLink direction="to" ref="{603741DC-B81C-48E2-8D87-2B1B06D45336}"/>
          </msink:context>
        </emma:interpretation>
      </emma:emma>
    </inkml:annotationXML>
    <inkml:trace contextRef="#ctx0" brushRef="#br0">369 1844 47,'5'-24'92,"1"2"1,1-15-31,-1-25-15,14-3 0,-3-31-4,14-5-2,-5-28-10,11 2-4,-6-17-6,8 2-6,-8-9-3,2 9-3,-5 6-4,3 16-3,-9 12 5,0 19-3,-5 17 1,-2 24-2,-6 19 1,-9 29 0,0 0-2,9 22 3,-18 9-2,0 17 1,-1 17-1,-1 21 2,-5 16-3,5 23 2,-2 26 0,4 28-2,3 31-2,8 18-1,7 19 3,6 4-3,11 16 2,5-2-3,6-9 0,3-22 2,5-31 2,-3-30-1,0-33-1,-7-31 0,-7-37 2,-8-28-2,-20-44 3,0 0 2,0 0-2,-51-17 3,-1-3-7,-9 2 6,-11 1-5,-5 8 5,0 0-8,1 5 4,4 0-3,6 2 3,5-3 0,2 5 1,4 0 1,3 2 0,1 1 0,5 1-4,3 2 6,5 1 0,6 0 0,10-3 0,22-4 0,-26 0-1,26 0 1,0 0 4,0 0-7,45-4 0,-3 4 1,11 0 1,17 2-3,19 2-2,18 1 6,18 3-7,6-1 6,5 2-6,-1-1 5,3-1-6,-11-1 7,-9 3-3,-19-4 0,-14-1 0,-15 0 1,-13-1 0,-11-3 1,-14 2-1,-10-2 2,-22 0-2,24-2 2,-24 2-1,0 0-1,0 0 0,0 0 0,0 0-1,20 6-1,-20-6 2,0 0-2,2 20-1,-2-20-3,0 0-6,0 0-13,0 0-54,0 0-65,0 0-3,0 0-3,0 0-1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9:34.754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AF00C981-55AF-4834-872A-4A138495540E}" emma:medium="tactile" emma:mode="ink">
          <msink:context xmlns:msink="http://schemas.microsoft.com/ink/2010/main" type="inkDrawing" rotatedBoundingBox="23970,12655 24352,12639 24353,12650 23971,12666" shapeName="Other">
            <msink:destinationLink direction="from" ref="{3D939EE8-BD81-4DB7-AA6C-D1D1C3EE6483}"/>
          </msink:context>
        </emma:interpretation>
      </emma:emma>
    </inkml:annotationXML>
    <inkml:trace contextRef="#ctx0" brushRef="#br0">53 13 43,'-17'4'98,"17"-4"7,-17 7 2,17-7-44,0 0-10,-19 2-8,19-2-8,0 0-9,0 0-7,0 0-5,25-6-6,-25 6-3,38-3-4,-10 1-2,4 2-1,6-2-1,0 2-3,1 2-9,-5-8-16,6 10-40,-10-8-47,-7 0-4,-6-1 0,-17 5-3</inkml:trace>
  </inkml:traceGroup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5:38.936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410195C3-F1DA-41B4-8565-2EBD3D8AD250}" emma:medium="tactile" emma:mode="ink">
          <msink:context xmlns:msink="http://schemas.microsoft.com/ink/2010/main" type="writingRegion" rotatedBoundingBox="13329,501 17352,557 17296,4615 13273,4559">
            <msink:destinationLink direction="with" ref="{E909BF77-7D7E-4443-A3B2-A7528F11E7C3}"/>
          </msink:context>
        </emma:interpretation>
      </emma:emma>
    </inkml:annotationXML>
    <inkml:traceGroup>
      <inkml:annotationXML>
        <emma:emma xmlns:emma="http://www.w3.org/2003/04/emma" version="1.0">
          <emma:interpretation id="{0A9D0DE4-743E-4D43-BBBD-56FA35A6F6B9}" emma:medium="tactile" emma:mode="ink">
            <msink:context xmlns:msink="http://schemas.microsoft.com/ink/2010/main" type="paragraph" rotatedBoundingBox="13345,451 16653,552 16623,1542 13315,14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9178B6-DEEC-44B6-B665-5B02153E8616}" emma:medium="tactile" emma:mode="ink">
              <msink:context xmlns:msink="http://schemas.microsoft.com/ink/2010/main" type="line" rotatedBoundingBox="13345,451 16653,552 16623,1542 13315,1441"/>
            </emma:interpretation>
          </emma:emma>
        </inkml:annotationXML>
        <inkml:traceGroup>
          <inkml:annotationXML>
            <emma:emma xmlns:emma="http://www.w3.org/2003/04/emma" version="1.0">
              <emma:interpretation id="{5E1D37C6-C263-49A4-9C7E-E5760F5C6257}" emma:medium="tactile" emma:mode="ink">
                <msink:context xmlns:msink="http://schemas.microsoft.com/ink/2010/main" type="inkWord" rotatedBoundingBox="13345,451 16653,552 16623,1542 13315,1441">
                  <msink:destinationLink direction="with" ref="{9A992311-C97D-4387-818C-E37739985995}"/>
                </msink:context>
              </emma:interpretation>
              <emma:one-of disjunction-type="recognition" id="oneOf0">
                <emma:interpretation id="interp0" emma:lang="en-US" emma:confidence="0">
                  <emma:literal>"S</emma:literal>
                </emma:interpretation>
                <emma:interpretation id="interp1" emma:lang="en-US" emma:confidence="0">
                  <emma:literal>"s</emma:literal>
                </emma:interpretation>
                <emma:interpretation id="interp2" emma:lang="en-US" emma:confidence="0">
                  <emma:literal>111</emma:literal>
                </emma:interpretation>
                <emma:interpretation id="interp3" emma:lang="en-US" emma:confidence="0">
                  <emma:literal>his</emma:literal>
                </emma:interpretation>
                <emma:interpretation id="interp4" emma:lang="en-US" emma:confidence="0">
                  <emma:literal>112</emma:literal>
                </emma:interpretation>
              </emma:one-of>
            </emma:emma>
          </inkml:annotationXML>
          <inkml:trace contextRef="#ctx0" brushRef="#br0">11461-117 34,'16'-30'90,"-16"30"-1,9-37 0,-6 7-54,6 4-7,-7-4-10,5 0-6,-7-4-1,7 6 0,-9 0 3,2 28 0,-7-39 3,7 39-2,0 0 3,-23-16 0,23 16 0,-19 21-4,12-1 0,3 10-4,2 7-2,8 10 0,-1 3-3,9 10-1,0 5-4,7 0 1,-1-1-4,6-1 4,-5-6-4,-1-1 3,-4-10-2,-2-9 2,-4-5 0,-6-9-1,-4-23 1,-11 28-1,11-28 1,-35 9 0,12-9 1,-7 0 1,0-2 1,2 4 2,0-4 1,5 4 2,3-2 1,20 0 1,-21 5-1,21-5 0,0 0-2,23 11-1,-23-11-1,46 10-1,-16-6-2,7 3-1,2 2-5,1-4-9,3 9-20,-15-16-50,9 8-40,-12-8-6,5 0 2,-9-12-5</inkml:trace>
          <inkml:trace contextRef="#ctx0" brushRef="#br0" timeOffset="1015.678">12853-57 64,'0'0'105,"0"0"2,0 0-2,0 0-39,0 0-31,5-37-11,9 14-8,-5-10-7,5 1-5,-3-7 0,1 0-1,-3 2-1,0 0 0,0 0 0,-2 7 3,-4 2 1,1 7 0,-4 21 2,3-27 2,-3 27 1,0 0 0,0 0 2,0 0-3,-10 36 0,10-3-2,0 6-2,5 10-1,2 8-3,2 8 0,5 4-6,0 5 2,2-2-4,0-3 3,3-9-2,-5-7 1,-1-9-1,-1-12 1,-5-4 0,-7-28 0,0 28 0,0-28 0,0 0 1,-37 18 0,37-18 0,-42 16 1,19-9 3,0 2 1,2-2 3,21-7 2,-30 12 2,30-12 1,0 0 2,0 0-1,0 0 0,0 0-2,28-3-3,-7 3-2,2 0-3,2 0-4,5 5-11,-7-12-21,14 14-70,-11-14-25,1 5 2,-6-7-5</inkml:trace>
          <inkml:trace contextRef="#ctx0" brushRef="#br0" timeOffset="1984.4723">14374-78 87,'0'0'104,"19"-32"1,-10 9-1,3-12-47,4 7-29,-5-13-6,8 1-9,-8 1 0,3 5-3,-9-1 2,2 9-1,-9 1 2,2 25-1,-10-32 0,10 32-1,0 0 0,-23-3-2,23 3-3,-11 33 0,6-3-2,7 14 0,3 11-2,4 12 1,3 7-4,4 7 1,5-1-2,2 1 0,2-5-3,-4-11 1,2-5-1,-2-14 0,-3-9 1,-4-9 1,-2-5-1,-12-23 2,-5 30 2,5-30 0,-32 23-1,4-11 2,-7-1-2,-2 1 2,-4-5 2,4 2 1,0-7 3,9 1 1,1-6 1,27 3 1,-23-11 1,23 11-1,0 0-1,23-23-1,-23 23-2,46-14-4,-16 5 3,7 4-4,-3 3 0,1 2-1,-3 0 0,-2 2-2,-2 3-2,-7-3-2,-21-2-9,25-2-15,-4 8-35,-21-6-64,0 0 0,0 0-3,0-20 4</inkml:trace>
        </inkml:traceGroup>
      </inkml:traceGroup>
    </inkml:traceGroup>
    <inkml:traceGroup>
      <inkml:annotationXML>
        <emma:emma xmlns:emma="http://www.w3.org/2003/04/emma" version="1.0">
          <emma:interpretation id="{82716BAC-1057-49F7-998C-9BB101E8698D}" emma:medium="tactile" emma:mode="ink">
            <msink:context xmlns:msink="http://schemas.microsoft.com/ink/2010/main" type="paragraph" rotatedBoundingBox="13496,1992 17331,2045 17319,2950 13484,28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8347E9C-DEFF-41B4-AAEB-B532965BEC51}" emma:medium="tactile" emma:mode="ink">
              <msink:context xmlns:msink="http://schemas.microsoft.com/ink/2010/main" type="line" rotatedBoundingBox="13496,1992 17331,2045 17319,2950 13484,2898"/>
            </emma:interpretation>
          </emma:emma>
        </inkml:annotationXML>
        <inkml:traceGroup>
          <inkml:annotationXML>
            <emma:emma xmlns:emma="http://www.w3.org/2003/04/emma" version="1.0">
              <emma:interpretation id="{42B2834A-3036-4DE8-B5CC-2B54BD9D7F5A}" emma:medium="tactile" emma:mode="ink">
                <msink:context xmlns:msink="http://schemas.microsoft.com/ink/2010/main" type="inkWord" rotatedBoundingBox="13496,1992 17331,2045 17319,2950 13484,2898"/>
              </emma:interpretation>
              <emma:one-of disjunction-type="recognition" id="oneOf1">
                <emma:interpretation id="interp5" emma:lang="en-US" emma:confidence="0">
                  <emma:literal>off</emma:literal>
                </emma:interpretation>
                <emma:interpretation id="interp6" emma:lang="en-US" emma:confidence="0">
                  <emma:literal>ors</emma:literal>
                </emma:interpretation>
                <emma:interpretation id="interp7" emma:lang="en-US" emma:confidence="0">
                  <emma:literal>ons</emma:literal>
                </emma:interpretation>
                <emma:interpretation id="interp8" emma:lang="en-US" emma:confidence="0">
                  <emma:literal>on-I</emma:literal>
                </emma:interpretation>
                <emma:interpretation id="interp9" emma:lang="en-US" emma:confidence="0">
                  <emma:literal>or-I</emma:literal>
                </emma:interpretation>
              </emma:one-of>
            </emma:emma>
          </inkml:annotationXML>
          <inkml:trace contextRef="#ctx0" brushRef="#br0" timeOffset="12875.8812">12996 1473 93,'14'-37'97,"-2"14"0,-5-7-25,2-16-43,5 7-6,-5-10-4,5 5-3,-10-2 1,3 14-1,-9-3 3,4 15 0,-2 20 0,-11-21 0,11 21-3,0 0 0,-33 32-3,29 3-1,-5 4-3,6 14-2,6 7-2,4 7-1,6 2-3,6 3 0,6-1-3,3-4-1,4-7 0,-2-6 5,-2-13 0,-7-9 1,-3-6-1,-18-26 0,16 30 1,-16-30-1,0 0 0,-39 16-4,14-11-1,-5-3-3,-3 3 5,1-1-3,0 1 6,4-3-1,5 0 5,23-2-3,-28 3 5,28-3-1,0 0 0,0 0-1,35 0-2,-7 0-2,4-3-5,0-6-8,12 14-40,-7-17-74,2 3-6,-6-5 2,-1-4-6</inkml:trace>
          <inkml:trace contextRef="#ctx0" brushRef="#br0" timeOffset="12000.8337">12061 1513 76,'0'0'92,"7"-49"0,-7 17-44,-2 6-20,-12-4-7,-2 5-9,-9 2 0,-3 9 0,-14 2 0,1 12 3,-10 3 1,2 15 2,-4 3 1,7 16 1,-2-2-5,13 13 0,3-2-5,16 7-1,9-2-3,11-2 0,12-12-1,12-5-2,9-9 1,9-12-1,5-11-1,-2-9-2,-1-9-2,-9-10-5,-2 0-5,-14-11-13,0 9-16,-20-14-39,-3 7-32,-5-2-3,-2 0 4</inkml:trace>
          <inkml:trace contextRef="#ctx0" brushRef="#br0" timeOffset="13422.7831">14201 1683 150,'0'0'119,"0"0"4,0 0-6,5 21-77,-5-21-11,37-2-12,-7 2-11,7-5-15,11 10-22,-6-14-53,11 4-33,-2-2-5,4 0 1</inkml:trace>
          <inkml:trace contextRef="#ctx0" brushRef="#br0" timeOffset="14032.1867">15118 1489 49,'18'-39'103,"-2"9"-2,-6-11 5,6-6-46,0 8-30,-7-16-2,5 13-4,-9-6-2,4 11-2,-11 0 2,4 12-3,-7 4-1,5 21-2,0 0-1,0 0-4,0 0-2,-23 37-2,19-3-2,1 12-1,3 5-2,3 12 0,1 1-2,5 1 1,3 0-3,2-3 1,4-4-2,3-8 1,-2-6 0,-1-7 1,-4-2-1,0-12 6,-5-2-5,-9-21 6,-7 30-6,7-30 5,-28 20-5,8-10 6,-6-3 1,-1 4-9,-1-4 10,7 2-8,0-4 11,21-5-7,-27 7 2,27-7-2,0 0-3,0 0 7,20-2-7,-20 2 7,40-5-10,-13 3 8,3 2 2,-2 0-10,0 4 2,-8-8-17,8 17-29,-28-13-85,28 3 2,-28-3-6,0 0-3</inkml:trace>
        </inkml:traceGroup>
      </inkml:traceGroup>
    </inkml:traceGroup>
    <inkml:traceGroup>
      <inkml:annotationXML>
        <emma:emma xmlns:emma="http://www.w3.org/2003/04/emma" version="1.0">
          <emma:interpretation id="{CF0D3A83-AA9F-4556-8BD4-3A6E61D98379}" emma:medium="tactile" emma:mode="ink">
            <msink:context xmlns:msink="http://schemas.microsoft.com/ink/2010/main" type="paragraph" rotatedBoundingBox="13548,3633 17066,3551 17091,4600 13572,468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AA6C414-7614-46C7-AEB8-3ACFEA74CADE}" emma:medium="tactile" emma:mode="ink">
              <msink:context xmlns:msink="http://schemas.microsoft.com/ink/2010/main" type="line" rotatedBoundingBox="13548,3633 17066,3551 17091,4600 13572,4682"/>
            </emma:interpretation>
          </emma:emma>
        </inkml:annotationXML>
        <inkml:traceGroup>
          <inkml:annotationXML>
            <emma:emma xmlns:emma="http://www.w3.org/2003/04/emma" version="1.0">
              <emma:interpretation id="{6D2442E1-A78A-4BC7-90D8-DE4DB16C7A30}" emma:medium="tactile" emma:mode="ink">
                <msink:context xmlns:msink="http://schemas.microsoft.com/ink/2010/main" type="inkWord" rotatedBoundingBox="13548,3633 17066,3551 17091,4600 13572,4682">
                  <msink:destinationLink direction="with" ref="{9A992311-C97D-4387-818C-E37739985995}"/>
                </msink:context>
              </emma:interpretation>
              <emma:one-of disjunction-type="recognition" id="oneOf2">
                <emma:interpretation id="interp10" emma:lang="en-US" emma:confidence="0">
                  <emma:literal>as</emma:literal>
                </emma:interpretation>
                <emma:interpretation id="interp11" emma:lang="en-US" emma:confidence="0">
                  <emma:literal>are</emma:literal>
                </emma:interpretation>
                <emma:interpretation id="interp12" emma:lang="en-US" emma:confidence="0">
                  <emma:literal>art</emma:literal>
                </emma:interpretation>
                <emma:interpretation id="interp13" emma:lang="en-US" emma:confidence="0">
                  <emma:literal>ass</emma:literal>
                </emma:interpretation>
                <emma:interpretation id="interp14" emma:lang="en-US" emma:confidence="0">
                  <emma:literal>an'</emma:literal>
                </emma:interpretation>
              </emma:one-of>
            </emma:emma>
          </inkml:annotationXML>
          <inkml:trace contextRef="#ctx0" brushRef="#br0" timeOffset="20985.6573">13373 3209 85,'11'-41'99,"10"4"3,-5-5-4,-9-9-63,9 10-11,-11-8-1,6 13-9,-13-1 4,2 14-1,-9 2 1,9 21 1,-23-7-2,23 7-1,-26 34-2,15-1-3,1 6-4,8 9-1,2 10 0,7 5-1,7-1-1,7 0-3,6-2-2,1-9-3,2-3 1,0-6-1,-4-12-4,-26-30 2,32 32-1,-32-32 2,0 0 3,-23 14 1,-3-11 0,-6-3 1,-5 4 2,0 3 4,-2 0 2,11 2 2,-2-2 0,30-7 3,-23 9-2,23-9 1,0 0-3,42-7-3,-10-2-7,5 0-7,11 4-25,-11-4-85,12-2-12,-5-1-1,0 1-3</inkml:trace>
          <inkml:trace contextRef="#ctx0" brushRef="#br0" timeOffset="20298.1194">12156 3463 117,'30'-23'111,"-18"-2"-1,-1-1-1,1-6-74,-15-3-13,1 3-4,-12-5-10,-7 7-1,-11 0-2,-3 5 0,-15 2-1,-1 13 2,-14-1 3,5 11-4,-4 9 2,10 12 4,4 2-1,10 14-2,10 2 1,19 5-3,15 2 2,20 0-2,15-11 2,14-7-7,12-12 2,6-9-5,8-12-2,-8-16-11,5-2-27,-20-18-75,-3-8-8,-12-4-3,-11 2-1</inkml:trace>
          <inkml:trace contextRef="#ctx0" brushRef="#br0" timeOffset="21688.8157">14695 3258 131,'33'-28'108,"-15"-9"0,8-4 1,6-8-80,-11-11-4,11 2-12,-11-9 2,4 5-8,-6 0 3,1 6 0,-6 1 0,0 9 0,-7 2 1,2 16-1,-6 3 1,-3 25 1,0 0 0,0 0 0,-5 44-3,0 2-1,1 12-2,4 11 0,0 9-3,4 10-2,6 2 1,1-4-5,5-3 0,3-7-2,2-7 1,-5-11-3,4-5 2,-6-18-1,2-5-1,-9-10 1,-7-20 1,5 28 1,-5-28 0,-23 9 2,2-9 1,-4 0 2,-5 3 1,-3 1 3,-4 1 1,7 2 2,0-5 1,10 7 1,20-9 1,-26 3-2,26-3 0,0 0-1,0 0-2,40-19-1,-15 12-1,5 3-2,5 1-2,-1 1-1,1 4-3,-3 1-3,-2 3-9,-9-8-16,4 16-42,-25-14-57,0 0-2,0 0 1,0 0-1</inkml:trace>
        </inkml:traceGroup>
      </inkml:traceGroup>
    </inkml:traceGroup>
  </inkml:traceGroup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7:28.333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E727A8D8-6D6A-47FD-B7BB-C2D2765FEF4E}" emma:medium="tactile" emma:mode="ink">
          <msink:context xmlns:msink="http://schemas.microsoft.com/ink/2010/main" type="writingRegion" rotatedBoundingBox="21137,486 29793,497 29771,17242 21115,17230"/>
        </emma:interpretation>
      </emma:emma>
    </inkml:annotationXML>
    <inkml:traceGroup>
      <inkml:annotationXML>
        <emma:emma xmlns:emma="http://www.w3.org/2003/04/emma" version="1.0">
          <emma:interpretation id="{A29F2D93-F2F7-4B5E-A67B-685F21435D3C}" emma:medium="tactile" emma:mode="ink">
            <msink:context xmlns:msink="http://schemas.microsoft.com/ink/2010/main" type="paragraph" rotatedBoundingBox="21137,486 27160,494 27159,1524 21136,15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D0214D6-439A-4A6C-B05A-1BF407CA0A1C}" emma:medium="tactile" emma:mode="ink">
              <msink:context xmlns:msink="http://schemas.microsoft.com/ink/2010/main" type="line" rotatedBoundingBox="21137,486 27160,494 27159,1524 21136,1516"/>
            </emma:interpretation>
          </emma:emma>
        </inkml:annotationXML>
        <inkml:traceGroup>
          <inkml:annotationXML>
            <emma:emma xmlns:emma="http://www.w3.org/2003/04/emma" version="1.0">
              <emma:interpretation id="{49311959-BEDC-4B1B-A577-A16B9BEC4560}" emma:medium="tactile" emma:mode="ink">
                <msink:context xmlns:msink="http://schemas.microsoft.com/ink/2010/main" type="inkWord" rotatedBoundingBox="21137,486 27160,494 27159,1524 21136,1516"/>
              </emma:interpretation>
              <emma:one-of disjunction-type="recognition" id="oneOf0">
                <emma:interpretation id="interp0" emma:lang="en-US" emma:confidence="0">
                  <emma:literal>*850,992=9</emma:literal>
                </emma:interpretation>
                <emma:interpretation id="interp1" emma:lang="en-US" emma:confidence="0">
                  <emma:literal>*850,992=9)</emma:literal>
                </emma:interpretation>
                <emma:interpretation id="interp2" emma:lang="en-US" emma:confidence="0">
                  <emma:literal>*850.92=9</emma:literal>
                </emma:interpretation>
                <emma:interpretation id="interp3" emma:lang="en-US" emma:confidence="0">
                  <emma:literal>*850,922=9)</emma:literal>
                </emma:interpretation>
                <emma:interpretation id="interp4" emma:lang="en-US" emma:confidence="0">
                  <emma:literal>*850.92=9)</emma:literal>
                </emma:interpretation>
              </emma:one-of>
            </emma:emma>
          </inkml:annotationXML>
          <inkml:trace contextRef="#ctx0" brushRef="#br0">1081-185 64,'0'0'78,"0"0"0,0 0-23,0 0-12,-5-26-5,5 26-5,0 0-3,0 0-2,0 0-2,0 0-2,0 0-2,0 0-3,0 0-2,0 0-1,-32 19-2,32-19-1,-37 30-1,14-2 0,-9 5-2,2 8 1,-7 10-5,4 8 1,3 6-5,10 4 0,10 3-4,8-7-6,20 0-17,1-18-28,20-6-63,7-13-4,7-14 2,1-16-4</inkml:trace>
          <inkml:trace contextRef="#ctx0" brushRef="#br0" timeOffset="657.0444">1496-4 128,'-13'-20'102,"13"20"2,-37-23-1,4 16-57,8 20-8,-17 4-10,10 17-6,-5 3-7,9 12-4,1 2-3,11 2-2,6-5-5,15-6 0,11-10-1,9-14-1,8-8-1,-1-15 1,3-9-2,-1-9 1,-1 0-1,-6-2-2,-6 2 1,-5 2 0,-16 21 0,21-30 0,-21 30 2,0 0 0,0 0 0,23 11 1,-16 10 0,0 5-1,7 8-3,-3 1 0,8 9-3,-3 2 2,3 0-2,-6-2 3,-1-3 0,-7-4 6,-8-2 2,-4-5 4,-9-7 2,-2-2 3,-10-12 2,3 0 1,-8-13 0,3-8-1,-2-11-1,7-5-2,-1-8-1,8-4-4,6 3-5,3-4-10,11 13-19,-2-7-33,0 35-56,30-32-4,-4 27 0,1 3-2</inkml:trace>
          <inkml:trace contextRef="#ctx0" brushRef="#br0" timeOffset="1157.0691">1829 528 154,'-5'-30'100,"5"30"0,5-33-4,-5 33-73,11-32-8,-11 32-8,10-21-1,-10 21 2,0 0 2,0 0 2,0 0-1,18 37 1,-11-14-3,2 7-2,7 2-7,1 1-5,6 1-4,-5-6 1,5 0 0,-2-7 4,-7-1 3,-14-20 5,9 30 6,-9-30 4,-23 21 1,2-9 2,-9-10 1,5 5-1,-10-9-2,7 2-2,1-5-1,6 3-2,21 2-2,-25-14-2,25 14-3,0 0-2,13-21-8,-13 21-14,49-14-31,-24 0-73,15 1 1,-3-8-4,4 2 2</inkml:trace>
          <inkml:trace contextRef="#ctx0" brushRef="#br0" timeOffset="1453.9603">2078 128 240,'0'0'121,"0"0"-1,0 0-2,0 0-87,0 0-12,42-2-12,-10-1-7,3 6-12,-5-10-28,11 11-76,-6-4-4,-3 5-1,-6 0-1</inkml:trace>
          <inkml:trace contextRef="#ctx0" brushRef="#br0" timeOffset="1672.7211">2120 401 251,'0'0'129,"0"0"-3,0 0-2,23-28-89,2 21-15,5 2-18,0-6-18,14 18-38,-12-12-70,5 10-1,-4-5-3,1 4 0</inkml:trace>
          <inkml:trace contextRef="#ctx0" brushRef="#br0" timeOffset="2047.7403">2819 244 123,'19'-44'98,"-10"21"1,-4-3 0,-8-4-62,3 30-9,-2-41-3,2 41-1,-23-28 0,23 28 1,-51-14-1,23 23-1,-16-2-5,8 16-1,-4 0-7,8 10-1,4 1-4,12 8-2,12-5-1,13-3 1,12-6-2,6-7 1,10-14-2,0-7-3,7-7-10,-9-18-27,6 1-81,-15-10-4,-1 1-2,-9-3 0</inkml:trace>
          <inkml:trace contextRef="#ctx0" brushRef="#br0" timeOffset="2813.4114">3168 313 160,'0'0'108,"0"0"2,0 0-3,4 44-71,-20-19-8,9 12-17,3 7-29,-10-5-45,7 5-42,2-5-6,3-6 0,2-8-3</inkml:trace>
          <inkml:trace contextRef="#ctx0" brushRef="#br0" timeOffset="-1687.5854">12 52 207,'0'0'111,"-21"-13"0,21 13-15,0 0-55,9-31-10,15 29-12,-4-3-6,15 8-4,4-3-7,7 2-9,7 5-14,-6-9-19,15 13-47,-9-6-28,-2 2-2,-10-2 0</inkml:trace>
          <inkml:trace contextRef="#ctx0" brushRef="#br0" timeOffset="-1421.9475">33 241 194,'0'0'117,"0"0"1,-14-24-1,14 24-78,30-11-5,2 13-13,-2-7-9,14 8-6,2-1-11,0-4-17,15 18-38,-8-14-57,-3 5-4,-6-2-2,-4 0-1</inkml:trace>
          <inkml:trace contextRef="#ctx0" brushRef="#br0" timeOffset="-2234.4841">407-82 1,'-7'25'0,"7"-25"45,9 24-1,-9-24-39,0 0-1,0 0-2,12 20-1,-12-20 0,0 0 3,0 0 1,0 0 1,0 0 0,0 0-1,0 0 1,0 0-2,0 0 0,0 0-4,-21-13 1,21 13 0,0 0 2,0 0 2,-21-7 2,21 7 0,-25 4 0,25-4 1,-33 14-1,33-14-1,-32 19-3,32-19-3,-23 18-5,23-18-6,0 0-2,0 0-3,0 0 2,0 0 0,0 0 1,0 0 2,0 0 4,0 0 5,0 0 3,0 0 3,0 0-1,0 0-1,0 0 0,0 0 1,0 0 1,0 0 2,0 0 6,0 0 2,0 0 4,0 0 3,-9-25 3,9 25 2,0 0-2,0 0-1,0 0-2,0 0 1,-16-21 3,16 21 2,0 0 2,0 0 2,0 0 2,0 0 0,-26-26 1,26 26-3,0 0-3,0 0-5,-14-25-4,14 25-2,0 0-2,0 0-3,0 0 0,0 0-3,0 0-1,-18 30-2,13 2-1,3 13-1,0 10-4,-1 13 1,1 4-4,2 2-1,2 0-5,1-13-7,8-1-25,-11-30-45,14-7-38,-14-23-2,0 0 1,28-46 0</inkml:trace>
          <inkml:trace contextRef="#ctx0" brushRef="#br0" timeOffset="-1968.8487">409-61 100,'9'-21'101,"-9"21"2,0 0 5,0 0-50,0 0-7,0 0-8,0 0-10,19 32-6,-19-6-8,7 18-3,-5 5-9,3 9-5,2 7-11,-5-7-10,12 9-23,-14-23-35,9 5-42,-4-16-1,2-10 0,-7-23 1</inkml:trace>
          <inkml:trace contextRef="#ctx0" brushRef="#br0" timeOffset="3485.3091">3837-80 99,'0'0'97,"14"-37"4,-14 37-3,-7-39-50,7 39-17,-21-25-5,21 25-8,-43 2-5,15 16-3,-9 8-3,0 8 0,2 8-4,3 4 0,4 0-2,8-4 0,13-10-1,7-9 0,0-23-1,34 7 0,-8-23 0,6-9 0,-2-5 2,0-5-2,-2 3 2,-7-1-1,-5 6 0,-5 4 1,-11 23-1,7-26 2,-7 26-1,0 0 2,0 0 0,-9 23 1,9-2 0,5 9 1,6 7-2,8 7 2,4 11-3,4 5 0,6 7-2,-1 5 1,-4 0-1,-5-3 1,-9-2-1,-10-5 1,-8-9 0,-13-7 2,-8-13-1,-5-8 3,-5-16 0,3-9 1,-3-16-1,5-9 0,3-12-1,11-7-2,4-2-3,5-7-8,12 9-8,-5-9-23,18 23-32,-4-5-44,11 12 1,1 4-1,2 8 1</inkml:trace>
          <inkml:trace contextRef="#ctx0" brushRef="#br0" timeOffset="3861.3294">4117 389 185,'-10'-23'116,"10"23"2,5-28-2,-5 28-70,30-18-10,-7 15-18,3-1-7,6 6-6,0 3-3,0 6 0,-2 3-3,-4 5 1,-8 1-1,-6 1 1,-12 7-1,-7-3 2,-9 3-2,-5 0 1,-4-3 1,2-2 1,-1-2 0,24-21 1,-27 35-1,27-35 0,0 0-2,18 20-6,10-17-14,-5-17-25,23 5-73,-7-8-4,8-1 1,-6-7-4</inkml:trace>
          <inkml:trace contextRef="#ctx0" brushRef="#br0" timeOffset="4110.3515">4504 56 210,'0'0'121,"0"0"-3,33-18 0,-5 23-83,-3-10-14,14 7-14,5 3-17,-2-5-19,8 14-25,-13-5-60,3 3-4,-10-1 0,-5 3 0</inkml:trace>
          <inkml:trace contextRef="#ctx0" brushRef="#br0" timeOffset="4313.5122">4569 267 235,'23'-14'117,"3"2"-3,13 10-6,0-7-93,10 4-29,11 10-57,-7-8-42,0 3-2,-5-2-4,3 2 2</inkml:trace>
          <inkml:trace contextRef="#ctx0" brushRef="#br0" timeOffset="4625.9914">5442 174 89,'7'-23'94,"0"2"2,-5-2 2,-7-4-61,5 27-5,-20-37-3,20 37 0,-49-26-1,21 26 0,-11-7-1,4 16-2,-8-4-3,10 14-3,-1-1-4,15 7-3,8 3-4,13 2-2,10-2-5,13-3-3,10 1-6,1-15-6,11 5-13,-10-20-21,13 2-57,-15-15-19,0 1 0,-10-12 2</inkml:trace>
          <inkml:trace contextRef="#ctx0" brushRef="#br0" timeOffset="8923.4648">5802-255 46,'0'0'93,"0"0"3,0 0 4,0 0-44,0 0-4,-5 25-11,5-25-7,0 0-8,0 0-6,35 30-5,-35-30-4,44 42-3,-17-8-4,3 8 0,0 11-4,-4 9 1,-10 15-4,-7 1 2,-11 8-3,-14-6 2,-7-1-9,-19-14-12,10-3-39,-10-23-50,3-20-1,0-15-5,4-13 1</inkml:trace>
        </inkml:traceGroup>
      </inkml:traceGroup>
    </inkml:traceGroup>
    <inkml:traceGroup>
      <inkml:annotationXML>
        <emma:emma xmlns:emma="http://www.w3.org/2003/04/emma" version="1.0">
          <emma:interpretation id="{559A5F14-8FB8-4430-984C-EAEDE3A1C198}" emma:medium="tactile" emma:mode="ink">
            <msink:context xmlns:msink="http://schemas.microsoft.com/ink/2010/main" type="paragraph" rotatedBoundingBox="21277,1880 27357,1642 27398,2696 21319,29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DF47288-A6F7-4C5E-BC5D-02F9F1FAB44A}" emma:medium="tactile" emma:mode="ink">
              <msink:context xmlns:msink="http://schemas.microsoft.com/ink/2010/main" type="line" rotatedBoundingBox="21277,1880 27357,1642 27398,2696 21319,2933"/>
            </emma:interpretation>
          </emma:emma>
        </inkml:annotationXML>
        <inkml:traceGroup>
          <inkml:annotationXML>
            <emma:emma xmlns:emma="http://www.w3.org/2003/04/emma" version="1.0">
              <emma:interpretation id="{46A8D04E-344B-4D91-9E72-493BE441EE6E}" emma:medium="tactile" emma:mode="ink">
                <msink:context xmlns:msink="http://schemas.microsoft.com/ink/2010/main" type="inkWord" rotatedBoundingBox="21277,1880 27357,1642 27398,2696 21319,2933"/>
              </emma:interpretation>
              <emma:one-of disjunction-type="recognition" id="oneOf1">
                <emma:interpretation id="interp5" emma:lang="en-US" emma:confidence="0">
                  <emma:literal>It-grad-gad)</emma:literal>
                </emma:interpretation>
                <emma:interpretation id="interp6" emma:lang="en-US" emma:confidence="0">
                  <emma:literal>It-gad-gad)</emma:literal>
                </emma:interpretation>
                <emma:interpretation id="interp7" emma:lang="en-US" emma:confidence="0">
                  <emma:literal>It-gag-gad)</emma:literal>
                </emma:interpretation>
                <emma:interpretation id="interp8" emma:lang="en-US" emma:confidence="0">
                  <emma:literal>HI-grad-gad)</emma:literal>
                </emma:interpretation>
                <emma:interpretation id="interp9" emma:lang="en-US" emma:confidence="0">
                  <emma:literal>#(g.pe,9&gt;=o)</emma:literal>
                </emma:interpretation>
              </emma:one-of>
            </emma:emma>
          </inkml:annotationXML>
          <inkml:trace contextRef="#ctx0" brushRef="#br0" timeOffset="10079.7755">261 1357 6,'0'0'81,"0"0"5,0 0 4,0 0-36,0 0-6,0 0-7,3-23-6,-3 23-3,0 0-2,-7-21-3,7 21-3,0 0-3,0 0-2,0 0-3,-10 37-3,10-37-2,-6 41-3,1-4-3,5 7-4,5 11-7,-3-1-8,9 10-16,-4-15-21,16 4-66,-6-14-4,3-16 2,-20-23-1</inkml:trace>
          <inkml:trace contextRef="#ctx0" brushRef="#br0" timeOffset="10346.4097">478 1213 58,'0'0'102,"0"0"2,0 35 1,0 0-39,-7-1-21,14 17-10,-9 5-12,11 8-7,-4 3-14,4-4-14,5 1-27,-7-13-56,0-14-15,0-9-1,-7-28 0</inkml:trace>
          <inkml:trace contextRef="#ctx0" brushRef="#br0" timeOffset="10548.5548">176 1463 170,'-32'-23'123,"32"23"0,0 0-2,0 0-61,23-23-26,11 25-14,3-2-11,12-2-9,6 6-10,-2-11-16,14 14-29,-16-7-65,0 3-2,-14-3-1,-10 2 0</inkml:trace>
          <inkml:trace contextRef="#ctx0" brushRef="#br0" timeOffset="10751.7094">222 1564 212,'2'-27'121,"-2"27"-2,37-21-2,-9 14-87,21 16-10,4 3-23,0-1-28,21 10-83,-10 0-4,1-3-3,0-4-2</inkml:trace>
          <inkml:trace contextRef="#ctx0" brushRef="#br0" timeOffset="11079.8214">1132 1109 163,'-28'21'115,"0"7"0,-4 14-2,-7 6-73,13 24-9,-1 6-15,13 8-9,7 4-15,7-7-19,21 2-44,6-20-46,13-14 0,3-26-1,13-18 0</inkml:trace>
          <inkml:trace contextRef="#ctx0" brushRef="#br0" timeOffset="11626.7237">1515 1186 102,'0'0'110,"-42"7"-2,17 9 1,-7 12-47,2-1-30,4 17-10,5 2-13,8-2-4,6 2-3,9-11 0,5-10-2,14-11 1,-1-14 1,8-9 0,-2-14-1,-1-5 0,-2-6 1,-2-1-2,-3 3 1,-4 2 0,-5 6 0,-9 24 2,5-27 2,-5 27 0,0 0 2,-9 27 1,4-3-1,5 8 1,2 7-2,8 10-1,6 6-5,5 3 0,9 2-4,2-2 1,3-1-2,-3-1 2,-4-3 2,-8-5 3,-8-6 3,-10-3 2,-16-9 2,-6-4 0,-13-15 1,-1-4-1,-8-16-2,3-10-2,2-11-3,7-7-4,7 0-11,4-11-29,22 6-79,-1 3-5,12 7 0,4-1-4</inkml:trace>
          <inkml:trace contextRef="#ctx0" brushRef="#br0" timeOffset="12111.1224">1937 1788 200,'0'-20'113,"3"-8"0,-1 0-4,5 1-88,-7-4-10,5 8-11,-5 23 1,6-27 2,-6 27 1,0 0 3,0 23 0,3 7 2,-3 4-2,4 13 2,3-1-4,5 7-1,4-5-6,0-1 0,5-4-2,-3-8 2,1-5 6,-5-7-6,-14-23 1,7 30 2,-7-30 4,-23 16 1,2-16 3,-2 3 1,-7-10-5,4 5 8,-1-8 1,27 10-2,-35-14 0,35 14-4,0 0 0,0 0-2,0 0-3,32-16-3,-2 19-4,0-6-7,10 10-25,-15-14-94,10 5-1,-10-5-6,-2 2 3</inkml:trace>
          <inkml:trace contextRef="#ctx0" brushRef="#br0" timeOffset="13345.5594">2249 1539 28,'0'0'96,"0"0"6,-23-12 4,23 12-46,0 0-6,0 0-9,0 0-12,-7-23-9,7 23-10,0 0-6,30-11-7,-30 11-2,23-9-1,-23 9-1,23-5 0,-23 5 1,0 0 0,21 5 0,-21-5 1,0 0-1,0 0 2,0 0-1,0 0 0,9 20 1,-9-20-1,0 0 2,0 0 0,0 0 1,0 0 0,0 0 0,0 0 0,0 0 0,0 0 1,0 0 0,0 0 0,0 0 0,0 0 1,14-23-1,-14 23 1,0 0 0,0 0-1,0 0-1,0 0-1,0 0 0,0 0-1,0 0 0,0 0-1,0 0-4,0 0-14,0 0-31,0 0-60,0 0-4,0 0-1,0 0 0</inkml:trace>
          <inkml:trace contextRef="#ctx0" brushRef="#br0" timeOffset="14361.8273">2224 1181 90,'0'0'99,"-26"-7"5,26 7-2,-27-9-51,27 9-7,0 0-13,0 0-5,-26-7-7,26 7-5,0 0-4,0 0-2,28 18-4,-7-6 0,4 2-2,7 0-1,8 2 0,1 0-2,1 3 1,-1-1 0,3 0 0,-9 1 0,-3-5 1,-9 0-1,-23-14 0,32 20 0,-32-20 1,0 0-1,0 0 1,0 0-2,0 0 1,0 0 0,0 0 0,-23 3 0,23-3 0,-25 0-1,25 0 1,-25 9 0,25-9-1,-24 18 2,24-18-2,-27 24 2,6-13-1,0 3 1,-2 4-1,-5 3 1,-2 5 0,0-1 1,0 3 0,3-3 0,1 3 1,6-7 0,20-21-2,-26 27 1,26-27 0,0 0 0,0 0-2,0 0 1,30-20-2,-30 20-1,35-24 0,-35 24-1,37-25-1,-37 25-1,32-30 0,-32 30 0,30-35 2,-30 35 0,32-39 2,-15 16-1,-4 0 2,4 0-2,-1 2 2,-5 0-1,-11 21 0,23-23 0,-23 23-1,0 0 1,0 0 0,0 0 1,-4 33-1,-10-13 2,14-20-2,-30 37 1,30-37-3,-35 26-4,35-26-10,-27 14-16,27-14-47,0 0-31,0 0-2,0 0-1</inkml:trace>
          <inkml:trace contextRef="#ctx0" brushRef="#br0" timeOffset="14893.1024">2944 1532 89,'0'0'88,"14"-21"2,-12 1-25,0-13-32,3 10-1,-5-12-7,0 12-1,-7-7-2,0 10 0,-11-4 0,18 24-2,-47-25-2,20 23 0,-12-1-1,2 15-1,-12 4-1,8 14-3,-6 5-2,10 4 0,5 5-4,14 2-1,13-2-2,19-5-1,14-13-1,11-10 1,12-12-4,4-13-3,7-7-5,-9-16-12,5 4-21,-23-18-38,2 7-40,-14-5-1,-5 7 2,-6 2 1</inkml:trace>
          <inkml:trace contextRef="#ctx0" brushRef="#br0" timeOffset="15143.1159">3269 1467 229,'23'35'125,"-20"-5"-3,1 12-1,-8 2-93,6 11-25,5 14-50,-5-6-72,3-1-3,0-14-5,4-13 1</inkml:trace>
          <inkml:trace contextRef="#ctx0" brushRef="#br0" timeOffset="16174.4158">3782 1156 36,'0'0'98,"0"0"0,23-21 6,-23 21-44,0 0-12,21 0-9,-21 0-10,0 0-6,25-7-7,-25 7-3,21-12-5,-21 12-1,14-20-3,-14 20-3,4-30-1,-4 30-1,-13-33 0,13 33 0,-33-23 2,12 19 1,-9 6 4,0 9 3,-7 3 0,5 12 3,-2-1-2,8 10 2,1 2-3,11 2 1,7 0-6,14-4 0,7-7-2,13-8-1,6-10 0,4-6-3,7-11 0,-3-9-1,-2-5 0,-4-4 0,-7 2 1,-8-3-1,-20 26 1,24-37 2,-24 37 0,2-20 0,-2 20 1,0 0 1,-21 9-1,21-9 1,-14 35-1,17-12 1,1 7-1,8 4 0,6 3-1,8 3 0,1 1 0,6-2-1,-3 1 1,-3-1 0,-4-2 1,-9-3 1,-9-1 1,-7-3 1,-10-7-1,-9-2 2,-6-10-2,-3-6 1,-7-12-3,-3-12-5,8-4-10,-3-18-23,22 8-67,-8-10-22,16 3-1,1-6-1</inkml:trace>
          <inkml:trace contextRef="#ctx0" brushRef="#br0" timeOffset="16502.5555">4287 1384 212,'24'10'117,"-1"-4"0,0 6-4,-2-7-83,9 8-15,-7 4-10,-7 3-3,-7 6-2,-7 2 0,-6 4 0,-8 0 2,-13 5 3,-1 0 3,-11-2 1,10 2 4,-6-12-1,8 3 2,2-12-2,14 5-1,9-21-3,0 0-4,20 16-5,4-23-13,12 9-24,-10-18-59,20 5-31,-2-8-6,7-2 3</inkml:trace>
          <inkml:trace contextRef="#ctx0" brushRef="#br0" timeOffset="16736.9467">4689 1331 253,'-14'-25'131,"14"25"-1,14-21-2,-14 21-97,44-12-14,-12 15-18,8-1-13,6 14-26,-12-18-33,8 16-56,-5-7-1,-5 2-1,-9-4 2</inkml:trace>
          <inkml:trace contextRef="#ctx0" brushRef="#br0" timeOffset="16924.4517">4784 1539 254,'0'0'132,"0"0"-5,0 0 1,34-14-99,8 5-17,2-3-19,2-1-27,16 13-60,-9-7-35,3 7 0,-8-7-2</inkml:trace>
          <inkml:trace contextRef="#ctx0" brushRef="#br0" timeOffset="17268.223">5735 1481 100,'23'-23'103,"2"-2"0,-1-12-4,-6-7-67,5 7-14,-9 0-14,0 2-9,-10 5-3,-13 7 1,-7 3 7,-7 10 8,-16 1 9,-3 18 6,-16-2 9,8 21 6,-15-3 1,21 19 0,-7-5-9,21 10-6,5-3-8,20 3-5,12-10-5,19-7-4,13-9-4,5-13-7,11-3-16,-6-24-46,11-1-62,-10-12-2,1-7-1,-12-9 0</inkml:trace>
          <inkml:trace contextRef="#ctx0" brushRef="#br0" timeOffset="17533.8614">5915 922 289,'30'-18'134,"-5"36"0,1-6-14,11 27-96,-5 10-13,7 8-9,-2 17-5,-7 7-2,0 14-3,-11-3 2,-3 5-1,-14-9-2,-4 2-17,-21-23-40,-3 0-61,-13-18-5,-7-13 2,-16-15-4</inkml:trace>
        </inkml:traceGroup>
      </inkml:traceGroup>
    </inkml:traceGroup>
    <inkml:traceGroup>
      <inkml:annotationXML>
        <emma:emma xmlns:emma="http://www.w3.org/2003/04/emma" version="1.0">
          <emma:interpretation id="{DEF06CF3-C222-414C-88B2-5E40A2F71DE9}" emma:medium="tactile" emma:mode="ink">
            <msink:context xmlns:msink="http://schemas.microsoft.com/ink/2010/main" type="paragraph" rotatedBoundingBox="21315,3428 27594,3076 27661,4279 21383,46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1F4BCB2-6391-402C-B19D-97E2BA8FBAA3}" emma:medium="tactile" emma:mode="ink">
              <msink:context xmlns:msink="http://schemas.microsoft.com/ink/2010/main" type="line" rotatedBoundingBox="21315,3428 27594,3076 27661,4279 21383,4631"/>
            </emma:interpretation>
          </emma:emma>
        </inkml:annotationXML>
        <inkml:traceGroup>
          <inkml:annotationXML>
            <emma:emma xmlns:emma="http://www.w3.org/2003/04/emma" version="1.0">
              <emma:interpretation id="{58103D64-1A66-41BA-8021-AE1A40D3AAE8}" emma:medium="tactile" emma:mode="ink">
                <msink:context xmlns:msink="http://schemas.microsoft.com/ink/2010/main" type="inkWord" rotatedBoundingBox="21325,3607 21901,3574 21938,4227 21362,4260"/>
              </emma:interpretation>
              <emma:one-of disjunction-type="recognition" id="oneOf2">
                <emma:interpretation id="interp10" emma:lang="en-US" emma:confidence="0">
                  <emma:literal>N</emma:literal>
                </emma:interpretation>
                <emma:interpretation id="interp11" emma:lang="en-US" emma:confidence="0">
                  <emma:literal>t</emma:literal>
                </emma:interpretation>
                <emma:interpretation id="interp12" emma:lang="en-US" emma:confidence="0">
                  <emma:literal>K</emma:literal>
                </emma:interpretation>
                <emma:interpretation id="interp13" emma:lang="en-US" emma:confidence="0">
                  <emma:literal>*</emma:literal>
                </emma:interpretation>
                <emma:interpretation id="interp14" emma:lang="en-US" emma:confidence="0">
                  <emma:literal>k</emma:literal>
                </emma:interpretation>
              </emma:one-of>
            </emma:emma>
          </inkml:annotationXML>
          <inkml:trace contextRef="#ctx0" brushRef="#br0" timeOffset="19018.3054">213 3197 204,'-16'-32'122,"16"32"1,23-23-3,9 20-82,-2-4-9,19 7-16,1 0-14,3 0-16,14 12-35,-16-5-69,5 0 0,-10 0-3,-7 0 1</inkml:trace>
          <inkml:trace contextRef="#ctx0" brushRef="#br0" timeOffset="18580.7843">275 2955 36,'0'0'95,"0"0"9,0 0 3,0 0-39,-25-5-8,25 5-5,0 0-10,2 32-6,-2-32-10,-5 51-8,-1-12-9,3 12-6,1 14-9,-3 2-3,8 4-11,-6-11-16,15 3-22,-12-24-50,11-18-16,-11-21 2,33-30 1</inkml:trace>
          <inkml:trace contextRef="#ctx0" brushRef="#br0" timeOffset="19221.4401">296 3280 238,'0'0'124,"0"0"-4,42-16-2,-12 11-89,13 10-15,10 7-25,1-8-24,17 8-70,-6-1-17,-1-6 1,1-5-5</inkml:trace>
          <inkml:trace contextRef="#ctx0" brushRef="#br0" timeOffset="18799.5439">557 2837 197,'0'0'118,"0"0"2,2 41-20,-13-15-51,15 25-8,-8-1-18,8 17-6,-1-2-10,3 4-5,4 3-13,-3-19-21,16 7-45,-9-18-45,-1-12-2,-13-30 0,10 20 0</inkml:trace>
        </inkml:traceGroup>
        <inkml:traceGroup>
          <inkml:annotationXML>
            <emma:emma xmlns:emma="http://www.w3.org/2003/04/emma" version="1.0">
              <emma:interpretation id="{F86A4436-B094-4B65-9095-DDD8F35CE090}" emma:medium="tactile" emma:mode="ink">
                <msink:context xmlns:msink="http://schemas.microsoft.com/ink/2010/main" type="inkWord" rotatedBoundingBox="22234,3377 27594,3076 27661,4279 22302,4580"/>
              </emma:interpretation>
              <emma:one-of disjunction-type="recognition" id="oneOf3">
                <emma:interpretation id="interp15" emma:lang="en-US" emma:confidence="0">
                  <emma:literal>(950,992=0)</emma:literal>
                </emma:interpretation>
                <emma:interpretation id="interp16" emma:lang="en-US" emma:confidence="0">
                  <emma:literal>(98=0, g 2=0)</emma:literal>
                </emma:interpretation>
                <emma:interpretation id="interp17" emma:lang="en-US" emma:confidence="0">
                  <emma:literal>(gyro, g 2=0)</emma:literal>
                </emma:interpretation>
                <emma:interpretation id="interp18" emma:lang="en-US" emma:confidence="0">
                  <emma:literal>(950,982=0)</emma:literal>
                </emma:interpretation>
                <emma:interpretation id="interp19" emma:lang="en-US" emma:confidence="0">
                  <emma:literal>(geo, g 2=0)</emma:literal>
                </emma:interpretation>
              </emma:one-of>
            </emma:emma>
          </inkml:annotationXML>
          <inkml:trace contextRef="#ctx0" brushRef="#br0" timeOffset="22659.6651">4110 2671 54,'4'-26'88,"-13"-6"0,7 6 3,2 26-55,-28-39 0,28 39-6,-46 0 0,18 23 0,-13 3-2,6 15-3,-4 5-7,11 10-5,5-1-4,11-2-6,17-9-6,14-11-3,11-10-3,6-21-1,8-11 1,-2-14-1,2-10 0,-3-4 4,-8 0 1,-10 3 3,-5 4 2,-6 7 0,-12 23 5,0 0 0,0 0 4,0 0 1,0 0 2,-12 34 2,10-4 1,11 14 0,5 0-3,9 14 0,5 0-5,6 6 0,-1 1-5,1 2 1,-4-2 1,-9-3-2,-12-7 3,-9-6 1,-13-15 1,-8-13 1,-7-14-2,-4-14-1,-5-16-2,4-14 0,-1-9-4,4-9-3,9 4-9,-2-2-17,21 18-35,-1-2-60,10 7 0,2 7-2,12 9 0</inkml:trace>
          <inkml:trace contextRef="#ctx0" brushRef="#br0" timeOffset="23003.4315">4553 3112 199,'9'-28'124,"14"12"1,5 0-4,16 6-79,-12-3-16,10 10-14,-10 3-7,-2 9-3,-9 10-3,-12 6 1,-7 8 1,-13 1 1,-8 10 1,-8 2 2,-3 3 0,-3-1 3,3-6 1,5 0-3,9-10 2,11-2-5,12-7-2,-7-23-12,51 21-17,-19-37-54,19-3-48,2-9-2,5-9-1,-5-4-1</inkml:trace>
          <inkml:trace contextRef="#ctx0" brushRef="#br0" timeOffset="23222.1917">5008 2943 206,'-28'-7'133,"28"7"-3,0 0 0,0 0-70,42-2-39,-15 4-15,8 0-15,6 12-21,-8-16-35,8 11-61,-6-2-4,2 2 1,-9-2-1</inkml:trace>
          <inkml:trace contextRef="#ctx0" brushRef="#br0" timeOffset="23425.3283">5035 3190 198,'0'0'129,"0"0"-3,0 0 1,26-34-79,11 27-24,2 0-17,7 0-18,10 11-34,-10-4-79,7 3-2,0-1-2,-5 3-1</inkml:trace>
          <inkml:trace contextRef="#ctx0" brushRef="#br0" timeOffset="23769.0947">6074 3003 17,'7'-41'93,"5"6"6,-15-4 5,-3-5-46,1 21-5,-23-10-3,5 24-2,-25-14-1,8 28-4,-17-3-6,13 26-5,-12 2-8,15 11-5,4 3-8,18 5-2,8 1-4,18-6-2,14-9-4,11-14-1,12-12-6,4-16-9,8-2-23,-17-26-86,14-2-11,-14-14-3,-4 3 3</inkml:trace>
          <inkml:trace contextRef="#ctx0" brushRef="#br0" timeOffset="24065.9853">6174 2343 193,'30'4'134,"-10"10"1,10 18-3,0 3-60,12 25-43,-10 12-14,8 16-6,-8 8-6,-2 8-1,-12 10-4,-6-8 0,-12 5-8,-16-17-21,4-1-74,-22-19-29,-8-14-1,-11-19-2</inkml:trace>
          <inkml:trace contextRef="#ctx0" brushRef="#br0" timeOffset="19533.9556">1420 2703 152,'-44'35'120,"12"-3"1,0 14 1,-8 0-64,8 30-20,-9-2-14,11 12-12,2 9-11,12-12-17,23 0-34,-3-16-68,22-23-1,8-17-3,12-22 2</inkml:trace>
          <inkml:trace contextRef="#ctx0" brushRef="#br0" timeOffset="20065.2319">1644 2848 101,'-4'-25'110,"4"25"4,-30-28 1,30 28-55,-51 16-12,28 14-13,-12 5-13,7 18-6,-2 5-8,10 2-4,6 0-6,7-9-2,14-5-4,4-16-1,12-11-3,0-19-1,10-10 0,-6-13 1,6-7 0,-8-9 1,3 0 3,-10-5 1,1 7 2,-8 0 2,1 9 3,-5 7 1,-7 21 5,0 0 3,0 0 2,4 24 1,-6 1-1,7 19-1,2 2-3,2 7-4,7 3-5,3-1-2,-3 10-1,2-1 2,-4-4 4,0 0 2,-10-9 4,-6-2 4,-12-15 5,-2-1 0,-7-24-1,-5-7-2,-2-16-4,0-13-3,0-8-16,3-11-16,13 9-40,5-7-59,2 2 0,7 5-2,7 5 1</inkml:trace>
          <inkml:trace contextRef="#ctx0" brushRef="#br0" timeOffset="20518.3808">1988 3453 95,'5'-20'96,"-10"-10"-1,10 4-1,-10 3-47,3-7-38,2 30-2,0-32 5,0 32 3,0 0 4,0 0 0,0 0 1,-12 37 0,8-10 1,11 8-6,-3 2-8,8 0-6,4 2-4,5-2-5,2-2 0,-2-3 1,2-6 1,-9-3 1,-14-23 3,6 37 2,-6-37 1,-34 27 4,1-17 3,-1-1 3,-8-7 2,5 0 3,0-6-1,12 2 2,4-10-1,21 12-1,-9-21-3,9 21-10,32-25-19,-13-1-42,15 6-66,3-4-2,5-1-1,2-10-2</inkml:trace>
          <inkml:trace contextRef="#ctx0" brushRef="#br0" timeOffset="20846.523">2339 3005 241,'0'0'128,"0"0"-3,0 0 0,0 0-94,32-18-13,-6-3-12,4-2-6,4 2-9,1-6-11,2 13-31,-12-7-71,5-2-2,-9 7-3,0 2 1</inkml:trace>
          <inkml:trace contextRef="#ctx0" brushRef="#br0" timeOffset="21065.2844">2364 3156 258,'0'0'136,"-11"25"-1,11-25-2,30 18-92,-9-11-16,16 14-15,2 2-10,0 3-10,10 11-28,-12-17-69,9 1-27,-5-9-3,1-5 1</inkml:trace>
          <inkml:trace contextRef="#ctx0" brushRef="#br0" timeOffset="21455.9254">3212 3137 83,'7'-21'93,"-7"21"-3,23-37-1,-19 14-65,-4 23-8,-2-41-1,2 41 3,-25-35 8,25 35 3,-56-21 5,22 31 4,-20-4 2,13 24-2,-17 0-6,12 17-5,2-3-8,14 9-2,7-5-6,18 1-2,12-12-4,16-12-1,12-11-2,9-10-3,4-10-3,-1-13-9,8-2-16,-20-25-35,9 7-69,-17-12-5,-4 0 3,-13-4-1</inkml:trace>
          <inkml:trace contextRef="#ctx0" brushRef="#br0" timeOffset="21768.9999">3516 3135 319,'5'25'142,"4"17"0,-4-1-6,6 12-116,-4 7-22,-4-9-54,-1 9-79,-2-11-3,5-5-4,-10-17-2</inkml:trace>
        </inkml:traceGroup>
      </inkml:traceGroup>
    </inkml:traceGroup>
    <inkml:traceGroup>
      <inkml:annotationXML>
        <emma:emma xmlns:emma="http://www.w3.org/2003/04/emma" version="1.0">
          <emma:interpretation id="{4AE9498C-6202-43AD-B210-A3433B852B04}" emma:medium="tactile" emma:mode="ink">
            <msink:context xmlns:msink="http://schemas.microsoft.com/ink/2010/main" type="paragraph" rotatedBoundingBox="21603,5775 27892,5622 27922,6854 21632,700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625E028-B756-4CA3-B0C8-B9AC49AA5A25}" emma:medium="tactile" emma:mode="ink">
              <msink:context xmlns:msink="http://schemas.microsoft.com/ink/2010/main" type="line" rotatedBoundingBox="21603,5775 27892,5622 27922,6854 21632,7007"/>
            </emma:interpretation>
          </emma:emma>
        </inkml:annotationXML>
        <inkml:traceGroup>
          <inkml:annotationXML>
            <emma:emma xmlns:emma="http://www.w3.org/2003/04/emma" version="1.0">
              <emma:interpretation id="{B3C507D8-7F24-48D0-9CD2-2EDE92F4B7CC}" emma:medium="tactile" emma:mode="ink">
                <msink:context xmlns:msink="http://schemas.microsoft.com/ink/2010/main" type="inkWord" rotatedBoundingBox="21603,5775 27892,5622 27922,6854 21632,7007"/>
              </emma:interpretation>
              <emma:one-of disjunction-type="recognition" id="oneOf4">
                <emma:interpretation id="interp20" emma:lang="en-US" emma:confidence="0">
                  <emma:literal>#19599270)</emma:literal>
                </emma:interpretation>
                <emma:interpretation id="interp21" emma:lang="en-US" emma:confidence="0">
                  <emma:literal>#19599279)</emma:literal>
                </emma:interpretation>
                <emma:interpretation id="interp22" emma:lang="en-US" emma:confidence="0">
                  <emma:literal>#19599290)</emma:literal>
                </emma:interpretation>
                <emma:interpretation id="interp23" emma:lang="en-US" emma:confidence="0">
                  <emma:literal>#19599299)</emma:literal>
                </emma:interpretation>
                <emma:interpretation id="interp24" emma:lang="en-US" emma:confidence="0">
                  <emma:literal>#19598279)</emma:literal>
                </emma:interpretation>
              </emma:one-of>
            </emma:emma>
          </inkml:annotationXML>
          <inkml:trace contextRef="#ctx0" brushRef="#br0" timeOffset="25269.1694">464 5312 117,'0'0'111,"0"0"4,7-23-1,-7 23-60,0 0-7,0 0-9,21 37-12,-12 3-4,-4 6-8,2 16-4,-2 5-6,2 2-10,2 8-21,-7-17-41,7-10-53,3-10-4,-12-40-1,30 20-1</inkml:trace>
          <inkml:trace contextRef="#ctx0" brushRef="#br0" timeOffset="25769.1931">504 5428 166,'0'0'120,"-28"-28"3,28 28-2,-5-27-67,5 27-12,35-7-16,2 7-13,7-3-7,9 3-8,7 5-14,-2-10-24,9 17-39,-7-10-43,-10 5-2,-8 0 0,-14 2 0</inkml:trace>
          <inkml:trace contextRef="#ctx0" brushRef="#br0" timeOffset="25987.963">497 5601 214,'0'0'125,"0"0"0,0 0-2,0 0-82,37 30-10,4-23-18,17 7-10,9 0-11,0-12-23,14 10-45,-7-12-49,-3-5 1,-4-9-3,-5-7-1</inkml:trace>
          <inkml:trace contextRef="#ctx0" brushRef="#br0" timeOffset="25519.1808">908 5160 157,'0'0'117,"7"35"1,-10-8-1,-6 10-67,16 19-11,-7 2-17,7 11-9,0 2-13,0-8-14,9 6-25,-11-20-41,6-10-36,-2-14-6,-9-25 3,0 0-4</inkml:trace>
          <inkml:trace contextRef="#ctx0" brushRef="#br0" timeOffset="26331.7204">1644 5179 116,'-41'27'114,"11"1"4,-3 7-1,-4 8-48,7 22-27,-9 0-14,16 9-11,0 0-10,11-1-9,12-1-20,5-19-30,23-16-65,2-9-3,11-24 0,5-10-1</inkml:trace>
          <inkml:trace contextRef="#ctx0" brushRef="#br0" timeOffset="26863.9985">1937 5223 106,'0'0'113,"-13"-32"0,13 32 3,-33 9-60,3 0-13,7 23-11,-12 5-12,8 12-5,-3 4-7,7 2-2,9-6-4,9-8 0,10-8-1,-5-33 0,37 20-1,-10-31-1,3-15 1,-2-4-3,2-6 0,-4-6-3,-3 3 0,-7 0-1,2 6 1,-6 3 0,-12 30 2,16-34 2,-16 34 3,0 0 3,0 0 0,0 0 1,2 43 0,3-10 0,4 8-2,5 8-2,4 4-2,6 7 1,1 0-3,0 0 3,-4 0 1,-2 0 3,-10-7 7,-7 0-2,-11-9 7,-5-5-3,-14-11 5,-4-10-4,-5-15-2,2-8-4,-1-18-7,6-7-1,6-5-16,4-13-16,22 11-53,0-5-48,10 3 3,4 5-4,9 8 2</inkml:trace>
          <inkml:trace contextRef="#ctx0" brushRef="#br0" timeOffset="27347.3984">2334 5798 88,'5'-35'98,"-7"10"3,4 4-1,-2 21-45,-9-42-25,9 42-2,-2-20-4,2 20 0,0 0-1,-7 23 0,7-23-3,-3 44-6,6-17-6,4 6-5,4-3-5,3-3-3,7 3-3,-3-4 0,3 1 5,-7-6-4,0 2 4,-10 0-4,-6-2 7,-10 0-2,12-21 8,-39 32-2,9-25 3,5 5 2,-8-12 4,10 4 0,-2-8 1,25 4-1,-23-7 1,23 7-5,0 0-6,14-21-7,9 21-25,-23 0-66,41-25-34,-13 11-2,0-5-2</inkml:trace>
          <inkml:trace contextRef="#ctx0" brushRef="#br0" timeOffset="27909.9238">2593 5461 138,'-23'7'112,"23"-7"1,0 0-23,-23-10-39,23 10-9,0 0-14,23-13-12,-23 13-10,41-7-16,-4 14-26,-4-10-54,8 6-26,3 3-1,-7-3-2</inkml:trace>
          <inkml:trace contextRef="#ctx0" brushRef="#br0" timeOffset="28144.3101">2609 5666 179,'-16'23'119,"16"-23"3,0 0-6,32 19-76,-9-24-15,14 5-18,7 0-25,2-11-37,7 1-61,5-1-5,-2-5 2,-3-3-4</inkml:trace>
          <inkml:trace contextRef="#ctx0" brushRef="#br0" timeOffset="28488.0794">3519 5509 84,'23'-37'105,"-16"10"0,2 1 3,0 1-59,-13-10-11,6 14-11,-16-6-7,14 27-2,-46-30-2,9 27-2,-14 3-1,0 16-1,-9 5-1,5 12 0,-3 1-2,10 12-1,8-4-1,20-3-1,10-2-2,17-7-1,16-11 0,12-10-2,11-7-2,5-11-5,7-5-9,-10-16-22,12 7-45,-11-7-42,-8-5 0,-8 1-2,-8-1 1</inkml:trace>
          <inkml:trace contextRef="#ctx0" brushRef="#br0" timeOffset="28738.0901">3782 5544 249,'21'39'128,"-14"-7"2,2 10-6,0 11-98,-9 9-25,-7-6-68,5 4-57,-3-5-5,-6-16 0,-1-15-3</inkml:trace>
          <inkml:trace contextRef="#ctx0" brushRef="#br0" timeOffset="29581.8813">4479 5244 101,'-5'-23'99,"-11"-10"0,0 3-21,16 30-44,-44-34-1,19 36-10,-7 5-2,4 16-2,-4 2-5,6 15-1,1-1-4,9 0-2,6-4-3,10-8-1,0-27-2,26 21-1,-1-25 0,3-10 0,0-7 1,4-4-1,-4-5 2,-3 2-2,-7 0 2,-1 3-1,-17 25 1,13-33 2,-13 33 0,0 0 2,0 0 0,3 24 2,-1-1-1,5 9 2,7 5-3,4 9 0,8 3-2,4 1-2,0 3-1,2 0 0,-4 1-1,-5-4 0,-12-3 2,-8-6 2,-13-9 1,-6-6 2,-11-8 0,-3-8 1,-7-15-1,7-7 1,-3-13-3,6-5-2,6-7-4,7-5-5,12 8-8,-1-12-19,26 18-32,-4-7-62,11 8-1,2 1-1,5 5 4</inkml:trace>
          <inkml:trace contextRef="#ctx0" brushRef="#br0" timeOffset="29910.0228">4867 5574 166,'0'0'117,"0"0"1,0 0-1,30-16-77,0 13-12,-5-1-14,5 8-8,-4-1-2,-5 6-2,-21-9 0,18 35 2,-20-12 0,-8 7 3,-6 0 0,-4 7 3,-6-5-2,3 5 0,2-7-1,7-2-2,7-3-7,7-25-10,19 35-30,-19-35-82,53-5 0,-9-11-7,9-12 4</inkml:trace>
          <inkml:trace contextRef="#ctx0" brushRef="#br0" timeOffset="30285.042">5393 5174 190,'0'0'124,"-16"24"-1,16-24-2,5 36-79,-5-36-21,32 33-9,-2-15-10,2-2-1,5-2-5,3-2 2,-6-1-2,1 1 1,-7-1 0,-3-1 0,-25-10 2,23 20 2,-23-20 4,-5 37 1,-11-11 3,-7 6 0,-7 3 1,-4 9-1,-1-5-2,0 5-2,3-5-9,4-11-16,19 6-41,9-34-66,-2 26-2,2-26-1,41-21 0</inkml:trace>
          <inkml:trace contextRef="#ctx0" brushRef="#br0" timeOffset="30644.4393">6437 5442 26,'-3'-37'85,"10"10"-1,-11-13 1,-8 3-48,5 7-1,-18 0-1,4 14 4,-20 0 1,6 23 4,-23-2-2,12 25 2,-19 4-11,15 24-5,-1-3-10,19 12-3,8-4-7,20-6-2,18-8-3,13-15-4,17-15-6,7-21-10,14-3-21,-19-25-63,9-5-29,-13-8-3,-5-4 1</inkml:trace>
          <inkml:trace contextRef="#ctx0" brushRef="#br0" timeOffset="30988.2057">6444 4881 202,'23'12'129,"9"9"-2,0 9-2,17 20-83,-14 3-18,8 21-14,-6 14-9,-7 9-2,-4 9-3,-15 3 1,-8 6-5,-15-9-16,-6 3-37,-17-19-64,-16-16 0,-7-17-5,-11-17 2</inkml:trace>
        </inkml:traceGroup>
      </inkml:traceGroup>
    </inkml:traceGroup>
    <inkml:traceGroup>
      <inkml:annotationXML>
        <emma:emma xmlns:emma="http://www.w3.org/2003/04/emma" version="1.0">
          <emma:interpretation id="{924B4D77-1920-42EF-AA81-05C6AF7B3F37}" emma:medium="tactile" emma:mode="ink">
            <msink:context xmlns:msink="http://schemas.microsoft.com/ink/2010/main" type="paragraph" rotatedBoundingBox="21585,7288 29785,7299 29782,8892 21583,88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67BB82-F717-4927-A17B-0400ADA8BE96}" emma:medium="tactile" emma:mode="ink">
              <msink:context xmlns:msink="http://schemas.microsoft.com/ink/2010/main" type="line" rotatedBoundingBox="21585,7288 29785,7299 29782,8892 21583,8880"/>
            </emma:interpretation>
          </emma:emma>
        </inkml:annotationXML>
        <inkml:traceGroup>
          <inkml:annotationXML>
            <emma:emma xmlns:emma="http://www.w3.org/2003/04/emma" version="1.0">
              <emma:interpretation id="{A84715C9-91F8-449D-BBDB-7CC556249274}" emma:medium="tactile" emma:mode="ink">
                <msink:context xmlns:msink="http://schemas.microsoft.com/ink/2010/main" type="inkWord" rotatedBoundingBox="21585,7758 22190,7759 22189,8401 21584,8400"/>
              </emma:interpretation>
              <emma:one-of disjunction-type="recognition" id="oneOf5">
                <emma:interpretation id="interp25" emma:lang="en-US" emma:confidence="1">
                  <emma:literal>#</emma:literal>
                </emma:interpretation>
                <emma:interpretation id="interp26" emma:lang="en-US" emma:confidence="0">
                  <emma:literal>*</emma:literal>
                </emma:interpretation>
                <emma:interpretation id="interp27" emma:lang="en-US" emma:confidence="0">
                  <emma:literal>☹</emma:literal>
                </emma:interpretation>
                <emma:interpretation id="interp28" emma:lang="en-US" emma:confidence="0">
                  <emma:literal>¥</emma:literal>
                </emma:interpretation>
                <emma:interpretation id="interp29" emma:lang="en-US" emma:confidence="0">
                  <emma:literal>K</emma:literal>
                </emma:interpretation>
              </emma:one-of>
            </emma:emma>
          </inkml:annotationXML>
          <inkml:trace contextRef="#ctx0" brushRef="#br0" timeOffset="32472.6508">455 7273 216,'-16'-32'126,"16"32"-4,30-28 2,-2 12-86,23 13-9,4 1-17,10 2-12,6 5-17,-6-5-23,4 14-35,-9-5-49,-11 0 3,-10-2-6,-16 0 5</inkml:trace>
          <inkml:trace contextRef="#ctx0" brushRef="#br0" timeOffset="32691.4105">476 7441 185,'0'0'123,"32"3"-4,5-6 1,9 13-75,3-15-18,13 5-15,3 2-23,-7-6-34,4 4-73,-7 0-1,-6-5-2,-5-2 0</inkml:trace>
          <inkml:trace contextRef="#ctx0" brushRef="#br0" timeOffset="32003.8765">513 7091 119,'0'0'106,"0"0"6,0 0-1,-18 32-60,8-9-6,13 14-15,-6 7-8,10 9-9,-2 7-14,4-2-20,12 6-55,-5-8-38,-2-13-5,2-3 2</inkml:trace>
          <inkml:trace contextRef="#ctx0" brushRef="#br0" timeOffset="32238.2628">804 7010 170,'7'21'117,"-3"-1"6,-1 13-6,11 15-66,-17 5-10,12 16-18,-4 3-12,2 2-15,7 2-18,-10-16-34,10-7-63,-2-11-3,-3-21-2,-9-21 1</inkml:trace>
        </inkml:traceGroup>
        <inkml:traceGroup>
          <inkml:annotationXML>
            <emma:emma xmlns:emma="http://www.w3.org/2003/04/emma" version="1.0">
              <emma:interpretation id="{3C78734F-447A-41C3-9706-38F5A64419E1}" emma:medium="tactile" emma:mode="ink">
                <msink:context xmlns:msink="http://schemas.microsoft.com/ink/2010/main" type="inkWord" rotatedBoundingBox="22503,7289 28089,7297 28087,8546 22501,8538"/>
              </emma:interpretation>
              <emma:one-of disjunction-type="recognition" id="oneOf6">
                <emma:interpretation id="interp30" emma:lang="en-US" emma:confidence="0">
                  <emma:literal>(95799279)</emma:literal>
                </emma:interpretation>
                <emma:interpretation id="interp31" emma:lang="en-US" emma:confidence="0">
                  <emma:literal>(95798279)</emma:literal>
                </emma:interpretation>
                <emma:interpretation id="interp32" emma:lang="en-US" emma:confidence="0">
                  <emma:literal>(957998279)</emma:literal>
                </emma:interpretation>
                <emma:interpretation id="interp33" emma:lang="en-US" emma:confidence="0">
                  <emma:literal>(9579.8279)</emma:literal>
                </emma:interpretation>
                <emma:interpretation id="interp34" emma:lang="en-US" emma:confidence="0">
                  <emma:literal>(9579.9279)</emma:literal>
                </emma:interpretation>
              </emma:one-of>
            </emma:emma>
          </inkml:annotationXML>
          <inkml:trace contextRef="#ctx0" brushRef="#br0" timeOffset="35597.805">4004 7356 294,'-3'25'133,"1"8"-4,-3-8-31,3 21-76,-3 5-35,-11 2-105,9-9-9,0-5-2,0-11-4</inkml:trace>
          <inkml:trace contextRef="#ctx0" brushRef="#br0" timeOffset="36410.3446">4451 6894 77,'7'-23'94,"-14"-14"4,5 5-17,-5 7-46,-11 4-5,18 21-8,-53-12-3,23 26-1,-10 7-2,6 16-2,-3 0-2,9 11-2,7-6-2,12-1-1,9-8-4,16-10-2,7-12-1,7-8-1,5-10 0,4-7 1,-4-7-1,-3-2 1,-2 0 0,-7-3 1,-23 26-1,35-36 0,-35 36 1,21-19-1,-21 19 1,0 0 0,30 32 0,-17 3 2,1 4 1,5 12 2,2 9 2,2 9 0,-5-2 0,5 5 0,-9-5 1,-2 0-2,-10-12 1,-4-2-3,-15-16 0,-3-9-1,-13-12 0,1-9 1,-5-14 0,2-9-2,1-12 0,2-11-2,11-7 0,9-5-5,12 3-12,-2-8-14,27 15-23,-6-6-35,15 8-35,8 11-2,4 3 1</inkml:trace>
          <inkml:trace contextRef="#ctx0" brushRef="#br0" timeOffset="36722.8607">4885 7296 161,'0'0'121,"28"-30"-3,-7 14 0,-3-10-73,19 15-11,-9-3-15,4 7-5,-4 3-5,-3 8-2,-25-4 0,28 26-4,-28-1 2,-5 5-3,-11 7 2,-4 4-3,-8 3 2,0 0 1,3-7-1,2 2 2,7-13-1,6-3 1,10-23-2,14 21 0,-14-21-7,44-12-12,-2 3-30,-10-21-79,14-5-5,-2-6-4,0-6 3</inkml:trace>
          <inkml:trace contextRef="#ctx0" brushRef="#br0" timeOffset="37113.5058">5352 6788 236,'0'0'126,"0"0"0,-7 21-25,7-21-68,34 28-15,-6-12-13,7-2-7,4-1-1,5 4-2,0-1 0,2 0 0,-7 0 1,-2 3 0,-5-3 4,-9 5 2,-6 2 3,-10 0 1,-5 4 3,-11 3 1,-5 7 1,-12-2 3,1 7-4,-10 4 1,3-2-3,0-3-1,2-2-7,9-4-6,2-14-15,24 0-34,-5-21-74,21-10-6,7-13 4,9-4-5</inkml:trace>
          <inkml:trace contextRef="#ctx0" brushRef="#br0" timeOffset="37472.8972">6536 7141 115,'0'0'114,"0"0"-5,23-37 0,-21 10-62,1-1-39,-8-2-8,-4-2-6,-7 2 5,-10 4 3,-11 3 8,-4 14 6,-19 2 6,2 19 4,-11-1 0,9 24 1,-7-3-4,21 17-2,9-3-9,18 2-1,19-4-3,21-5-4,16-11-3,11-14-9,19-3-13,-9-27-37,9 2-70,-7-11-6,-4-10 1,-13-9-3</inkml:trace>
          <inkml:trace contextRef="#ctx0" brushRef="#br0" timeOffset="37754.1622">6575 6548 215,'0'0'133,"35"0"1,-12 16-3,16 23-87,-9 5-18,14 16-11,0 10-10,2 10 0,-7 6-4,-6 4-1,-10 7-1,-12 0 0,-11-5-2,-16-2-4,-14 0-9,-18-18-29,2-1-86,-19-13-1,-4-16-2,-8-15-2</inkml:trace>
          <inkml:trace contextRef="#ctx0" brushRef="#br0" timeOffset="33035.1781">1649 6920 201,'0'0'121,"-30"9"2,7 2-6,0 24-71,-17 2-15,6 18-14,-6 10-4,4 14-6,6-1-4,6 3-9,15 2-14,5-18-23,24-3-44,8-20-36,11-24-4,14-13 3</inkml:trace>
          <inkml:trace contextRef="#ctx0" brushRef="#br0" timeOffset="33519.5768">1921 7007 98,'-9'-41'112,"0"11"-1,-7 4 4,16 26-54,-33-9-16,1 25-12,7 19-9,-5 7-9,2 13-4,2 0-1,6 5-5,6-2-2,7-9-4,14-15 0,2-11-1,14-16 0,0-11-2,3-10-2,1-12 2,-1-4-1,-3-2 3,0-5-1,-5 7 1,1 5-1,-19 25 3,32-30-1,-32 30 1,30 7 0,-30-7-1,35 53 3,-19-9-2,-2 11 2,2 5-2,-7 7 2,0 5 1,-6-3 4,-3-2 1,-12-12 1,-2-4 3,-13-14 0,4-5 1,-12-20-1,3-10-3,-3-16-2,3-9-5,4-12-6,5-8-13,21 3-34,-10-3-73,17-1-6,4-3 2,14 11-3</inkml:trace>
          <inkml:trace contextRef="#ctx0" brushRef="#br0" timeOffset="33972.7246">2279 7441 174,'-5'-32'104,"8"2"-1,-8-5-5,5 3-82,2 4-3,-4 10-3,2 18-1,0 0 4,0 0 1,0 0 1,5 46 0,-5-14-1,7 10-3,0 2-5,4 2-3,3-2-5,2-5 0,0-4 0,0-10 0,1-2 0,-17-23 1,16 28 0,-16-28 0,-7 21 1,7-21 1,-37 16-1,12-7 3,-3-2 3,-2 0 2,-3-5 3,10 3 3,0-7-1,23 2 1,0 0-1,0 0-2,0 0-4,14-21-7,14 16-10,-3-11-32,12 9-86,-2-2-2,-1-5-2,-4 3-1</inkml:trace>
          <inkml:trace contextRef="#ctx0" brushRef="#br0" timeOffset="34894.6455">2565 6853 40,'-30'-7'106,"30"7"4,-30 0 5,30 0-39,0 0-17,-25 14-12,25-14-13,14 30-10,9-10-8,5-1-7,8 4-4,8 0-3,5-2-2,6 2-1,3-7 0,0 0 0,-10 0 0,-4-2 0,-9 0 1,-10 0-1,-25-14 2,18 30-2,-18-30 2,-20 37 0,-3-14 1,-10 2 2,-4 3-2,-4 2 3,-3 7-4,0-5 3,0 3-2,10-7 1,4-3-7,13-2-10,17-23-22,0 0-40,0 0-43,30-9-5,5-12 3,2-9-4</inkml:trace>
          <inkml:trace contextRef="#ctx0" brushRef="#br0" timeOffset="35269.6683">3583 7266 145,'26'-14'108,"-26"14"5,27-39-4,-6 18-70,-14-11-11,2 4-12,-6 0-6,-6 1-5,-8 4-1,11 23 0,-49-33 1,10 31-1,-9 7 2,-5 8 1,-7 8 1,2 9 2,2 5 0,10 4 0,9-2 2,23 2-4,14-11 1,24-5-4,10-9-2,12-9-6,14-8-10,-2-15-19,11 2-44,-9-12-50,-7-9 0,-9 0-4,-7-5 4</inkml:trace>
        </inkml:traceGroup>
        <inkml:traceGroup>
          <inkml:annotationXML>
            <emma:emma xmlns:emma="http://www.w3.org/2003/04/emma" version="1.0">
              <emma:interpretation id="{0F709A51-7867-4712-8920-A31C15ED13AB}" emma:medium="tactile" emma:mode="ink">
                <msink:context xmlns:msink="http://schemas.microsoft.com/ink/2010/main" type="inkWord" rotatedBoundingBox="29143,8187 29783,8188 29782,8892 29142,8891"/>
              </emma:interpretation>
              <emma:one-of disjunction-type="recognition" id="oneOf7">
                <emma:interpretation id="interp35" emma:lang="en-US" emma:confidence="1">
                  <emma:literal>=</emma:literal>
                </emma:interpretation>
                <emma:interpretation id="interp36" emma:lang="en-US" emma:confidence="0">
                  <emma:literal>I</emma:literal>
                </emma:interpretation>
                <emma:interpretation id="interp37" emma:lang="en-US" emma:confidence="0">
                  <emma:literal>[</emma:literal>
                </emma:interpretation>
                <emma:interpretation id="interp38" emma:lang="en-US" emma:confidence="0">
                  <emma:literal>_</emma:literal>
                </emma:interpretation>
                <emma:interpretation id="interp39" emma:lang="en-US" emma:confidence="0">
                  <emma:literal>+</emma:literal>
                </emma:interpretation>
              </emma:one-of>
            </emma:emma>
          </inkml:annotationXML>
          <inkml:trace contextRef="#ctx0" brushRef="#br0" timeOffset="75448.7461">8027 7511 129,'0'0'121,"-30"-23"4,30 23-1,0 0-69,0 0-8,0 0-12,0 0-13,35-12-7,2 12-9,9-2-8,7-14-22,19 18-61,-5-9-42,7 0-5,-7 2 0,-1 3-4</inkml:trace>
          <inkml:trace contextRef="#ctx0" brushRef="#br0" timeOffset="75808.1373">8087 8134 158,'0'0'125,"0"0"3,0 0-3,0 0-75,0 0-12,49-2-11,-12-3-12,14 10-5,2-3-5,4 3-4,3-1-11,-9-11-25,12 0-91,-15-4-4,-4-3-3,-7-7-2</inkml:trace>
        </inkml:traceGroup>
      </inkml:traceGroup>
    </inkml:traceGroup>
    <inkml:traceGroup>
      <inkml:annotationXML>
        <emma:emma xmlns:emma="http://www.w3.org/2003/04/emma" version="1.0">
          <emma:interpretation id="{A22F3F92-1D97-437D-B33D-1F9BBA5CE1EF}" emma:medium="tactile" emma:mode="ink">
            <msink:context xmlns:msink="http://schemas.microsoft.com/ink/2010/main" type="paragraph" rotatedBoundingBox="21742,8890 28258,8838 28269,10300 21754,103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002DA74-0AC1-4991-B1CD-21780E414815}" emma:medium="tactile" emma:mode="ink">
              <msink:context xmlns:msink="http://schemas.microsoft.com/ink/2010/main" type="line" rotatedBoundingBox="21742,8890 28258,8838 28269,10300 21754,10352"/>
            </emma:interpretation>
          </emma:emma>
        </inkml:annotationXML>
        <inkml:traceGroup>
          <inkml:annotationXML>
            <emma:emma xmlns:emma="http://www.w3.org/2003/04/emma" version="1.0">
              <emma:interpretation id="{26CF367E-38E7-43CE-B88E-D72A0FB44B49}" emma:medium="tactile" emma:mode="ink">
                <msink:context xmlns:msink="http://schemas.microsoft.com/ink/2010/main" type="inkWord" rotatedBoundingBox="22638,9236 24357,9222 24365,10216 22646,10230"/>
              </emma:interpretation>
              <emma:one-of disjunction-type="recognition" id="oneOf8">
                <emma:interpretation id="interp40" emma:lang="en-US" emma:confidence="0">
                  <emma:literal>K</emma:literal>
                </emma:interpretation>
                <emma:interpretation id="interp41" emma:lang="en-US" emma:confidence="0">
                  <emma:literal>k</emma:literal>
                </emma:interpretation>
                <emma:interpretation id="interp42" emma:lang="en-US" emma:confidence="0">
                  <emma:literal>☺</emma:literal>
                </emma:interpretation>
                <emma:interpretation id="interp43" emma:lang="en-US" emma:confidence="0">
                  <emma:literal>1</emma:literal>
                </emma:interpretation>
                <emma:interpretation id="interp44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39863.6426">1681 8508 171,'-35'37'118,"3"11"0,0 10 1,-5 0-69,16 18-12,0-2-15,14 7-18,12-5-23,2-16-33,16-5-66,12-9-1,6-13-3,8-17 0</inkml:trace>
          <inkml:trace contextRef="#ctx0" brushRef="#br0" timeOffset="40394.9183">2057 8503 122,'0'0'106,"-46"-20"5,21 27-3,4 13-60,-11 13-10,11 17-13,-4 4-8,13 6-6,3-3-4,11-1-7,7-10-3,5-12-2,14-15-3,0-19-2,6-7 2,-6-11-1,2-6 1,-7-1 2,-5-3 1,-1-2 3,-8 5 2,0 2 0,-9 23 0,7-30 1,-7 30-1,0 0 1,0 0 1,14 32 1,-5-6-1,3 13 1,4 2-1,5 12 1,-1 5-1,1 0 2,0 2 2,0 0 4,-10-5 0,-4 1 4,-9-15 0,-3-1 1,-13-20 1,18-20-1,-49 16-4,17-25-3,-3-14-4,1-9-3,4-10-6,0-4-12,14 7-22,-3-10-52,14 10-31,10 0-2,4 7 1</inkml:trace>
          <inkml:trace contextRef="#ctx0" brushRef="#br0" timeOffset="40910.5672">2445 9212 119,'-4'-32'103,"4"2"-1,-3-12-3,3 3-45,3 7-40,-3-3-6,0 12 0,0 23 4,0-25 3,0 25 2,0 0 1,0 0 2,-5 43-3,5-13 0,9 10-7,0 1-4,8 5-4,6 5-5,-2-5-2,6 1-1,-1-8 2,-3-2-2,-5-10 2,-4-1 1,-14-26 2,-12 30 3,12-30 2,-36 14 3,10-12 1,-4-7 3,2 3 2,-2-7 1,30 9-1,-34-16-1,34 16-2,0 0-1,0 0-4,0 0-7,27-26-13,8 36-45,-3-15-68,5 0-1,0-4-3,0-3-2</inkml:trace>
          <inkml:trace contextRef="#ctx0" brushRef="#br0" timeOffset="41598.1012">2741 8868 89,'0'0'107,"-33"28"3,33-28 5,0 0-58,0 0-5,10-21-15,8-4-11,14-3-12,5-2-11,10-7-16,10 7-18,-1-12-18,13 15-37,-4-1-29,-5 3-1,-7 8 1</inkml:trace>
        </inkml:traceGroup>
        <inkml:traceGroup>
          <inkml:annotationXML>
            <emma:emma xmlns:emma="http://www.w3.org/2003/04/emma" version="1.0">
              <emma:interpretation id="{21A154D6-1DB7-4951-828F-C7D126D0D299}" emma:medium="tactile" emma:mode="ink">
                <msink:context xmlns:msink="http://schemas.microsoft.com/ink/2010/main" type="inkWord" rotatedBoundingBox="21745,9256 25300,9228 25309,10257 21754,10285"/>
              </emma:interpretation>
              <emma:one-of disjunction-type="recognition" id="oneOf9">
                <emma:interpretation id="interp45" emma:lang="en-US" emma:confidence="0">
                  <emma:literal>(959,</emma:literal>
                </emma:interpretation>
                <emma:interpretation id="interp46" emma:lang="en-US" emma:confidence="0">
                  <emma:literal>(959</emma:literal>
                </emma:interpretation>
                <emma:interpretation id="interp47" emma:lang="en-US" emma:confidence="0">
                  <emma:literal>(59</emma:literal>
                </emma:interpretation>
                <emma:interpretation id="interp48" emma:lang="en-US" emma:confidence="0">
                  <emma:literal>(59,</emma:literal>
                </emma:interpretation>
                <emma:interpretation id="interp49" emma:lang="en-US" emma:confidence="0">
                  <emma:literal>(9s=a,</emma:literal>
                </emma:interpretation>
              </emma:one-of>
            </emma:emma>
          </inkml:annotationXML>
          <inkml:trace contextRef="#ctx0" brushRef="#br0" timeOffset="41863.7394">2833 8933 209,'0'0'124,"-11"27"-1,11-27-2,25 28-79,-25-28-10,48 35-18,-8-10-17,1-6-23,17 11-39,-3-10-56,5-3-2,0-10-1,0-10-2</inkml:trace>
          <inkml:trace contextRef="#ctx0" brushRef="#br0" timeOffset="42176.257">3872 8949 116,'23'-35'111,"-14"10"-2,-2-3 4,-7-4-58,-7-7-20,3 4-13,-17-2-10,-7 7-1,-11 5-3,-7 9-1,-12 11 2,3 19 1,-8 2 0,10 19 2,2 6-2,14 10-1,12 0-1,16 4 0,18-9-4,16-7-2,15-8-6,6-15-7,12-7-12,-8-23-27,17-4-72,-9-10-2,-7-9-3,-7-2 3</inkml:trace>
          <inkml:trace contextRef="#ctx0" brushRef="#br0" timeOffset="42379.39">4140 8951 250,'0'33'129,"0"10"-3,-3 13-3,15 11-100,-10 14-44,-4-1-96,7-3-8,-1-8-3,1-18-3</inkml:trace>
          <inkml:trace contextRef="#ctx0" brushRef="#br0" timeOffset="38629.2043">624 8517 68,'0'0'106,"0"0"0,0 0 6,0 0-45,-12 30-17,3-7-8,11 17-14,-6-3-7,8 13-15,1 8-11,0 2-18,11 9-23,-9-6-66,4-13-2,3-8-2,-2-19-1</inkml:trace>
          <inkml:trace contextRef="#ctx0" brushRef="#br0" timeOffset="39097.9776">605 8762 147,'0'0'110,"0"0"4,0 0-4,0 0-64,42-7-8,-8 9-15,17 3-10,5 0-11,1-5-14,6 9-21,-8-12-26,-2 8-53,-7 0 0,-13-1-6,-10 3 5</inkml:trace>
          <inkml:trace contextRef="#ctx0" brushRef="#br0" timeOffset="39316.7385">656 8930 190,'0'0'116,"0"0"1,25-2-4,6 0-75,22 9-10,0 0-23,9-3-20,5 15-38,-2-10-60,-1 0-3,-1-4 1,-6-7-4</inkml:trace>
          <inkml:trace contextRef="#ctx0" brushRef="#br0" timeOffset="38879.2168">836 8506 119,'0'0'112,"0"0"1,0 23 0,-4 9-61,6 26-9,-7 0-8,10 22-15,-7 1-6,6 7-13,1 0-11,-1-12-10,10-7-25,-9-25-40,6-16-30,-11-28 0,0 0-1</inkml:trace>
        </inkml:traceGroup>
        <inkml:traceGroup>
          <inkml:annotationXML>
            <emma:emma xmlns:emma="http://www.w3.org/2003/04/emma" version="1.0">
              <emma:interpretation id="{4A003ECD-32AA-48D5-BEFD-6CC550B920E5}" emma:medium="tactile" emma:mode="ink">
                <msink:context xmlns:msink="http://schemas.microsoft.com/ink/2010/main" type="inkWord" rotatedBoundingBox="25672,8859 28258,8838 28269,10300 25684,10321"/>
              </emma:interpretation>
              <emma:one-of disjunction-type="recognition" id="oneOf10">
                <emma:interpretation id="interp50" emma:lang="en-US" emma:confidence="0">
                  <emma:literal>gala)</emma:literal>
                </emma:interpretation>
                <emma:interpretation id="interp51" emma:lang="en-US" emma:confidence="0">
                  <emma:literal>gad)</emma:literal>
                </emma:interpretation>
                <emma:interpretation id="interp52" emma:lang="en-US" emma:confidence="0">
                  <emma:literal>guard)</emma:literal>
                </emma:interpretation>
                <emma:interpretation id="interp53" emma:lang="en-US" emma:confidence="0">
                  <emma:literal>grand)</emma:literal>
                </emma:interpretation>
                <emma:interpretation id="interp54" emma:lang="en-US" emma:confidence="0">
                  <emma:literal>gaud)</emma:literal>
                </emma:interpretation>
              </emma:one-of>
            </emma:emma>
          </inkml:annotationXML>
          <inkml:trace contextRef="#ctx0" brushRef="#br0" timeOffset="43270.0606">4786 8713 133,'0'-48'105,"5"16"-1,-3-12-3,-7 0-76,12 5-4,-9-1-16,-3 10-3,-6 10-4,11 20 4,-46 0-1,13 20 2,-1 20 2,-3 8-2,2 8 3,3 1-2,11 1 1,14-10-2,9-11 3,15-11-4,6-22 0,11-13-1,1-9 3,2-10 0,-2-11-1,-5 0 3,-5-1-1,-4 3 1,-5 5-2,-2 9 5,-5 2-5,-9 21 2,0 0 1,0 0 1,21 26 2,-14 10-3,2 11 4,5 13-4,4 4 1,5 10-2,3 5-1,1 1-2,-1-8-2,-1-5 2,-9-7-2,-6-2 1,-8-12 0,-9-9 0,-11-12 1,-6-11-1,-3-12-1,-6-9 1,1-13-1,2-17-1,7-7 1,5-5-4,13-1-5,3-3-15,20 11-33,-4-6-66,14 8-5,2 3 1,4 3-3</inkml:trace>
          <inkml:trace contextRef="#ctx0" brushRef="#br0" timeOffset="43613.8275">5232 9064 225,'0'0'128,"0"0"-3,25 0 0,7-2-93,-6-9-12,4 6-14,2 0-7,-2 3-3,-2 4-1,-28-2 0,34 14-1,-34-14 2,-2 32 0,-9-6 3,-10-1 3,-7 5 3,-2 0 1,0 5 3,2-5 0,8 2-1,3-6 1,13-3-2,6-3-4,-2-20-5,37 26-13,-12-38-32,22 3-79,-3-9-3,9-8-1,-3-13-1</inkml:trace>
          <inkml:trace contextRef="#ctx0" brushRef="#br0" timeOffset="44020.0983">5774 8531 174,'-25'-5'131,"25"5"-5,0 0 4,0 0-76,16 40-24,5-26-9,9 6-15,7 1-1,7 2-8,-1 0 2,1 0-5,0-2 2,-5 0 1,-4-3-1,-10 5 2,-25-23 0,28 40 3,-26-15 3,-11 5 1,-9 2 2,-8 10 2,-11 2 0,-2 4 1,-7-1-3,7-1 0,-1-9-5,10-5-4,14-7-12,16-25-20,0 0-51,21-2-46,9-16-3,2-12-1,10 0 1</inkml:trace>
          <inkml:trace contextRef="#ctx0" brushRef="#br0" timeOffset="44410.746">6741 8919 57,'10'-35'111,"-10"-2"2,0 3 4,-7 4-46,-9-12-23,6 17-10,-17-8-6,4 20-8,-17 1-2,1 21-2,-12 7-2,7 19-3,-6 9-3,8 11-1,5 1-4,12 4-1,13-7-5,17-9 2,13-10-5,12-13-3,12-9-11,-3-26-23,17-2-87,-10-19-6,0-4-4,-9-14 1</inkml:trace>
          <inkml:trace contextRef="#ctx0" brushRef="#br0" timeOffset="44692.0178">6790 8106 204,'30'-14'131,"-7"24"0,9 17 0,-6 6-89,20 24-11,-9 8-12,7 18-12,-12 12 0,-4 13-5,-10 8 0,-6 8-2,-12 3-1,-14-2-5,0 0-13,-25-26-29,4-2-83,-13-21-2,-5-18-2,-10-21-3</inkml:trace>
        </inkml:traceGroup>
      </inkml:traceGroup>
    </inkml:traceGroup>
    <inkml:traceGroup>
      <inkml:annotationXML>
        <emma:emma xmlns:emma="http://www.w3.org/2003/04/emma" version="1.0">
          <emma:interpretation id="{D0C35AA9-8CBB-48AA-B8F2-FDF9BB675D47}" emma:medium="tactile" emma:mode="ink">
            <msink:context xmlns:msink="http://schemas.microsoft.com/ink/2010/main" type="paragraph" rotatedBoundingBox="21516,11671 28353,11750 28337,13153 21499,130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990E6B-5E35-4FF0-A7C9-BA99753886AB}" emma:medium="tactile" emma:mode="ink">
              <msink:context xmlns:msink="http://schemas.microsoft.com/ink/2010/main" type="line" rotatedBoundingBox="21516,11671 28353,11750 28337,13153 21499,13073"/>
            </emma:interpretation>
          </emma:emma>
        </inkml:annotationXML>
        <inkml:traceGroup>
          <inkml:annotationXML>
            <emma:emma xmlns:emma="http://www.w3.org/2003/04/emma" version="1.0">
              <emma:interpretation id="{22D28D85-A2BD-408D-AEAD-2606F115447F}" emma:medium="tactile" emma:mode="ink">
                <msink:context xmlns:msink="http://schemas.microsoft.com/ink/2010/main" type="inkWord" rotatedBoundingBox="21512,11968 23465,11991 23454,12929 21501,12907"/>
              </emma:interpretation>
              <emma:one-of disjunction-type="recognition" id="oneOf11">
                <emma:interpretation id="interp55" emma:lang="en-US" emma:confidence="0">
                  <emma:literal>It(gs</emma:literal>
                </emma:interpretation>
                <emma:interpretation id="interp56" emma:lang="en-US" emma:confidence="0">
                  <emma:literal>Figs</emma:literal>
                </emma:interpretation>
                <emma:interpretation id="interp57" emma:lang="en-US" emma:confidence="0">
                  <emma:literal>Eggs</emma:literal>
                </emma:interpretation>
                <emma:interpretation id="interp58" emma:lang="en-US" emma:confidence="0">
                  <emma:literal>Fogs</emma:literal>
                </emma:interpretation>
                <emma:interpretation id="interp59" emma:lang="en-US" emma:confidence="0">
                  <emma:literal>Ergs</emma:literal>
                </emma:interpretation>
              </emma:one-of>
            </emma:emma>
          </inkml:annotationXML>
          <inkml:trace contextRef="#ctx0" brushRef="#br0" timeOffset="48051.5456">361 11696 197,'0'0'118,"0"0"-3,0 0 2,37 28-78,-14-19-9,18 5-12,5-5-8,7-2-6,7 0-15,-2-14-29,7 2-77,-7-4 0,-3 0-5,-9-5 0</inkml:trace>
          <inkml:trace contextRef="#ctx0" brushRef="#br0" timeOffset="47785.9076">455 11493 199,'-23'-14'116,"23"14"3,0 0-5,-9-21-75,9 21-9,41 5-17,-4 0-7,12 2-13,2-5-13,13 14-27,-8-11-61,6 4-9,-9-2 2,-7 0-4</inkml:trace>
          <inkml:trace contextRef="#ctx0" brushRef="#br0" timeOffset="47239.0058">596 11541 1,'-11'-20'43,"11"20"38,0 0 4,-19-26-29,19 26-3,0 0-1,0 0-9,-28-20-1,28 20-8,0 0-7,0 0-7,0 0-6,0 0-2,0 0-5,0 0 1,0 0-3,-16 48 0,16-9-4,0 7-4,0 12-9,-4-9-15,8 15-29,-1-15-53,-3-10 0,4-11-4,-4-28 2</inkml:trace>
          <inkml:trace contextRef="#ctx0" brushRef="#br0" timeOffset="47520.2705">792 11267 106,'0'0'99,"0"0"5,0 0 1,0 25-61,-2 17-5,-10 2-14,6 20-5,-1 3-11,2 7-7,3 11-16,-1-11-17,13 2-39,-6-15-36,1-15 0,-1-16-3</inkml:trace>
          <inkml:trace contextRef="#ctx0" brushRef="#br0" timeOffset="48864.087">1423 11232 130,'-21'21'105,"-7"7"5,-4 9-2,4 13-59,-9 3-13,12 19-9,-3-3-9,14 10-3,5-3-10,9-7-17,21 0-49,6-15-51,8-20-2,9-18-2,4-18-2</inkml:trace>
          <inkml:trace contextRef="#ctx0" brushRef="#br0" timeOffset="49379.7426">1764 11398 157,'0'0'104,"-34"-20"3,13 22-5,-7 7-71,10 21-4,-8 5-12,8 11-1,-3 2-5,9 3-2,6-2-6,6-10-6,13-7-11,-13-32-7,47 16-4,-20-32-2,13-2 1,-10-15 1,6 3 8,-8-7 8,-2 1 14,-6 10 10,-10-2 7,-10 28 5,6-32 3,-6 32-1,0 0 0,0 0-4,-23 23-4,19 7-3,-3 5-4,9 11-3,5 5-4,7 2-1,4 7-5,5-2 1,5 4-1,-5-7 1,-2-2 1,-12-6 3,-11-6 1,-5-4 3,-16-11 1,-2-8 0,-12-16 0,4-6-2,-1-19-2,6-10-3,5-6-5,7-7-10,16 7-21,-3-12-40,20 12-46,3 2-1,10 14-2,5 2-1</inkml:trace>
          <inkml:trace contextRef="#ctx0" brushRef="#br0" timeOffset="49885.4366">2168 12017 188,'5'-30'106,"-5"-7"1,4-2-4,10 0-78,-11-1-11,1 8-9,-1 7 2,-3 25 1,0 0 2,0 0 1,0 0 1,-3 25 0,1 3-1,7 9-1,-1 0-5,5 2-2,5-5-5,2-4 0,3-2-3,-1-7 1,-18-21 1,28 25 1,-28-25 2,0 0 0,0 26 5,0-26 1,-35 16 1,10-7 2,-3-4 0,1 2-1,-1-5-2,28-2 0,-35 0-3,35 0-5,0 0-13,0-23-26,26 14-77,-1-12-4,7 0-1,3-11-3</inkml:trace>
        </inkml:traceGroup>
        <inkml:traceGroup>
          <inkml:annotationXML>
            <emma:emma xmlns:emma="http://www.w3.org/2003/04/emma" version="1.0">
              <emma:interpretation id="{1A924E54-13C9-43B2-A1CF-F130E3607158}" emma:medium="tactile" emma:mode="ink">
                <msink:context xmlns:msink="http://schemas.microsoft.com/ink/2010/main" type="inkWord" rotatedBoundingBox="23570,12128 25061,12145 25052,12953 23561,12936"/>
              </emma:interpretation>
              <emma:one-of disjunction-type="recognition" id="oneOf12">
                <emma:interpretation id="interp60" emma:lang="en-US" emma:confidence="0">
                  <emma:literal>=a,</emma:literal>
                </emma:interpretation>
                <emma:interpretation id="interp61" emma:lang="en-US" emma:confidence="0">
                  <emma:literal>€0,</emma:literal>
                </emma:interpretation>
                <emma:interpretation id="interp62" emma:lang="en-US" emma:confidence="0">
                  <emma:literal>=~,</emma:literal>
                </emma:interpretation>
                <emma:interpretation id="interp63" emma:lang="en-US" emma:confidence="0">
                  <emma:literal>=e,</emma:literal>
                </emma:interpretation>
                <emma:interpretation id="interp64" emma:lang="en-US" emma:confidence="0">
                  <emma:literal>=c,</emma:literal>
                </emma:interpretation>
              </emma:one-of>
            </emma:emma>
          </inkml:annotationXML>
          <inkml:trace contextRef="#ctx0" brushRef="#br0" timeOffset="50228.2403">2452 11606 145,'0'0'119,"0"0"2,0 0 1,-30-5-57,30 5-15,0 0-18,21 3-10,-21-3-11,28-3-7,-5 3-9,2-6-14,7 6-24,-6-17-34,2 8-46,-1-5 0,1 5-2,-7 0 4</inkml:trace>
          <inkml:trace contextRef="#ctx0" brushRef="#br0" timeOffset="50493.842">2526 11823 195,'-23'14'124,"23"-14"0,0 0-2,0 0-69,18-25-19,-18 25-14,49-24-9,-21 18-11,2-4-17,9 17-40,-9-7-65,-2 7-2,-1-5-2,3 3-2</inkml:trace>
          <inkml:trace contextRef="#ctx0" brushRef="#br0" timeOffset="50915.74">3415 11636 179,'0'0'107,"21"-39"1,-12 11-4,-5-6-79,8 4-11,-10-3-9,-2 6-2,-11 1 3,11 26 1,-49-28 3,10 28 3,-12 3 0,0 13 4,-9 7-1,7 12 3,-4 4-5,15 9-2,7 1-2,22 2-2,10-8-2,17-3-3,14-10-5,11-19-12,17-2-24,-10-25-83,9-7-5,-6-11-1,-3-6-3</inkml:trace>
          <inkml:trace contextRef="#ctx0" brushRef="#br0" timeOffset="51603.2712">3847 11694 207,'32'-9'124,"-32"9"0,25 27-3,-27-1-85,11 22-2,-13 1-17,-1 11-11,0 9-22,-11-11-34,12 4-68,-8-7-5,7-13-1,-6-19-6</inkml:trace>
        </inkml:traceGroup>
        <inkml:traceGroup>
          <inkml:annotationXML>
            <emma:emma xmlns:emma="http://www.w3.org/2003/04/emma" version="1.0">
              <emma:interpretation id="{83855346-1B09-49C5-85DD-9F83D823C8FA}" emma:medium="tactile" emma:mode="ink">
                <msink:context xmlns:msink="http://schemas.microsoft.com/ink/2010/main" type="inkWord" rotatedBoundingBox="25545,12028 27068,12046 27055,13138 25532,13120"/>
              </emma:interpretation>
              <emma:one-of disjunction-type="recognition" id="oneOf13">
                <emma:interpretation id="interp65" emma:lang="en-US" emma:confidence="0">
                  <emma:literal>gat</emma:literal>
                </emma:interpretation>
                <emma:interpretation id="interp66" emma:lang="en-US" emma:confidence="0">
                  <emma:literal>925</emma:literal>
                </emma:interpretation>
                <emma:interpretation id="interp67" emma:lang="en-US" emma:confidence="0">
                  <emma:literal>825</emma:literal>
                </emma:interpretation>
                <emma:interpretation id="interp68" emma:lang="en-US" emma:confidence="0">
                  <emma:literal>82¢</emma:literal>
                </emma:interpretation>
                <emma:interpretation id="interp69" emma:lang="en-US" emma:confidence="0">
                  <emma:literal>82K</emma:literal>
                </emma:interpretation>
              </emma:one-of>
            </emma:emma>
          </inkml:annotationXML>
          <inkml:trace contextRef="#ctx0" brushRef="#br0" timeOffset="52228.3044">4724 11408 198,'4'-28'104,"1"2"0,-7 1-30,-8 0-56,10 25-7,-30-21-9,3 26-2,-10 13 0,-2 10 0,-5 9 0,0 9 3,7 2-1,5-2 0,6-6-1,17-10 1,9-30-2,16 23-1,7-30-2,7-14-1,5-4-1,-1-5 1,3-5 0,-7 5 0,0 2 1,-6 3 1,-24 25 5,34-23 0,-34 23 2,0 0 0,26 21 2,-17 9 2,-2 9 1,4 14 2,-4 2 0,5 12 2,-3 3-1,3 3 4,-10-6-2,2 0 1,-8-16-3,-3-2 0,-12-17-4,1-9-1,-7-18-3,-3-10-2,2-16-2,1-11-2,9-14-1,7-10-6,11-1-8,5-13-20,21 15-30,-3-7-57,7 13 0,3 8-1,2 15-1</inkml:trace>
          <inkml:trace contextRef="#ctx0" brushRef="#br0" timeOffset="58791.1292">4987 12077 208,'-12'-23'124,"12"23"0,0-37-1,0 37-87,14-51-9,2 28-11,-2-5-4,-14 28-5,37-34 0,-11 27-1,-6 5-1,3 9 0,-23-7-1,35 39-1,-26-7-2,-9 7-1,-7 5-6,-16-2-1,-4 6-5,-10-6 1,0 4-2,-5-11 1,5-1-1,3-13 4,11-9 4,23-12 5,-24-3 4,24 3 1,10-37 2,8 12 1,3-3 0,4 7 0,3 5-1,4 12-2,3 11-1,2 13-4,2 15-10,-9-5-45,5 9-68,-1-6-6,3-6 3,0-15-7</inkml:trace>
          <inkml:trace contextRef="#ctx0" brushRef="#br0" timeOffset="59119.2683">5423 11842 205,'0'0'125,"0"0"-2,35-35-2,2 0-85,9 5-29,9 0-21,-4-11-34,16 8-70,-9-1-3,-3 4-3,-9 4 2</inkml:trace>
          <inkml:trace contextRef="#ctx0" brushRef="#br0" timeOffset="59384.9111">5511 11839 242,'-9'35'133,"9"-35"-3,32 32 0,-9-20-93,16 15-11,3-1-16,6-1-11,6 12-27,-15-11-94,12 4-10,-10-7-4,1-5 1</inkml:trace>
        </inkml:traceGroup>
        <inkml:traceGroup>
          <inkml:annotationXML>
            <emma:emma xmlns:emma="http://www.w3.org/2003/04/emma" version="1.0">
              <emma:interpretation id="{2B83F124-1213-4041-9AB6-A90F50A8AABF}" emma:medium="tactile" emma:mode="ink">
                <msink:context xmlns:msink="http://schemas.microsoft.com/ink/2010/main" type="inkWord" rotatedBoundingBox="27378,11739 28353,11750 28338,13061 27363,13049"/>
              </emma:interpretation>
              <emma:one-of disjunction-type="recognition" id="oneOf14">
                <emma:interpretation id="interp70" emma:lang="en-US" emma:confidence="0">
                  <emma:literal>o)</emma:literal>
                </emma:interpretation>
                <emma:interpretation id="interp71" emma:lang="en-US" emma:confidence="0">
                  <emma:literal>a)</emma:literal>
                </emma:interpretation>
                <emma:interpretation id="interp72" emma:lang="en-US" emma:confidence="0">
                  <emma:literal>0)</emma:literal>
                </emma:interpretation>
                <emma:interpretation id="interp73" emma:lang="en-US" emma:confidence="0">
                  <emma:literal>c)</emma:literal>
                </emma:interpretation>
                <emma:interpretation id="interp74" emma:lang="en-US" emma:confidence="0">
                  <emma:literal>C)</emma:literal>
                </emma:interpretation>
              </emma:one-of>
            </emma:emma>
          </inkml:annotationXML>
          <inkml:trace contextRef="#ctx0" brushRef="#br0" timeOffset="59791.1806">6538 11738 183,'10'-23'112,"-1"2"0,-5-5-3,-11 1-90,7 4-9,-6 0-2,6 21 2,-40-30 4,15 26 3,-12-1 2,0 14 3,-9 3 0,7 13-1,-3-2-5,14 14-2,8-2-7,10 4-1,13-2-5,13-2-2,14-7-4,7-12-9,11 2-20,-11-27-53,14 7-45,-7-17-2,0-6 0,-7-12 0</inkml:trace>
          <inkml:trace contextRef="#ctx0" brushRef="#br0" timeOffset="60166.2088">6776 11006 190,'23'-9'128,"-2"13"3,2 8-7,12 16-76,-5 2-20,16 20-11,-2 8-8,4 14-5,-2 11-1,-4 11-2,-10 6 3,-11 8-3,-9 1-3,-15 1-5,-8 6-27,-26-17-81,2-2-14,-13-18-4,-5-15-1</inkml:trace>
        </inkml:traceGroup>
      </inkml:traceGroup>
    </inkml:traceGroup>
    <inkml:traceGroup>
      <inkml:annotationXML>
        <emma:emma xmlns:emma="http://www.w3.org/2003/04/emma" version="1.0">
          <emma:interpretation id="{682D5C65-E2DA-4649-8EA2-56C69ED5527A}" emma:medium="tactile" emma:mode="ink">
            <msink:context xmlns:msink="http://schemas.microsoft.com/ink/2010/main" type="paragraph" rotatedBoundingBox="21453,13775 28265,13808 28258,15185 21446,151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DE1E2F9-1769-4438-A461-DF6025C009C3}" emma:medium="tactile" emma:mode="ink">
              <msink:context xmlns:msink="http://schemas.microsoft.com/ink/2010/main" type="line" rotatedBoundingBox="21453,13775 28265,13808 28258,15185 21446,15152"/>
            </emma:interpretation>
          </emma:emma>
        </inkml:annotationXML>
        <inkml:traceGroup>
          <inkml:annotationXML>
            <emma:emma xmlns:emma="http://www.w3.org/2003/04/emma" version="1.0">
              <emma:interpretation id="{CF3774A9-B90F-41B5-81E1-B132D9BBEC82}" emma:medium="tactile" emma:mode="ink">
                <msink:context xmlns:msink="http://schemas.microsoft.com/ink/2010/main" type="inkWord" rotatedBoundingBox="21452,13887 25144,13904 25138,15083 21447,15065"/>
              </emma:interpretation>
              <emma:one-of disjunction-type="recognition" id="oneOf15">
                <emma:interpretation id="interp75" emma:lang="en-US" emma:confidence="0">
                  <emma:literal>#19570,</emma:literal>
                </emma:interpretation>
                <emma:interpretation id="interp76" emma:lang="en-US" emma:confidence="0">
                  <emma:literal>#19579,</emma:literal>
                </emma:interpretation>
                <emma:interpretation id="interp77" emma:lang="en-US" emma:confidence="0">
                  <emma:literal>#19590,</emma:literal>
                </emma:interpretation>
                <emma:interpretation id="interp78" emma:lang="en-US" emma:confidence="0">
                  <emma:literal>#19559,</emma:literal>
                </emma:interpretation>
                <emma:interpretation id="interp79" emma:lang="en-US" emma:confidence="0">
                  <emma:literal>#19599,</emma:literal>
                </emma:interpretation>
              </emma:one-of>
            </emma:emma>
          </inkml:annotationXML>
          <inkml:trace contextRef="#ctx0" brushRef="#br0" timeOffset="61806.9045">305 13506 237,'0'0'126,"0"0"0,0 0-5,49 2-85,-12 1-11,20 4-17,8 4-16,-3-9-26,17 12-46,-17-11-42,-2 6-1,-14-5-3,-11 3 2</inkml:trace>
          <inkml:trace contextRef="#ctx0" brushRef="#br0" timeOffset="61385.0053">372 13247 95,'0'0'109,"9"-20"3,-9 20 2,0 0-36,-4 20-35,4-20-6,-7 58-13,5-14-6,6 14-4,-4 4-4,5 7-7,-1 1-9,-1-13-20,11 3-39,-8-25-52,-6-35-2,0 0-3,21-2 0</inkml:trace>
          <inkml:trace contextRef="#ctx0" brushRef="#br0" timeOffset="62010.038">402 13730 250,'0'0'128,"7"-30"-5,21 23-1,4-2-95,24 7-10,6 6-26,0-8-44,10 10-67,-3 1-5,3 3 2,-3-6-6</inkml:trace>
          <inkml:trace contextRef="#ctx0" brushRef="#br0" timeOffset="61603.7666">557 13238 164,'0'0'120,"7"21"-1,-7 14 2,-5 2-71,12 30-8,-9-1-12,6 15-11,3 0-9,0 0-13,7-3-17,-9-22-37,11-8-63,-7-20-3,-9-28-3,23 12 0</inkml:trace>
          <inkml:trace contextRef="#ctx0" brushRef="#br0" timeOffset="62322.5523">1531 13144 214,'-23'4'123,"-2"19"2,-8 12-4,3 20-80,-11 12-12,6 19-13,-2 13-8,9 7-12,12 3-19,0-24-40,23-2-58,14-23-5,16-18 0,9-26-2</inkml:trace>
          <inkml:trace contextRef="#ctx0" brushRef="#br0" timeOffset="62838.2025">1817 13340 150,'-7'-32'114,"-6"8"4,-11 13-2,4 22-66,-17 6-11,7 24-14,-12 5-7,12 17-5,-2-1-7,11 3-3,12-10-2,9-9-3,11-13-6,10-22 0,11-11-2,3-18 0,4-8 2,-4-8-1,-3-3 0,-2-3 3,-7 3 5,-4 7 1,-10 5 2,-9 25 1,12-25 1,-12 25 2,0 0 0,0 30 1,0 0-1,0 9 0,7 9 1,2 10-8,5 4 3,4 5-5,5 0 1,0 0-2,3 0 4,-8-4-1,-4-6 4,-5-6 4,-18-9 2,-3-5 1,-13-17 1,-5-6 1,-7-18-1,0-15-4,-2-13-2,4-7-4,8-8-8,1-6-15,24 12-38,-3-10-64,17 12-5,4 2 2,9 11-4</inkml:trace>
          <inkml:trace contextRef="#ctx0" brushRef="#br0" timeOffset="63291.3508">2217 13922 200,'0'-30'107,"7"2"-2,-7 2-29,-3-4-55,8 10-5,-5 20-5,0-23 4,0 23-1,0 0-4,5 34 5,1-1-4,-3 1 1,8 12-6,1-2-4,4 2-7,2 1-1,3-8-1,2 0-2,-4-9 2,2 0-3,-10-9 4,-2 0 1,-9-21 2,-7 32 2,7-32 4,-39 25 5,12-11 3,-10-7 4,4 5 3,-4-12 3,12 7 1,-3-12-1,28 5-3,-25-5-3,25 5-4,0 0-6,37-7-5,-10 3-11,1-10-28,16 5-91,-12-5-2,5 2-3,-9-8-1</inkml:trace>
          <inkml:trace contextRef="#ctx0" brushRef="#br0" timeOffset="64275.7743">2750 13391 168,'-32'2'115,"32"-2"1,-30 18-27,30-18-37,-23 26-9,23-26-13,-5 34-11,5-34-5,21 37-6,2-20-4,9 1-3,10-2-2,6-2-3,5 0 1,3-5-1,-6 3 0,-3-3 0,-8 2 1,-11 1 1,-28-12 0,18 30 2,-30-7 1,-11 0 1,-9 5 1,-9 4-5,-3 0 6,-5 5-5,1-2 6,6 2-6,8-7 0,6-2-12,14-1-17,14-27-38,0 0-52,0 0 1,37 5-5,4-26 4</inkml:trace>
          <inkml:trace contextRef="#ctx0" brushRef="#br0" timeOffset="64635.1692">3724 13785 177,'0'0'116,"21"-20"-2,-21 20-2,14-37-80,-3 16-6,-8-4-15,-3-1-2,-5 5-5,5 21-3,-32-32 3,4 30-2,-9 4 2,-7 12 1,-9 9 1,-2 9 2,-3 8 0,7 8-4,5-2 3,14 0-4,13-4 2,19-7-3,19-12 0,11-10-3,14-13 1,4-13-5,10-8-11,-10-18-18,12 4-55,-14-14-32,-4 6-1,-12-6-2</inkml:trace>
          <inkml:trace contextRef="#ctx0" brushRef="#br0" timeOffset="64869.5531">3967 13811 227,'0'0'133,"16"39"-2,-12-7-1,3 17-91,-7 4-38,-7-2-81,5 11-46,-3-7-1,1-6-8</inkml:trace>
        </inkml:traceGroup>
        <inkml:traceGroup>
          <inkml:annotationXML>
            <emma:emma xmlns:emma="http://www.w3.org/2003/04/emma" version="1.0">
              <emma:interpretation id="{6C8C5E0F-5B7E-4959-9FF8-0EE65B29B94F}" emma:medium="tactile" emma:mode="ink">
                <msink:context xmlns:msink="http://schemas.microsoft.com/ink/2010/main" type="inkWord" rotatedBoundingBox="25682,13795 28265,13808 28258,15185 25675,15173"/>
              </emma:interpretation>
              <emma:one-of disjunction-type="recognition" id="oneOf16">
                <emma:interpretation id="interp80" emma:lang="en-US" emma:confidence="0">
                  <emma:literal>Gaia)</emma:literal>
                </emma:interpretation>
                <emma:interpretation id="interp81" emma:lang="en-US" emma:confidence="0">
                  <emma:literal>Gaea)</emma:literal>
                </emma:interpretation>
                <emma:interpretation id="interp82" emma:lang="en-US" emma:confidence="0">
                  <emma:literal>gated)</emma:literal>
                </emma:interpretation>
                <emma:interpretation id="interp83" emma:lang="en-US" emma:confidence="0">
                  <emma:literal>gad)</emma:literal>
                </emma:interpretation>
                <emma:interpretation id="interp84" emma:lang="en-US" emma:confidence="0">
                  <emma:literal>gazed)</emma:literal>
                </emma:interpretation>
              </emma:one-of>
            </emma:emma>
          </inkml:annotationXML>
          <inkml:trace contextRef="#ctx0" brushRef="#br0" timeOffset="65775.8552">4913 13448 49,'5'-34'87,"-12"-10"3,0 9-4,-12 5-64,-4 0 4,-2 14-1,-14 7-3,-1 18-1,-6 10-5,0 15-2,2 5-3,5 12-1,9 0-6,14 2 0,13-7-3,15-11-1,11-12-2,9-12 1,5-11 0,5-13-1,-1-10 2,-1-7-2,-6-3 2,-4 1-1,-9 0 4,-7 8 0,-9 4 4,-5 20 2,0 0 2,0 0 2,-23 16 0,16 18 2,0 6-3,9 15 0,0 5-3,10 12-5,2-1 0,2 1-4,2-3 2,1-7-3,-5-8 2,-7-8-4,-7-9 4,-7-12 0,-10-4 0,17-21-2,-43 9 2,15-18 0,3-14-1,1-10 0,8-8 1,7-5-1,9-10-2,7-1 2,9 1-12,3-2-5,13 15-20,-9-8-17,12 21-57,-3 4-2,0 15 0,-2 9 0</inkml:trace>
          <inkml:trace contextRef="#ctx0" brushRef="#br0" timeOffset="66135.241">5125 13799 156,'0'0'118,"0"0"5,19-27-7,4 24-70,-23 3-13,46-9-8,-18 11-10,4 8-8,-6 6-2,-6 4-6,-3 6 3,-11 4-3,-8 2 3,-9 3-4,-10-1 0,-5-1 1,-4-6 0,0-3 1,0-8 1,5 0 1,25-16 3,-21 18-1,21-18 2,0 0-1,37 10-1,-4-10-1,8-3-7,3-8-16,11 11-39,-8-16-63,6 2-4,-10-9 0,1 0-4</inkml:trace>
          <inkml:trace contextRef="#ctx0" brushRef="#br0" timeOffset="66463.3832">5716 13654 198,'0'0'127,"0"0"-4,0 0 1,0 0-81,24-9-11,3-15-15,13-1-9,1-5-6,5-5-8,7 3-8,-6-5-13,3 16-19,-20-11-32,3 16-44,-10 0-4,-23 16 3,23-3 3</inkml:trace>
          <inkml:trace contextRef="#ctx0" brushRef="#br0" timeOffset="66697.7689">5756 13684 168,'-35'25'125,"35"-25"6,0 0-4,14 30-54,-14-30-30,51 21-13,-17-5-13,10 7-11,5 7-5,-3-2-14,5 11-19,-17-16-58,10 7-41,-14-11-4,5-5-1,-5-17 3</inkml:trace>
          <inkml:trace contextRef="#ctx0" brushRef="#br0" timeOffset="67041.5359">6635 13707 199,'10'-23'118,"-4"-5"-4,-1 3 1,-10-5-93,8 9-7,-10-2-8,7 23 2,-28-28 2,5 28 2,-14 0 0,2 16 2,-11 0 0,7 14 1,-5-2-4,14 9-3,5-2-2,13 2-3,19-5 1,16-7-5,12-8-3,4-15-13,17 2-24,-15-27-52,15 5-36,-13-19-5,1-5 3</inkml:trace>
          <inkml:trace contextRef="#ctx0" brushRef="#br0" timeOffset="67322.7997">6771 13065 223,'0'0'128,"0"0"-1,40-7 0,-19 19-86,15 29-11,-1 8-13,9 18-6,-5 11-5,3 12-2,-12 16-1,-5 10-3,-6 4-1,-10 0-2,-5 2-6,-15-13-12,4-1-27,-25-22-80,6-15-3,-13-22-1,0-15-2</inkml:trace>
        </inkml:traceGroup>
      </inkml:traceGroup>
    </inkml:traceGroup>
    <inkml:traceGroup>
      <inkml:annotationXML>
        <emma:emma xmlns:emma="http://www.w3.org/2003/04/emma" version="1.0">
          <emma:interpretation id="{2C540B18-086B-4B31-851D-D10C22901ACE}" emma:medium="tactile" emma:mode="ink">
            <msink:context xmlns:msink="http://schemas.microsoft.com/ink/2010/main" type="paragraph" rotatedBoundingBox="21587,15496 28423,15769 28364,17249 21528,169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880EFB-3EC6-4EBB-955F-928DEA11330C}" emma:medium="tactile" emma:mode="ink">
              <msink:context xmlns:msink="http://schemas.microsoft.com/ink/2010/main" type="line" rotatedBoundingBox="21587,15496 28423,15769 28364,17249 21528,16977"/>
            </emma:interpretation>
          </emma:emma>
        </inkml:annotationXML>
        <inkml:traceGroup>
          <inkml:annotationXML>
            <emma:emma xmlns:emma="http://www.w3.org/2003/04/emma" version="1.0">
              <emma:interpretation id="{D426B33F-4790-440B-AFE6-7A8D0381F731}" emma:medium="tactile" emma:mode="ink">
                <msink:context xmlns:msink="http://schemas.microsoft.com/ink/2010/main" type="inkWord" rotatedBoundingBox="21570,15933 22220,15959 22193,16618 21543,16592"/>
              </emma:interpretation>
              <emma:one-of disjunction-type="recognition" id="oneOf17">
                <emma:interpretation id="interp85" emma:lang="en-US" emma:confidence="0">
                  <emma:literal>*</emma:literal>
                </emma:interpretation>
                <emma:interpretation id="interp86" emma:lang="en-US" emma:confidence="0">
                  <emma:literal>t</emma:literal>
                </emma:interpretation>
                <emma:interpretation id="interp87" emma:lang="en-US" emma:confidence="0">
                  <emma:literal>K</emma:literal>
                </emma:interpretation>
                <emma:interpretation id="interp88" emma:lang="en-US" emma:confidence="0">
                  <emma:literal>L</emma:literal>
                </emma:interpretation>
                <emma:interpretation id="interp89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68604.1131">439 15519 217,'-28'-2'118,"28"2"0,0 0-4,0 0-78,37-9-4,-4 6-18,15 1-13,10 4-18,0-9-24,15 12-38,-6-7-36,-4 2-3,-10-3 0,-9 6 0</inkml:trace>
          <inkml:trace contextRef="#ctx0" brushRef="#br0" timeOffset="68150.9674">467 15217 138,'0'0'109,"0"0"-1,0 0 6,0 0-63,-23 14-6,25 16-8,-7 2-11,8 16-7,-6 5-6,8 12-10,4 7-14,-4-10-24,16 7-79,-5-13-4,0-8-2,0-20-2</inkml:trace>
          <inkml:trace contextRef="#ctx0" brushRef="#br0" timeOffset="68807.2484">520 15665 237,'25'-5'115,"10"7"-3,9-6-21,13 15-61,1 1-17,5-3-32,10 9-59,-6-4-31,-9 2-5,-5-11-1</inkml:trace>
          <inkml:trace contextRef="#ctx0" brushRef="#br0" timeOffset="68369.7274">707 15196 116,'0'0'111,"21"7"1,-21-7 3,20 58-51,-17-19-17,15 28-7,-11 4-17,5 12-11,-1 5-22,-6-14-26,13 2-77,-11-18-3,0-14-2,-7-44 0</inkml:trace>
        </inkml:traceGroup>
        <inkml:traceGroup>
          <inkml:annotationXML>
            <emma:emma xmlns:emma="http://www.w3.org/2003/04/emma" version="1.0">
              <emma:interpretation id="{6707AE1E-D8CE-4DE0-8AEE-0CF78DD9DD19}" emma:medium="tactile" emma:mode="ink">
                <msink:context xmlns:msink="http://schemas.microsoft.com/ink/2010/main" type="inkWord" rotatedBoundingBox="22519,16014 25304,16125 25266,17079 22481,16968"/>
              </emma:interpretation>
              <emma:one-of disjunction-type="recognition" id="oneOf18">
                <emma:interpretation id="interp90" emma:lang="en-US" emma:confidence="1">
                  <emma:literal>(geo,</emma:literal>
                </emma:interpretation>
                <emma:interpretation id="interp91" emma:lang="en-US" emma:confidence="0">
                  <emma:literal>(gee,</emma:literal>
                </emma:interpretation>
                <emma:interpretation id="interp92" emma:lang="en-US" emma:confidence="0">
                  <emma:literal>(gored,</emma:literal>
                </emma:interpretation>
                <emma:interpretation id="interp93" emma:lang="en-US" emma:confidence="0">
                  <emma:literal>(greed,</emma:literal>
                </emma:interpretation>
                <emma:interpretation id="interp94" emma:lang="en-US" emma:confidence="0">
                  <emma:literal>(gusto,</emma:literal>
                </emma:interpretation>
              </emma:one-of>
            </emma:emma>
          </inkml:annotationXML>
          <inkml:trace contextRef="#ctx0" brushRef="#br0" timeOffset="69104.138">1533 15272 202,'-30'49'114,"-2"8"0,-3 13-3,1 3-77,8 13-14,13 4-35,3-12-39,17 1-56,12-10-3,8-13-1,15-15-4</inkml:trace>
          <inkml:trace contextRef="#ctx0" brushRef="#br0" timeOffset="69635.4154">1870 15348 192,'-9'-25'112,"9"25"-2,-39-19 0,18 33-80,-11 7-6,4 16-10,5 7-8,5 11-1,6 1-7,7-6-4,15-3-7,1-17-5,17-12-4,0-23 0,9-4 0,-7-23 2,2-3 7,-9-6 4,0 2 9,-9-1 6,-3 6 5,-6 8 4,-5 3 2,0 23 1,0 0 0,0 0 0,-23-4 0,21 27-1,-5 2-2,14 14-1,-3 7-3,15 10-2,4 4-4,5 7 0,2 2-2,4 3 1,-4-5-2,-4 0 4,-10-5-3,-7-7 4,-18-6-2,-7-8 2,-14-11-1,-3-9 0,-8-12-3,-5-11 0,-1-14-1,1-10-3,9-6-4,5-12-12,20 10-21,-6-19-54,23 9-31,6 0-2,14 9-1</inkml:trace>
          <inkml:trace contextRef="#ctx0" brushRef="#br0" timeOffset="70088.5661">2291 16052 235,'13'-25'117,"-10"-5"1,-6-14-4,8 5-83,-10-7-11,8 4-10,-3 8-3,0 6 0,0 28-3,0 0 2,0 0-2,0 0 0,11 46 0,-4-4 1,2 4-3,5 2 1,2 1-2,3-3-1,2-2-1,-1-7 1,-1-5-2,-3-9 2,-4-2-3,-12-21 2,2 32 0,-2-32 1,-28 19 0,5-12 1,-7-7 1,-2 2 1,0-4 4,1 2-2,6-7 3,25 7-1,-28-12 0,28 12 0,0 0-2,35-11-6,-3 13-13,-4-11-40,11 11-72,1-9-6,6 5-1,-5-8-6</inkml:trace>
          <inkml:trace contextRef="#ctx0" brushRef="#br0" timeOffset="71151.6621">2780 15725 198,'-23'18'120,"23"-18"4,0 0-2,5 35-79,-5-35-5,32 39-13,-7-14-12,14 8-7,8 4-16,-1-12-29,21 7-81,-14-11-5,7-7 0,-9-16-3</inkml:trace>
          <inkml:trace contextRef="#ctx0" brushRef="#br0" timeOffset="70917.2687">2815 15699 150,'0'0'117,"0"0"0,0 0 0,-5-30-59,12 7-27,18 2-6,1-4-15,8 0-14,8 6-17,-1-13-20,15 18-33,-12-5-41,0 10-1,-10 5 0,-8 1 1</inkml:trace>
          <inkml:trace contextRef="#ctx0" brushRef="#br0" timeOffset="71511.0553">3819 15745 153,'14'-25'106,"-12"2"-1,-2-3-1,0 1-75,-16-14-3,2 9-13,-11-5-2,-3 5-3,-14 2 2,1 12 0,-8 12 0,1 13 1,-5 14 0,7 12-1,2 6-2,11 15 1,10-1-5,14 3 0,14-10-2,11-9-2,14-9-1,9-13-3,10-15-2,1-14-4,8-6-10,-9-21-23,11 2-73,-10-9-2,-3 2-1,-11 0 0</inkml:trace>
          <inkml:trace contextRef="#ctx0" brushRef="#br0" timeOffset="71745.4414">4140 15840 202,'0'0'128,"-7"51"-2,-2-14-4,2 16-74,0 9-69,-3-2-84,10-2-14,0-10-2,5-8-6</inkml:trace>
        </inkml:traceGroup>
        <inkml:traceGroup>
          <inkml:annotationXML>
            <emma:emma xmlns:emma="http://www.w3.org/2003/04/emma" version="1.0">
              <emma:interpretation id="{2B72CFD8-A8D1-4CBC-B776-71F490CDC02A}" emma:medium="tactile" emma:mode="ink">
                <msink:context xmlns:msink="http://schemas.microsoft.com/ink/2010/main" type="inkWord" rotatedBoundingBox="25883,15667 28423,15769 28364,17249 25824,17148"/>
              </emma:interpretation>
              <emma:one-of disjunction-type="recognition" id="oneOf19">
                <emma:interpretation id="interp95" emma:lang="en-US" emma:confidence="0">
                  <emma:literal>Seed)</emma:literal>
                </emma:interpretation>
                <emma:interpretation id="interp96" emma:lang="en-US" emma:confidence="0">
                  <emma:literal>Sard)</emma:literal>
                </emma:interpretation>
                <emma:interpretation id="interp97" emma:lang="en-US" emma:confidence="0">
                  <emma:literal>Sped)</emma:literal>
                </emma:interpretation>
                <emma:interpretation id="interp98" emma:lang="en-US" emma:confidence="0">
                  <emma:literal>Sued)</emma:literal>
                </emma:interpretation>
                <emma:interpretation id="interp99" emma:lang="en-US" emma:confidence="0">
                  <emma:literal>Saad)</emma:literal>
                </emma:interpretation>
              </emma:one-of>
            </emma:emma>
          </inkml:annotationXML>
          <inkml:trace contextRef="#ctx0" brushRef="#br0" timeOffset="72432.9724">4918 15572 123,'7'-32'96,"4"-3"-3,-6-9-4,-3 3-85,0 2-1,-4-1-3,-5 10 2,-9 5 7,16 25 3,-46-14 9,18 30 2,-6 5 3,6 21 0,-4 1-2,11 13-3,5-1-8,13 1-3,12-6-9,8-8-5,13-5-5,2-19-2,10-1-1,-6-15 0,6-7 1,-10-6 0,-2-3 4,-7-5 4,-23 19 6,30-27 3,-30 27 4,0 0 1,0 0 0,0 0 2,19 32-1,-12 3-1,2 2-4,5 11 1,2 1-2,5 6 5,0-4-4,-1 4 5,-3-9-2,-1 0 6,-14-6-3,-2-3 0,-16-14-2,-3-2-3,-11-15 0,-7-6-4,-4-11 1,-3-12-5,3-7 2,1-9-4,13-1-3,1-8-10,19 11-13,0-16-21,30 23-51,-4-14-31,15 16-1,3-6 1</inkml:trace>
          <inkml:trace contextRef="#ctx0" brushRef="#br0" timeOffset="72776.7396">5312 15921 189,'0'0'127,"0"0"2,-13 21-2,13-21-69,0 0-24,30 4-13,-30-4-11,41 3-5,-15 3-3,-1 1-4,0 5-2,-25-12 0,33 39-1,-24-13 1,-9 4 0,-9 2 2,-5 3 2,-5 1 2,-1 1 1,1-2 5,-4-3-1,9 1 3,0-10-3,10 0 3,4-23-6,14 25 2,-14-25-9,34-4-13,5 6-43,-9-21-75,14 6 1,-4-15-7,1 0 3</inkml:trace>
          <inkml:trace contextRef="#ctx0" brushRef="#br0" timeOffset="73386.1445">5700 15828 222,'-16'21'128,"16"-21"-1,-11 21-3,11-21-91,25-12-6,3-11-14,16 3-6,9-10-5,9-10-6,5 3-7,0-6-10,9 13-17,-16-10-24,2 24-61,-15-2-2,-13 15 0,-34 3 2</inkml:trace>
          <inkml:trace contextRef="#ctx0" brushRef="#br0" timeOffset="73604.9047">5818 15865 197,'0'0'125,"7"21"3,-7-21-3,39 28-82,-16-21-7,21 16-16,0 0-17,5-2-23,13 16-47,-7-12-60,3 5-1,-5-11-4,7-3 2</inkml:trace>
          <inkml:trace contextRef="#ctx0" brushRef="#br0" timeOffset="73901.7953">6873 15979 216,'0'0'124,"5"-26"0,-10 1-4,10-1-90,-21-13-11,2 0-14,-5 0-8,-6-3-2,-8 12 0,-6 7 1,-7 14 3,-5 13 0,1 15 5,1 13 2,5 7 2,14 14 0,9 1 1,19-1-1,11-7-4,19-7-1,11-9-14,7-23-14,19 2-28,-12-27-68,9-10-4,-8-20-2,-1-12 1</inkml:trace>
          <inkml:trace contextRef="#ctx0" brushRef="#br0" timeOffset="74167.4331">6873 15004 241,'37'33'127,"7"10"-4,14 29-34,-10 0-52,10 34-5,-12 2-16,-4 19-3,-15 7-8,-15 7 1,-19 0-4,-16-10-12,-7-6-20,-23-35-64,4-9-32,-9-30-2,8-19-1</inkml:trace>
        </inkml:traceGroup>
      </inkml:traceGroup>
    </inkml:traceGroup>
  </inkml:traceGroup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8:09.759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A992311-C97D-4387-818C-E37739985995}" emma:medium="tactile" emma:mode="ink">
          <msink:context xmlns:msink="http://schemas.microsoft.com/ink/2010/main" type="inkDrawing" rotatedBoundingBox="16987,856 17271,4544 15524,4678 15241,990" semanticType="callout" shapeName="Other">
            <msink:sourceLink direction="with" ref="{6D2442E1-A78A-4BC7-90D8-DE4DB16C7A30}"/>
            <msink:sourceLink direction="with" ref="{5E1D37C6-C263-49A4-9C7E-E5760F5C6257}"/>
          </msink:context>
        </emma:interpretation>
      </emma:emma>
    </inkml:annotationXML>
    <inkml:trace contextRef="#ctx0" brushRef="#br0">348 2079 125,'4'22'106,"-4"-22"6,13-22-19,0-2-55,-2-33 2,16-9-10,-8-30-2,14-9-4,-2-28-7,10-10-3,-1-14-3,1-7-2,-4-7-3,1 5-1,-3 6-3,-7 10-3,-8 16 5,-5 14-1,-4 19-2,-2 20 4,-7 27-4,0 19 3,-2 35 2,0 0 0,0 0 0,0 39 0,-4 22 1,-1 36-3,3 25 0,2 31 1,2 37-4,5 31-1,4 33-1,4 15-1,7 11 3,6-5-1,3-8 1,0-13-2,1-33 0,1-31 2,0-35 0,-5-32 1,-3-29-4,-8-28 2,-6-29-1,-7-15 1,-4-22 1,-28 0-2,-5-9 2,-13 2-1,-11 3 0,-13 4 0,-6 4-1,-5 5 1,-4 2-2,-1-2 2,5 0-1,5-7 0,6 0 0,9-2 1,2-2 0,8 4 0,3 0-1,7 2 0,3 1 2,10 4 0,6 2 0,22-11 2,0 0 0,7 26 0,25-22 2,17 0-2,21-1 1,17-1-1,22 0 0,12-2-2,12 2 1,7 0-1,2-2 0,-2 0 1,-9 0-1,-13 0 1,-17 0-2,-16 0 1,-12 3-1,-19-1 1,-8 0 0,-9 0 0,-10 0 0,-8 1 0,-19-3 1,27 4-2,-27-4 1,0 0 0,0 0 0,15 20-1,-15-20 0,0 0 0,0 0-1,0 0 2,-7 21-1,7-21 0,0 0-2,0 0 3,0 29-8,0-29 1,5 28-8,-5-28-20,4 29-49,-4-29-52,0 0 0,0 0-5,-33-24 5</inkml:trace>
  </inkml:traceGroup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6:31.361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FAA71DA-C433-46CD-8908-8A8D429900C5}" emma:medium="tactile" emma:mode="ink">
          <msink:context xmlns:msink="http://schemas.microsoft.com/ink/2010/main" type="writingRegion" rotatedBoundingBox="14056,6358 18314,6325 18345,10348 14087,10381">
            <msink:destinationLink direction="with" ref="{E909BF77-7D7E-4443-A3B2-A7528F11E7C3}"/>
          </msink:context>
        </emma:interpretation>
      </emma:emma>
    </inkml:annotationXML>
    <inkml:traceGroup>
      <inkml:annotationXML>
        <emma:emma xmlns:emma="http://www.w3.org/2003/04/emma" version="1.0">
          <emma:interpretation id="{E4240DCD-4C5B-4374-ABC7-C15B576B1715}" emma:medium="tactile" emma:mode="ink">
            <msink:context xmlns:msink="http://schemas.microsoft.com/ink/2010/main" type="paragraph" rotatedBoundingBox="14059,6333 17979,6329 17979,6999 14060,70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DB8E2BD-A7CE-40BE-B9AF-64735CFC3113}" emma:medium="tactile" emma:mode="ink">
              <msink:context xmlns:msink="http://schemas.microsoft.com/ink/2010/main" type="inkBullet" rotatedBoundingBox="14059,6766 14302,6765 14303,6800 14060,6801"/>
            </emma:interpretation>
            <emma:one-of disjunction-type="recognition" id="oneOf0">
              <emma:interpretation id="interp0" emma:lang="en-US" emma:confidence="0">
                <emma:literal>-</emma:literal>
              </emma:interpretation>
            </emma:one-of>
          </emma:emma>
        </inkml:annotationXML>
        <inkml:trace contextRef="#ctx0" brushRef="#br0">12230 5779 41,'0'0'74,"-23"4"-33,23-4-2,-26 3-7,26-3 3,-23 0 0,23 0 0,0 0-1,-23 0 3,23 0-3,0 0 1,0 0-5,0 0-5,0 0-2,0 0-5,0 0-2,0 0-5,0 0 0,26-21-6,-6 16 1,8 1-8,2 1-2,5 6-14,-10-8-30,3 5-75,-3 7-3,-25-7 0,26 5 0</inkml:trace>
      </inkml:traceGroup>
      <inkml:traceGroup>
        <inkml:annotationXML>
          <emma:emma xmlns:emma="http://www.w3.org/2003/04/emma" version="1.0">
            <emma:interpretation id="{0B74CDD5-66D7-426F-AEA0-75E308E37FF3}" emma:medium="tactile" emma:mode="ink">
              <msink:context xmlns:msink="http://schemas.microsoft.com/ink/2010/main" type="line" rotatedBoundingBox="14618,6332 17979,6329 17980,6999 14619,7001"/>
            </emma:interpretation>
          </emma:emma>
        </inkml:annotationXML>
        <inkml:traceGroup>
          <inkml:annotationXML>
            <emma:emma xmlns:emma="http://www.w3.org/2003/04/emma" version="1.0">
              <emma:interpretation id="{4F9422B3-8320-4647-A027-7BFB2D515AB9}" emma:medium="tactile" emma:mode="ink">
                <msink:context xmlns:msink="http://schemas.microsoft.com/ink/2010/main" type="inkWord" rotatedBoundingBox="14744,6360 14859,6913 14630,6960 14515,6408"/>
              </emma:interpretation>
              <emma:one-of disjunction-type="recognition" id="oneOf1">
                <emma:interpretation id="interp1" emma:lang="en-US" emma:confidence="0">
                  <emma:literal>3-1-1</emma:literal>
                </emma:interpretation>
                <emma:interpretation id="interp2" emma:lang="en-US" emma:confidence="0">
                  <emma:literal>3.1-1</emma:literal>
                </emma:interpretation>
                <emma:interpretation id="interp3" emma:lang="en-US" emma:confidence="0">
                  <emma:literal>3-1-6</emma:literal>
                </emma:interpretation>
                <emma:interpretation id="interp4" emma:lang="en-US" emma:confidence="0">
                  <emma:literal>s_s.s</emma:literal>
                </emma:interpretation>
                <emma:interpretation id="interp5" emma:lang="en-US" emma:confidence="0">
                  <emma:literal>s_s_s</emma:literal>
                </emma:interpretation>
              </emma:one-of>
            </emma:emma>
          </inkml:annotationXML>
          <inkml:trace contextRef="#ctx0" brushRef="#br0" timeOffset="703.1577">12726 5587 1,'12'-25'73,"-15"-19"3,13 5-35,-6 4-15,-6 5 2,2 7-1,-5 2 4,5 21-1,0 0 2,0 0 2,-30-2-3,26 23-2,4-21-7,-12 50-4,10-17-6,6 6-1,10 5-4,7-3-2,2 6-2,5-4-4,0-1 3,-1-3-4,-1-4 5,-6-3-6,-10-9 2,-6 0-2,-4-23 2,-16 26 1,16-26 0,-39 11 2,11-8 0,0-6 3,1 1 2,4 0 1,2-3 0,21 5 1,-21-7-2,21 7 0,0 0-3,28-2-5,-3 4-13,1-4-29,8 2-77,6 2 2,-1-6-5,7 1 0</inkml:trace>
        </inkml:traceGroup>
        <inkml:traceGroup>
          <inkml:annotationXML>
            <emma:emma xmlns:emma="http://www.w3.org/2003/04/emma" version="1.0">
              <emma:interpretation id="{543BBB07-D49E-4629-AD15-558412BB6798}" emma:medium="tactile" emma:mode="ink">
                <msink:context xmlns:msink="http://schemas.microsoft.com/ink/2010/main" type="inkWord" rotatedBoundingBox="15553,6383 16407,6382 16408,6943 15554,6944"/>
              </emma:interpretation>
            </emma:emma>
          </inkml:annotationXML>
          <inkml:trace contextRef="#ctx0" brushRef="#br0" timeOffset="1265.6905">13629 5721 151,'0'0'115,"0"0"0,0 0-3,0 0-80,34 14-13,-8-14-23,6-7-29,7 0-77,3 2-4,-5-8-2,4 3 0</inkml:trace>
          <inkml:trace contextRef="#ctx0" brushRef="#br0" timeOffset="1828.2129">14229 5666 88,'14'-33'102,"-14"33"-2,21-48 1,-17 13-68,10 3-8,-7 0-13,2 2-6,-4 2-3,-3 2 0,-2 26 2,-4-30 1,4 30 2,0 0 1,-23-4 2,23 4-1,-14 28-1,9-3 0,3 5-2,4 7-1,7 9 1,3 5-4,9 0 0,-1-1-4,8-1 2,0-5-4,2-5 3,-5-4-4,-2-12 2,-23-23-2,26 32 2,-26-32 2,0 0 0,0 0 0,-37 21 1,11-23 1,-1 4-1,-3-2 3,0-2 3,4 2 1,1 0 3,25 0 1,-32 0 0,32 0 0,0 0-1,0 0-2,0 0-4,34-5-4,-6 5-12,-3-7-33,17 2-82,-8 3 3,3-7-7,-2 2 4</inkml:trace>
        </inkml:traceGroup>
        <inkml:traceGroup>
          <inkml:annotationXML>
            <emma:emma xmlns:emma="http://www.w3.org/2003/04/emma" version="1.0">
              <emma:interpretation id="{669327E6-C5F5-4D4F-BFDD-909F921F081B}" emma:medium="tactile" emma:mode="ink">
                <msink:context xmlns:msink="http://schemas.microsoft.com/ink/2010/main" type="inkWord" rotatedBoundingBox="17012,6330 17979,6329 17980,6999 17013,6999">
                  <msink:destinationLink direction="from" ref="{7AF457FE-1C14-4956-BAC9-4A242378C80F}"/>
                </msink:context>
              </emma:interpretation>
            </emma:emma>
          </inkml:annotationXML>
          <inkml:trace contextRef="#ctx0" brushRef="#br0" timeOffset="2453.2439">15097 5730 133,'0'0'117,"0"0"1,-9 21 0,9-21-70,0 0-16,28 9-13,-8-9-11,13 3-15,-6-13-22,22 13-36,-5-8-52,0-4-1,4 0-1,-9-5 1</inkml:trace>
          <inkml:trace contextRef="#ctx0" brushRef="#br0" timeOffset="3015.7717">15771 5666 138,'19'-37'111,"-19"37"-3,20-49 1,-15 10-80,11 4-6,-9-2-11,2 5-7,-4-3-1,-3 5-1,-2 5 2,0 25 1,-4-32 1,4 32 2,0 0 1,0 0 1,-23 25-1,20 3-2,1 2-1,4 7-2,3 4-2,9 3 0,2 5 2,2-1-4,3-2 2,2-4-4,0-3 4,-2-7-4,-2-4 4,-3-2-4,-16-26 0,18 32 1,-18-32 0,-2 25 1,2-25 0,-26 23-1,26-23 0,-43 23 0,17-11 0,1-3 2,2 0 2,2-2 1,21-7 1,-25 5 1,25-5 1,0 0-1,0 0 0,27-7-1,-6 5-3,4-1-1,3 3-5,0 3-5,4 1-13,-32-4-31,42 5-77,-42-5 0,25 9-4,-25-9 3</inkml:trace>
        </inkml:traceGroup>
      </inkml:traceGroup>
    </inkml:traceGroup>
    <inkml:traceGroup>
      <inkml:annotationXML>
        <emma:emma xmlns:emma="http://www.w3.org/2003/04/emma" version="1.0">
          <emma:interpretation id="{5C34C38C-01E0-47F4-9E06-9BA3650A4D47}" emma:medium="tactile" emma:mode="ink">
            <msink:context xmlns:msink="http://schemas.microsoft.com/ink/2010/main" type="paragraph" rotatedBoundingBox="14312,7968 18053,7793 18087,8524 14346,869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850DBFD-B49A-4B4A-9EB8-87A763DBA3CC}" emma:medium="tactile" emma:mode="ink">
              <msink:context xmlns:msink="http://schemas.microsoft.com/ink/2010/main" type="line" rotatedBoundingBox="14312,7968 18053,7793 18087,8524 14346,8698"/>
            </emma:interpretation>
          </emma:emma>
        </inkml:annotationXML>
        <inkml:traceGroup>
          <inkml:annotationXML>
            <emma:emma xmlns:emma="http://www.w3.org/2003/04/emma" version="1.0">
              <emma:interpretation id="{66EAA473-7E4A-42F8-9FEC-1C682764CAE5}" emma:medium="tactile" emma:mode="ink">
                <msink:context xmlns:msink="http://schemas.microsoft.com/ink/2010/main" type="inkWord" rotatedBoundingBox="14281,8259 14760,8098 14855,8383 14376,8543"/>
              </emma:interpretation>
              <emma:one-of disjunction-type="recognition" id="oneOf2">
                <emma:interpretation id="interp6" emma:lang="en-US" emma:confidence="0">
                  <emma:literal>ass</emma:literal>
                </emma:interpretation>
                <emma:interpretation id="interp7" emma:lang="en-US" emma:confidence="0">
                  <emma:literal>a_ss</emma:literal>
                </emma:interpretation>
                <emma:interpretation id="interp8" emma:lang="en-US" emma:confidence="0">
                  <emma:literal>a.ss</emma:literal>
                </emma:interpretation>
                <emma:interpretation id="interp9" emma:lang="en-US" emma:confidence="0">
                  <emma:literal>o_ss</emma:literal>
                </emma:interpretation>
                <emma:interpretation id="interp10" emma:lang="en-US" emma:confidence="0">
                  <emma:literal>o.ss</emma:literal>
                </emma:interpretation>
              </emma:one-of>
            </emma:emma>
          </inkml:annotationXML>
          <inkml:trace contextRef="#ctx0" brushRef="#br0" timeOffset="4500.2223">12740 7372 1,'0'0'89,"28"-5"9,-28 5 5,11-32-43,-11 32-15,19-40-7,-19 40-8,16-43-7,-11 17-6,-8 3-5,-4 0-7,7 23-2,-39-32-2,9 25-1,-7 5 0,-7 6 1,3 12 1,-8 5 2,3 9 3,4 0 2,8 14 3,6-7 0,17 7 3,11-10-2,16 1 1,11-14-3,17-5-2,7-9-2,9-14-5,0-7-8,-2-14-16,0 8-39,-15-13-61,-6 1-3,-11 4-2,-10 1 0</inkml:trace>
        </inkml:traceGroup>
        <inkml:traceGroup>
          <inkml:annotationXML>
            <emma:emma xmlns:emma="http://www.w3.org/2003/04/emma" version="1.0">
              <emma:interpretation id="{7102D60F-9113-4545-BF32-A2FCA7E40965}" emma:medium="tactile" emma:mode="ink">
                <msink:context xmlns:msink="http://schemas.microsoft.com/ink/2010/main" type="inkWord" rotatedBoundingBox="15329,7921 16650,7859 16684,8589 15363,8651"/>
              </emma:interpretation>
            </emma:emma>
          </inkml:annotationXML>
          <inkml:trace contextRef="#ctx0" brushRef="#br1" timeOffset="701726.3277">13512 7596 158,'-29'8'126,"7"-3"0,22-5 2,-24 2-83,24-2-4,0 0-9,33-15-8,9 12-7,8-3-4,18 4-2,17-5-4,13 3-1,7-3-3,7 3 0,-7 4-3,-9-2 0,-8 6-6,-18-4-8,-11 13-26,-33-11-92,-6 5-3,-20-7-2,0 0-2</inkml:trace>
          <inkml:trace contextRef="#ctx0" brushRef="#br0" timeOffset="5078.3736">13783 7261 147,'0'0'121,"0"0"-1,12 21 0,9-14-76,-21-7-13,46 9-12,-16-5-16,5-6-22,8 9-51,-3-7-49,-3-5-3,0 1-1,-5-8-1</inkml:trace>
          <inkml:trace contextRef="#ctx0" brushRef="#br0" timeOffset="5672.1532">14536 7108 125,'16'-43'108,"-4"22"-4,-5-14 1,2 3-84,5 7-8,-5-10-9,-2 12 0,-2 2 0,-5 21 2,-7-23 3,7 23 2,0 0 2,-21 11 3,21-11-1,-14 30 1,9-9-4,5 7-1,0 4-2,5 1-4,4 1-2,5 1-3,7-1-2,-3-1-2,5-3 1,-2-5-3,2-6 1,-23-19 0,30 27 0,-30-27 2,0 0 1,3 28 1,-3-28 1,-33 16 0,8-7 1,-3 1 0,-2-1 3,0 0 3,0-2 2,9 0 3,21-7 0,-30 7 2,30-7 0,0 0-1,0 0-3,21-7-2,0 5-4,4-3-6,5 7-8,-4-8-23,13 6-82,-11 2-13,-3-2-3,0 2 0</inkml:trace>
        </inkml:traceGroup>
        <inkml:traceGroup>
          <inkml:annotationXML>
            <emma:emma xmlns:emma="http://www.w3.org/2003/04/emma" version="1.0">
              <emma:interpretation id="{219C43AB-D20D-4A41-82E8-6500D26421EC}" emma:medium="tactile" emma:mode="ink">
                <msink:context xmlns:msink="http://schemas.microsoft.com/ink/2010/main" type="inkWord" rotatedBoundingBox="17668,7850 18055,7832 18083,8443 17697,8462"/>
              </emma:interpretation>
            </emma:emma>
          </inkml:annotationXML>
          <inkml:trace contextRef="#ctx0" brushRef="#br0" timeOffset="7187.8572">15760 7189 28,'0'0'97,"0"0"5,18-25 1,-18 25-41,21-35-18,-14 5-11,9 3-8,-7-8-10,5 3-5,-2-5-4,-1 7-3,-6 0-1,2 4-1,-7 26 0,2-32 1,-2 32 1,-5-21 1,5 21 0,0 0 2,0 0 0,0 0 2,-13 28-1,17-5 0,3 14-1,5 7-3,4 2 2,0 7-4,5 5 2,-1-1-3,6-1 1,-8-5-2,3-12 1,-5-7 1,-2-9-1,-14-23 2,21 26-2,-21-26 1,0 0-1,0 0 1,0 0-1,0 0 0,-30 4-1,9-4 0,-2 3 1,0-1 2,-5-2 2,5 5 2,2-8 2,21 3 2,-27 0 1,27 0 2,0 0 0,0 0-1,0 0-1,0 0-2,0 0-1,0 0-1,32 0-2,-11 5 0,4-3-3,5 3 1,0-3-2,3 0 0,-6-2-1,1 0 0,-7 0-1,-21 0 0,32 0-1,-32 0-4,0 0-2,0 0-4,0 0-7,0 0-15,0 0-23,0 0-52,0 0-20,0 0 3,0 0-1</inkml:trace>
        </inkml:traceGroup>
      </inkml:traceGroup>
    </inkml:traceGroup>
    <inkml:traceGroup>
      <inkml:annotationXML>
        <emma:emma xmlns:emma="http://www.w3.org/2003/04/emma" version="1.0">
          <emma:interpretation id="{CF30D9A1-FDCB-4C83-BDD7-16045C679220}" emma:medium="tactile" emma:mode="ink">
            <msink:context xmlns:msink="http://schemas.microsoft.com/ink/2010/main" type="paragraph" rotatedBoundingBox="14579,9483 18338,9454 18345,10348 14586,103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4A14E7E-75DE-4DE8-93C9-43A088B8C797}" emma:medium="tactile" emma:mode="ink">
              <msink:context xmlns:msink="http://schemas.microsoft.com/ink/2010/main" type="line" rotatedBoundingBox="14579,9483 18338,9454 18345,10348 14586,10377"/>
            </emma:interpretation>
          </emma:emma>
        </inkml:annotationXML>
        <inkml:traceGroup>
          <inkml:annotationXML>
            <emma:emma xmlns:emma="http://www.w3.org/2003/04/emma" version="1.0">
              <emma:interpretation id="{07E8E331-F9BC-4C06-9BA0-738F4F95798A}" emma:medium="tactile" emma:mode="ink">
                <msink:context xmlns:msink="http://schemas.microsoft.com/ink/2010/main" type="inkWord" rotatedBoundingBox="14519,9935 15010,9709 15181,10078 14690,10305"/>
              </emma:interpretation>
              <emma:one-of disjunction-type="recognition" id="oneOf3">
                <emma:interpretation id="interp11" emma:lang="en-US" emma:confidence="0">
                  <emma:literal>o_s_s</emma:literal>
                </emma:interpretation>
                <emma:interpretation id="interp12" emma:lang="en-US" emma:confidence="0">
                  <emma:literal>o_s_1</emma:literal>
                </emma:interpretation>
                <emma:interpretation id="interp13" emma:lang="en-US" emma:confidence="0">
                  <emma:literal>o_s.z</emma:literal>
                </emma:interpretation>
                <emma:interpretation id="interp14" emma:lang="en-US" emma:confidence="0">
                  <emma:literal>a-s-m</emma:literal>
                </emma:interpretation>
                <emma:interpretation id="interp15" emma:lang="en-US" emma:confidence="0">
                  <emma:literal>or-I</emma:literal>
                </emma:interpretation>
              </emma:one-of>
            </emma:emma>
          </inkml:annotationXML>
          <inkml:trace contextRef="#ctx0" brushRef="#br0" timeOffset="8328.5346">12975 9163 124,'21'-4'104,"-14"-17"2,7-5-28,0 6-29,-7-20-11,4 3-13,-6-4-8,0 2-6,-8-3-5,-4 7-2,-6 3-1,-8 9-1,-9 5 2,-10 13 0,-8 10 1,2 13 1,-5 5 1,7 9 2,3 8-1,8 6 1,13 5-4,17-1 1,19-1-2,14-8 0,7-4-2,9-9 0,8-12 0,3-13-2,1-20-2,-5-13-7,0-7-15,-20-16-34,1 3-61,-11-1-2,-7 0-2,-11 7-2</inkml:trace>
        </inkml:traceGroup>
        <inkml:traceGroup>
          <inkml:annotationXML>
            <emma:emma xmlns:emma="http://www.w3.org/2003/04/emma" version="1.0">
              <emma:interpretation id="{D40C8B1C-8C7C-4D30-8B00-3FAA167DB1C5}" emma:medium="tactile" emma:mode="ink">
                <msink:context xmlns:msink="http://schemas.microsoft.com/ink/2010/main" type="inkWord" rotatedBoundingBox="15762,9560 16687,9553 16692,10148 15767,10155"/>
              </emma:interpretation>
            </emma:emma>
          </inkml:annotationXML>
          <inkml:trace contextRef="#ctx0" brushRef="#br0" timeOffset="8719.1914">13841 8960 142,'0'0'125,"0"0"2,0 0-2,0 0-55,0 0-31,0 0-13,33 5-13,-6-5-9,8 4-16,-3-8-29,12 4-82,-7 2-4,-2 0 0,-3-6-3</inkml:trace>
          <inkml:trace contextRef="#ctx0" brushRef="#br0" timeOffset="9328.5857">14501 8826 138,'14'-48'101,"-2"18"-1,-8-7-3,-1-3-76,6 8-7,-7 0-6,3 9 2,-10 0 2,5 23 1,-7-21 3,7 21 0,0 0 2,-18 21-2,18-21-2,-9 43-3,6-13-3,8 7-1,4 0-4,5 3 0,2 1-4,5-2 2,2-2-6,0-2 2,0-5-3,-4-5 0,-1-2 0,-18-23 1,16 37 0,-16-37 0,-13 37 3,13-37 2,-33 33 3,12-17 3,-6-5 2,4 3 3,-5-9 3,28-5 2,-37 4 1,37-4 1,-25-7-2,25 7-4,0 0-1,16-20-4,-16 20-3,34-12-5,-4 12-6,-2-4-16,14 15-48,-5-9-61,-3 3 0,-6-5-3,2 2 1</inkml:trace>
        </inkml:traceGroup>
        <inkml:traceGroup>
          <inkml:annotationXML>
            <emma:emma xmlns:emma="http://www.w3.org/2003/04/emma" version="1.0">
              <emma:interpretation id="{8C117F8B-D54F-4094-9C13-D5F7FD703EAF}" emma:medium="tactile" emma:mode="ink">
                <msink:context xmlns:msink="http://schemas.microsoft.com/ink/2010/main" type="inkWord" rotatedBoundingBox="17392,9461 18338,9454 18345,10348 17399,10355"/>
              </emma:interpretation>
            </emma:emma>
          </inkml:annotationXML>
          <inkml:trace contextRef="#ctx0" brushRef="#br0" timeOffset="9922.3648">15471 8932 156,'0'0'121,"0"0"-1,0 0-1,23 30-53,-23-30-34,37-2-21,-7 7-25,-2-17-41,6 10-64,1-5-2,0-2-2,-1-5 0</inkml:trace>
          <inkml:trace contextRef="#ctx0" brushRef="#br0" timeOffset="10547.3954">16092 8805 151,'12'-20'106,"-5"-13"-1,6 3 1,6-7-79,-10-4-11,3 1-10,-5 4 2,2-1 0,-9 7 2,4 4 1,-4 26 4,0-34 0,0 34 3,0 0-2,0 0-2,-4 27-2,4-4-2,4 19-1,-1 2-4,6 13 0,0 6-4,5-1-2,4 10-4,1-3 1,2 0-2,2-6 1,-2-6 1,-3-6 1,-2-5 2,-4-4 2,-8-12 2,-1-3 1,-3-27 0,-14 35 0,14-35-1,-30 14 1,9-16 1,0-1 2,-2-6 0,23 9 2,-39-16 1,39 16 0,-28-14-1,28 14-2,0 0-1,0 0-2,0 0-1,0 0-2,23-11 0,-23 11-1,42 0 0,-19 0-2,5 2-3,-8-2-5,8 9-12,-28-9-23,37 7-66,-37-7-22,0 0 1,21 16-1</inkml:trace>
        </inkml:traceGroup>
      </inkml:traceGroup>
    </inkml:traceGroup>
  </inkml:traceGroup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8:16.323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190 1328 105,'22'-79'106,"2"-17"-2,0-16 0,9-8-70,-11-16-6,8 7-10,-8-2-7,4 11-2,-12 6 2,-6 22-1,-8 11 3,-4 25 0,-7 14 1,0 22 0,11 20 1,-28 31-1,12 21-2,8 38 0,3 30-1,7 38-1,5 28-2,11 30 0,6 16-4,11 9-1,8-1 0,8-12-3,1-23 0,5-19-1,-5-31 1,-1-30-1,-8-24 1,-12-27 1,-16-21-2,-12-16 1,-19-18-3,-19-10 2,-13-9-1,-17-9 0,-10-1 0,-12-8-1,-3-2 2,0 3 2,7-3 2,11 5 0,6-3 4,16 5-1,11 2 2,39 11 1,0 0 1,0 0-2,44 0 1,12 9 1,17 2-3,16 0 0,12 2-1,15 0 0,2-2-2,4 0 1,-8 0-2,-5 0-2,-10-2 1,-14-1-1,-13 1 1,-17-2 0,-16-1 1,-8-1-1,-31-5 0,31 2-1,-31-2 0,0 0-1,0 0-5,0 0-5,0 0-10,0 0-39,8 20-83,-8-20-4,0 0-4,-24-5-1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8:10.837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EF275D8-2CB3-4D4A-8BF2-28C7FA1C152A}" emma:medium="tactile" emma:mode="ink">
          <msink:context xmlns:msink="http://schemas.microsoft.com/ink/2010/main" type="inkDrawing" rotatedBoundingBox="2777,9940 3346,7183 5467,7621 4898,10378" semanticType="enclosure" shapeName="Other">
            <msink:sourceLink direction="with" ref="{1C8544A6-3F21-4AC3-BCCD-EB8625C8E2EE}"/>
          </msink:context>
        </emma:interpretation>
      </emma:emma>
    </inkml:annotationXML>
    <inkml:trace contextRef="#ctx0" brushRef="#br0">1475 1469 140,'35'-46'118,"0"-8"0,-4-14-2,-7-15-77,7-3-9,-9-14-8,6 4-7,-10-7-5,-5 7-5,-13-5 1,-9 3-2,-20-1 1,-16 7-1,-23 3 0,-20 3-3,-19 8 2,-15 19-1,-14 24-1,-8 28 0,-7 38-1,0 41 1,2 37 2,9 40-1,13 39 1,25 35 2,21 29-5,30 14 1,38 3-1,44 0 1,41-6-5,39-23 6,36-32-5,26-53 1,21-54 2,12-51 1,2-56-2,-7-53 0,-11-51 3,-19-43-3,-25-35 6,-21-22-3,-31-6 5,-24 1-4,-33 3 3,-28 13-3,-31 11-1,-26 24-4,-20 24-7,-15 24-10,-2 33-29,-18 13-80,9 24 0,7 20-4,10 15 1</inkml:trace>
  </inkml:traceGroup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8:12.384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F8E7E92-462B-42FB-B7B3-41270EB7ED23}" emma:medium="tactile" emma:mode="ink">
          <msink:context xmlns:msink="http://schemas.microsoft.com/ink/2010/main" type="inkDrawing" rotatedBoundingBox="10933,6830 11555,9905 9728,10274 9106,7200" semanticType="callout" shapeName="Other">
            <msink:sourceLink direction="to" ref="{C436DDFF-6931-4C4A-B31E-6B43DEF880AD}"/>
            <msink:sourceLink direction="from" ref="{3FE29BC9-F6BD-4F66-9ADF-27F09B0E03AA}"/>
          </msink:context>
        </emma:interpretation>
      </emma:emma>
    </inkml:annotationXML>
    <inkml:trace contextRef="#ctx0" brushRef="#br0">220 1605 91,'0'0'114,"24"-28"1,-2-16 4,9-15-78,-10-33-6,21-9-12,-5-23-4,7-7-9,-5-16-1,3 3-6,-14 4 3,1 9-3,-14 8 4,-4 16-1,-9 19 0,-2 18 1,-6 22-1,1 20-2,5 28 2,0 0-1,-24 35 0,20 26-2,-1 20 1,5 37 0,3 29-1,5 30 4,5 28-5,9 25 4,5 15-5,5 6 5,6-1-5,3-16 1,3-20 0,2-24-1,-2-28 1,-7-28-3,-4-25 3,-7-26-3,-9-22 3,-15-19-1,-12-22-1,-12-16-1,-16-13 1,-12-8-1,-15-9 0,-16-3-1,-13 3 0,-3 2 1,-1 6 0,0 3 1,6 6 0,6 7-1,14 0 2,18 0 1,14 2 0,14 0 2,26 0 1,0 0-1,0 0 2,0 0 0,52-9 1,3 18-1,22-1 0,17 6-1,15-4-2,18 4 1,11-3-2,4-5 1,4-4-2,-3-4 2,-6-4-3,-10-5 1,-11 0 0,-18-2 0,-12-1 0,-16 6-1,-13-1 2,-14 2-2,-12 5 2,-9 4-1,-22-2 2,22 11-1,-22-11 0,0 0 1,11 24-1,-11-24 0,0 0-1,0 0 0,4 22-1,-4-22 1,0 0-1,0 0-1,7 24 0,-7-24-4,0 0-1,0 0-8,0 0-16,0 0-96,0 0-17,0 0-4,-24 0 0</inkml:trace>
  </inkml:traceGroup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8:14.009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AF457FE-1C14-4956-BAC9-4A242378C80F}" emma:medium="tactile" emma:mode="ink">
          <msink:context xmlns:msink="http://schemas.microsoft.com/ink/2010/main" type="inkDrawing" rotatedBoundingBox="18216,6739 18593,9839 16946,10039 16569,6940" semanticType="callout" shapeName="Other">
            <msink:sourceLink direction="to" ref="{E909BF77-7D7E-4443-A3B2-A7528F11E7C3}"/>
            <msink:sourceLink direction="from" ref="{669327E6-C5F5-4D4F-BFDD-909F921F081B}"/>
          </msink:context>
        </emma:interpretation>
      </emma:emma>
    </inkml:annotationXML>
    <inkml:trace contextRef="#ctx0" brushRef="#br0">118 1730 176,'33'-46'120,"-4"-11"-2,1-17-3,12-13-91,2-25-3,8-8-9,-4-16-4,0-4-5,-6-6 0,-7 4-3,-5-1 1,-1 8 4,-9 15 0,-3 19 3,-6 18-1,2 28 5,-6 22-3,-7 33 2,13 35 4,-9 33-5,-2 28 2,3 36-1,-3 29-1,4 32-3,1 19 2,6 22-1,5 7-5,3 8 3,4-2-2,1-13-3,2-22 3,5-19-3,-2-29 2,-1-29-2,-3-34 2,-6-27-2,-7-34 0,-14-40 0,0 0-2,-20 4 1,-17-28-1,-16 0 0,-19 2-1,-11 9 0,-13 6 0,-5 7 1,0 7 1,3 2 1,11-1 1,14 3 1,14-4 1,18-1 1,10-8 0,31 2 1,-22-4-1,22 4 0,27-7-1,10 3 0,13 2-1,20 0 0,22-3-1,13 3 0,15-2-1,14 1 1,1 3-1,1 0-1,-5 3 0,-11-3 0,-15 6 1,-13 1-2,-15-1 1,-16 3-1,-13-5 1,-11 3 0,-11-5 0,-26-2 0,31 2 0,-31-2 0,0 0 0,22-4 0,-22 4 0,0 0 0,0 0 0,0 0-1,0 0-1,0 0 0,20 22-1,-20-22-3,0 0-4,0 0-5,0 0-14,0 0-40,0 0-70,-22 11-3,22-11-2,-22 0 3</inkml:trace>
  </inkml:traceGroup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06:09.094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B2616D24-79CD-4D59-8B88-9F885836F6FD}" emma:medium="tactile" emma:mode="ink">
          <msink:context xmlns:msink="http://schemas.microsoft.com/ink/2010/main" type="writingRegion" rotatedBoundingBox="2401,12210 7467,12262 7418,17072 2351,17020"/>
        </emma:interpretation>
      </emma:emma>
    </inkml:annotationXML>
    <inkml:traceGroup>
      <inkml:annotationXML>
        <emma:emma xmlns:emma="http://www.w3.org/2003/04/emma" version="1.0">
          <emma:interpretation id="{FE652936-EA0D-478A-BBC7-B90BF2E6D0BD}" emma:medium="tactile" emma:mode="ink">
            <msink:context xmlns:msink="http://schemas.microsoft.com/ink/2010/main" type="paragraph" rotatedBoundingBox="2403,12199 6845,12265 6835,12893 2393,128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36B54A9-8C69-4304-A48F-335B7AD3814D}" emma:medium="tactile" emma:mode="ink">
              <msink:context xmlns:msink="http://schemas.microsoft.com/ink/2010/main" type="line" rotatedBoundingBox="2403,12199 6845,12265 6835,12893 2393,12827"/>
            </emma:interpretation>
          </emma:emma>
        </inkml:annotationXML>
        <inkml:traceGroup>
          <inkml:annotationXML>
            <emma:emma xmlns:emma="http://www.w3.org/2003/04/emma" version="1.0">
              <emma:interpretation id="{9D812F64-7658-45C9-B046-0E3269B10336}" emma:medium="tactile" emma:mode="ink">
                <msink:context xmlns:msink="http://schemas.microsoft.com/ink/2010/main" type="inkWord" rotatedBoundingBox="2401,12309 3006,12318 2999,12828 2393,12819"/>
              </emma:interpretation>
            </emma:emma>
          </inkml:annotationXML>
          <inkml:trace contextRef="#ctx0" brushRef="#br0">823 11499 8,'0'0'100,"0"0"2,21 19 4,-21-19-56,0 0-5,21-32-9,-24 4-5,6 5-8,-10-10-6,2 3-6,-11 3-3,0 4-4,-10 6-1,-6 11-2,-7 8 0,-5 12 0,-4 9 1,-1 14 1,5 7-1,7 9 2,14 4-2,16 3 3,21 0-2,21-4 2,13-10-1,19-14 0,2-13 0,8-12-1,-3-21 1,-8-14-3,-10-13-2,-15-12-9,-1-3-16,-26-11-32,-8 7-61,-6 5-5,-9 4 0,-7 9-2</inkml:trace>
        </inkml:traceGroup>
        <inkml:traceGroup>
          <inkml:annotationXML>
            <emma:emma xmlns:emma="http://www.w3.org/2003/04/emma" version="1.0">
              <emma:interpretation id="{1F5B78C2-8590-4BB9-82C1-84E0C1DDEA02}" emma:medium="tactile" emma:mode="ink">
                <msink:context xmlns:msink="http://schemas.microsoft.com/ink/2010/main" type="inkWord" rotatedBoundingBox="4470,12230 5089,12239 5082,12725 4462,12716"/>
              </emma:interpretation>
            </emma:emma>
          </inkml:annotationXML>
          <inkml:trace contextRef="#ctx0" brushRef="#br0" timeOffset="687.5393">3141 11529 1,'0'0'20,"12"-48"67,-6 18 2,-3 0-48,-12-9-1,2 9-5,-12-3-3,1 8-5,-15-5-4,-4 11-3,-16 3-2,3 9-3,-15 5 0,5 14-2,-7 6-1,7 17-1,2 2-1,17 13 0,11 8-2,16 2 0,16 0-2,19-4 1,16-13-2,11-10 0,10-15-3,7-13 1,2-17-3,-3-15-7,-1-6-12,-20-20-24,4 5-72,-22-5-3,-11 6 0,-10 6-3</inkml:trace>
        </inkml:traceGroup>
        <inkml:traceGroup>
          <inkml:annotationXML>
            <emma:emma xmlns:emma="http://www.w3.org/2003/04/emma" version="1.0">
              <emma:interpretation id="{594E8191-874F-4D46-9B33-FF2C2F0896E5}" emma:medium="tactile" emma:mode="ink">
                <msink:context xmlns:msink="http://schemas.microsoft.com/ink/2010/main" type="inkWord" rotatedBoundingBox="6193,12373 6843,12383 6835,12893 6186,12883"/>
              </emma:interpretation>
            </emma:emma>
          </inkml:annotationXML>
          <inkml:trace contextRef="#ctx0" brushRef="#br0" timeOffset="1234.4357">4872 11647 76,'0'0'113,"26"-32"2,-19 11 1,-5-14-74,7 12-9,-11-11-10,2 8-5,-14-6-3,-2 9-5,-14-2-1,-7 11-2,-16 2-1,-12 7-2,-13 10 1,2 14 0,-3 6-1,10 14 1,7 12 0,18 7 0,18 6-1,29 3 1,24-7-2,17-9 0,16-9-2,9-19-3,8-19-5,-6-17-5,3-8-14,-21-25-28,0-3-71,-25-4-3,-10 2-1,-15 0 1</inkml:trace>
        </inkml:traceGroup>
      </inkml:traceGroup>
    </inkml:traceGroup>
    <inkml:traceGroup>
      <inkml:annotationXML>
        <emma:emma xmlns:emma="http://www.w3.org/2003/04/emma" version="1.0">
          <emma:interpretation id="{2EB3859B-9449-481C-A62A-F01702FD819D}" emma:medium="tactile" emma:mode="ink">
            <msink:context xmlns:msink="http://schemas.microsoft.com/ink/2010/main" type="paragraph" rotatedBoundingBox="2383,14310 7106,14242 7115,14887 2392,149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3156BEF-F29A-4388-9620-FCC7E045410D}" emma:medium="tactile" emma:mode="ink">
              <msink:context xmlns:msink="http://schemas.microsoft.com/ink/2010/main" type="inkBullet" rotatedBoundingBox="2385,14450 2984,14441 2989,14806 2390,14815"/>
            </emma:interpretation>
            <emma:one-of disjunction-type="recognition" id="oneOf0">
              <emma:interpretation id="interp0" emma:lang="en-US" emma:confidence="0">
                <emma:literal>↳</emma:literal>
              </emma:interpretation>
            </emma:one-of>
          </emma:emma>
        </inkml:annotationXML>
        <inkml:trace contextRef="#ctx0" brushRef="#br0" timeOffset="2078.2341">906 13794 28,'19'-32'103,"-15"9"1,-1-7 3,-1-3-60,-11-10-9,4 8-8,-11-7-10,0 10-3,-12-3-9,-4 10 3,-12 4-7,-7 12 8,-4 7-6,-1 11 2,-1 12-3,10 11-1,11 5 2,17 9-3,19 5 1,19 2-4,20-9 1,16-5-3,12-16 3,7-14-1,-2-13 0,-3-17-8,0-7-21,-20-20-78,-6-3-11,-17-7-1,-10 3-3</inkml:trace>
      </inkml:traceGroup>
      <inkml:traceGroup>
        <inkml:annotationXML>
          <emma:emma xmlns:emma="http://www.w3.org/2003/04/emma" version="1.0">
            <emma:interpretation id="{C7138832-1967-4A4D-91E5-AA3A3037C78A}" emma:medium="tactile" emma:mode="ink">
              <msink:context xmlns:msink="http://schemas.microsoft.com/ink/2010/main" type="line" rotatedBoundingBox="4524,14279 7106,14242 7115,14887 4533,14924"/>
            </emma:interpretation>
          </emma:emma>
        </inkml:annotationXML>
        <inkml:traceGroup>
          <inkml:annotationXML>
            <emma:emma xmlns:emma="http://www.w3.org/2003/04/emma" version="1.0">
              <emma:interpretation id="{41EABC60-B8F8-43EC-897D-A7E03059DB7B}" emma:medium="tactile" emma:mode="ink">
                <msink:context xmlns:msink="http://schemas.microsoft.com/ink/2010/main" type="inkWord" rotatedBoundingBox="4524,14279 5152,14270 5158,14704 4530,14713">
                  <msink:destinationLink direction="with" ref="{AAB6D1FA-6DCE-4EDB-BC79-7B30749AAFA0}"/>
                </msink:context>
              </emma:interpretation>
            </emma:emma>
          </inkml:annotationXML>
          <inkml:trace contextRef="#ctx0" brushRef="#br0" timeOffset="2718.89">3132 13556 85,'11'-34'107,"-1"1"1,-4-4-1,-10-4-73,8 13-4,-13-11-9,-2 16-2,-17-3-6,-2 8-2,-16 4-3,-7 10-4,-10 6-1,-1 9 0,-1 8 0,5 11 2,7 11 2,11 10-3,17 0 2,18 2-1,19-2 1,20-3-4,14-11 3,14-7-6,9-18-6,5-19-11,9-2-32,-9-28-71,-2-7 0,-14-12-3,-10-1-1</inkml:trace>
        </inkml:traceGroup>
        <inkml:traceGroup>
          <inkml:annotationXML>
            <emma:emma xmlns:emma="http://www.w3.org/2003/04/emma" version="1.0">
              <emma:interpretation id="{8651D295-82E2-4B44-A54A-C3F4E6BD3BE4}" emma:medium="tactile" emma:mode="ink">
                <msink:context xmlns:msink="http://schemas.microsoft.com/ink/2010/main" type="inkWord" rotatedBoundingBox="6569,14302 7107,14294 7115,14887 6578,14895"/>
              </emma:interpretation>
            </emma:emma>
          </inkml:annotationXML>
          <inkml:trace contextRef="#ctx0" brushRef="#br0" timeOffset="3218.9147">5078 13665 97,'25'-32'115,"-4"-5"0,-2 0 0,-8-10-70,8 13-10,-17-10-11,7 9-6,-14-2-7,-1 10-2,-13 1 1,-11 10-3,-11 5-2,-8 11 1,-11 13-1,-2 15 1,-8 16 1,8 16-1,4 5 0,19 9 0,14-1 2,18 1-3,21-11 1,16-13-4,18-17 0,10-17-2,6-14-6,-3-18-14,5 2-47,-12-23-61,-11-2-4,-17-14 1,-12 0-6</inkml:trace>
        </inkml:traceGroup>
      </inkml:traceGroup>
    </inkml:traceGroup>
    <inkml:traceGroup>
      <inkml:annotationXML>
        <emma:emma xmlns:emma="http://www.w3.org/2003/04/emma" version="1.0">
          <emma:interpretation id="{D7905051-7683-48C2-993F-8C9A6397C475}" emma:medium="tactile" emma:mode="ink">
            <msink:context xmlns:msink="http://schemas.microsoft.com/ink/2010/main" type="paragraph" rotatedBoundingBox="2587,16232 7426,16281 7418,17072 2579,170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CA1589-E817-4A1D-906C-851A68D37CF7}" emma:medium="tactile" emma:mode="ink">
              <msink:context xmlns:msink="http://schemas.microsoft.com/ink/2010/main" type="line" rotatedBoundingBox="2587,16232 7426,16281 7418,17072 2579,17023"/>
            </emma:interpretation>
          </emma:emma>
        </inkml:annotationXML>
        <inkml:traceGroup>
          <inkml:annotationXML>
            <emma:emma xmlns:emma="http://www.w3.org/2003/04/emma" version="1.0">
              <emma:interpretation id="{30DD6C6F-CDED-494A-963C-2C11883A808A}" emma:medium="tactile" emma:mode="ink">
                <msink:context xmlns:msink="http://schemas.microsoft.com/ink/2010/main" type="inkWord" rotatedBoundingBox="2587,16232 3169,16238 3163,16830 2581,16824">
                  <msink:destinationLink direction="from" ref="{5F1B3A4C-DF50-4CC6-B52C-EEFC30A00CA1}"/>
                </msink:context>
              </emma:interpretation>
            </emma:emma>
          </inkml:annotationXML>
          <inkml:trace contextRef="#ctx0" brushRef="#br0" timeOffset="4078.3277">1075 15482 38,'4'-44'95,"6"2"1,-13-2-4,-6 1-67,2 8-7,-14 7-7,1 10-3,-13 11-1,-6 14 2,-7 11 1,-5 17 3,-2 2 1,5 16 4,1 0-2,15 14 3,11-5-3,26 5 0,13-9-4,24-5-2,11-14-3,14-9-3,7-18-4,0-21-15,2-8-40,-14-20-61,-11-11-1,-14-10-5,-14 1-1</inkml:trace>
        </inkml:traceGroup>
        <inkml:traceGroup>
          <inkml:annotationXML>
            <emma:emma xmlns:emma="http://www.w3.org/2003/04/emma" version="1.0">
              <emma:interpretation id="{0DF01A3D-1FF6-4961-9903-57E8EE1696BA}" emma:medium="tactile" emma:mode="ink">
                <msink:context xmlns:msink="http://schemas.microsoft.com/ink/2010/main" type="inkWord" rotatedBoundingBox="4820,16531 5350,16536 5344,17051 4815,17045"/>
              </emma:interpretation>
            </emma:emma>
          </inkml:annotationXML>
          <inkml:trace contextRef="#ctx0" brushRef="#br0" timeOffset="4922.1545">3282 15800 70,'21'-2'117,"-21"2"0,7-35-1,-7 35-61,-3-46-24,8 14-10,-10-5-7,1 2-6,-10 5-4,-2 5 0,-7 4-1,-10 7 2,-8 10-1,-1 11 3,-9 11-1,3 17 1,2 2-1,4 13 1,10 3-3,13 7 1,15 0 0,18 1 0,16-13 0,16-4 5,7-19-4,11-9-1,-1-16 0,-1-9 0,-4-12-4,-10-13 0,-11-8-3,-11-6-6,-8 2 2,-11-5-4,-2 9-8,-12-9-20,9 26-53,-14-5-36,12 30 0,-30-25-3</inkml:trace>
        </inkml:traceGroup>
        <inkml:traceGroup>
          <inkml:annotationXML>
            <emma:emma xmlns:emma="http://www.w3.org/2003/04/emma" version="1.0">
              <emma:interpretation id="{EEC3E5AE-0667-4C5B-8EAF-2DBF35056267}" emma:medium="tactile" emma:mode="ink">
                <msink:context xmlns:msink="http://schemas.microsoft.com/ink/2010/main" type="inkWord" rotatedBoundingBox="6850,16313 7426,16319 7420,16882 6844,16876"/>
              </emma:interpretation>
            </emma:emma>
          </inkml:annotationXML>
          <inkml:trace contextRef="#ctx0" brushRef="#br0" timeOffset="5609.6577">5184 15616 86,'30'4'115,"-30"-4"2,35-16-2,-12 7-68,-12-24-7,10 10-12,-14-14-8,5 1-8,-10-4-4,-4 1-4,-5 4 0,-7 10-2,-7 7 0,-9 11 0,-7 14-1,-4 11 1,-6 17-1,-1 11 1,-3 12 0,10 8 2,4 1 1,16 0 1,14-7 2,21-2 1,9-19 0,23-9 1,7-20-2,12-15-1,2-16-1,4-13-3,-6-15-6,-10-9-8,-2 3-24,-25-12-93,0 12-3,-19-5-3,-7 13-4</inkml:trace>
        </inkml:traceGroup>
      </inkml:traceGroup>
    </inkml:traceGroup>
  </inkml:traceGroup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8:15.025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AB6D1FA-6DCE-4EDB-BC79-7B30749AAFA0}" emma:medium="tactile" emma:mode="ink">
          <msink:context xmlns:msink="http://schemas.microsoft.com/ink/2010/main" type="inkDrawing" rotatedBoundingBox="2976,16151 4290,12847 6364,13672 5050,16976" semanticType="enclosure" shapeName="Other">
            <msink:sourceLink direction="with" ref="{41EABC60-B8F8-43EC-897D-A7E03059DB7B}"/>
          </msink:context>
        </emma:interpretation>
      </emma:emma>
    </inkml:annotationXML>
    <inkml:trace contextRef="#ctx0" brushRef="#br0">2060 1153 8,'15'-96'86,"-13"-18"-2,3 9-2,-10-6-72,-10-1-2,-7 11 6,-17-4 4,-11 11 1,-23-4 5,-12 17 6,-26 7 0,-12 30 4,-21 26-7,-5 38-2,-17 39-7,-3 55-1,-10 50-6,8 48-6,7 51 0,22 43-4,18 28 3,30 25-2,39 0 1,53-12-3,63-36 7,48-44-3,49-73 4,43-73 3,35-84-4,22-72-1,5-74 1,-5-64 2,-29-48-6,-23-31 3,-35-19-4,-42 4-6,-44 3 3,-41 10 3,-47 20-3,-36 20-4,-31 28 1,-26 31-4,-7 36-11,-15 14-28,11 42-77,4 21-3,22 25-4,13 17-1</inkml:trace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9:35.473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25C8043E-2EB2-4636-8E1A-CD24907AC0B2}" emma:medium="tactile" emma:mode="ink">
          <msink:context xmlns:msink="http://schemas.microsoft.com/ink/2010/main" type="inkDrawing"/>
        </emma:interpretation>
      </emma:emma>
    </inkml:annotationXML>
    <inkml:trace contextRef="#ctx0" brushRef="#br0">54 88 97,'0'0'109,"34"-27"-3,-15 12 4,7-2-60,7 8-19,-7-4-7,12 9-7,-6 0-2,8 10-2,-10 5-1,-2 12 0,-7 11-1,-6 15-2,-11 4 0,-10 13-4,-11 4-2,-9 2-4,-8 1-3,-8-5-2,1-11-3,-5-12 2,5-11-2,1-15 3,8-13 0,4-14 2,5-9 2,10-4 1,5-5 2,6 0 1,6-1 3,4 6 0,7 2 4,5 8-1,1 4 3,8 5-2,-1 4 1,6 7-1,-2 2-2,6 4-1,-2 1-3,3-1-1,1-2-5,-4-4-9,5 3-30,-8-10-80,-1-8-4,-4-5-2,-5-6-3</inkml:trace>
  </inkml:traceGroup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8:17.400"/>
    </inkml:context>
    <inkml:brush xml:id="br0">
      <inkml:brushProperty name="width" value="0.1" units="cm"/>
      <inkml:brushProperty name="height" value="0.1" units="cm"/>
      <inkml:brushProperty name="color" value="#ED1C24"/>
      <inkml:brushProperty name="fitToCurve" value="1"/>
    </inkml:brush>
  </inkml:definitions>
  <inkml:trace contextRef="#ctx0" brushRef="#br0">245 1859 134,'11'-24'122,"6"-11"-1,5-26 2,11-11-59,2-31-43,17-13 2,3-28-7,6-5-3,-4-13-6,-4 0-1,-10 5-3,-8 10 1,-11 14-1,-10 13 1,-14 23 1,-5 21 2,-6 19-2,-6 24 5,-3 22-4,-2 33 5,0 35-2,3 39-3,1 40 0,7 41 1,5 35 0,19 31-3,9 24 2,8 8-4,12 5 2,4-11-3,2-19 2,0-19-4,-4-19 2,-7-26 0,-7-22 0,-5-19-2,-10-29 0,-6-22 3,-9-29-2,-7-21 1,-10-24-2,-8-18 0,-7-20 0,-10-6 0,-10-8 1,-10 1-2,-3 3 2,-5 1-3,-5 8 3,-1 3-1,-3 10 0,0-3 0,5 5 2,6-1-2,5 1 1,8 2 0,11-1 1,14 3 0,30 0 0,0 0 1,41 14 0,23-3 0,32-3 0,20 3 1,24 0-1,17-2 0,14-3 0,2 3 0,-5 0-1,-10 2 0,-21 2-1,-14-2 1,-23 2-1,-19-2 1,-22-2 0,-13-3 1,-15-3-1,-7-6 1,-24 3-1,24-6 1,-24 6-1,0 0 0,0 0 0,0 0-2,0 0 1,0 0 0,0 0 0,0 0 0,0 0-1,0 0-1,22 11-5,-22-11-6,0 0-23,-7-29-102,7 29 0,-4-24-7,4 24 0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18:30.466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7F02EE5-0F51-49A0-AD35-9B3FA849F1FD}" emma:medium="tactile" emma:mode="ink">
          <msink:context xmlns:msink="http://schemas.microsoft.com/ink/2010/main" type="writingRegion" rotatedBoundingBox="1427,530 28969,174 29131,12676 1589,13032"/>
        </emma:interpretation>
      </emma:emma>
    </inkml:annotationXML>
    <inkml:traceGroup>
      <inkml:annotationXML>
        <emma:emma xmlns:emma="http://www.w3.org/2003/04/emma" version="1.0">
          <emma:interpretation id="{6AF0B1E3-281F-4470-8298-C1BCB38E0738}" emma:medium="tactile" emma:mode="ink">
            <msink:context xmlns:msink="http://schemas.microsoft.com/ink/2010/main" type="paragraph" rotatedBoundingBox="1828,636 28956,48 29043,4040 1914,46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37B3F32-5F14-4C36-8049-7AFD1F36B4EB}" emma:medium="tactile" emma:mode="ink">
              <msink:context xmlns:msink="http://schemas.microsoft.com/ink/2010/main" type="line" rotatedBoundingBox="1828,636 28956,48 28993,1740 1864,2328"/>
            </emma:interpretation>
          </emma:emma>
        </inkml:annotationXML>
        <inkml:traceGroup>
          <inkml:annotationXML>
            <emma:emma xmlns:emma="http://www.w3.org/2003/04/emma" version="1.0">
              <emma:interpretation id="{93C6613D-1293-47BD-81BD-67200D068723}" emma:medium="tactile" emma:mode="ink">
                <msink:context xmlns:msink="http://schemas.microsoft.com/ink/2010/main" type="inkWord" rotatedBoundingBox="1833,877 4001,830 4029,2097 1860,2144"/>
              </emma:interpretation>
              <emma:one-of disjunction-type="recognition" id="oneOf0">
                <emma:interpretation id="interp0" emma:lang="en-US" emma:confidence="1">
                  <emma:literal>We</emma:literal>
                </emma:interpretation>
                <emma:interpretation id="interp1" emma:lang="en-US" emma:confidence="0">
                  <emma:literal>we</emma:literal>
                </emma:interpretation>
                <emma:interpretation id="interp2" emma:lang="en-US" emma:confidence="0">
                  <emma:literal>WC</emma:literal>
                </emma:interpretation>
                <emma:interpretation id="interp3" emma:lang="en-US" emma:confidence="0">
                  <emma:literal>Wee</emma:literal>
                </emma:interpretation>
                <emma:interpretation id="interp4" emma:lang="en-US" emma:confidence="0">
                  <emma:literal>Woe</emma:literal>
                </emma:interpretation>
              </emma:one-of>
            </emma:emma>
          </inkml:annotationXML>
          <inkml:trace contextRef="#ctx0" brushRef="#br0">31 159 103,'0'0'105,"0"0"5,-15 28-3,2-1-65,13 25-7,-4 9-7,15 22-8,2 11-10,13 11-3,7 5-8,10-3 2,8-6-2,3-18 2,8-22-7,-3-26 3,-2-29 0,-3-27 2,-6-30 1,-10-21-1,-6-20 2,-8-2-1,-13-4 7,-6 8 1,-14 11 2,-4 22-1,-9 25 1,2 34 0,-2 28 0,5 27-1,10 20-3,16 17-1,13 7-3,22 8 1,19-11 1,16-15-1,13-24-2,11-30 6,4-29-4,-5-29 0,-3-32 3,-14-31-2,-19-21-1,-14-12 1,-19-6 2,-18 4-10,-21 7 1,-23 8-11,-8 27-19,-24 6-20,6 33-72,-12 9 1,5 26-6,1 11 6</inkml:trace>
          <inkml:trace contextRef="#ctx0" brushRef="#br0" timeOffset="375.0324">1938 1132 102,'35'-63'95,"-8"-18"-3,1 2-4,-4 0-82,-6 1 11,1 8 2,-16 4 5,-6 16 1,-21 2 3,-4 26 1,-20 4 3,0 33-6,-14 14-5,6 21-2,-3 11-6,17 20 1,9 5-7,24 3 1,23 1-1,23-7-11,31-9-19,6-23-69,24-10-35,7-28-3,7-13 1</inkml:trace>
        </inkml:traceGroup>
        <inkml:traceGroup>
          <inkml:annotationXML>
            <emma:emma xmlns:emma="http://www.w3.org/2003/04/emma" version="1.0">
              <emma:interpretation id="{4FD0961C-C16F-487E-AC45-162B25FEAC74}" emma:medium="tactile" emma:mode="ink">
                <msink:context xmlns:msink="http://schemas.microsoft.com/ink/2010/main" type="inkWord" rotatedBoundingBox="5263,1017 7825,962 7843,1777 5280,1832"/>
              </emma:interpretation>
              <emma:one-of disjunction-type="recognition" id="oneOf1">
                <emma:interpretation id="interp5" emma:lang="en-US" emma:confidence="1">
                  <emma:literal>can</emma:literal>
                </emma:interpretation>
                <emma:interpretation id="interp6" emma:lang="en-US" emma:confidence="0">
                  <emma:literal>(an</emma:literal>
                </emma:interpretation>
                <emma:interpretation id="interp7" emma:lang="en-US" emma:confidence="0">
                  <emma:literal>[an</emma:literal>
                </emma:interpretation>
                <emma:interpretation id="interp8" emma:lang="en-US" emma:confidence="0">
                  <emma:literal>Can</emma:literal>
                </emma:interpretation>
                <emma:interpretation id="interp9" emma:lang="en-US" emma:confidence="0">
                  <emma:literal>cam</emma:literal>
                </emma:interpretation>
              </emma:one-of>
            </emma:emma>
          </inkml:annotationXML>
          <inkml:trace contextRef="#ctx0" brushRef="#br0" timeOffset="968.7925">3972 259 61,'-10'-35'102,"-4"7"8,-10 6-2,-17 0-56,1 27-2,-19-3-10,5 26-7,-14 9-7,7 20-5,-3 11-7,12 15-1,17 5-8,17 8 1,23-2-4,21-7-1,22-12-6,15-20-8,25-16-23,2-35-48,19-10-36,-4-27-6,0-13 1</inkml:trace>
          <inkml:trace contextRef="#ctx0" brushRef="#br0" timeOffset="1765.7163">4716 594 122,'13'-37'109,"-2"-7"-1,-4 0-2,-5 5-77,-11-7-1,-4 16-7,-15-1-2,-10 16-2,-18 8 0,-4 22 1,-14 7-2,4 22-1,-4 13-4,8 13-2,11 6-3,20 1-1,18-3-2,24-13-3,17-12 1,17-21 0,14-24-1,13-19 1,2-20-1,2-15-1,-2-11 1,-7-7-2,-8-2 3,-9 4-3,-16 7 2,-8 11 0,-9 13 1,-10 13 1,-3 22-2,0 0 1,-35 24 0,17 13 1,3 16 0,2 6-1,6 4-2,5 1 1,11-5 1,4-11 0,13-11-2,2-19 2,10-23-1,3-19 1,3-15 1,0-16-1,-1-10 0,1-3 1,-9 2 2,0 7-3,-9 9 2,-6 17-1,-7 13 1,-13 20-1,11 20 1,-11 13-2,0 13 0,2 8 0,3 8-2,3-3 1,6-2-3,7-14 3,6-14-3,3-16 3,5-20 0,3-19 0,-1-13 1,4-14-1,3-10 2,0-1-1,-3 3 2,1 9-3,-3 8 3,-4 18-2,-2 19 1,-5 20 0,-6 22-1,0 18 0,0 19-5,0 7-4,11 19-46,-7-15-77,11-4-3,-2-22-5,11-16 0</inkml:trace>
        </inkml:traceGroup>
        <inkml:traceGroup>
          <inkml:annotationXML>
            <emma:emma xmlns:emma="http://www.w3.org/2003/04/emma" version="1.0">
              <emma:interpretation id="{B719BFBA-D173-4E64-87A9-764026ED2386}" emma:medium="tactile" emma:mode="ink">
                <msink:context xmlns:msink="http://schemas.microsoft.com/ink/2010/main" type="inkWord" rotatedBoundingBox="8801,605 13013,513 13041,1803 8829,1894"/>
              </emma:interpretation>
              <emma:one-of disjunction-type="recognition" id="oneOf2">
                <emma:interpretation id="interp10" emma:lang="en-US" emma:confidence="1">
                  <emma:literal>decide</emma:literal>
                </emma:interpretation>
                <emma:interpretation id="interp11" emma:lang="en-US" emma:confidence="0">
                  <emma:literal>deade</emma:literal>
                </emma:interpretation>
                <emma:interpretation id="interp12" emma:lang="en-US" emma:confidence="0">
                  <emma:literal>dead</emma:literal>
                </emma:interpretation>
                <emma:interpretation id="interp13" emma:lang="en-US" emma:confidence="0">
                  <emma:literal>deride</emma:literal>
                </emma:interpretation>
                <emma:interpretation id="interp14" emma:lang="en-US" emma:confidence="0">
                  <emma:literal>beade</emma:literal>
                </emma:interpretation>
              </emma:one-of>
            </emma:emma>
          </inkml:annotationXML>
          <inkml:trace contextRef="#ctx0" brushRef="#br0" timeOffset="2609.5027">7356-250 194,'2'30'126,"-15"10"-2,4 19-5,-8 13-85,10 29-10,1 12-8,6 21-12,8 6-1,10 0-7,8-11-2,2-15 3,7-18-3,0-31 2,3-27-4,-8-32 1,-1-26 1,-16-19-2,-7-16 4,-10-8-3,-18-3 4,-11-1-1,-13 5 5,-13 12 0,-11 11 3,-2 15 1,-2 17 1,4 22 4,11 12-3,13 14 3,17 12-4,23 6 1,21 4-4,22-4 2,25-9-3,16-12-1,16-16 0,11-20-2,9-18 1,-2-19-3,-3-17 2,-11-12-3,-15-6 4,-19-2-2,-18 2 2,-22 9 0,-22 11 3,-17 13 0,-22 21 1,-12 18 1,-7 16-1,1 19 2,0 9-2,14 15 1,8 5-3,20 6 2,22-6-3,23-9-1,23-9-6,15-20-14,26-2-31,-4-26-75,17-8-1,-6-21-4,4-6 2</inkml:trace>
          <inkml:trace contextRef="#ctx0" brushRef="#br0" timeOffset="3062.6836">8931 246 90,'-42'-24'109,"9"22"8,-8 17-14,-14-1-42,11 27-8,-13 1-14,16 23-7,-1 3-12,18 9-5,11-3-9,24-2-2,17-11-3,18-10-3,13-16-3,9-22 0,9-15-3,1-20-1,1-9 0,-13-15 1,-7-4 2,-9 0 5,-13 1 6,-10 8 2,-14 8 4,-13 33 2,11-28 2,-11 28 0,2 24-2,7 9-4,2 6-6,8 5-11,18 13-42,-4-16-80,11 1-2,0-21-3,6-12-1</inkml:trace>
          <inkml:trace contextRef="#ctx0" brushRef="#br0" timeOffset="3218.9172">9650 1 170,'0'0'121,"-28"-6"-15,28 6-44,-13 22-131,13-22-41,13 33-2,-13-33-8</inkml:trace>
          <inkml:trace contextRef="#ctx0" brushRef="#br0" timeOffset="4047.0738">10144-320 182,'0'0'125,"0"0"-4,0 0 0,-13 37-83,13 24-1,-9 14-15,7 23-12,2 14-2,5 10-7,6 5-2,6-7-3,9-10 1,5-23-8,8-21 2,-4-29-1,0-20-3,-8-28 0,-6-10-2,-16-14 1,-12-3 3,-17-5 2,-13 3 3,-13 5 4,-7 11 5,-11 11 3,-4 7 5,8 16 1,5 6 1,13 19 1,11 4-1,29 11-1,15-1-4,28 3 2,20-8-6,19-9 0,20-16-2,14-14-2,6-18 0,0-20-2,-7-11 0,-11-13-2,-10-6 2,-22-3-2,-18 1 3,-22 1-2,-20 10 4,-16 8-1,-21 8 3,-13 17 0,-11 10 2,-6 15 1,-4 11 0,10 20 1,5 9-2,21 17 1,20 9-4,31 7 2,26-1-5,22-6-6,29-2-23,-1-22-87,23-7-12,-1-23-4,5-14 1</inkml:trace>
        </inkml:traceGroup>
        <inkml:traceGroup>
          <inkml:annotationXML>
            <emma:emma xmlns:emma="http://www.w3.org/2003/04/emma" version="1.0">
              <emma:interpretation id="{7517B16C-EB04-452F-9C0C-C69C35822EF0}" emma:medium="tactile" emma:mode="ink">
                <msink:context xmlns:msink="http://schemas.microsoft.com/ink/2010/main" type="inkWord" rotatedBoundingBox="13997,372 21883,201 21920,1893 14034,2064"/>
              </emma:interpretation>
              <emma:one-of disjunction-type="recognition" id="oneOf3">
                <emma:interpretation id="interp15" emma:lang="en-US" emma:confidence="1">
                  <emma:literal>formulas</emma:literal>
                </emma:interpretation>
                <emma:interpretation id="interp16" emma:lang="en-US" emma:confidence="0">
                  <emma:literal>formulae</emma:literal>
                </emma:interpretation>
                <emma:interpretation id="interp17" emma:lang="en-US" emma:confidence="0">
                  <emma:literal>formula</emma:literal>
                </emma:interpretation>
                <emma:interpretation id="interp18" emma:lang="en-US" emma:confidence="0">
                  <emma:literal>formulae'</emma:literal>
                </emma:interpretation>
                <emma:interpretation id="interp19" emma:lang="en-US" emma:confidence="0">
                  <emma:literal>formular</emma:literal>
                </emma:interpretation>
              </emma:one-of>
            </emma:emma>
          </inkml:annotationXML>
          <inkml:trace contextRef="#ctx0" brushRef="#br0" timeOffset="4750.2665">12797 373 68,'55'-94'93,"-14"-9"6,1 1-8,-18 3-61,-13-4-11,-13 14 4,-27 3-8,-12 16 6,-25 11 0,-2 20 1,-15 15 2,2 30 0,-8 19-2,14 31 0,5 30-3,18 30-8,15 26-1,19 31-8,23 12-1,25 4-4,23-4 1,17-16-8,15-23 3,9-36 3,9-36-6,-16-45 0,-14-36-1,-30-28 1,-27-22 1,-34-17 3,-30-9 1,-29-3-2,-23 3 9,-10 9 3,-1 8 5,12 14-1,16 15 2,27 13-1,18 15 0,38 9-1,18 24-2,28 0-2,22 0-4,19-2-4,20-2-10,5-18-24,19 6-78,-6-12-4,-7 0-1,-11-7-2</inkml:trace>
          <inkml:trace contextRef="#ctx0" brushRef="#br0" timeOffset="5531.5214">13453 605 102,'5'-31'106,"10"-10"0,-6-5-3,2-11-68,-3 9-12,-10-5-3,-6 12-10,-16-1 0,-9 18-2,-24 7 5,-2 19 0,-18 9 2,3 17 2,0 12-2,10 17 0,9 6-4,23 5-1,18-3-6,25-8 1,22-13-3,22-18-1,8-17-1,10-24-3,5-18-2,-6-20-3,-2-8 0,-15-9-2,-9-2 2,-20 4-3,-13 7 5,-15 4 0,-11 13 5,-13 9 3,-14 13 2,-3 14 3,-8 8-1,5 15 3,3 7-1,10 13 1,11 4-3,15 9 1,18-2-3,18 0-1,15-11-2,17-6 1,9-12-2,6-12-1,3-12 0,-5-13-1,-4-8 0,-8-7 0,-12-2 0,-15 0-1,-11-1 1,-11 6 1,-11 5-1,-8 5 1,6 22 1,-26-21-1,26 21 2,-31 2-2,31-2 2,-7 24-1,18-5 1,11 1-1,11 0 1,9-3-1,6-1 0,6-8 1,3-1-1,-4-7 1,-7-7-1,-7 1 1,-13-7 0,-26 13 1,20-24 1,-20 24 2,-39-20 1,-1 20 1,-10 2 3,-5 11 1,-6 7 0,8 13 0,3 8-1,15 12 0,13 6-3,24 11-1,23 2-4,23-2-3,22 2-13,6-24-31,25 3-87,-7-23-3,2-10-3,-11-27-3</inkml:trace>
          <inkml:trace contextRef="#ctx0" brushRef="#br0" timeOffset="6812.8378">14783 498 71,'2'-24'90,"14"0"0,-3-9-2,0-9-66,13 3-3,-4-5-2,11 1-5,-5 1 2,7 11-1,-6 3 5,-3 19 2,-6 7 3,-5 24 2,-11 8-1,3 19-2,-12 1-5,3 11-1,-2 0-8,4-2-1,2-10-4,5-14-2,-7-35 0,30 17 0,-8-32 1,4-18-2,3-15 2,1-5-1,3-8 0,-2 4 0,-3 3 1,-1 10-1,-3 11 2,-5 18 0,-19 15 0,26 22 0,-17 17-2,-2 13 2,2 7-1,4 7 1,2 0-4,7-9 1,4-18-1,7-17 2,6-22-1,3-20 0,-1-15-1,1-15 0,-3-7 2,-4-2-3,-2 2 2,-7 7-2,-4 10 1,-6 12 1,-16 28 1,0 0 0,0 0 1,13 24 0,-18 11-1,5 9 2,0 4-3,7 0 2,8-7-3,5-6 1,10-13-1,5-13 1,5-13-1,-1-16 1,1-8 0,-3-10 0,-2-3 1,-7-1-1,-8 5 2,-7 4-1,-6 9 2,-7 24-1,0 0 1,0 0 0,-16 27 0,10 10 0,-1 6-3,11 8 3,7-1-4,9 0 2,11-10-3,12-12 1,8-17 1,6-17 0,6-16 1,0-16-1,-1-12 2,-1-11-1,-9-2 2,-8 1-1,-9 5 2,-9 11 1,-15 14 1,-11 32 0,-8-22 1,8 22 2,-40 46-3,23-3 2,1 12-4,14 9-1,18 8-5,14-2-4,23 2-14,4-22-35,30 1-76,0-25-1,12-11-1,-5-19-5</inkml:trace>
          <inkml:trace contextRef="#ctx0" brushRef="#br0" timeOffset="7469.1354">17609 612 115,'48'-51'95,"0"-19"-3,15-11 0,3-8-76,0-14-1,1 4-2,-10 1-7,-4 6 5,-20 9 0,-7 13 8,-24 7-1,-8 21 8,-27 7 0,-9 22 1,-17 9 2,-2 28-2,-16 9-5,5 26-2,-4 13-3,10 22-8,13 9 2,27 10-7,20 3 2,28-4-6,30-12 2,27-19-7,21-17-5,12-34-16,21-10-73,-8-31-27,-5-22-3,-19-17-2</inkml:trace>
          <inkml:trace contextRef="#ctx0" brushRef="#br0" timeOffset="8250.4108">18768 450 162,'26'4'114,"-26"-4"-1,31-46-1,-18 13-65,-9-8-26,5 6-6,-13-11-7,-5 9-2,-15 2 1,-7 6 0,-15 10 3,-8 12 1,-12 7 0,3 20 1,-5 6-2,9 18 1,4 10-5,18 5 2,15 3-6,20-3 1,24-9-2,17-13 0,14-19-1,14-16-1,6-17 0,1-18-2,0-11 2,-6-11-2,-13 1 1,-16-1 0,-15 7 1,-15 9 0,-13 10 2,4 29 1,-49-17 1,17 28 0,-6 8 0,8 14 0,6 4-1,11 7 1,15 2-2,15-2-1,16-9 0,15-5-1,13-12-2,12-14 1,8-15-3,2-13-1,2-13-1,-4-11-1,-7-5 2,-6-8-1,-13 0 3,-12 2 1,-12 2 1,-11 11 8,-16 4-2,-6 14 7,2 28-5,-33-20 4,9 23 1,2 16-2,5 5 2,8 9-7,11 9 3,11 6-6,22 0 4,11 7-5,13 4-2,7-5 0,10 5-2,-1-4 0,-1-3-1,-10-3 1,-18-6 1,-14-8 4,-19-8 1,-15-3 1,-24-9 2,-13-8 0,-23-10-2,-8-10-4,-11 0-11,-8-15-31,12 8-83,-1-6-4,16 4-3,10 0-3</inkml:trace>
        </inkml:traceGroup>
        <inkml:traceGroup>
          <inkml:annotationXML>
            <emma:emma xmlns:emma="http://www.w3.org/2003/04/emma" version="1.0">
              <emma:interpretation id="{EFF0E0BC-4318-4177-AECD-1E6BAD2D3E3D}" emma:medium="tactile" emma:mode="ink">
                <msink:context xmlns:msink="http://schemas.microsoft.com/ink/2010/main" type="inkWord" rotatedBoundingBox="23389,587 26261,525 26284,1549 23411,1611"/>
              </emma:interpretation>
              <emma:one-of disjunction-type="recognition" id="oneOf4">
                <emma:interpretation id="interp20" emma:lang="en-US" emma:confidence="1">
                  <emma:literal>such</emma:literal>
                </emma:interpretation>
                <emma:interpretation id="interp21" emma:lang="en-US" emma:confidence="0">
                  <emma:literal>suck</emma:literal>
                </emma:interpretation>
                <emma:interpretation id="interp22" emma:lang="en-US" emma:confidence="0">
                  <emma:literal>Such</emma:literal>
                </emma:interpretation>
                <emma:interpretation id="interp23" emma:lang="en-US" emma:confidence="0">
                  <emma:literal>sucks</emma:literal>
                </emma:interpretation>
                <emma:interpretation id="interp24" emma:lang="en-US" emma:confidence="0">
                  <emma:literal>sucre</emma:literal>
                </emma:interpretation>
              </emma:one-of>
            </emma:emma>
          </inkml:annotationXML>
          <inkml:trace contextRef="#ctx0" brushRef="#br0" timeOffset="8922.3248">22162 12 96,'-50'-24'99,"-11"2"7,-9-2 0,-5 11-56,-6 0-6,14 17-1,-1-4-13,15 16-3,7-5-6,20 11-10,15-1 0,24 4-10,16-8 4,19 5-6,13-2 5,11 4-5,11 2 1,5 0 1,-5 7-1,-6 2 2,-14 6 1,-13 5 2,-21-2 0,-18 4 2,-29-2-3,-15-4 2,-17-12-1,-9-6 1,-7-13-5,-4-13-2,5-13-5,-3-18-11,20 0-21,-5-15-50,25 9-34,8-5 0,16 7-3</inkml:trace>
          <inkml:trace contextRef="#ctx0" brushRef="#br0" timeOffset="9203.5839">22396 192 229,'7'30'124,"2"12"-1,-5-1-1,11 10-85,-2-8-7,14 6-11,5-12-10,10-7-3,4-14-3,2-16-1,2-18 0,-2-10-1,-6-16 0,-5-6-2,-13-5 0,-6-2-8,-9 7-12,-25-7-25,10 18-61,-23-3-17,1 11 0,-7-4-1</inkml:trace>
          <inkml:trace contextRef="#ctx0" brushRef="#br0" timeOffset="9609.8506">23468-47 1,'17'-19'39,"-17"19"28,11-27 3,-11 27-32,5-30 3,-5 30 2,-9-29 1,9 29 5,-26-24 2,26 24 2,-53-6-3,23 17-6,-18-7-4,6 22-7,-11 0-2,8 18-11,-6 4-1,14 16-9,6 4 0,16 10-6,15 1 0,15-7-5,18-6-3,15-16 0,16-8-9,6-29-10,15-7-31,-13-34-76,9-7-2,-11-24 1,-2 0-2</inkml:trace>
          <inkml:trace contextRef="#ctx0" brushRef="#br0" timeOffset="9969.2387">23822-318 260,'0'0'132,"-26"31"-3,19 12 2,-8 3-87,17 29-15,-4 1-9,9 14-11,4 0-1,4-1-9,5-10 2,8-18-6,7-19 1,4-23 0,10-23 0,-1-20-1,0-17 1,0-16 1,2-5 0,-8-3 4,-5 1 0,-6 10 7,-7 10-4,-7 22 6,-17 22-1,0 0 0,9 48 0,-11 9-3,-1 22-1,1 8-9,4 12-7,3-14-22,21 7-103,-6-22-2,13-11-4,-1-28-1</inkml:trace>
        </inkml:traceGroup>
        <inkml:traceGroup>
          <inkml:annotationXML>
            <emma:emma xmlns:emma="http://www.w3.org/2003/04/emma" version="1.0">
              <emma:interpretation id="{D3495BBE-3F8B-4A50-8077-8DAB4BA46A65}" emma:medium="tactile" emma:mode="ink">
                <msink:context xmlns:msink="http://schemas.microsoft.com/ink/2010/main" type="inkWord" rotatedBoundingBox="27207,596 28967,558 28986,1411 27226,1449"/>
              </emma:interpretation>
              <emma:one-of disjunction-type="recognition" id="oneOf5">
                <emma:interpretation id="interp25" emma:lang="en-US" emma:confidence="1">
                  <emma:literal>as</emma:literal>
                </emma:interpretation>
                <emma:interpretation id="interp26" emma:lang="en-US" emma:confidence="0">
                  <emma:literal>os</emma:literal>
                </emma:interpretation>
                <emma:interpretation id="interp27" emma:lang="en-US" emma:confidence="0">
                  <emma:literal>As</emma:literal>
                </emma:interpretation>
                <emma:interpretation id="interp28" emma:lang="en-US" emma:confidence="0">
                  <emma:literal>ag</emma:literal>
                </emma:interpretation>
                <emma:interpretation id="interp29" emma:lang="en-US" emma:confidence="0">
                  <emma:literal>at</emma:literal>
                </emma:interpretation>
              </emma:one-of>
            </emma:emma>
          </inkml:annotationXML>
          <inkml:trace contextRef="#ctx0" brushRef="#br0" timeOffset="10938.0427">25834 284 91,'22'-31'92,"-9"-6"-1,-2 0 0,0-1-73,-15-3 2,-5 6 3,-13-2-3,-4 10 7,-18 1-3,0 20 5,-17-1 0,4 20-1,-10 5-1,12 19-4,0 2-2,16 16-8,13-5-2,21-2-6,16-4-3,20-11-1,17-18-1,13-10 0,11-21 0,3-10 0,-1-9 0,-6-9 0,-13-2-1,-14 0 3,-15 9-3,-15 7 4,-17 10-1,6 20-1,-46 0 2,15 20 0,3 8 2,15 7-2,10 4 2,21 1-4,19-5 0,27-11 0,19-11 0,15-13-2,11-15 1,3-14-2,-5-10-2,-8-14 4,-10-4-3,-19-2 5,-15 0-5,-22 5 5,-16 1-4,-12 7 6,-16 7-3,-5 15 2,-8 11 0,-2 11 0,2 12 1,6 15 0,12 16 0,12 14-4,12 10 3,15 8-5,13 3 6,8 3-4,10-3 2,-1-6-4,-6-8 3,-9-8 3,-11-12 0,-15-5 3,-20-9-3,-19-4-2,-22-6 0,-14-9-3,-15-5-5,-13-10-14,0 3-37,-10-16-78,12 1-3,2-10 1,20 4-4</inkml:trace>
        </inkml:traceGroup>
      </inkml:traceGroup>
      <inkml:traceGroup>
        <inkml:annotationXML>
          <emma:emma xmlns:emma="http://www.w3.org/2003/04/emma" version="1.0">
            <emma:interpretation id="{DAB68523-DB99-450B-9F3C-3F8B2C6A9DC1}" emma:medium="tactile" emma:mode="ink">
              <msink:context xmlns:msink="http://schemas.microsoft.com/ink/2010/main" type="line" rotatedBoundingBox="6073,2690 21354,2493 21378,4311 6096,4509"/>
            </emma:interpretation>
          </emma:emma>
        </inkml:annotationXML>
        <inkml:traceGroup>
          <inkml:annotationXML>
            <emma:emma xmlns:emma="http://www.w3.org/2003/04/emma" version="1.0">
              <emma:interpretation id="{3D43C1A5-A483-4370-BEB6-7390B198E7B3}" emma:medium="tactile" emma:mode="ink">
                <msink:context xmlns:msink="http://schemas.microsoft.com/ink/2010/main" type="inkWord" rotatedBoundingBox="6073,2690 21354,2493 21378,4311 6096,4509"/>
              </emma:interpretation>
              <emma:one-of disjunction-type="recognition" id="oneOf6">
                <emma:interpretation id="interp30" emma:lang="en-US" emma:confidence="0">
                  <emma:literal>flanging</emma:literal>
                </emma:interpretation>
                <emma:interpretation id="interp31" emma:lang="en-US" emma:confidence="0">
                  <emma:literal>Gangbanged</emma:literal>
                </emma:interpretation>
                <emma:interpretation id="interp32" emma:lang="en-US" emma:confidence="0">
                  <emma:literal>fanged</emma:literal>
                </emma:interpretation>
                <emma:interpretation id="interp33" emma:lang="en-US" emma:confidence="0">
                  <emma:literal>Gangbanging</emma:literal>
                </emma:interpretation>
                <emma:interpretation id="interp34" emma:lang="en-US" emma:confidence="0">
                  <emma:literal>Gangling</emma:literal>
                </emma:interpretation>
              </emma:one-of>
            </emma:emma>
          </inkml:annotationXML>
          <inkml:trace contextRef="#ctx0" brushRef="#br0" timeOffset="17360.2347">15597 2075 129,'11'-59'108,"-20"0"5,-17 2-37,-12 22-33,-27 6-4,-1 34-7,-17 8-8,2 31-4,-2 10-7,13 18-3,11 14 0,20 6-5,17-7 0,20-11-3,21-17 0,19-15-4,18-25 5,10-19-2,11-20-9,-3-13 4,-2-4-2,-9-3 3,-10 3-1,-16 4 5,-15 9-4,-22 26 2,11-20 5,-11 20 0,-15 20 0,10 8 1,7 16 3,12 13-2,7 15 2,14 13-5,9 11 3,6 11-4,1 9 2,-1-2-1,-8-5-3,-7-6 4,-16-15 0,-10-14 2,-18-19 0,-10-20 0,-19-24 1,-5-18-1,-10-26-1,-4-17-3,1-20 0,3-9-2,9-6 2,14 0-1,14 2 1,14 6-4,17 14-2,12 8-8,21 20-21,-4-4-55,19 17-43,0 0 0,10 9-4</inkml:trace>
          <inkml:trace contextRef="#ctx0" brushRef="#br0" timeOffset="17703.9975">16248 2823 208,'27'-29'133,"-1"18"-3,5-4 1,8 11-82,-4-5-19,11 11-14,-7 2-7,-2 12-4,-10 3-3,-10 10-1,-12 6-1,-14 6 0,-15 5-1,-11 5 2,-9-1-1,-2 5 3,-2-9 0,9 0 2,6-5-1,13-6 1,18-7-2,17-8-4,20-2-11,7-23-38,21 7-84,1-12-3,10-8-3,-2-6-2</inkml:trace>
          <inkml:trace contextRef="#ctx0" brushRef="#br0" timeOffset="18485.291">17244 2558 234,'0'0'129,"-20"2"3,20-2-3,0 0-86,48 37-11,-15-13-15,24 11-4,15 3-7,18 1-6,12 5-14,3-14-33,18 5-86,-7-13 0,4-4-4,-9-18-1</inkml:trace>
          <inkml:trace contextRef="#ctx0" brushRef="#br0" timeOffset="18219.6531">17285 2433 175,'-24'18'120,"24"-18"-2,0 0 7,13-35-86,27 11-5,3-20-15,29 0-4,9-10-11,20-1-2,4 3-5,0-1-13,2 18-5,-17-2-19,-5 28-24,-28 0-58,-16 14 0,-41-5-3,18 26 6</inkml:trace>
          <inkml:trace contextRef="#ctx0" brushRef="#br0" timeOffset="18860.8141">19450 2438 175,'27'-42'109,"-8"-2"2,-8 5 0,4 0-82,-23-9-8,-3 6-6,-18-4 4,-10 7-2,-27-3 2,-8 16-2,-22 8-1,-3 27-1,-12 17-4,6 25 0,6 17 3,21 17-5,25 9 2,34 7-5,32-14 1,28-13-4,34-17 3,16-24-9,17-15-5,-3-23-13,6-4-33,-28-23-77,-8-6-5,-23-16 2,-19 3-5</inkml:trace>
          <inkml:trace contextRef="#ctx0" brushRef="#br0" timeOffset="12625.6196">4707 2851 5,'0'0'92,"-4"20"1,4-20 0,0-20-56,0 20-3,17-44-5,-1 9-7,-5-24-1,6-4-5,-4-20-6,7-5-1,-7-12 0,2 1 0,-6-1 0,0 6 3,-11 8 0,-3 16-1,-14 14 5,-3 23-1,-18 20 0,-3 30-2,-14 25-2,-4 30-1,-7 22 1,4 28-2,5 27-1,11 24-3,13 8-2,18 1 1,21-3-4,18-10-2,20-21-2,3-27-4,10-27-1,-2-40 1,-3-30-11,-13-35 2,-11-24-5,-21-28 3,-7-3-4,-20-12 10,-9 1-2,-13-4 6,-6 3 14,-3 14 2,-1 7 10,10 18 1,-2-3 3,18 18 0,6 0-1,22 24-2,20-6-2,21 12-5,16-1-3,17 5-2,12-1-7,12-4-15,9 8-41,-6-13-67,-7-5-4,-15-3-1,-14-3-4</inkml:trace>
          <inkml:trace contextRef="#ctx0" brushRef="#br0" timeOffset="12922.5096">5300 2602 147,'0'0'130,"-31"-2"4,31 2-6,0 0-58,18-22-41,8 9-9,18 4-11,6 0-9,9 0-15,13 16-35,-10-3-74,8 5-8,-11 0 1,-7 4-3</inkml:trace>
          <inkml:trace contextRef="#ctx0" brushRef="#br0" timeOffset="13141.2722">5350 2864 205,'-6'-26'134,"6"26"-2,41-26-3,-6 10-98,22 16-13,7 0-13,10 7-16,7 15-31,-11-5-86,6 7-1,-1-8-3,-5-3-1</inkml:trace>
          <inkml:trace contextRef="#ctx0" brushRef="#br0" timeOffset="13516.2944">7021 2630 189,'7'-35'114,"-1"0"-4,-8 0-38,-4-6-60,-1 6 4,-15-5-8,-11 12 5,-15-3-3,-13 16 3,-20 2 0,-4 17 2,-11 14 7,-1 17-6,3 6 2,20 16-5,11 2 2,30 11-5,24-6 2,26-3-5,23-17-3,23-14-1,14-12-3,10-20-7,12-7-16,-16-28-41,2-1-72,-11-12 3,-10 0-5,-20-5 2</inkml:trace>
          <inkml:trace contextRef="#ctx0" brushRef="#br0" timeOffset="14813.2284">9759 2258 67,'0'-52'104,"-2"6"3,-11 2 3,-17 5-65,-1 24-5,-22 10-9,-6 25-7,-19 17-2,1 22-8,-4 13-1,9 11-9,13 1 2,15-6-6,24-12 4,23-20-5,27-24-2,18-22 0,14-18-2,5-21 7,3-14-9,-2-8 5,-4-2-4,-12 1 5,-15 8-2,-10 8 5,-12 11-2,-11 13 0,-4 22 6,0 0 0,-19 13 1,12 18 0,5 12 6,11 14-5,10 11 1,16 17-4,13 9 3,11 7-4,9 4 1,0 4-2,-5-1-5,-8-6 3,-13-5-3,-18-10 3,-20-15-2,-17-13 1,-18-19 0,-15-21 0,-6-23 0,-7-22 0,-2-22 2,2-20-1,2-9 2,11-6-3,11 0 0,15 0-8,14 15-13,3-2-29,32 24-74,8 7 0,11 8-3,9 5-1</inkml:trace>
          <inkml:trace contextRef="#ctx0" brushRef="#br0" timeOffset="15266.3774">10503 2873 136,'4'-35'116,"5"7"0,0-7 0,-5-7-78,12 7-16,-12-4-2,5 12-6,-9 1-2,0 26-1,0 0 1,0 0 0,-24 7 1,17 19-3,-2 11-3,7 9 0,4 9-4,5 4 0,8 4-2,5-2-2,6 3-2,3-9 3,-1-7-2,-4-9 1,-4-6-1,-12-11 2,-8-22-1,-15 22 1,-11-18 2,-9-6 0,-7-3 3,-1-1 0,-5-3 2,6 0 0,5 1-1,11-1 1,26 9-2,-20-15-1,20 15-6,26-11-8,13 13-25,-6-17-97,24 4-1,-2-9-3,8-4-3</inkml:trace>
          <inkml:trace contextRef="#ctx0" brushRef="#br0" timeOffset="15703.9009">11142 1970 209,'-29'-18'134,"29"18"-2,0 0-1,0 33-102,29 0-7,6 0-12,13 8-3,9 7-5,8 5-1,1-3 1,2-2-4,4 0 3,-7-8-4,-1-3 3,-12-6-3,-6-7 5,-13-5-2,-9-1 2,-24-18 1,7 33 4,-27-9 0,-13 2 2,-13 7 0,-13 6-1,-6 7-1,-3 2-3,2 0 1,5 0-5,11-4-5,15-2-9,8-21-22,27-21-95,20 11-5,13-22-4,6-17-1</inkml:trace>
          <inkml:trace contextRef="#ctx0" brushRef="#br0" timeOffset="16157.0486">12887 2700 76,'35'-13'103,"-13"-13"-1,4-5 3,-2-4-67,-11-11-9,-2 5-2,-13-7-8,-5 8 5,-21 1-4,-5 10 4,-26 1-5,-2 15-1,-22 2-1,0 24-3,-14 7 8,10 19-7,-1 7 1,18 18-7,20 3 3,20 3-6,27-4 2,25-9-2,24-18-4,20-15-1,13-17-4,4-20-6,4-7-26,-17-22-98,-2-1-5,-16-12 0,-8 7-4</inkml:trace>
          <inkml:trace contextRef="#ctx0" brushRef="#br0" timeOffset="25970.5445">7942 2663 94,'17'-26'108,"-17"26"3,16-20 4,-16 20-71,0 0-4,0 0-8,0 0-7,6 31-5,-21-1-4,-2 14-5,-8 6-5,-3 9-3,-3 1-5,3-6-2,4-6-2,0-19 1,24-29 0,0 0 0,-2-31 1,19-13 1,7-10 2,5-5 1,1-3 2,1 8-1,-3 3 1,-1 12 1,-6 8 3,-1 12-1,-20 19 1,29-20-1,-29 20 1,19 7 2,-19-7-1,11 26 1,-11-26-2,7 41 1,-3-17-1,5 5 0,0 2-2,4 4 0,4 6-2,3-2-2,2 7 1,2 0-1,2 5-1,0-3 1,1-5 0,-3-5 0,-2-10 0,-3-4 1,-19-24 0,26 20-1,-26-20-2,0 0-4,14-22-13,-23 0-42,9 22-68,0 0-5,-22-24-2,22 24-3</inkml:trace>
          <inkml:trace contextRef="#ctx0" brushRef="#br0" timeOffset="27283.1193">13867 2753 40,'-31'48'99,"7"-15"0,2 15 0,3 6-56,-12-1-8,7 6-10,-5-11-9,5 2-7,7-15-5,4-11-2,13-24 1,0 0-1,6-32 1,12-12-1,4-11 3,8-6-2,3-7 0,0 3-1,2 1 0,-2 14 1,-3 4 4,-1 15 2,-10 3 3,3 15 2,-22 13 2,29-9 1,-29 9 1,0 0-1,24 24-2,-13-2-3,-5 2-2,7 9-2,1 6-1,-1 3-1,2 6-3,2 4 0,-1 1-3,1-3 2,3-4-3,-3-4 0,-1-10-1,-1-3 2,-15-29-4,26 24-1,-26-24-9,0 0-27,24-9-82,-24 9-5,0 0 0,-19-13-4</inkml:trace>
        </inkml:traceGroup>
      </inkml:traceGroup>
    </inkml:traceGroup>
    <inkml:traceGroup>
      <inkml:annotationXML>
        <emma:emma xmlns:emma="http://www.w3.org/2003/04/emma" version="1.0">
          <emma:interpretation id="{44169FBD-2F60-4128-8F03-B90E72753C68}" emma:medium="tactile" emma:mode="ink">
            <msink:context xmlns:msink="http://schemas.microsoft.com/ink/2010/main" type="paragraph" rotatedBoundingBox="6320,5600 22099,5120 22156,6999 6377,74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5221A73-C610-49D3-89F1-54FD44B326C0}" emma:medium="tactile" emma:mode="ink">
              <msink:context xmlns:msink="http://schemas.microsoft.com/ink/2010/main" type="line" rotatedBoundingBox="6320,5600 22099,5120 22156,6999 6377,7479"/>
            </emma:interpretation>
          </emma:emma>
        </inkml:annotationXML>
        <inkml:traceGroup>
          <inkml:annotationXML>
            <emma:emma xmlns:emma="http://www.w3.org/2003/04/emma" version="1.0">
              <emma:interpretation id="{25FC423B-9A84-4C35-B321-88DFF5851222}" emma:medium="tactile" emma:mode="ink">
                <msink:context xmlns:msink="http://schemas.microsoft.com/ink/2010/main" type="inkWord" rotatedBoundingBox="6320,5600 10711,5467 10768,7345 6377,7479"/>
              </emma:interpretation>
              <emma:one-of disjunction-type="recognition" id="oneOf7">
                <emma:interpretation id="interp35" emma:lang="en-US" emma:confidence="0">
                  <emma:literal>fen</emma:literal>
                </emma:interpretation>
                <emma:interpretation id="interp36" emma:lang="en-US" emma:confidence="0">
                  <emma:literal>fan</emma:literal>
                </emma:interpretation>
                <emma:interpretation id="interp37" emma:lang="en-US" emma:confidence="0">
                  <emma:literal>Fen</emma:literal>
                </emma:interpretation>
                <emma:interpretation id="interp38" emma:lang="en-US" emma:confidence="0">
                  <emma:literal>f=en</emma:literal>
                </emma:interpretation>
                <emma:interpretation id="interp39" emma:lang="en-US" emma:confidence="0">
                  <emma:literal>fin</emma:literal>
                </emma:interpretation>
              </emma:one-of>
            </emma:emma>
          </inkml:annotationXML>
          <inkml:trace contextRef="#ctx0" brushRef="#br0" timeOffset="28455.0386">4762 5821 1,'0'0'79,"13"42"23,-13-42 2,20 17-52,2-15-17,2-23-3,13-17-6,0-27-7,9-16-8,-2-20-3,2-6-3,-9-11 0,-4 0-2,-16 4-1,-10 14 0,-16 12 2,-15 16 0,-18 13 5,-6 17-2,-11 18 2,0 22 1,-6 26 5,3 29-2,1 30-1,15 33 1,11 32-6,13 27-1,16 18 0,12 8-2,14-2-4,11-11-1,10-20-4,3-30-1,6-35-2,-8-37 0,-3-40-8,-15-37-2,-9-28 2,-15-25 1,-6-15 5,-18-15 0,-16-6 2,-5 1 4,-12 5 8,2 16 6,0 8 1,9 15 4,5 9-1,15 18 3,12 8 1,14 20 1,29-5-4,12 19-1,12-1-5,17 6-1,6 1-9,5-2-16,9 6-51,-9-7-62,-7-2 1,-8-6-6,-14-4 1</inkml:trace>
          <inkml:trace contextRef="#ctx0" brushRef="#br0" timeOffset="28720.6758">5479 5659 115,'0'0'128,"0"0"-1,-6-19 0,6 19-76,44-13-27,-12 8-11,14 3-19,9 11-33,-5-5-82,7 5-4,-2 4-3,-11-2 0</inkml:trace>
          <inkml:trace contextRef="#ctx0" brushRef="#br0" timeOffset="28939.4403">5532 6007 226,'0'0'133,"30"-24"-3,3 22-28,4-13-80,18 10-9,4 5-22,-4 0-38,10 11-79,-5 7-4,-1-5-2,0 2-1</inkml:trace>
          <inkml:trace contextRef="#ctx0" brushRef="#br0" timeOffset="29314.4902">7155 5804 95,'6'-38'116,"5"-3"-3,-11-9 3,-6-5-83,-1 5-8,-15-7-5,-6 4-3,-20-1 0,-9 8-1,-22 4 1,-4 22-2,-13 12 0,4 21-3,-2 15 0,13 23-3,9 12-3,24 11 1,23 5-3,28 0 2,23-9-3,22-9 2,20-15-3,15-15-3,13-14-9,-4-21-24,11-7-99,-22-13-4,-7-9 0,-19-6-5</inkml:trace>
          <inkml:trace contextRef="#ctx0" brushRef="#br0" timeOffset="30126.9966">8465 5277 69,'-13'24'112,"-3"19"0,-12 10-1,-12 10-76,3 16-8,-6 2-13,-1 0-11,4-7-9,8-15-1,10-17-3,22-42-1,0 0 0,9-31-2,19-26 3,9-17 1,5-11 6,1-7-1,3 4 4,-4 5 3,-5 11 4,-2 15 5,-11 9 4,0 22 3,-11 4 4,-13 22 1,20-2 2,-20 2-2,15 37-1,-4 2-4,-4 7-4,8 16-2,5 12-4,6 7 0,2 6-6,3-1-2,6-1-12,-4-20-31,11-5-86,-7-15-5,-6-20 0,-5-15-5</inkml:trace>
        </inkml:traceGroup>
        <inkml:traceGroup>
          <inkml:annotationXML>
            <emma:emma xmlns:emma="http://www.w3.org/2003/04/emma" version="1.0">
              <emma:interpretation id="{055F56A8-843A-4058-A990-1EBE68A6A1ED}" emma:medium="tactile" emma:mode="ink">
                <msink:context xmlns:msink="http://schemas.microsoft.com/ink/2010/main" type="inkWord" rotatedBoundingBox="11750,5722 15300,5615 15345,7086 11794,7194"/>
              </emma:interpretation>
              <emma:one-of disjunction-type="recognition" id="oneOf8">
                <emma:interpretation id="interp40" emma:lang="en-US" emma:confidence="0">
                  <emma:literal>gear</emma:literal>
                </emma:interpretation>
                <emma:interpretation id="interp41" emma:lang="en-US" emma:confidence="0">
                  <emma:literal>geed</emma:literal>
                </emma:interpretation>
                <emma:interpretation id="interp42" emma:lang="en-US" emma:confidence="0">
                  <emma:literal>geo</emma:literal>
                </emma:interpretation>
                <emma:interpretation id="interp43" emma:lang="en-US" emma:confidence="0">
                  <emma:literal>gee</emma:literal>
                </emma:interpretation>
                <emma:interpretation id="interp44" emma:lang="en-US" emma:confidence="0">
                  <emma:literal>greed</emma:literal>
                </emma:interpretation>
              </emma:one-of>
            </emma:emma>
          </inkml:annotationXML>
          <inkml:trace contextRef="#ctx0" brushRef="#br0" timeOffset="30939.5369">10566 5314 13,'22'-72'99,"-15"-16"2,-3 12 1,-17 8-64,-15-2-5,-7 22-4,-22 15-7,-7 26-4,-12 18-2,-1 31-2,-4 12-4,5 27 0,10 11-4,14 11-1,19-5-6,18-8 0,23-13-5,14-23 0,24-25-2,13-25 1,11-24-2,5-21 1,3-14 4,-10-8-1,-2-3 4,-16 5 2,-13 6 2,-13 9 2,-17 11 3,-9 11-1,2 24 1,-29-19 2,7 23 1,22-4 0,-28 42-1,26 3 1,10 12-1,19 20-1,6 13-1,8 12 0,7 10-1,0 6-3,-4-6 1,-5-5-3,-17-9 1,-11-15-2,-17-15 2,-16-15-3,-15-23 1,-7-15 2,-6-21-1,-3-14 0,-4-24-2,3-12 4,5-10-4,12-6 3,11 0-5,11-3-2,15 12-13,6-3-21,25 25-83,6 8-4,11 9 0,5 11-3</inkml:trace>
          <inkml:trace contextRef="#ctx0" brushRef="#br0" timeOffset="31439.5622">11056 6014 84,'7'-42'113,"6"1"2,-9-12 0,5-6-71,-2 15-12,-14-2-4,5 18-8,-13 2-2,15 26-2,-31-3-2,18 25-1,-7 11-3,14 11-2,3 8 0,10 5-6,11 2 4,10-4-6,7-5 3,4-4-4,3-9 4,-3-6-5,-6-11 1,-7-3 0,-26-17-2,9 26-1,-9-26-1,-44 20 0,7-9 0,-9-4 2,-2-1-1,-2-4 3,4 1 0,4-3 4,10-5 1,12 3-1,20 2 2,0 0-1,0 0-1,33 0-2,4 7-5,4-3-17,14 9-47,0-6-58,-3-5-6,-4 2 2,-4-10-4</inkml:trace>
          <inkml:trace contextRef="#ctx0" brushRef="#br0" timeOffset="32236.4758">11634 5662 121,'0'0'125,"-16"19"4,16-19 0,44 20-74,-9-14-13,26 14-11,5 0-13,15 10-8,6 3-11,3 2-16,9 16-40,-10-14-74,-4 0 0,-1-11-3,-6-8 1</inkml:trace>
          <inkml:trace contextRef="#ctx0" brushRef="#br0" timeOffset="31986.4622">11649 5543 149,'4'-19'126,"18"-5"-3,15-11-1,5-11-86,24 4-12,1-8-13,12 0-16,9 6-10,-5-6-17,0 19-16,-18-2-27,-5 13-45,-12 14 2,-16 4 0,-12 13 59</inkml:trace>
          <inkml:trace contextRef="#ctx0" brushRef="#br0" timeOffset="32595.8689">13427 5664 147,'20'-33'117,"-7"-9"1,0 1-3,-4-1-85,-14-8-5,-1 4-8,-18-6-3,-9 6-3,-19-3 0,-12 14 1,-17 7-1,-4 21 0,-9 12-1,2 23 0,5 18-1,12 18-1,20 10-2,29 9 0,26-2-3,29-4 2,25-14-4,21-15 0,17-15-7,4-24-9,9-9-35,-20-22-82,-4-13-1,-15-15-3,-20-5-1</inkml:trace>
        </inkml:traceGroup>
        <inkml:traceGroup>
          <inkml:annotationXML>
            <emma:emma xmlns:emma="http://www.w3.org/2003/04/emma" version="1.0">
              <emma:interpretation id="{43E4B1B8-B688-4069-9D25-F6EDF1F920A1}" emma:medium="tactile" emma:mode="ink">
                <msink:context xmlns:msink="http://schemas.microsoft.com/ink/2010/main" type="inkWord" rotatedBoundingBox="16519,5915 17244,5893 17267,6622 16541,6644"/>
              </emma:interpretation>
              <emma:one-of disjunction-type="recognition" id="oneOf9">
                <emma:interpretation id="interp45" emma:lang="en-US" emma:confidence="1">
                  <emma:literal>^</emma:literal>
                </emma:interpretation>
                <emma:interpretation id="interp46" emma:lang="en-US" emma:confidence="0">
                  <emma:literal>•</emma:literal>
                </emma:interpretation>
                <emma:interpretation id="interp47" emma:lang="en-US" emma:confidence="0">
                  <emma:literal>n</emma:literal>
                </emma:interpretation>
                <emma:interpretation id="interp48" emma:lang="en-US" emma:confidence="0">
                  <emma:literal>N</emma:literal>
                </emma:interpretation>
                <emma:interpretation id="interp49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33267.7846">14698 5712 108,'0'0'110,"11"-31"-3,0-4 1,4-13-77,13-2-9,-1-14-5,5 1-9,-3-3 0,2 3-6,-10 6 2,3 7 2,-8 4 4,-3 13 1,-7 7 3,-6 26 1,11-29 2,-11 29 1,0 0-1,29 48-2,-14-4-3,11 13-1,3 13-4,10 9 1,3 4-7,1-2-2,8-5-12,-10-14-29,10-12-84,-16-11-4,-5-19-2,-8-14-3</inkml:trace>
        </inkml:traceGroup>
        <inkml:traceGroup>
          <inkml:annotationXML>
            <emma:emma xmlns:emma="http://www.w3.org/2003/04/emma" version="1.0">
              <emma:interpretation id="{6B886161-8745-45AD-B9F4-15D186C42184}" emma:medium="tactile" emma:mode="ink">
                <msink:context xmlns:msink="http://schemas.microsoft.com/ink/2010/main" type="inkWord" rotatedBoundingBox="18171,5609 22110,5489 22155,6966 18216,7085"/>
              </emma:interpretation>
              <emma:one-of disjunction-type="recognition" id="oneOf10">
                <emma:interpretation id="interp50" emma:lang="en-US" emma:confidence="0">
                  <emma:literal>5=0</emma:literal>
                </emma:interpretation>
                <emma:interpretation id="interp51" emma:lang="en-US" emma:confidence="0">
                  <emma:literal>gaze</emma:literal>
                </emma:interpretation>
                <emma:interpretation id="interp52" emma:lang="en-US" emma:confidence="0">
                  <emma:literal>gad</emma:literal>
                </emma:interpretation>
                <emma:interpretation id="interp53" emma:lang="en-US" emma:confidence="0">
                  <emma:literal>gazed</emma:literal>
                </emma:interpretation>
                <emma:interpretation id="interp54" emma:lang="en-US" emma:confidence="0">
                  <emma:literal>%=o</emma:literal>
                </emma:interpretation>
              </emma:one-of>
            </emma:emma>
          </inkml:annotationXML>
          <inkml:trace contextRef="#ctx0" brushRef="#br0" timeOffset="34095.9455">16898 5040 104,'18'-61'94,"-18"-9"0,-5 7-25,-17 15-37,-17 10-8,-14 21-7,-14 15-4,-6 21-3,-3 16-3,2 18-3,8 10 0,13 12-2,21-1-1,18-2-1,25-17 1,20-16-2,19-15-2,14-19-1,8-18-2,4-16 1,-1-10-1,-12-7 1,-10 0 0,-16 2 3,-15 7 3,-16 9 5,-14 6 2,8 22 3,-42-13 3,16 19 3,-7 3 3,9 17 0,-2 3 1,17 21 0,7 7-2,17 15-1,9 9-5,18 13-1,4 4-5,11 7 0,-3 2-1,-1-4-3,-10-7-1,-12-4-2,-16-15 4,-12-12-4,-19-12 4,-12-16-4,-12-22 2,-8-15 0,-2-19-3,0-21 4,-1-16-3,5-17 2,11-5-3,9-3 1,15 2-8,5 0-6,19 20-20,0-2-43,20 15-47,6 13-3,7 5-1,2 12 1</inkml:trace>
          <inkml:trace contextRef="#ctx0" brushRef="#br0" timeOffset="34455.3344">17346 5699 186,'0'0'128,"38"-37"-2,-8 19 0,3 1-76,11 12-23,-7 1-7,7 10-9,-7 5-5,-7 7-1,-10 6-1,-9 4 1,-15 5-1,-12 4 1,-12 3 0,-3 1 1,-8 3 2,4 0-3,4-5 2,9-2-2,7-2 1,15-6-5,13-8 0,14-10-12,16-4-19,3-27-56,20 1-49,4-10 0,6-8-3,-1-7 1</inkml:trace>
          <inkml:trace contextRef="#ctx0" brushRef="#br0" timeOffset="34736.5983">18195 4964 236,'-24'-5'131,"24"5"-3,0 0 2,44-2-92,-12-2-13,19 10-12,6-1-9,4 1-8,4 8-14,-6-12-21,9 15-49,-13-6-40,-7 0-2,-15-2 1,-7-3 0</inkml:trace>
          <inkml:trace contextRef="#ctx0" brushRef="#br0" timeOffset="34939.7348">18206 5379 266,'0'0'135,"0"0"0,28-2-3,5-11-96,24 9-13,4-5-17,5 5-13,4 8-29,-11-2-78,6 5-21,-3-3 0,-3-4-3</inkml:trace>
          <inkml:trace contextRef="#ctx0" brushRef="#br0" timeOffset="35408.5116">20117 5161 215,'24'-11'121,"3"-13"-4,-1-5 0,2-8-93,-8-9-10,0 0-9,-7-2-3,-11 0-2,-9 0-1,-14 4 4,-19 3 1,-12 10 3,-23 9 3,-10 18 3,-18 15 1,-6 24-2,-14 17 5,8 25-2,5 15-3,25 13-1,19 2-3,40 0-1,30-13-2,31-20 2,38-26-8,21-21 0,15-27-4,0-24-5,1-16-8,-23-23-16,-2 8-43,-25-11-56,-23 5-3,-22 2 3,-17 7-2</inkml:trace>
        </inkml:traceGroup>
      </inkml:traceGroup>
    </inkml:traceGroup>
    <inkml:traceGroup>
      <inkml:annotationXML>
        <emma:emma xmlns:emma="http://www.w3.org/2003/04/emma" version="1.0">
          <emma:interpretation id="{BB8CE197-5CC0-41B9-8AA2-F439CDECCFF0}" emma:medium="tactile" emma:mode="ink">
            <msink:context xmlns:msink="http://schemas.microsoft.com/ink/2010/main" type="paragraph" rotatedBoundingBox="1532,7536 28880,7951 28801,13132 1454,127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633E86-929B-4255-87D9-45E187892653}" emma:medium="tactile" emma:mode="ink">
              <msink:context xmlns:msink="http://schemas.microsoft.com/ink/2010/main" type="line" rotatedBoundingBox="1532,7536 28880,7951 28844,10334 1496,9918"/>
            </emma:interpretation>
          </emma:emma>
        </inkml:annotationXML>
        <inkml:traceGroup>
          <inkml:annotationXML>
            <emma:emma xmlns:emma="http://www.w3.org/2003/04/emma" version="1.0">
              <emma:interpretation id="{447EF58B-9631-4181-876E-BB5554F43875}" emma:medium="tactile" emma:mode="ink">
                <msink:context xmlns:msink="http://schemas.microsoft.com/ink/2010/main" type="inkWord" rotatedBoundingBox="1525,8050 3750,8084 3734,9136 1509,9102"/>
              </emma:interpretation>
              <emma:one-of disjunction-type="recognition" id="oneOf11">
                <emma:interpretation id="interp55" emma:lang="en-US" emma:confidence="1">
                  <emma:literal>We</emma:literal>
                </emma:interpretation>
                <emma:interpretation id="interp56" emma:lang="en-US" emma:confidence="0">
                  <emma:literal>we</emma:literal>
                </emma:interpretation>
                <emma:interpretation id="interp57" emma:lang="en-US" emma:confidence="0">
                  <emma:literal>Wee</emma:literal>
                </emma:interpretation>
                <emma:interpretation id="interp58" emma:lang="en-US" emma:confidence="0">
                  <emma:literal>Woe</emma:literal>
                </emma:interpretation>
                <emma:interpretation id="interp59" emma:lang="en-US" emma:confidence="0">
                  <emma:literal>WD</emma:literal>
                </emma:interpretation>
              </emma:one-of>
            </emma:emma>
          </inkml:annotationXML>
          <inkml:trace contextRef="#ctx0" brushRef="#br1" timeOffset="41877.7615">-218 7247 43,'0'0'101,"-28"-26"4,28 26 2,-31-15-56,11 4-10,20 11-4,-19 4-9,19 16-5,2 15-7,11 26-5,7 20-2,12 24-1,8 15-4,8 11-2,11 5-5,4-11 1,3-18-3,-3-28 0,-1-31-1,-8-40 0,-1-36 0,-9-31 1,-9-22 2,-9-11 0,-7-6 3,-5 6 0,-8 11 3,-4 20 2,-4 21 1,2 40 2,0 0-2,-17 29 2,17 23-1,6 18 2,10 11-5,12 9 2,11-1-4,16-8 1,8-15-1,7-20 1,7-22-1,0-26 0,-7-29 0,-5-19 2,-12-27 1,-7-12 0,-14-14-1,-8-2 0,-13-7 1,-11 10-5,-8 8 0,-14 8-9,-2 23-4,-14 8-11,8 25-12,-14 3-20,18 25-58,-5 9-7,9 12 0,11 14 6</inkml:trace>
          <inkml:trace contextRef="#ctx0" brushRef="#br1" timeOffset="42221.53">1503 8072 108,'16'-33'100,"8"0"-6,-9-17 2,0-7-86,3-4-3,-3-5-3,-6 5 4,-7 0 2,-4 12 5,-16 4 5,-1 18 1,-14 8 4,0 23 1,-11 7-1,7 22-3,-4 10-5,12 19-4,14 8-4,19 8-1,16-1-3,19-7-5,20-4-18,11-25-40,13-12-66,11-16-2,-2-22-2,-2-11-3</inkml:trace>
        </inkml:traceGroup>
        <inkml:traceGroup>
          <inkml:annotationXML>
            <emma:emma xmlns:emma="http://www.w3.org/2003/04/emma" version="1.0">
              <emma:interpretation id="{1F5743D4-D1AB-499B-8CDB-39FCAB9504ED}" emma:medium="tactile" emma:mode="ink">
                <msink:context xmlns:msink="http://schemas.microsoft.com/ink/2010/main" type="inkWord" rotatedBoundingBox="4660,8360 7173,8398 7161,9214 4647,9175"/>
              </emma:interpretation>
              <emma:one-of disjunction-type="recognition" id="oneOf12">
                <emma:interpretation id="interp60" emma:lang="en-US" emma:confidence="1">
                  <emma:literal>can</emma:literal>
                </emma:interpretation>
                <emma:interpretation id="interp61" emma:lang="en-US" emma:confidence="0">
                  <emma:literal>cam</emma:literal>
                </emma:interpretation>
                <emma:interpretation id="interp62" emma:lang="en-US" emma:confidence="0">
                  <emma:literal>Can</emma:literal>
                </emma:interpretation>
                <emma:interpretation id="interp63" emma:lang="en-US" emma:confidence="0">
                  <emma:literal>Cam</emma:literal>
                </emma:interpretation>
                <emma:interpretation id="interp64" emma:lang="en-US" emma:confidence="0">
                  <emma:literal>cans</emma:literal>
                </emma:interpretation>
              </emma:one-of>
            </emma:emma>
          </inkml:annotationXML>
          <inkml:trace contextRef="#ctx0" brushRef="#br1" timeOffset="42847.1688">3312 7877 32,'13'-33'100,"-9"-8"2,5 3 0,-7 3-57,-8-13-7,4 13-4,-16-8-9,-2 12-7,-15-2-2,-4 14-5,-13 8 2,-5 15-1,-9 13-2,3 18-1,1 11-1,14 18 1,11 10-1,18 9-1,16 5-4,25-5 1,20-4-7,17-16-9,22-4-23,0-28-42,13-16-43,2-11 1,-4-19-3,-5-5 5</inkml:trace>
          <inkml:trace contextRef="#ctx0" brushRef="#br1" timeOffset="43612.8653">4014 7960 17,'0'-52'91,"7"8"2,-14-9 1,-8 5-61,-1 15-3,-16-2 0,-3 22 0,-16 2 3,3 22-3,-11 5-3,7 23-1,-1 11-4,12 14-4,8 6-6,20 4-3,15-4-7,13-4 2,20-14-6,11-17 1,11-20-2,4-21-2,5-20-1,-3-18-2,-4-11 2,-8-8-3,-12-1 5,-11 1-1,-8 8 3,-9 9 2,-9 16 3,-2 30 2,0 0 0,-28 9 2,12 28-2,1 15 3,0 7-4,6 11 2,5-2-3,6-2 1,9-9-3,6-16 1,12-19 0,4-18-2,4-17 2,2-13-3,3-18 2,1-8-2,1-5 2,-4 0-2,-5 2 2,-3 12 0,-3 5 0,-5 17 1,-5 16 0,-19 5 1,29 46-1,-18 0 1,2 6-1,0 5-1,5 2-1,3-6 1,4-12-2,3-19 0,3-17 0,1-21 0,1-19 1,2-15 0,0-13 2,5-3-1,-3-2 2,2 7 0,-4 11 2,-2 17 1,-5 22-1,3 26 1,-7 22-2,-4 20 1,-3 15-7,3 7-12,10 17-57,-1-15-63,2-15 5,4-18-3,2-24-1</inkml:trace>
        </inkml:traceGroup>
        <inkml:traceGroup>
          <inkml:annotationXML>
            <emma:emma xmlns:emma="http://www.w3.org/2003/04/emma" version="1.0">
              <emma:interpretation id="{A820056D-02F8-4DE6-BB44-994EBF6E66FB}" emma:medium="tactile" emma:mode="ink">
                <msink:context xmlns:msink="http://schemas.microsoft.com/ink/2010/main" type="inkWord" rotatedBoundingBox="7925,8033 15386,8146 15356,10129 7894,10015"/>
              </emma:interpretation>
              <emma:one-of disjunction-type="recognition" id="oneOf13">
                <emma:interpretation id="interp65" emma:lang="en-US" emma:confidence="1">
                  <emma:literal>generalize</emma:literal>
                </emma:interpretation>
                <emma:interpretation id="interp66" emma:lang="en-US" emma:confidence="0">
                  <emma:literal>Generalize</emma:literal>
                </emma:interpretation>
                <emma:interpretation id="interp67" emma:lang="en-US" emma:confidence="0">
                  <emma:literal>generalizes</emma:literal>
                </emma:interpretation>
                <emma:interpretation id="interp68" emma:lang="en-US" emma:confidence="0">
                  <emma:literal>generalized</emma:literal>
                </emma:interpretation>
                <emma:interpretation id="interp69" emma:lang="en-US" emma:confidence="0">
                  <emma:literal>generalist</emma:literal>
                </emma:interpretation>
              </emma:one-of>
            </emma:emma>
          </inkml:annotationXML>
          <inkml:trace contextRef="#ctx0" brushRef="#br1" timeOffset="44409.7432">6621 7803 1,'-17'-44'94,"3"11"6,-12-4 1,-9 6-57,-4 20-6,-20 3-2,2 21-7,-9 9-5,5 13-1,0 8-3,10 8-1,12 3-4,17 3-1,20-2-5,24 0 1,22-5-5,21-2-1,21-2-2,16 0-1,12 2-3,2 4-2,-2 10-1,-14 3-4,-14 7 3,-25 5-2,-24 4 2,-26-5-4,-29-1 4,-19-14-4,-13-17 1,-16-22 2,-1-18 0,-6-21-1,6-16 0,8-11 2,15-15 3,18-4 1,15-7 3,19-5 2,21 3-3,19-7 3,22-4-1,9-4-2,10-3-5,1-2 1,0 5-3,-7 1 0,-11 8 1,-13 10 3,-20 11 5,-12 18 4,-19 6 6,-8 33 2,-24-24 3,-2 35 1,-18 8 3,1 16-2,-8 13-2,3 14-1,4 8-3,14 8 1,14 3-4,23-2-2,21-7-11,16-15-19,26-11-76,7-13-30,4-18 1,4-8-5</inkml:trace>
          <inkml:trace contextRef="#ctx0" brushRef="#br1" timeOffset="45644.1815">7651 8271 89,'7'-46'105,"6"9"-2,-4-22-2,8-5-78,11-2-7,5-4-4,9 3-8,-1 8-1,-1 13-3,1 15 0,-1 20 1,-5 18 0,-9 17 3,-4 20-2,-11 17 4,-5 9-3,-1 6 0,-1-4 0,-2-6-1,5-16-1,4-17-1,-11-33 1,39 5-3,-13-34 3,5-10-2,-3-12 1,5-1-1,-4-1 1,-1 10 0,-6 10-1,-2 15 2,-20 18 0,28 16 4,-15 17-2,0 8 4,5 5-2,6 4 1,11-8 0,11-7-1,4-20-1,11-17-3,5-18 1,0-19-4,-3-14 2,-6-10-2,-11-5 0,-9-2 0,-13 5 2,-11 8 0,-13 9 2,-9 15 3,-13 11 2,-6 18 2,-9 12 3,-5 19 1,-6 8 1,9 17 2,-3 7-3,14 16 1,13-3-4,12 2-1,16-6-2,20-9-2,13-9-7,13-17-7,13-9-8,1-26-10,12-3-13,-13-25-10,11-1-11,-19-26-7,3 5 2,-23-16 6,2 5 13,-20-7 14,-6 4 21,-13 5 13,-10 6 19,-5 14 13,-8 3 8,1 19 0,-9 3 0,24 16-3,-33 3-7,33-3-3,-13 37-8,24-13-5,2 0-6,15 0-4,7 2-8,7-8-6,8-3-8,3-11-2,10 3 1,-6-14-2,2 1 3,-11-9 1,-2-3 10,-11 1 9,-9-5 12,-6 6 6,-22-3 8,2 19 3,-39-11 2,8 24 2,-17 2-3,6 25-4,-10 3-6,8 14-3,5 7-9,15 1-3,15 3-8,15-9-13,29-2-33,5-22-82,19-15 1,13-18-5,11-15 4</inkml:trace>
          <inkml:trace contextRef="#ctx0" brushRef="#br1" timeOffset="46034.8243">10774 7774 93,'-22'-41'112,"5"19"-1,-14-7-1,-4 1-67,0 10-12,-17 1-5,1 19-7,-14 13 1,1 23-1,-8 14-1,9 20 0,2 7-4,17 8-1,11-6-7,20-8 0,19-21-4,23-21 0,15-27-3,10-26 0,14-19 1,0-18-3,0-9 2,-5-7-3,-6 5 3,-13 9-3,-14 11 5,-12 17-2,-18 33 3,0 0 0,0 0 2,-22 64 0,9-5 0,9 11 1,8 6-5,13-2-5,16 3-34,4-16-88,20-19-3,7-20-1,8-22-1</inkml:trace>
          <inkml:trace contextRef="#ctx0" brushRef="#br1" timeOffset="46706.7373">11234 8146 122,'41'-15'117,"-8"-18"2,11-15 0,2-5-77,2-28-15,4 3-8,-6-12-6,-4 0-11,-14 3 1,-8 6-8,-12 11 0,-12 13 1,-16 11-3,-8 11 4,-9 15-1,-9 18 9,-4 24 0,-1 17 5,-6 16 4,7 22-2,6 15 3,14 17 0,10 7-2,16 0-3,15-13-4,17-14 0,16-17-3,15-21 1,6-34-2,8-28-2,3-28 1,-4-16-3,-6-13 3,-7-4-2,-13 0 1,-13 6 0,-11 14 3,-11 19 3,-11 33 0,0 0 2,0 0-1,-18 57 1,20-4-1,11 8 0,14 0-6,8-4-7,13 0-15,-5-31-36,12-6-75,-2-25-6,-7-17 0,-11-17-1</inkml:trace>
          <inkml:trace contextRef="#ctx0" brushRef="#br1" timeOffset="46863.0271">12111 7560 246,'-20'-15'128,"20"15"0,-20-14-8,20 14-110,0 0-39,37 27-94,-10-3-4,3 6-4,3 12 1</inkml:trace>
          <inkml:trace contextRef="#ctx0" brushRef="#br1" timeOffset="47378.6403">12329 8074 199,'-15'-29'123,"2"-1"3,13-1-1,17 7-95,-8-2-8,19 6-8,3 5-5,4 6-4,4 7-3,1 4-3,-3 13-5,-2 3-3,-2 15-3,-11 4-3,-7 11-1,-15 2 2,-7 5 1,-12 0 5,-5-1 5,-5-1 7,1-12 4,4-3 6,4-12 0,14-2 2,6-24-1,15 28-2,9-19 0,11 11-8,9 4 0,10 6-7,8 10 0,-1 6-4,4 13 2,-6 4-2,-4 12 0,-9-1 4,-15 0 2,-14 1 5,-17-12 2,-13-2 2,-20-17-1,-11-11 1,-17-24-2,-7-20 0,-6-24-5,-2-22-2,3-11-3,6-11-5,16-4-9,8-13-27,25 4-83,11 5-4,14 6 1,15 11-2</inkml:trace>
          <inkml:trace contextRef="#ctx0" brushRef="#br1" timeOffset="47769.2861">13047 8387 196,'35'-5'122,"-5"-10"0,10-14-3,8-3-90,-7-19-10,10-5-16,-8-10-3,-3 0-4,-5 3 0,-11-1-1,-5 10 1,-8 3 1,-6 10 4,-12 12 4,-10 10 4,-5 12 2,-15 12 3,-1 14 2,-10 14 1,2 20 0,-4 8-2,13 15 0,8 3-5,21 6-1,16-8-6,17-3-3,16-12-12,7-25-25,27-9-97,-5-17-3,-3-15-1,-3-12-4</inkml:trace>
        </inkml:traceGroup>
        <inkml:traceGroup>
          <inkml:annotationXML>
            <emma:emma xmlns:emma="http://www.w3.org/2003/04/emma" version="1.0">
              <emma:interpretation id="{6FAF28D1-CAED-45B5-81E2-49418B5EA2E1}" emma:medium="tactile" emma:mode="ink">
                <msink:context xmlns:msink="http://schemas.microsoft.com/ink/2010/main" type="inkWord" rotatedBoundingBox="16390,8466 17524,8483 17512,9277 16378,9260"/>
              </emma:interpretation>
              <emma:one-of disjunction-type="recognition" id="oneOf14">
                <emma:interpretation id="interp70" emma:lang="en-US" emma:confidence="0">
                  <emma:literal>to</emma:literal>
                </emma:interpretation>
                <emma:interpretation id="interp71" emma:lang="en-US" emma:confidence="0">
                  <emma:literal>To</emma:literal>
                </emma:interpretation>
                <emma:interpretation id="interp72" emma:lang="en-US" emma:confidence="0">
                  <emma:literal>Te</emma:literal>
                </emma:interpretation>
                <emma:interpretation id="interp73" emma:lang="en-US" emma:confidence="0">
                  <emma:literal>t</emma:literal>
                </emma:interpretation>
                <emma:interpretation id="interp74" emma:lang="en-US" emma:confidence="0">
                  <emma:literal>re</emma:literal>
                </emma:interpretation>
              </emma:one-of>
            </emma:emma>
          </inkml:annotationXML>
          <inkml:trace contextRef="#ctx0" brushRef="#br1" timeOffset="48519.3577">14571 7866 115,'-22'-46'122,"20"9"1,17 2-2,18-4-52,24 12-40,9-1-10,14 8-21,14 9-31,-6 5-68,6 10-20,-7 9 2,-10 13-4</inkml:trace>
          <inkml:trace contextRef="#ctx0" brushRef="#br1" timeOffset="48331.8188">14770 7737 121,'-22'-26'121,"22"26"1,-17 30-1,8 12-68,13 21-18,1 7-7,19 16-13,2 3-22,5-3-31,12-8-77,-1-3-7,-5-27 2,-4-15-4</inkml:trace>
          <inkml:trace contextRef="#ctx0" brushRef="#br1" timeOffset="48832.8387">15605 8378 137,'25'-35'112,"-8"-18"2,3-4-4,-12-4-66,-10-11-21,-2 9-10,-20-1-4,-16 14-5,-14 11 2,-10 19 0,-12 13 3,1 23 2,1 16 2,13 17 2,8 5-2,25 14 1,19-5-4,27 1-1,21-12-6,20-12-8,18-12-26,-1-17-94,16-13-1,-4-9-4,-8-13-1</inkml:trace>
        </inkml:traceGroup>
        <inkml:traceGroup>
          <inkml:annotationXML>
            <emma:emma xmlns:emma="http://www.w3.org/2003/04/emma" version="1.0">
              <emma:interpretation id="{F3C368E7-219C-4304-93A8-475EBE39DE18}" emma:medium="tactile" emma:mode="ink">
                <msink:context xmlns:msink="http://schemas.microsoft.com/ink/2010/main" type="inkWord" rotatedBoundingBox="19441,7960 20206,9676 19512,9985 18748,8269"/>
              </emma:interpretation>
              <emma:one-of disjunction-type="recognition" id="oneOf15">
                <emma:interpretation id="interp75" emma:lang="en-US" emma:confidence="1">
                  <emma:literal>f,</emma:literal>
                </emma:interpretation>
                <emma:interpretation id="interp76" emma:lang="en-US" emma:confidence="0">
                  <emma:literal>t,</emma:literal>
                </emma:interpretation>
                <emma:interpretation id="interp77" emma:lang="en-US" emma:confidence="0">
                  <emma:literal>I,</emma:literal>
                </emma:interpretation>
                <emma:interpretation id="interp78" emma:lang="en-US" emma:confidence="0">
                  <emma:literal>S,</emma:literal>
                </emma:interpretation>
                <emma:interpretation id="interp79" emma:lang="en-US" emma:confidence="0">
                  <emma:literal>ST,</emma:literal>
                </emma:interpretation>
              </emma:one-of>
            </emma:emma>
          </inkml:annotationXML>
          <inkml:trace contextRef="#ctx0" brushRef="#br1" timeOffset="49847.5149">17499 8096 54,'9'-51'88,"17"-1"-2,-10-20 0,8-11-60,-2 2-9,0-11-4,-5 2-2,-8 1-2,-7 10 5,-13 4 2,-4 16 5,-20 9 1,2 15 3,-13 9 0,7 28-1,-9 20-1,4 28-8,9 14-1,15 30-4,11 24-3,16 20-1,13 10-5,10 3-3,14-2-6,6-22-5,3-5-3,-7-36-4,-5-19-6,-19-40-1,-22-27 2,0 0 4,-2-49 5,-29 6 11,-12-14 5,-10 0 9,-10-6 9,4 12 5,-3 1 2,16 11-2,3 4-1,16 11-2,17 2-2,10 22-4,48-20-4,4 20-2,16 7-6,11-1-14,15 14-36,-2-1-70,-9 1-1,-9 6-4,-13 1 1</inkml:trace>
          <inkml:trace contextRef="#ctx0" brushRef="#br1" timeOffset="50066.2753">18114 8286 219,'0'0'130,"35"48"-2,-22-2-3,-13 9-90,11 21-13,-9 3-19,-6-2-47,4 3-76,-2-10-8,-3-13-3,3-20 0</inkml:trace>
        </inkml:traceGroup>
        <inkml:traceGroup>
          <inkml:annotationXML>
            <emma:emma xmlns:emma="http://www.w3.org/2003/04/emma" version="1.0">
              <emma:interpretation id="{4BB3B444-C54A-4E17-A083-54197DED99EA}" emma:medium="tactile" emma:mode="ink">
                <msink:context xmlns:msink="http://schemas.microsoft.com/ink/2010/main" type="inkWord" rotatedBoundingBox="20981,7861 23564,9126 22970,10337 20388,9072"/>
              </emma:interpretation>
              <emma:one-of disjunction-type="recognition" id="oneOf16">
                <emma:interpretation id="interp80" emma:lang="en-US" emma:confidence="0">
                  <emma:literal>Pgs,</emma:literal>
                </emma:interpretation>
                <emma:interpretation id="interp81" emma:lang="en-US" emma:confidence="0">
                  <emma:literal>pgs,</emma:literal>
                </emma:interpretation>
                <emma:interpretation id="interp82" emma:lang="en-US" emma:confidence="0">
                  <emma:literal>{8%</emma:literal>
                </emma:interpretation>
                <emma:interpretation id="interp83" emma:lang="en-US" emma:confidence="0">
                  <emma:literal>20s,</emma:literal>
                </emma:interpretation>
                <emma:interpretation id="interp84" emma:lang="en-US" emma:confidence="0">
                  <emma:literal>Mgs,</emma:literal>
                </emma:interpretation>
              </emma:one-of>
            </emma:emma>
          </inkml:annotationXML>
          <inkml:trace contextRef="#ctx0" brushRef="#br1" timeOffset="50785.6385">19111 7066 129,'0'0'109,"35"-3"6,-13 17-5,7 10-70,-12 11-3,9 21-7,-15 4-12,-9 16-6,-15 3-7,-15 4-6,-16 0-5,-10-11-3,-8-13-1,-1-15 1,2-11-1,8-18 1,12-8 2,10-12 4,11-6 6,20 11 2,-4-32 1,4 32 2,35-29 2,-2 25 1,-1 6 0,8 13 0,4 9-2,2 20 2,-9 13 0,2 17 1,-10 9-2,-5 7 1,-5 2-1,1 0-4,-5-5-4,1-12-17,10-10-35,0-25-74,5-21-2,4-12-5,2-20 0</inkml:trace>
          <inkml:trace contextRef="#ctx0" brushRef="#br1" timeOffset="51426.2902">20231 7827 110,'15'-51'92,"-17"-10"0,2 6 0,-15 3-74,-11 0 4,-5 14-2,-15 8 4,2 19 3,-12 6 2,3 23-1,-4 8-1,13 18-4,3 4-4,17 7-4,11-5-7,15-2-2,13-11-5,14-13-1,10-15-3,7-13-1,4-14 1,1-6-1,-6-6 0,-3-3 0,-7 0 2,-9 7 0,-26 26 2,29-29 1,-29 29 2,0 0 1,6 20 1,-4 6 1,-2 9 1,5 11 1,4 9-1,8 10 1,5 8-4,6 5 0,3 5-2,0 1 2,-1 3-2,-1 3 0,-10-7 0,-6-5 1,-10-8 3,-10-4-1,-13-16 2,-6-8-2,-9-20 1,-2-16-1,-5-14 0,-1-14-3,-1-22-3,2-11 1,5-6-3,7-7-1,8-4-4,6-4 0,14 6-11,4-7-8,25 22-23,-10-8-32,16 10-46,4 12 0,2 2 2,3 12 1</inkml:trace>
          <inkml:trace contextRef="#ctx0" brushRef="#br1" timeOffset="52020.0706">20738 8371 141,'16'-26'100,"-5"-16"1,4 1-4,0-7-75,-8-7-4,4 7-6,-9 4 2,0 9 0,-8 5 2,6 30 2,-13-20 2,13 20 1,-18 33-2,14 2-3,-3 4-4,9 14-1,-2 1-4,9 5-1,0 0-2,6-4-4,5 4 0,-3-6-3,3-7 2,-5-7-3,1-8 3,-10-7-2,-6-5 1,0-19 3,-28 18 2,6-16 0,-13-4 2,2 2 1,-9-5 2,7 3 2,3-2 1,8 2-1,2-3 1,22 5-1,0 0-1,0 0-2,24-26-3,4 15-3,5 7-8,2-9-11,15 17-43,-8-13-70,2 0-5,-9 5 1,2-7-4</inkml:trace>
          <inkml:trace contextRef="#ctx0" brushRef="#br1" timeOffset="52238.8345">21397 8389 235,'0'0'140,"24"44"-1,-13-3-2,-9 3-57,0 17-65,-4 7-15,-9-7-47,7 9-84,-5-9-4,7-15-6,0-13 1</inkml:trace>
        </inkml:traceGroup>
        <inkml:traceGroup>
          <inkml:annotationXML>
            <emma:emma xmlns:emma="http://www.w3.org/2003/04/emma" version="1.0">
              <emma:interpretation id="{5A688922-7020-4C81-864B-8D5C93DF6690}" emma:medium="tactile" emma:mode="ink">
                <msink:context xmlns:msink="http://schemas.microsoft.com/ink/2010/main" type="inkWord" rotatedBoundingBox="23874,7929 28874,7948 28866,9866 23867,9847"/>
              </emma:interpretation>
              <emma:one-of disjunction-type="recognition" id="oneOf17">
                <emma:interpretation id="interp85" emma:lang="en-US" emma:confidence="0">
                  <emma:literal>angry</emma:literal>
                </emma:interpretation>
                <emma:interpretation id="interp86" emma:lang="en-US" emma:confidence="0">
                  <emma:literal>orgy</emma:literal>
                </emma:interpretation>
                <emma:interpretation id="interp87" emma:lang="en-US" emma:confidence="0">
                  <emma:literal>doggy</emma:literal>
                </emma:interpretation>
                <emma:interpretation id="interp88" emma:lang="en-US" emma:confidence="0">
                  <emma:literal>ongoing</emma:literal>
                </emma:interpretation>
                <emma:interpretation id="interp89" emma:lang="en-US" emma:confidence="0">
                  <emma:literal>dogging</emma:literal>
                </emma:interpretation>
              </emma:one-of>
            </emma:emma>
          </inkml:annotationXML>
          <inkml:trace contextRef="#ctx0" brushRef="#br1" timeOffset="54395.1906">24426 8153 232,'24'32'134,"-11"14"-2,-9 24-4,-19 5-96,-2 19-10,-14 0-17,-11-11-29,10-2-70,-10-29-35,9-25-4,14-32 2</inkml:trace>
          <inkml:trace contextRef="#ctx0" brushRef="#br1" timeOffset="55020.2192">25261 7840 102,'27'-13'112,"-6"-14"0,4-3-2,-8-7-62,-6-11-28,2 6-4,-15-4-5,-7 9-2,-19 6 2,-7 18-1,-16 11 2,-5 19 2,-10 14-1,5 19 0,2 9-3,13 7-1,13 2-3,20-9-1,17-11-3,20-15 0,16-18-2,8-17 0,9-18-1,-3-10 0,3-12-1,-7 1 0,-8-3 1,-7 2 0,-9 9 0,-6 7 1,-20 26 1,22-26 0,-22 26 2,0 0 1,6 39 0,-1 1 1,-1 14-1,9 16 1,2 11-3,5 11 2,4 2-3,0 7-2,-2-3 2,-7 3-1,-6-12 3,-13-5 0,-11-10 2,-14-8-1,-15-16 4,-4-11 0,-9-24-1,5-15 0,4-24-1,8-24-1,12-19-3,17-14 0,15-9-3,16-6-3,15 6-11,2-4-24,22 22-90,-6 13-7,6 19 1,-9 10-4</inkml:trace>
          <inkml:trace contextRef="#ctx0" brushRef="#br1" timeOffset="68474.2481">25889 8621 93,'22'-35'108,"-22"35"3,22-35 1,-20 13-69,-2 22 1,15-20-9,-15 20-5,20-9-3,-20 9-5,0 0-4,17 20-5,-17-20-3,-8 44-5,-5-14 1,-3 10-6,-3 1-1,-1 3-1,2 0-1,3-5 3,6-8-2,9-12 0,0-19 0,27 0 1,-1-21 1,7-12-2,8-11 1,3-4-4,6 2-7,-6-7-9,4 18-18,-17-2-20,6 20-60,-13 10-5,-24 7-2,15 29 5</inkml:trace>
          <inkml:trace contextRef="#ctx0" brushRef="#br1" timeOffset="68786.7534">26095 8743 40,'0'0'107,"0"0"7,-22 4 0,22-4-45,0 0-9,0 0-11,0 0-8,0 0-13,19 27-8,-19-27-8,33 35-4,-9-7-6,5 1-9,4 10-27,-7-11-89,7 3-5,-7-7-1,-2-4-4</inkml:trace>
          <inkml:trace contextRef="#ctx0" brushRef="#br1" timeOffset="55910.8879">26810 7092 119,'0'0'130,"-9"26"0,-2 22 0,-2 0-62,11 29-24,-11-3-16,15 12-12,2-3-8,9-5-7,9-8-5,4-19 0,9-19 0,0-16 0,0-14-1,-4-15-1,-3-7 2,-8-8 2,-7-3 4,-8 3 2,-8 4 2,3 24-1,-24-29 4,24 29 2,-37 13 1,22 14 1,-5 10-3,9 24 0,0 11-4,9 18 2,4 10-4,7 8 1,4 5-2,3-1-1,-1-5 0,2-13-1,-4-9 1,-4-12-1,-7-14 3,-8-9-2,-12-17 1,-8-5 0,-11-8-1,-7-9-2,-6-7-6,-11-13-18,17 9-91,-13-11-26,13 3-5,3-10-2</inkml:trace>
          <inkml:trace contextRef="#ctx0" brushRef="#br1" timeOffset="53051.3716">22178 8247 99,'0'0'98,"28"-35"1,-28 35-2,18-33-63,-23 11-2,5 22-6,-20-28-2,20 28-1,-43-7-4,16 18 2,-3 0-3,6 11 0,-2 0-5,12 4-3,8-2-4,8-2-2,-2-22-2,39 24-2,-8-24 0,4-9-1,2-11 0,0-4 0,-2-4 1,-6-3-1,-14 3 1,-8 6-1,-10 2 2,3 20 0,-26-11 0,0 22 1,0 5-2,0 5-1,4 8-10,0-5-22,26 7-56,3-10-31,-7-21 1,48 27-6</inkml:trace>
          <inkml:trace contextRef="#ctx0" brushRef="#br1" timeOffset="53504.5176">22904 8282 123,'0'0'106,"0"0"-2,26-20 3,-22-2-71,-4 22-4,24-41-9,-24 41-2,7-38-2,-7 38-1,-20-19-1,20 19 3,-46 6-3,16 12-1,-7-1-3,6 9-2,0 1-2,7 5-2,7-3-2,10-3-3,14-6-2,-7-20-3,48 11 0,-13-22-2,6-7-1,1-12-2,4-1 1,-9-4-1,-6 2 2,-14 5 1,-17 28 1,13-31 1,-13 31-2,-22 5-3,22-5-11,-41 28-22,30-6-75,-4 4-6,6-4 2,7 2-5</inkml:trace>
          <inkml:trace contextRef="#ctx0" brushRef="#br1" timeOffset="53910.7925">23446 8262 130,'0'0'112,"22"2"0,-22-2-1,9-22-62,-9 22-28,6-24-9,-6 24-5,-2-28 0,2 28 2,-20-20 2,1 20 3,-8 2 0,6 11 3,-8 3-2,7 8-1,0 0-4,9 2-2,7-2-3,14-4-3,-8-20-1,40 19-1,-12-21-2,3-9 0,2-4-1,-5-7-2,1-2-1,-12-2 0,-4 4-3,-8 0-4,-5 22-9,-11-24-23,11 24-74,-20 4-2,20-4 2,-33 18-4</inkml:trace>
        </inkml:traceGroup>
      </inkml:traceGroup>
      <inkml:traceGroup>
        <inkml:annotationXML>
          <emma:emma xmlns:emma="http://www.w3.org/2003/04/emma" version="1.0">
            <emma:interpretation id="{DB264B02-D72B-46F3-BF84-7DC121DF4FAF}" emma:medium="tactile" emma:mode="ink">
              <msink:context xmlns:msink="http://schemas.microsoft.com/ink/2010/main" type="line" rotatedBoundingBox="9710,10328 19484,11021 19318,13354 9545,12661"/>
            </emma:interpretation>
          </emma:emma>
        </inkml:annotationXML>
        <inkml:traceGroup>
          <inkml:annotationXML>
            <emma:emma xmlns:emma="http://www.w3.org/2003/04/emma" version="1.0">
              <emma:interpretation id="{40FD6797-DECD-445E-ADD2-F27EFC29FA3C}" emma:medium="tactile" emma:mode="ink">
                <msink:context xmlns:msink="http://schemas.microsoft.com/ink/2010/main" type="inkWord" rotatedBoundingBox="11633,11362 15807,11245 15851,12801 11677,12917"/>
              </emma:interpretation>
              <emma:one-of disjunction-type="recognition" id="oneOf18">
                <emma:interpretation id="interp90" emma:lang="en-US" emma:confidence="0">
                  <emma:literal>sequacious!</emma:literal>
                </emma:interpretation>
                <emma:interpretation id="interp91" emma:lang="en-US" emma:confidence="1">
                  <emma:literal>3k equations !</emma:literal>
                </emma:interpretation>
                <emma:interpretation id="interp92" emma:lang="en-US" emma:confidence="1">
                  <emma:literal>3k equations!</emma:literal>
                </emma:interpretation>
                <emma:interpretation id="interp93" emma:lang="en-US" emma:confidence="0">
                  <emma:literal>5'equat ions!</emma:literal>
                </emma:interpretation>
                <emma:interpretation id="interp94" emma:lang="en-US" emma:confidence="0">
                  <emma:literal>3'equat ions!</emma:literal>
                </emma:interpretation>
              </emma:one-of>
            </emma:emma>
          </inkml:annotationXML>
          <inkml:trace contextRef="#ctx0" brushRef="#br1" timeOffset="71724.3964">9814 11263 84,'29'11'109,"-10"-25"-1,7-5-1,14-14-82,-1-17-6,12-7-1,-1-13-9,2-7-2,-1-4-6,-10 0 1,-4 3-1,-13 10 1,-13 11-1,-11 9 1,-17 17 4,-9 16 0,-14 15 2,-10 17 2,-7 14 1,5 17 3,-5 5-1,6 14-1,8-1-2,14 8 0,16-8-3,24 0-1,17-10-7,16-10-11,22-4-23,4-18-67,17-9-21,3-15 0,0-6-5</inkml:trace>
          <inkml:trace contextRef="#ctx0" brushRef="#br1" timeOffset="72740.0782">10958 10965 5,'15'-46'83,"7"0"0,-11-11-4,0-2-60,-2 5-4,-9 1 0,-7 7-1,-10 7 6,-5 15 1,-13 11 1,0 21 1,-13 12-2,2 20-2,-2 5-3,4 17-1,7 1-7,8 3 0,12-9-1,12-11-2,14-18 3,11-11-2,8-19-1,7-9-3,5-17 1,-1-3 1,-2-6-2,-2 4 4,-9 5 1,-4 10 0,-22 18 2,0 0 0,13 27 0,-21 19 1,-8 19-2,1 23-1,-5 17-2,3 19-1,2 10-3,6 3 1,4-1-3,5-11 0,9-20 2,2-24-1,9-29-2,0-37 0,4-34 1,0-36-1,0-32 1,-2-23-1,-1-12-2,-5-14 0,-3 1 2,-4 6 1,-7 15 1,-7 22 1,-3 22 2,-5 17 3,-3 23 0,16 30 2,-30 4 0,19 25-4,4 12 1,7 12-2,9 1 0,6 8-2,14-8 0,6-6-1,8-13-1,3-15 0,7-18-3,-3-19 1,5-12-1,-7-14 0,-2-10 0,-7-6 5,-4 2-1,-6 5 4,-12 8 0,-4 9 3,-8 13-1,-5 22 2,0 0-2,-20 39-3,7 1 1,2 10-2,4 7 0,7 4-2,7-6 1,13-5-2,6-15-1,11-13 1,11-13-1,2-18-1,7-15-1,-2-20 1,0-6 1,-3-9 2,-6 0 0,-9 0 2,-11 4 1,-8 11 3,-9 14 1,-9 30 4,0 0-4,0 0 0,-33 48 1,20 2-3,4 5 1,7 8-4,13 3-5,8-7-12,21 2-30,-7-21-86,23-12-4,4-19 1,5-16-5</inkml:trace>
          <inkml:trace contextRef="#ctx0" brushRef="#br1" timeOffset="73255.7248">12852 11079 179,'0'0'117,"20"-42"2,-9 12-2,-9-10-91,11 3-11,-11-7-7,0 3 1,-11 1 0,-8 8 4,-14 5-1,-4 14 0,-13 11 2,-2 20 1,-7 10-3,5 22-2,-3 9-3,11 18-3,9-1-1,16 3-2,12-11 0,16-9-3,15-22 2,15-17-2,11-22 0,9-22-2,3-13 1,-1-18-4,0-6 4,-6-5 1,-9 5 0,-11 4 2,-9 9 2,-11 15 4,-6 11-1,-9 22 2,0 0-2,-4 48-2,-1-4 2,10 8-4,6 12-1,11-3-6,15 7-14,0-18-64,18-2-50,1-15-1,6-9-4,-3-19-1</inkml:trace>
          <inkml:trace contextRef="#ctx0" brushRef="#br1" timeOffset="73849.5021">13333 10762 228,'-9'-37'129,"12"2"-4,16 6 1,5-1-96,29 5-7,6 1-15,13 0-17,15 16-32,-6-1-84,9 9 0,-7 9-4,-6 12 0</inkml:trace>
          <inkml:trace contextRef="#ctx0" brushRef="#br1" timeOffset="73677.6185">13602 10672 216,'7'24'124,"-1"11"0,-6 18-7,9 19-88,-9 7-17,9 4-25,-1 11-36,-1-16-71,0-10-4,-5-17 0,-2-25-2</inkml:trace>
          <inkml:trace contextRef="#ctx0" brushRef="#br1" timeOffset="70114.9472">7820 10362 152,'-11'-33'123,"11"33"2,15-42-6,-4 9-86,19 7-6,3-9-10,11 2-8,6 3-4,9 8-2,0 9-3,-2 10 2,-6 14-2,-10 16 1,-12 12-1,-19 11 0,-16 14-2,-20 4 2,-16 2 0,-8-3 0,-3-5 0,-1-10 1,6-8 1,6-11 1,14-14 0,28-19 0,0 0-1,0 0 2,30 13-2,12-15 1,12 4-2,12 3 0,6 6-1,3 8 1,1 10 0,-6 8-3,-11 11 2,-9 7 0,-15 4 2,-15 6 1,-16-3 4,-10 1-1,-16-6 2,-9 0-1,-12-16 1,-8-8-1,-8-11-5,-6-15-5,-3-12-11,-11-19-23,18 0-85,-7-17-11,16-1-3,6-10-2</inkml:trace>
          <inkml:trace contextRef="#ctx0" brushRef="#br1" timeOffset="70677.4706">8861 9780 106,'2'-20'123,"-2"20"0,0 0 2,0 0-74,0 0-12,-18 39-10,14 3-11,-9 0-5,4 6-7,-2 2 0,5 0-6,1-10 2,5-8-1,5-12 0,-5-20 0,28-2 1,-8-18-1,6-10-1,0-10-2,7-1-6,-5-10-10,7 19-18,-13-10-21,11 20-56,-33 22-12,28-13-2,-28 13 3</inkml:trace>
          <inkml:trace contextRef="#ctx0" brushRef="#br1" timeOffset="70896.2323">8939 9998 158,'0'0'128,"0"0"2,20-19-2,-20 19-75,24 4-20,-24-4-13,44 31-9,-14-5-9,1 2-9,8 12-24,-12-10-78,5 1-21,-3-7-3,-3-4-1</inkml:trace>
          <inkml:trace contextRef="#ctx0" brushRef="#br1" timeOffset="74037.011">14245 10965 205,'0'0'132,"7"50"-3,-3-8 0,7 17-89,-7-2-22,14 4-16,6 0-28,-9-23-42,9-6-60,0-21 1,0-15-4,0-27 3</inkml:trace>
          <inkml:trace contextRef="#ctx0" brushRef="#br1" timeOffset="74177.6487">14514 10687 214,'-13'-48'123,"-5"15"-4,1 14-4,17 19-104,-28 2-37,28-2-84,6 48-8,5-9-7,7 5 2</inkml:trace>
          <inkml:trace contextRef="#ctx0" brushRef="#br1" timeOffset="75271.447">15011 11147 128,'0'0'113,"17"-42"2,-13 11 0,-4-8-70,0 6-11,-13-4-8,0 4-2,-13 1-3,-5 10 1,-12 4-4,-3 23 1,-9 10-3,2 20-5,-1 9-1,8 15-4,7 4-1,17 9-2,11-6-1,19-5-2,21-17 0,10-14 0,14-16-1,4-21-2,4-13-2,-4-17-2,-3-11 0,-8-13-4,-11-3 2,-13-1 1,-4 4-1,-16 1 4,-4 12 0,-11 11 4,-11 11 2,-7 17 5,-11 14-3,-1 19 0,-3 11 2,4 15-1,3 7 1,8 6 0,11 1-1,16-1-1,15-13 1,15-12-1,9-21-1,11-17-2,4-15 0,5-18-1,6-20 0,-4-10 1,2-5 0,-6-2 0,-3 5 0,-8 3 2,-3 16-3,-8 11 4,-5 24-3,-26 11-2,26 40 1,-22 6-2,1 13 2,-3 9-2,0 4 1,3-2-2,3-9 1,5-15 0,7-20 1,4-19 0,5-16 0,3-19-2,3-16 1,-2-11 1,4-4-1,-4 0 2,-4 9-3,-5 8 3,-2 14-1,-22 28 2,21-2 2,-14 28-1,-5 15 1,0 12-1,3 4 2,4 6-3,8-4 1,9-8-4,14-14-1,6-15-4,8-16-4,3-23-8,9-14-4,-7-28-9,9-9-1,-16-19 4,3 1 8,-20-5 12,-5 3 10,-8 7 14,-17 7 8,-1 26 12,-22 8 3,18 40 2,-35-19-7,35 19-6,-35 43-8,27-1-4,3 8-5,16 9-4,11 7-2,11 2-8,11 2 1,4-5-6,11 1 1,-2-5-3,-3-4 4,-8-7 2,-13-8 6,-13-3 6,-16-8 2,-17 2 3,-18-7 0,-12-2 2,-18-11-4,-9-4-6,-7-3-12,-8-14-28,15 3-96,-5-10-5,12 0 0,6-7-3</inkml:trace>
          <inkml:trace contextRef="#ctx0" brushRef="#br1" timeOffset="75708.9684">17294 10162 178,'28'-19'131,"-28"19"0,11 30 1,-9 21-78,-10 3-16,8 25-7,-9 11-15,9 10-7,-2 8-10,2-3-15,8 10-31,-8-14-86,11-5-1,-2-10-4,4-10 2</inkml:trace>
          <inkml:trace contextRef="#ctx0" brushRef="#br1" timeOffset="76130.8664">17443 11873 172,'0'0'115,"4"-42"1,9 12-1,2-1-83,-8-8-4,6 8-6,-11-8-1,3 12-1,-16 1 0,11 26 1,-33-13-2,11 26-1,-9 7-4,3 10-4,2 8-2,4 3-3,7-1-1,8-3-2,11-7-1,-4-30-1,38 24 0,-10-28-1,7-16 1,0-10-1,-2-5 0,-7-5 0,-6 1 0,-9 6 0,-14 9 1,3 24 1,-28-11 0,2 24 0,-3 11-4,-1 5-8,12 19-58,-4-17-69,14-1-1,8-30-6,0 0-1</inkml:trace>
        </inkml:traceGroup>
      </inkml:traceGroup>
    </inkml:traceGroup>
  </inkml:traceGroup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0:05.79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462FA45-7C01-4009-B0A4-904B57B21C46}" emma:medium="tactile" emma:mode="ink">
          <msink:context xmlns:msink="http://schemas.microsoft.com/ink/2010/main" type="writingRegion" rotatedBoundingBox="1791,381 24102,146 24193,8744 1882,8979"/>
        </emma:interpretation>
      </emma:emma>
    </inkml:annotationXML>
    <inkml:traceGroup>
      <inkml:annotationXML>
        <emma:emma xmlns:emma="http://www.w3.org/2003/04/emma" version="1.0">
          <emma:interpretation id="{34C40BE5-E66F-4A4A-BB31-030A95F75A83}" emma:medium="tactile" emma:mode="ink">
            <msink:context xmlns:msink="http://schemas.microsoft.com/ink/2010/main" type="paragraph" rotatedBoundingBox="1791,381 17081,220 17097,1741 1807,19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33061C-B444-4373-A4FC-63AE5197C1D7}" emma:medium="tactile" emma:mode="ink">
              <msink:context xmlns:msink="http://schemas.microsoft.com/ink/2010/main" type="line" rotatedBoundingBox="1791,381 17081,220 17097,1741 1807,1903"/>
            </emma:interpretation>
          </emma:emma>
        </inkml:annotationXML>
        <inkml:traceGroup>
          <inkml:annotationXML>
            <emma:emma xmlns:emma="http://www.w3.org/2003/04/emma" version="1.0">
              <emma:interpretation id="{1890BFC6-71D7-4DCE-9E80-5CFCA51E1EE5}" emma:medium="tactile" emma:mode="ink">
                <msink:context xmlns:msink="http://schemas.microsoft.com/ink/2010/main" type="inkWord" rotatedBoundingBox="1794,667 4063,643 4075,1756 1806,1780"/>
              </emma:interpretation>
              <emma:one-of disjunction-type="recognition" id="oneOf0">
                <emma:interpretation id="interp0" emma:lang="en-US" emma:confidence="0">
                  <emma:literal>We</emma:literal>
                </emma:interpretation>
                <emma:interpretation id="interp1" emma:lang="en-US" emma:confidence="0">
                  <emma:literal>we</emma:literal>
                </emma:interpretation>
                <emma:interpretation id="interp2" emma:lang="en-US" emma:confidence="0">
                  <emma:literal>WC</emma:literal>
                </emma:interpretation>
                <emma:interpretation id="interp3" emma:lang="en-US" emma:confidence="0">
                  <emma:literal>wc</emma:literal>
                </emma:interpretation>
                <emma:interpretation id="interp4" emma:lang="en-US" emma:confidence="0">
                  <emma:literal>w,</emma:literal>
                </emma:interpretation>
              </emma:one-of>
            </emma:emma>
          </inkml:annotationXML>
          <inkml:trace contextRef="#ctx0" brushRef="#br0">51 337 87,'-14'-31'109,"1"2"0,1 4 1,0 0-76,12 25 2,0 0-6,0 0-7,8 42-8,13 18-3,8 15-2,8 16-5,7 15 1,6 6-5,6 1-1,0-12-5,4-17 5,-4-24-4,-6-23 0,-4-28 2,-5-30-1,-8-23 0,-8-20 3,-6-13 1,-4-13-5,-5 3 6,-8 4-6,0 10 5,-4 17-3,-2 17 4,2 18-4,2 21 3,-4 25 7,8 17-9,10 12 7,9 8-6,11 9 5,9-1-6,9-3 5,8-17-4,3-17 0,-1-21 6,-6-22 1,-2-19 1,-12-27-1,-7-19 4,-12-17-3,-4-1 2,-15-11-3,-4 6-1,-13 3-6,-5 8 2,-7 16-7,-9 13-9,5 22-20,-12 1-33,12 29-58,-2 2 1,10 18-4,4 9-1</inkml:trace>
          <inkml:trace contextRef="#ctx0" brushRef="#br0" timeOffset="406.2706">2044 923 114,'17'-35'106,"-1"-11"1,-5-4-3,-9-8-83,6 2 2,-10-4-7,0 10 1,-11 0-4,-3 13 4,-13 6-5,0 16 8,-17 5-3,0 24 0,-6 9 1,2 19-6,3 5 1,9 14-6,9 5 3,19 7-4,18 0 1,21-11-4,19-6-3,14-19-10,23-1-33,-2-30-82,11-10-3,-3-19-6,-3-10-1</inkml:trace>
        </inkml:traceGroup>
        <inkml:traceGroup>
          <inkml:annotationXML>
            <emma:emma xmlns:emma="http://www.w3.org/2003/04/emma" version="1.0">
              <emma:interpretation id="{5C36B953-6D2C-4BC2-A9F7-78F4CD9C9296}" emma:medium="tactile" emma:mode="ink">
                <msink:context xmlns:msink="http://schemas.microsoft.com/ink/2010/main" type="inkWord" rotatedBoundingBox="5381,1084 7785,1059 7791,1609 5387,1634"/>
              </emma:interpretation>
              <emma:one-of disjunction-type="recognition" id="oneOf1">
                <emma:interpretation id="interp5" emma:lang="en-US" emma:confidence="1">
                  <emma:literal>can</emma:literal>
                </emma:interpretation>
                <emma:interpretation id="interp6" emma:lang="en-US" emma:confidence="0">
                  <emma:literal>Can</emma:literal>
                </emma:interpretation>
                <emma:interpretation id="interp7" emma:lang="en-US" emma:confidence="0">
                  <emma:literal>cam</emma:literal>
                </emma:interpretation>
                <emma:interpretation id="interp8" emma:lang="en-US" emma:confidence="0">
                  <emma:literal>cans</emma:literal>
                </emma:interpretation>
                <emma:interpretation id="interp9" emma:lang="en-US" emma:confidence="0">
                  <emma:literal>cane</emma:literal>
                </emma:interpretation>
              </emma:one-of>
            </emma:emma>
          </inkml:annotationXML>
          <inkml:trace contextRef="#ctx0" brushRef="#br0" timeOffset="1281.3119">4068 645 85,'4'-27'99,"2"0"-1,-6-4 0,-6-3-68,4 5-1,-13 0-9,1 9 2,-18 1 0,5 15-2,-16 2 1,-1 16 0,-14 5 0,4 16-1,-4 0 1,10 13-8,4 4 2,15 6-7,13-2 2,20 3-6,21-7 1,16-7-8,22-7-9,5-22-23,28-3-85,-5-19-4,9-9-4,-11-14-1</inkml:trace>
          <inkml:trace contextRef="#ctx0" brushRef="#br0" timeOffset="2078.227">4801 794 132,'4'-27'106,"-2"-6"1,-4-6-5,-10-3-81,1 5 5,-14-3-11,3 13 5,-18 0-7,1 15 8,-11 10-5,2 20 7,-8 5 1,10 21-8,3 6 0,11 12-8,16-2 2,12 3-8,16-11 4,15-11-5,13-12-1,9-12 0,3-19-2,2-13 1,0-12-1,-6-10 0,-2-7 1,-9-1-1,-8 1-5,-6 0 5,-8 9-1,-9 6 4,-4 10-3,-2 19 4,0 0 3,-25 11-3,13 14 7,1 10-5,3 8 2,8 1-5,8 2 2,5-7-4,8-10-1,4-12 2,8-15-1,2-14 0,5-17 1,3-11 0,-3-10-4,-1-6 6,-1 0-5,-3 6 4,-6 6-5,-4 11 7,-4 19-6,-21 14 4,23 14 8,-17 19-8,-2 11 6,0 8-7,4 4 5,1 0-6,3-8 5,9-11-4,4-16-2,6-17 0,2-16 2,3-15 0,1-15-5,2-12 7,3-6-6,-3-2 5,-1 6-4,-3 6 5,-4 14-5,1 12 5,-8 19 0,-1 20 0,-6 14 6,-3 13-5,-1 9 3,1 8-9,3 9-5,-6-16-50,16 4-71,-5-20-5,12-7-6,-5-21 0</inkml:trace>
        </inkml:traceGroup>
        <inkml:traceGroup>
          <inkml:annotationXML>
            <emma:emma xmlns:emma="http://www.w3.org/2003/04/emma" version="1.0">
              <emma:interpretation id="{6D8C9A25-F104-48BF-8102-879E81B1D1DC}" emma:medium="tactile" emma:mode="ink">
                <msink:context xmlns:msink="http://schemas.microsoft.com/ink/2010/main" type="inkWord" rotatedBoundingBox="9057,629 10409,614 10419,1611 9067,1626"/>
              </emma:interpretation>
              <emma:one-of disjunction-type="recognition" id="oneOf2">
                <emma:interpretation id="interp10" emma:lang="en-US" emma:confidence="1">
                  <emma:literal>do</emma:literal>
                </emma:interpretation>
                <emma:interpretation id="interp11" emma:lang="en-US" emma:confidence="0">
                  <emma:literal>da</emma:literal>
                </emma:interpretation>
                <emma:interpretation id="interp12" emma:lang="en-US" emma:confidence="0">
                  <emma:literal>d,</emma:literal>
                </emma:interpretation>
                <emma:interpretation id="interp13" emma:lang="en-US" emma:confidence="0">
                  <emma:literal>dc</emma:literal>
                </emma:interpretation>
                <emma:interpretation id="interp14" emma:lang="en-US" emma:confidence="0">
                  <emma:literal>de</emma:literal>
                </emma:interpretation>
              </emma:one-of>
            </emma:emma>
          </inkml:annotationXML>
          <inkml:trace contextRef="#ctx0" brushRef="#br0" timeOffset="2734.5113">7562-32 160,'0'0'128,"9"27"-1,-13 0 0,6 20-79,-13 7-10,15 21-7,-8 12-10,10 13-11,3 0-2,3 0-6,7-7 1,4-12-5,4-16 6,2-18-9,4-22 3,-6-21 0,-2-16-1,-8-15-2,-11-6 5,-12-7-3,-13 1 2,-18 6 1,-11 3 1,-12 14 0,-5 10 1,-1 12 2,-1 10-2,9 9 3,10 4-1,17 11 0,14-3-1,22 5 0,15-7-1,22-4-4,18-6-7,15-18-18,25 1-53,-1-29-50,14-4-3,-7-16 0,6-1-5</inkml:trace>
          <inkml:trace contextRef="#ctx0" brushRef="#br0" timeOffset="3031.3946">8601 732 158,'0'0'115,"19"-14"4,-19-7-3,-10-14-82,7 5-4,-15-5-10,-1 6 2,-16 2-10,-9 12 6,-14 9-7,0 15 3,-7 9 2,5 15-6,2 7 1,12 8-5,15 0 3,19 1-6,22-5 4,19-9-4,17-6-5,8-16-6,14-7-18,-7-27-57,11 5-52,-9-20-1,-3 1-2,-19-11-6</inkml:trace>
        </inkml:traceGroup>
        <inkml:traceGroup>
          <inkml:annotationXML>
            <emma:emma xmlns:emma="http://www.w3.org/2003/04/emma" version="1.0">
              <emma:interpretation id="{74AF1A41-BB28-4922-B07C-79B6ADD983F3}" emma:medium="tactile" emma:mode="ink">
                <msink:context xmlns:msink="http://schemas.microsoft.com/ink/2010/main" type="inkWord" rotatedBoundingBox="11685,277 17081,220 17097,1741 11701,1798"/>
              </emma:interpretation>
              <emma:one-of disjunction-type="recognition" id="oneOf3">
                <emma:interpretation id="interp15" emma:lang="en-US" emma:confidence="0">
                  <emma:literal>bettered.</emma:literal>
                </emma:interpretation>
                <emma:interpretation id="interp16" emma:lang="en-US" emma:confidence="0">
                  <emma:literal>better L</emma:literal>
                </emma:interpretation>
                <emma:interpretation id="interp17" emma:lang="en-US" emma:confidence="0">
                  <emma:literal>better ¥</emma:literal>
                </emma:interpretation>
                <emma:interpretation id="interp18" emma:lang="en-US" emma:confidence="0">
                  <emma:literal>better!</emma:literal>
                </emma:interpretation>
                <emma:interpretation id="interp19" emma:lang="en-US" emma:confidence="0">
                  <emma:literal>better k</emma:literal>
                </emma:interpretation>
              </emma:one-of>
            </emma:emma>
          </inkml:annotationXML>
          <inkml:trace contextRef="#ctx0" brushRef="#br0" timeOffset="3765.8099">10018-109 164,'-18'2'119,"1"16"0,-10 7 0,10 23-80,-10 0-3,17 21-11,2-1-9,10 9-3,4 0-9,8-7-1,9-9-3,6-11-1,3-15 0,-1-21 0,0-11 1,-2-18 0,-4-14 3,0-6-1,-6-5 0,-1-1 0,-1 1 0,2 11 0,-1 8 0,7 11-2,6 12-1,7 10 2,5 9-2,5 6 1,4 8-2,0 7 3,-6 4-1,-13 4-3,-12-3 6,-15-1-7,-14-4 7,-17-7-6,-17-6 6,-12-10-7,-10-13 3,-7-8-2,0-4-6,-1-11-9,14 9-24,-3-13-72,20 6-9,12-5-1,29 20-5</inkml:trace>
          <inkml:trace contextRef="#ctx0" brushRef="#br0" timeOffset="4140.8285">10777 699 189,'18'-8'115,"7"-11"-1,6-8-1,5-11-94,9-1-2,-1-3-17,0-3 3,-7 1-10,-8 0 7,-8 9-3,-15 8 3,-10 8 3,4 19 3,-48-8 4,15 21 3,-9 3 2,3 15 1,-3 5-1,9 9-3,6-1 1,15 4-7,10-5 3,18-5-11,15-3-7,11-16-31,24-9-84,-1-12-4,14-6-2,-4-17-3</inkml:trace>
          <inkml:trace contextRef="#ctx0" brushRef="#br0" timeOffset="4359.5917">11707 111 250,'0'0'130,"-4"25"0,0 4-4,10 23-97,-10 6-12,8 15-15,0 4-5,1-7-20,13 5-20,-11-21-69,11-10-17,-3-19-3,-15-25 1</inkml:trace>
          <inkml:trace contextRef="#ctx0" brushRef="#br0" timeOffset="4578.3483">11306 96 208,'0'0'131,"0"0"1,0 0-2,32-10-77,3 4-23,25 6-9,2-4-13,11 2-7,6 2-13,-6-11-29,12 15-88,-18-4-3,1 9-1,-14-5-2</inkml:trace>
          <inkml:trace contextRef="#ctx0" brushRef="#br0" timeOffset="5047.1215">12067 221 244,'0'0'134,"33"-35"-7,15 20 0,8-8-98,23 7-12,6-3-17,2-8-24,9 17-69,-17-11-36,-4 6 0,-13-8-4</inkml:trace>
          <inkml:trace contextRef="#ctx0" brushRef="#br0" timeOffset="4859.6153">12470 90 239,'2'29'128,"6"17"-2,-6 4-5,9 20-93,-7 3-21,0 2-34,11 6-33,-7-15-65,4-9-2,-3-20-3,-3-14 3</inkml:trace>
          <inkml:trace contextRef="#ctx0" brushRef="#br0" timeOffset="5969.0406">13085 695 119,'17'-25'104,"7"-6"-4,-3-11 0,0-10-83,4 0 0,-6-4-11,-3 0 2,-7 6-10,-9 7 2,-7 9 1,-7 14 2,-9 9 4,-4 19 5,-8 7 4,1 16 2,-7 4 0,8 19 4,-1 3 0,14 5-6,7-6 1,19-2-10,13-12 1,18-7-6,15-16 4,15-17-8,8-15-4,6-16 2,0-10-10,-6-9 7,-1-4-8,-16-6 6,-6 8-6,-20 0 6,-10 8 3,-13 11 5,-15 8 3,6 23 3,-36-14 1,11 24 2,-2 5-2,4 10 0,5 2-1,11 4-1,12 0-2,11-4-1,13-4-2,11-8 1,12-7 0,8-8-1,4-8 0,-1-7 0,-1-4 1,-4-4 0,-10 1 2,-6-1 1,-17 2 3,-25 21 1,16-27 4,-16 27 0,-33 2 1,2 15 3,-13 5-2,0 14 1,-7 9 0,7 10-7,4 1 4,13 4-8,17-2 4,16-4-9,23-6 0,17-13-17,25-6-31,1-27-81,22-4-6,-1-23-1,7-6-1</inkml:trace>
          <inkml:trace contextRef="#ctx0" brushRef="#br0" timeOffset="6281.5923">15115-436 252,'2'38'133,"-8"-5"0,6 19-3,-9-2-91,14 23-12,-5 4-17,4 8-6,2 4-11,0-4-5,11 5-22,-13-26-36,10 13-61,-3-25-7,3-4 4,-5-21-3</inkml:trace>
          <inkml:trace contextRef="#ctx0" brushRef="#br0" timeOffset="6940.9085">15183 1085 39,'0'0'107,"21"-33"-1,-10 6 3,-3-2-44,-6-10-26,6 9-8,-10-5-5,4 8-4,-12-2 1,10 29-1,-25-27 1,25 27-3,-40 0-1,40 0-1,-41 29-6,24-2-3,-1 2-4,7 7 0,5-5-5,8 0 1,8-6-1,-10-25-2,38 23 1,-11-30-1,2-9 1,4-11-1,-2-4 0,-4-7 1,-6 3 1,-10 2-1,-7 4 2,-8 8 2,4 21 0,-32-15 2,5 21 0,0 11 0,-4 6 0,8 8 1,0 0-3,9 3 0,4-1-2,10-4-1,8-10 0,-8-19-1,39 4 0,-14-19-2,6-8 3,-4-6-1,-8-6 1,-4 2-1,-11 2 3,-6 6-2,2 25 2,-29-21 0,4 25-1,0 10 0,0 7-2,6 6-1,5 7-12,-1-12-38,15 12-83,2-14-2,13-1-3,-15-19-3</inkml:trace>
        </inkml:traceGroup>
      </inkml:traceGroup>
    </inkml:traceGroup>
    <inkml:traceGroup>
      <inkml:annotationXML>
        <emma:emma xmlns:emma="http://www.w3.org/2003/04/emma" version="1.0">
          <emma:interpretation id="{25ABECF2-FBC9-4349-A7D6-12943E3D1434}" emma:medium="tactile" emma:mode="ink">
            <msink:context xmlns:msink="http://schemas.microsoft.com/ink/2010/main" type="paragraph" rotatedBoundingBox="2045,3023 22500,2419 22559,4392 2103,49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D31BF8-B2DC-43C5-B1F6-905A7771F248}" emma:medium="tactile" emma:mode="ink">
              <msink:context xmlns:msink="http://schemas.microsoft.com/ink/2010/main" type="line" rotatedBoundingBox="2045,3023 22500,2419 22559,4392 2103,4996"/>
            </emma:interpretation>
          </emma:emma>
        </inkml:annotationXML>
        <inkml:traceGroup>
          <inkml:annotationXML>
            <emma:emma xmlns:emma="http://www.w3.org/2003/04/emma" version="1.0">
              <emma:interpretation id="{4C6A30DC-347D-4923-AB37-9641CE9CFC82}" emma:medium="tactile" emma:mode="ink">
                <msink:context xmlns:msink="http://schemas.microsoft.com/ink/2010/main" type="inkWord" rotatedBoundingBox="2050,3192 4850,3110 4893,4564 2092,4647"/>
              </emma:interpretation>
              <emma:one-of disjunction-type="recognition" id="oneOf4">
                <emma:interpretation id="interp20" emma:lang="en-US" emma:confidence="0">
                  <emma:literal>Ore,</emma:literal>
                </emma:interpretation>
                <emma:interpretation id="interp21" emma:lang="en-US" emma:confidence="0">
                  <emma:literal>are,</emma:literal>
                </emma:interpretation>
                <emma:interpretation id="interp22" emma:lang="en-US" emma:confidence="0">
                  <emma:literal>Cie,</emma:literal>
                </emma:interpretation>
                <emma:interpretation id="interp23" emma:lang="en-US" emma:confidence="0">
                  <emma:literal>Or,</emma:literal>
                </emma:interpretation>
                <emma:interpretation id="interp24" emma:lang="en-US" emma:confidence="0">
                  <emma:literal>One,</emma:literal>
                </emma:interpretation>
              </emma:one-of>
            </emma:emma>
          </inkml:annotationXML>
          <inkml:trace contextRef="#ctx0" brushRef="#br0" timeOffset="9975.2046">1136 2964 28,'0'0'99,"19"4"2,-19-4 2,0 0-48,18-50-22,-9 21-2,-7-17-13,2 2-1,-10-7-8,-1 3-2,-9-2-4,-7 2-2,-10 11 4,-11 8 0,-18 10 5,-13 17 0,-16 14 2,-5 24 1,-8 16 4,4 22-1,3 12-1,18 20-4,19 6-3,35 6-2,33-2-1,31-7-1,28-16-6,22-22 2,19-28-4,7-30-3,7-22-4,-16-36-14,-4-11-14,-34-30-23,-7-3-59,-20-4-4,-16 3 4,-12 9-3</inkml:trace>
          <inkml:trace contextRef="#ctx0" brushRef="#br0" timeOffset="10568.9875">1554 3350 111,'2'-52'95,"8"2"0,-8-14-3,0 8-85,4 4 0,-8 6 5,4 15 2,-10 10 4,8 21 1,0 0 1,0 0 0,-21 33-3,23 1-5,5-3-6,5 6-1,15-6-6,4-4-5,11-4-1,4-10 0,6-7-1,0-8-2,2-6 1,-9-11-2,-1-2 5,-9-2 3,-10-4 2,-8 4 3,-11-2 5,-6 25 5,-15-29 4,-3 31 7,-16 3-1,3 17 4,-10 5 0,8 17 0,-7 6-4,15 8-4,6 4-6,15 3-2,13-3-5,16-6-2,16-8-12,7-19-18,20-2-68,-3-21-38,3-14-4,-1-15-1</inkml:trace>
          <inkml:trace contextRef="#ctx0" brushRef="#br0" timeOffset="11084.6336">3006 3246 226,'0'0'128,"21"0"-1,-13 27-4,-8 6-97,13 26-4,-3 9-15,-2 9-13,9 19-47,-13-9-76,2 2-1,-6-18-4,-4-17 0</inkml:trace>
        </inkml:traceGroup>
        <inkml:traceGroup>
          <inkml:annotationXML>
            <emma:emma xmlns:emma="http://www.w3.org/2003/04/emma" version="1.0">
              <emma:interpretation id="{19D5E1DD-14F6-4ABA-8880-FA2DFD35F7F5}" emma:medium="tactile" emma:mode="ink">
                <msink:context xmlns:msink="http://schemas.microsoft.com/ink/2010/main" type="inkWord" rotatedBoundingBox="5665,3089 9840,2966 9882,4406 5707,4530"/>
              </emma:interpretation>
              <emma:one-of disjunction-type="recognition" id="oneOf5">
                <emma:interpretation id="interp25" emma:lang="en-US" emma:confidence="0">
                  <emma:literal>Kazen,</emma:literal>
                </emma:interpretation>
                <emma:interpretation id="interp26" emma:lang="en-US" emma:confidence="0">
                  <emma:literal>Kozen,</emma:literal>
                </emma:interpretation>
                <emma:interpretation id="interp27" emma:lang="en-US" emma:confidence="0">
                  <emma:literal>Kaizen,</emma:literal>
                </emma:interpretation>
                <emma:interpretation id="interp28" emma:lang="en-US" emma:confidence="0">
                  <emma:literal>kaizen</emma:literal>
                </emma:interpretation>
                <emma:interpretation id="interp29" emma:lang="en-US" emma:confidence="0">
                  <emma:literal>Kaizen</emma:literal>
                </emma:interpretation>
              </emma:one-of>
            </emma:emma>
          </inkml:annotationXML>
          <inkml:trace contextRef="#ctx0" brushRef="#br0" timeOffset="11787.801">3924 2430 191,'0'0'121,"0"0"-1,0 0-35,-14 35-50,16 19-6,-8 15-9,1 24-9,-1 9-4,2 10-3,2 2-1,2-10-2,2-17 2,6-18-1,5-34-2,6-30 1,3-30 4,10-32 2,1-21-6,13-20 1,5-12 0,10-5-2,1 12-6,0 5-7,3 29-23,-17 9-34,4 33-54,-19 21-2,-10 23-2,-17 12 0</inkml:trace>
          <inkml:trace contextRef="#ctx0" brushRef="#br0" timeOffset="12037.8057">4155 2957 199,'0'0'127,"0"0"3,0 0-1,-19 11-85,28 16-12,-5 0-10,12 12-7,7 3-5,10 6-6,11 1-9,2-5-10,16 8-28,-8-23-53,17-2-40,-5-16 2,9-11-5</inkml:trace>
          <inkml:trace contextRef="#ctx0" brushRef="#br0" timeOffset="12365.953">5161 3188 124,'0'0'118,"0"0"3,18-10-3,-20-24-74,13 9-7,-14-16-12,10 1-5,-14-5-14,1 5 1,-12 3-5,-7 12 4,-13 6-4,-3 15 4,-11 10 3,-2 17-4,0 10 10,6 11-6,6 4 3,13 6-4,19-2 1,14-4-4,21-11-7,12-12-2,13-4-13,2-28-31,17-1-83,-11-13-1,-4-4-6,-10-10 3</inkml:trace>
          <inkml:trace contextRef="#ctx0" brushRef="#br0" timeOffset="12803.4705">5352 2708 162,'0'0'120,"35"-21"0,-8 15 1,4-6-86,15 9-15,2-3-10,4 4-5,-3 0-2,1 2-1,-6 6-1,-9 3-1,-10 3-1,-25-12 1,17 38-1,-25-9 1,-15 6 4,-8 11-1,-9 1 1,-4 12-1,1-3 4,1 6-1,9-4 5,8-2-3,15-8-1,14-6-1,15-11 0,14-10-1,10-9-5,11-14-9,9 0-12,-7-17-24,12 9-43,-14-15-39,-8 2-5,-11-6 3</inkml:trace>
          <inkml:trace contextRef="#ctx0" brushRef="#br0" timeOffset="12990.9785">5485 3047 244,'12'-29'134,"23"10"-3,5-4-10,12 4-102,0 1-17,2-3-20,6 19-36,-14-4-72,0 8-7,-7 2-1,-6 8 3</inkml:trace>
          <inkml:trace contextRef="#ctx0" brushRef="#br0" timeOffset="13678.5265">6056 3184 132,'31'8'119,"-8"-20"-6,10-5 3,5-8-85,-1-16-14,3-5-10,1-4-16,-6-6-1,1 0-9,-11 0 2,-2 10-5,-13 0 5,-2 13-2,-10 6 8,2 27 16,-25-19 7,-6 26 7,4 18 6,-12 6 7,5 21-2,-5-5 3,12 22-6,0 0-4,16 3-6,7-9-2,17-5-6,12-15-6,10-16-3,7-12-2,5-21-4,7-15-2,-4-16-4,4-7-1,-8-10 1,-2 0-7,-13-2 5,0 8 0,-8 9 8,-7 7 3,-16 32 8,21-25-1,-21 25 2,4 34 13,-2 3-4,-2 5 3,3 10-7,1 2 0,4 0-5,4-5 2,7-7-1,2-11-7,8-12 2,0-17-2,6-15 2,-1-16-1,-1-12 4,0-11-7,-4-4 1,-2-2-1,-2 4 2,-2 4 0,0 12 3,-4 18-2,-1 17 1,-18 3 9,31 50-4,-16-2 2,2 12-4,-3 11-6,-3-4-27,11 7-103,-7-9-7,4-13-6,-1-15 3</inkml:trace>
          <inkml:trace contextRef="#ctx0" brushRef="#br0" timeOffset="14100.4106">7974 2883 170,'27'-7'134,"-6"14"4,-3 22-6,-7 23-80,3 24-28,-12 20-7,2 14-18,-2 15-23,-8-11-76,10-6-36,-2-16 0,7-28-3</inkml:trace>
        </inkml:traceGroup>
        <inkml:traceGroup>
          <inkml:annotationXML>
            <emma:emma xmlns:emma="http://www.w3.org/2003/04/emma" version="1.0">
              <emma:interpretation id="{9F5AA9C5-94B6-4172-B110-D1112A77CFFC}" emma:medium="tactile" emma:mode="ink">
                <msink:context xmlns:msink="http://schemas.microsoft.com/ink/2010/main" type="inkWord" rotatedBoundingBox="10314,2810 11735,2769 11770,3966 10350,4008"/>
              </emma:interpretation>
              <emma:one-of disjunction-type="recognition" id="oneOf6">
                <emma:interpretation id="interp30" emma:lang="en-US" emma:confidence="1">
                  <emma:literal>Re</emma:literal>
                </emma:interpretation>
                <emma:interpretation id="interp31" emma:lang="en-US" emma:confidence="0">
                  <emma:literal>The</emma:literal>
                </emma:interpretation>
                <emma:interpretation id="interp32" emma:lang="en-US" emma:confidence="0">
                  <emma:literal>the</emma:literal>
                </emma:interpretation>
                <emma:interpretation id="interp33" emma:lang="en-US" emma:confidence="0">
                  <emma:literal>Rye</emma:literal>
                </emma:interpretation>
                <emma:interpretation id="interp34" emma:lang="en-US" emma:confidence="0">
                  <emma:literal>Rte</emma:literal>
                </emma:interpretation>
              </emma:one-of>
            </emma:emma>
          </inkml:annotationXML>
          <inkml:trace contextRef="#ctx0" brushRef="#br0" timeOffset="15100.4602">8846 2552 88,'2'27'115,"-6"17"-2,-2 16-4,-6 5-70,-5 22-12,-6 2-7,0-2-15,3-12-5,-3-17-9,2-18-3,-6-28 0,2-22-3,0-27 3,2-20-1,2-15 7,1-13 6,7-9 8,3-8 6,16 5 2,2-3 1,17 10-2,8 5 5,13 13-6,8 7 0,11 19-5,7 15-3,5 19-1,2 14-1,-2 17-1,-8 18-2,-9 17 1,-17 15-5,-18 5 0,-16 12-8,-26-5-2,-12 2-1,-19-13-2,-2-7-5,-12-24 4,8-10 1,-4-18 1,12-9 10,7-6 4,7-7 3,32 11 6,-31-19 7,31 19 1,0 0 3,19 32 4,0-7 1,16 16-3,2 1 1,15 10-5,4-3-2,11 3-5,6-8 1,6-9-8,2-12-1,-2-14-4,-3-16-1,-5-18-2,-6-8 1,-14-17 0,-11-8-8,-13-4 6,-10-1-4,-13 1 5,-10 8-2,-11 8 6,-8 13-1,-6 17 4,-5 13 6,-3 18 1,0 14 6,7 17-2,9 10 2,15 12-4,12 3 1,15 0-6,14-3-3,17-10-13,17 1-46,-1-26-78,11-14-3,-4-19 0,2-17-4</inkml:trace>
        </inkml:traceGroup>
        <inkml:traceGroup>
          <inkml:annotationXML>
            <emma:emma xmlns:emma="http://www.w3.org/2003/04/emma" version="1.0">
              <emma:interpretation id="{57C92E8C-4D65-4573-AD48-A675DE58BE17}" emma:medium="tactile" emma:mode="ink">
                <msink:context xmlns:msink="http://schemas.microsoft.com/ink/2010/main" type="inkWord" rotatedBoundingBox="12090,2727 13111,2696 13169,4669 12148,4699"/>
              </emma:interpretation>
              <emma:one-of disjunction-type="recognition" id="oneOf7">
                <emma:interpretation id="interp35" emma:lang="en-US" emma:confidence="1">
                  <emma:literal>if</emma:literal>
                </emma:interpretation>
                <emma:interpretation id="interp36" emma:lang="en-US" emma:confidence="0">
                  <emma:literal>ifs</emma:literal>
                </emma:interpretation>
                <emma:interpretation id="interp37" emma:lang="en-US" emma:confidence="0">
                  <emma:literal>iff</emma:literal>
                </emma:interpretation>
                <emma:interpretation id="interp38" emma:lang="en-US" emma:confidence="0">
                  <emma:literal>it</emma:literal>
                </emma:interpretation>
                <emma:interpretation id="interp39" emma:lang="en-US" emma:confidence="0">
                  <emma:literal>its</emma:literal>
                </emma:interpretation>
              </emma:one-of>
            </emma:emma>
          </inkml:annotationXML>
          <inkml:trace contextRef="#ctx0" brushRef="#br0" timeOffset="15334.8584">10317 2872 164,'5'36'131,"1"5"-3,4 3-2,1-1-80,5 9-41,3 2-29,-5-16-63,11-3-38,-4-16-2,0-17-2</inkml:trace>
          <inkml:trace contextRef="#ctx0" brushRef="#br0" timeOffset="15506.7321">10407 2484 192,'-13'-29'129,"13"29"-6,-14-27-10,14 27-118,0 0-106,6 27-6,4-2-11,5 2 1</inkml:trace>
          <inkml:trace contextRef="#ctx0" brushRef="#br0" timeOffset="16038.0041">10887 2928 72,'29'-79'102,"-6"-16"-1,6-3-4,0-2-70,-8-6-11,-1 13-4,-7-1 5,-5 20 0,-10 5 4,0 28 3,-13 9 3,15 32 2,-41 23-2,16 35-3,-6 28-6,8 32-2,0 23-1,9 32-5,5 18-3,13 12-5,15 3-6,12-17-4,15-10-5,0-29 4,16-24-13,-6-49 6,11-31-9,-13-44 1,-2-25 2,-21-33 1,-8-21 7,-28-16-4,-17-7 8,-24-2-1,-19 6 18,-9 15 5,-12 11 11,8 20 2,-4 8 3,24 24 2,8 3-1,30 21-1,20-6-7,14 23-4,22-10-7,20-1-4,14 1-8,5-13-21,19 8-108,-13-10-4,-2-4-5,-13-7-2</inkml:trace>
        </inkml:traceGroup>
        <inkml:traceGroup>
          <inkml:annotationXML>
            <emma:emma xmlns:emma="http://www.w3.org/2003/04/emma" version="1.0">
              <emma:interpretation id="{8B9B1D13-7746-4E4A-8758-EB2C48970248}" emma:medium="tactile" emma:mode="ink">
                <msink:context xmlns:msink="http://schemas.microsoft.com/ink/2010/main" type="inkWord" rotatedBoundingBox="14166,2878 22507,2632 22553,4212 14213,4458"/>
              </emma:interpretation>
              <emma:one-of disjunction-type="recognition" id="oneOf8">
                <emma:interpretation id="interp40" emma:lang="en-US" emma:confidence="1">
                  <emma:literal>optimization.</emma:literal>
                </emma:interpretation>
                <emma:interpretation id="interp41" emma:lang="en-US" emma:confidence="0">
                  <emma:literal>optimization •</emma:literal>
                </emma:interpretation>
                <emma:interpretation id="interp42" emma:lang="en-US" emma:confidence="0">
                  <emma:literal>optimization a</emma:literal>
                </emma:interpretation>
                <emma:interpretation id="interp43" emma:lang="en-US" emma:confidence="0">
                  <emma:literal>optimization ☺</emma:literal>
                </emma:interpretation>
                <emma:interpretation id="interp44" emma:lang="en-US" emma:confidence="0">
                  <emma:literal>optimization S</emma:literal>
                </emma:interpretation>
              </emma:one-of>
            </emma:emma>
          </inkml:annotationXML>
          <inkml:trace contextRef="#ctx0" brushRef="#br0" timeOffset="16678.6618">12883 2918 124,'19'-33'111,"-6"-13"1,-1-6 1,-4 2-81,-14-8-10,2 10-7,-23 5 3,0 11-2,-21 12-2,-4 20-2,-14 12-2,1 17 2,-3 13-4,5 16-2,5 6 4,17 7-4,20-2 2,23-1-3,27-12 2,19-12-6,20-11-1,9-25-18,23-1-38,-9-26-69,-1-14-5,-15-15-1,-13-4-1</inkml:trace>
          <inkml:trace contextRef="#ctx0" brushRef="#br0" timeOffset="17163.0604">13077 2612 184,'20'11'127,"-20"-11"0,27 37-6,-8 11-83,-9 6-5,5 23-17,-3 10-6,-1 7-7,-3-1 0,-2-6-2,1-14 2,-5-19-1,-2-25-3,0-29 1,-6-20 1,1-26-2,-1-17 2,-2-18 2,-3-10-7,3-7 3,2 1-3,4 3 2,2 7-1,2 10 3,4 9-3,7 14-2,5 10 8,9 13-2,9 14 0,5 11 1,13 14-1,9 13-1,1 12 0,0 13 1,-5 8-2,-12 6 1,-11 5 5,-18 1-4,-20-4 3,-23-8-3,-12-10 5,-15-9-5,-4-12 3,-6-12-8,1-11-8,-1-21-14,16 4-37,1-14-65,18 2-5,8-2 4,17 2-5</inkml:trace>
          <inkml:trace contextRef="#ctx0" brushRef="#br0" timeOffset="17491.2014">13951 2430 191,'15'-21'132,"-15"21"2,10 21-2,1 22-90,-13 5-15,6 27-14,-2 8-6,-2 6-10,6 3-11,-6-13-23,13 0-40,-7-32-53,0-15 1,-6-32-2,0 0-1</inkml:trace>
          <inkml:trace contextRef="#ctx0" brushRef="#br0" timeOffset="17663.0864">13744 2488 204,'-7'-29'131,"18"10"2,9 0-5,20 13-93,-1-2-14,15 8-17,9 6-21,-5-8-34,8 8-75,-9-4-4,-1 4 0,-9-3-1</inkml:trace>
          <inkml:trace contextRef="#ctx0" brushRef="#br0" timeOffset="17788.0932">14408 2525 175,'-4'33'126,"2"15"1,-2 8 3,10 13-84,-8-5-22,8-1-34,13 5-64,-6-20-50,3-15-2,-16-33-2</inkml:trace>
          <inkml:trace contextRef="#ctx0" brushRef="#br0" timeOffset="17944.3841">14408 2257 283,'-14'-41'130,"10"22"-6,4 19-48,0 0-115,29 12-83,-8 17-5,1 5-5,-1-3-3</inkml:trace>
          <inkml:trace contextRef="#ctx0" brushRef="#br0" timeOffset="18991.2762">14776 2797 131,'-31'11'120,"31"-11"-1,0 0 3,-8-33-80,28 16-12,-3-14-11,8 2-12,2-3-2,4-1-2,-4-2 0,2 4-2,-4 6 1,-2 8 2,-23 17-1,31-2 0,-31 2 1,15 46 1,-13-7-1,-2 13 1,2 0 4,4 2-5,3-8 2,5-11 1,5-18-6,6-13 0,2-21 1,4-16-2,-2-13-2,0-8 3,0-4-2,-2 2-1,-6 8 7,-2 11-1,-7 14 1,-12 23-1,0 0 1,13 29-2,-16 11-1,3 7 0,3 7 3,3 3-3,4-8 2,11-5-4,6-11 4,4-16 0,2-17-5,3-10 2,-1-17-5,0-13 3,-1-8-2,-5-6 3,-2-2-3,-4 6 0,-7 7 4,-3 12-1,-5 10 1,-8 21-1,0 0-1,0 31 2,-2 6-2,0 7 1,6 4-1,4 0 1,7-3-1,6-9 5,6-12-5,8-13 1,4-11 0,3-15-1,-1-10 2,-1-8-1,-3-10 3,-1 1-4,-7 0 5,-6 11 0,-5 10 1,-18 21-1,25 3 1,-14 17-1,-3 16-5,2 5-5,5 7-10,-5-17-35,19 4-83,-10-20-6,8-13 2,-6-21-3</inkml:trace>
          <inkml:trace contextRef="#ctx0" brushRef="#br0" timeOffset="19147.5334">16287 2133 188,'0'0'127,"-19"-27"-2,19 27-8,0 0-99,8 24-63,5 1-73,3-2-6,3 2-3,2-2-2</inkml:trace>
          <inkml:trace contextRef="#ctx0" brushRef="#br0" timeOffset="19756.9425">16544 2683 173,'-10'-21'128,"4"1"0,6 20-37,0-42-37,23 34-12,-9-11-19,13 9-8,0-1-7,6 5-4,3 2-4,1 6-1,-2 4-3,-3 9 1,-3 3-3,-9 7 1,-5 6-2,-11 3 2,-2 3-2,-8 3 4,-4-3 4,-1-4 0,1-4 6,6-4-3,2-4 6,8 2-6,4-2 6,11 4-6,2 4-3,8 6-1,4 9-5,3 3 1,1 12-2,-3-3 2,-5 6 1,-6 0 4,-11-1 1,-6-1 5,-14-8 0,-10-4 3,-13-13-1,-5-2 1,-9-16-2,-3-15-1,-4-21 0,0-16-5,2-19 3,9-15-4,4-10-1,6-8-8,16 0-7,1-9-28,28 17-91,1 2-4,12 9 0,6 8-2</inkml:trace>
          <inkml:trace contextRef="#ctx0" brushRef="#br0" timeOffset="20210.0914">17483 2718 155,'15'-22'120,"0"-5"-4,-5-3 0,-8-3-92,4 8-11,-8-4-3,-4 8 0,-9 1 2,-3 9 3,-13 3 2,-3 16 3,-9 5 1,-1 18 0,-8 6-2,8 13-3,-1 4 0,11 4-6,14-4 0,11-2-4,16-14 1,13-13-5,14-13-2,7-22 5,9-11-10,0-8 4,0-9-3,-7-5 3,-3-1-3,-9 5 3,-6 8 3,-6 14-5,-19 17 5,31 8 0,-15 19-1,-1 11 2,4 12-1,-1 1-10,14 14-29,-12-15-100,20-9-1,-7-16-4,9-14-2</inkml:trace>
          <inkml:trace contextRef="#ctx0" brushRef="#br0" timeOffset="20725.7386">18017 2226 100,'0'0'126,"-12"-29"2,12 29 2,-21 8-58,0 1-23,15 28-9,-10 9-16,11 22-7,3 5-10,6 10-5,9 2-4,4-10-10,14 2-18,-11-31-28,18-11-72,-15-25-1,-2-16 0,-15-19-1</inkml:trace>
          <inkml:trace contextRef="#ctx0" brushRef="#br0" timeOffset="20897.6204">17805 2328 184,'-29'-38'132,"9"5"1,15 14 1,12-1-86,26 20-15,8 0-13,20 8-12,14 4-9,3 1-15,18 16-32,-13-10-83,7 8-2,-9-4-2,-9 6 1</inkml:trace>
          <inkml:trace contextRef="#ctx0" brushRef="#br0" timeOffset="21069.5056">18653 2569 203,'-10'23'134,"-1"6"-2,5 12 1,-2-1-89,12 16-22,4-4-16,5-9-29,18 3-40,-8-19-64,10-16-3,-4-28 1,4-14-6</inkml:trace>
          <inkml:trace contextRef="#ctx0" brushRef="#br0" timeOffset="21210.1534">18880 2442 170,'-5'-81'121,"-3"4"5,-2 15-2,-5 2-78,5 26-22,2 14-24,8 20-24,0 0-36,0 37-62,10 0-2,7 7-2,1 8 1</inkml:trace>
          <inkml:trace contextRef="#ctx0" brushRef="#br0" timeOffset="21991.426">19349 2714 129,'19'-18'116,"-2"-3"-2,-5-8 1,-10-7-79,8 7-8,-12-10-9,2 4-5,-14-5 1,-1 5 0,-12-1 2,-2 14 0,-12 3 1,-1 21-1,-10 12-3,6 20-2,-3 16-2,5 12-3,7 11 3,12 3-6,14-1 2,13-10-4,17-15 3,12-15-5,11-18-2,8-22 4,-1-17-10,1-18 2,-4-12-5,-6-12 0,-5-7-2,-14-6 5,-5 2 1,-12 7-4,-6 8 8,-8 6 2,-9 12 5,-8 21 3,-8 13 1,-3 25 0,-5 16 0,3 15 1,1 12-3,8 13 0,8 1-4,15-3 0,14 0-2,13-17 5,16-17-6,6-16 1,9-21-1,6-17 1,0-16-1,1-15-1,-8-14 0,-3-9-5,-8 3 7,-7 3-3,-6 11 4,-9 11-2,-7 16 2,-9 27 1,0 0 1,-17 39-1,0 9 0,3 6 0,1 6-3,5 2 3,6-6-3,8-8 1,9-14-1,8-18 1,8-14 0,4-16 0,2-15 1,5-15 0,0-10 1,3-6-1,-1-1 3,-3 5-3,-5 11 1,-3 16 0,-6 20 0,-4 20-1,-7 22-1,-5 17-1,-3 12-8,-4 2-14,11 15-73,-7-18-39,9-5-2,-3-19 0</inkml:trace>
          <inkml:trace contextRef="#ctx0" brushRef="#br0" timeOffset="22350.8184">20712 2787 144,'15'-19'127,"-15"19"-2,6-18 5,-6 18-74,0 0-18,-19-25-8,19 25-9,0 0-6,-21 12-3,21-12-3,0 0-1,-20 19-2,20-19-3,0 0-3,2 23-4,-2-23-10,0 0-41,21 4-80,-21-4-4,0 0 1,18-21-4</inkml:trace>
        </inkml:traceGroup>
      </inkml:traceGroup>
    </inkml:traceGroup>
    <inkml:traceGroup>
      <inkml:annotationXML>
        <emma:emma xmlns:emma="http://www.w3.org/2003/04/emma" version="1.0">
          <emma:interpretation id="{4FDB7CF6-05F5-4582-A0F3-08E488EE895E}" emma:medium="tactile" emma:mode="ink">
            <msink:context xmlns:msink="http://schemas.microsoft.com/ink/2010/main" type="paragraph" rotatedBoundingBox="3434,5432 24158,5358 24164,7045 3440,71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A88FBBC-36AD-43C0-8EF4-2126FF961328}" emma:medium="tactile" emma:mode="ink">
              <msink:context xmlns:msink="http://schemas.microsoft.com/ink/2010/main" type="inkBullet" rotatedBoundingBox="3437,6435 3834,6433 3835,6549 3438,6551"/>
            </emma:interpretation>
            <emma:one-of disjunction-type="recognition" id="oneOf9">
              <emma:interpretation id="interp45" emma:lang="en-US" emma:confidence="0">
                <emma:literal>•</emma:literal>
              </emma:interpretation>
            </emma:one-of>
          </emma:emma>
        </inkml:annotationXML>
        <inkml:trace contextRef="#ctx0" brushRef="#br1" timeOffset="51159.1398">1730 5777 59,'0'0'106,"0"0"4,0 0 1,0 0-64,0 0-10,0 0-7,21 8-5,-21-8-4,37-6-4,-16 4-4,6 2-4,0 0-3,4 2-5,-2 2 0,-2-4 0,-2 2-2,0 2 1,-25-4-2,29 7 4,-29-7-4,0 0 3,-20 20-3,-5-9 1,-6 3 1,-11-1-2,-2 1 2,-1-3-1,-3-3 5,6-2 0,7-6 4,6 0 0,6-8 2,23 8-2,0 0 2,-4-23-3,4 23-1,46-15-2,-13 7-1,8 2-1,3 0-2,4 2 1,-2-1-2,-3-1-1,-3 2-2,-11-4-8,-2 12-22,-27-4-88,0 0-5,0 0-5,0 0 1</inkml:trace>
      </inkml:traceGroup>
      <inkml:traceGroup>
        <inkml:annotationXML>
          <emma:emma xmlns:emma="http://www.w3.org/2003/04/emma" version="1.0">
            <emma:interpretation id="{A823A32F-9082-4EA5-9250-DF1C1ACA6CDA}" emma:medium="tactile" emma:mode="ink">
              <msink:context xmlns:msink="http://schemas.microsoft.com/ink/2010/main" type="line" rotatedBoundingBox="4564,5428 24158,5358 24164,7045 4570,7115"/>
            </emma:interpretation>
          </emma:emma>
        </inkml:annotationXML>
        <inkml:traceGroup>
          <inkml:annotationXML>
            <emma:emma xmlns:emma="http://www.w3.org/2003/04/emma" version="1.0">
              <emma:interpretation id="{DA586B67-E42F-48E2-97D3-273AEF7A9BEC}" emma:medium="tactile" emma:mode="ink">
                <msink:context xmlns:msink="http://schemas.microsoft.com/ink/2010/main" type="inkWord" rotatedBoundingBox="4565,5604 9247,5588 9251,6474 4568,6490"/>
              </emma:interpretation>
              <emma:one-of disjunction-type="recognition" id="oneOf10">
                <emma:interpretation id="interp46" emma:lang="en-US" emma:confidence="1">
                  <emma:literal>Number</emma:literal>
                </emma:interpretation>
                <emma:interpretation id="interp47" emma:lang="en-US" emma:confidence="0">
                  <emma:literal>Numbers</emma:literal>
                </emma:interpretation>
                <emma:interpretation id="interp48" emma:lang="en-US" emma:confidence="0">
                  <emma:literal>Numbly</emma:literal>
                </emma:interpretation>
                <emma:interpretation id="interp49" emma:lang="en-US" emma:confidence="0">
                  <emma:literal>number</emma:literal>
                </emma:interpretation>
                <emma:interpretation id="interp50" emma:lang="en-US" emma:confidence="0">
                  <emma:literal>•Number</emma:literal>
                </emma:interpretation>
              </emma:one-of>
            </emma:emma>
          </inkml:annotationXML>
          <inkml:trace contextRef="#ctx0" brushRef="#br1" timeOffset="31913.7961">2856 5081 73,'0'0'103,"0"0"3,0 0-1,9 23-73,-18 20 0,7 24-13,-8 14-9,2 12-8,-5 7-3,1-2-1,1-11-5,-1-18 4,3-20-4,3-26 5,6-23 1,-2-31 2,2-19 5,2-14-2,0-17 4,5-4-1,-1-7 2,2 5 0,0 6 3,3 12 1,-5 13-1,7 13 2,-7 9-3,-6 34 1,18-12-2,-5 31 1,-3 16-3,5 13-1,-1 12-2,7 13-2,6 6 0,11 4-2,3-2 2,7-11-4,4-9 0,2-14 0,0-13 2,-2-22-1,-9-18 1,-3-21 1,-13-17 2,-4-8 0,-13-16-3,-4-5 3,-10-6-3,-4 4 2,-9 7-4,-6 5-3,3 16-8,-5 1-15,12 27-37,-3 0-64,16 19 4,0 0-6,0 0 4</inkml:trace>
          <inkml:trace contextRef="#ctx0" brushRef="#br1" timeOffset="32335.6886">3735 5303 61,'0'0'112,"0"0"1,-12 44 3,6-5-53,1-3-26,12 15-5,3 1-14,7 2-3,5-8-7,8 0-1,3-15-3,4-12-3,1-17 3,-1-17-2,-2-20 5,-4-13-2,-8-10 3,0-11-1,-12-1-2,-5 1 1,-10 7-5,-7 6-5,-1 16-20,-13 7-29,25 33-70,-38-12-5,18 26 4,3 7-1</inkml:trace>
          <inkml:trace contextRef="#ctx0" brushRef="#br1" timeOffset="32976.3438">4265 5690 105,'0'0'123,"-17"-30"-3,22 3 1,5-2-52,-2-8-40,15 4-5,-6-7-8,10 5-6,-6 2-3,6 8-2,-5 4-1,1 9-1,-2 9-2,0 16 0,-2 14-1,-5 10-1,3 11 1,-5 8-2,3-2 1,-3-4 1,1-6 0,-1-15-1,-12-29 1,29 12 1,-14-33 2,-1-10-2,1-10 1,-1-5-2,1-4 1,2 0-1,1 9 1,3 5 0,-2 16-1,-1 9 1,-18 11 0,34 21 0,-18 12-1,-3 7 0,-3 8-1,-2 1 0,3-3 0,-3-4-1,5-9 1,-13-33 0,25 14 0,-25-14 1,31-45 0,-15 1 1,3-6 2,2-6-1,2-2 1,2 6 4,0 8-2,2 15 2,-3 13 1,1 20-1,-2 15-2,-2 20 1,-2 19-6,-3 5-14,9 16-52,-6-11-66,4-8-4,-2-16-1,6-21-5</inkml:trace>
          <inkml:trace contextRef="#ctx0" brushRef="#br1" timeOffset="33695.129">5510 5012 80,'-2'-29'120,"2"4"1,-3 4 3,3 21-50,0 0-33,0 0-8,0 46-11,0 8-5,7 17-5,-5 8-5,2 10-2,2-2-4,0-8 2,3-12-4,1-17 3,3-27-3,-13-23 2,31-9 1,-13-18-3,3-8 3,4-5 0,2-1-2,4 6 0,3 8 2,3 10-3,4 13 2,5 10-1,-2 13 0,-1 8-1,-3 12 1,-7 9-2,-6 4 1,-12 0 1,-13-4-1,-17-3 1,-10-5-2,-8-9 2,-8-12-2,-7-9 0,-4-12-1,-2-13-4,6 1-5,4-11-13,17 6-22,-2-6-70,17 0-9,10 0 1,12 5 0</inkml:trace>
          <inkml:trace contextRef="#ctx0" brushRef="#br1" timeOffset="34070.1504">6029 5787 142,'15'23'125,"-15"-23"-2,39-10 0,1-7-78,-5-22-10,15-3-14,-3-16-11,5-2-7,-2-5-5,-8-5 2,-7 5-3,-8 7 0,-8 8 2,-11 11 1,-12 7 0,-8 14 3,-13 9 1,-2 16-1,-9 11 6,-1 16 0,-3 5 0,3 15 0,4 6 1,10 7-3,10-1-1,13-1-1,15-17-8,12-7-4,19-10-18,2-27-32,18-8-78,3-14 2,5-9-5,-1-7 3</inkml:trace>
          <inkml:trace contextRef="#ctx0" brushRef="#br1" timeOffset="38857.8832">6918 5729 41,'-12'25'106,"12"-25"4,-23 29 1,23-29-49,0 0-21,10-19-7,5-14-10,10-6-7,0-20-4,4-7-5,-2-7-4,-2-2-2,-4 3-1,-3 7-2,-7 11 0,-5 15-1,-6 12 0,0 27-1,0 0 2,-27 25 3,14 6-1,3 6 0,2 3 0,6-3-1,8-4 1,6-3-2,13-14-1,11-8-5,5-3-3,5-12-1,8-3-1,-6-11 1,4 9 1,-11-11 1,-6 8 2,-14 3 3,-21 12 6,0 0 4,0 0 2,-27 6 1,-6 11 1,0 14 2,-5 0-1,1 13-1,4 3-2,6 8-2,12-1-2,13 0-3,12 0-15,9-17-31,19-2-71,14-14-2,6-15-1,12-6-4</inkml:trace>
        </inkml:traceGroup>
        <inkml:traceGroup>
          <inkml:annotationXML>
            <emma:emma xmlns:emma="http://www.w3.org/2003/04/emma" version="1.0">
              <emma:interpretation id="{7318F30B-1BB5-48AF-8F46-033D11223ACB}" emma:medium="tactile" emma:mode="ink">
                <msink:context xmlns:msink="http://schemas.microsoft.com/ink/2010/main" type="inkWord" rotatedBoundingBox="10238,5554 11590,5549 11596,7067 10244,7072"/>
              </emma:interpretation>
              <emma:one-of disjunction-type="recognition" id="oneOf11">
                <emma:interpretation id="interp51" emma:lang="en-US" emma:confidence="0">
                  <emma:literal>of</emma:literal>
                </emma:interpretation>
                <emma:interpretation id="interp52" emma:lang="en-US" emma:confidence="0">
                  <emma:literal>if</emma:literal>
                </emma:interpretation>
                <emma:interpretation id="interp53" emma:lang="en-US" emma:confidence="0">
                  <emma:literal>off</emma:literal>
                </emma:interpretation>
                <emma:interpretation id="interp54" emma:lang="en-US" emma:confidence="0">
                  <emma:literal>f</emma:literal>
                </emma:interpretation>
                <emma:interpretation id="interp55" emma:lang="en-US" emma:confidence="0">
                  <emma:literal>If</emma:literal>
                </emma:interpretation>
              </emma:one-of>
            </emma:emma>
          </inkml:annotationXML>
          <inkml:trace contextRef="#ctx0" brushRef="#br1" timeOffset="39311.0289">8875 5779 1,'-4'-23'81,"4"23"6,2-44 0,-6 15-59,2 2-2,-10-4-3,-1 8 2,-14-2 1,0 15 1,-18 0 2,3 18 1,-14 4-2,8 17-4,-2 1-5,9 11-5,7 5-4,14 2-3,13-1-4,18-7-3,14-5-8,8-16-14,19 2-43,2-19-54,0-17-2,2-4-1,-8-14 5</inkml:trace>
          <inkml:trace contextRef="#ctx0" brushRef="#br1" timeOffset="40076.6992">9536 5764 9,'36'-56'98,"-3"-27"-1,8-8 1,-7-5-70,3-14-8,-4 6-5,-8 4-9,-8 19-1,-15 15 0,-13 20 2,-13 15 4,-12 23 5,-14 14 2,-2 27 2,-12 17 4,8 29-1,-4 17-2,12 26-1,4 15-7,17 17-1,13 6-3,16-4-5,12-11-5,7-16-3,16-23-1,1-25-2,1-31 3,-3-35-3,-5-28-7,-12-22 4,-9-15-3,-14-12 6,-15-5-3,-12-10 3,-7 9-2,-7 3 4,-3 11 8,0 13 2,7 7 6,7 14 0,12 9 3,22 11 0,0 0-2,14 29 0,21-10-4,13 0-5,12 1-18,1-13-41,7-1-66,5 0 0,-9-12-2,1 4-4</inkml:trace>
        </inkml:traceGroup>
        <inkml:traceGroup>
          <inkml:annotationXML>
            <emma:emma xmlns:emma="http://www.w3.org/2003/04/emma" version="1.0">
              <emma:interpretation id="{2237D8DB-357F-4A07-8DFD-B0F8BEE210CD}" emma:medium="tactile" emma:mode="ink">
                <msink:context xmlns:msink="http://schemas.microsoft.com/ink/2010/main" type="inkWord" rotatedBoundingBox="12581,5830 15727,5819 15730,6613 12584,6624"/>
              </emma:interpretation>
              <emma:one-of disjunction-type="recognition" id="oneOf12">
                <emma:interpretation id="interp56" emma:lang="en-US" emma:confidence="0">
                  <emma:literal>boats</emma:literal>
                </emma:interpretation>
                <emma:interpretation id="interp57" emma:lang="en-US" emma:confidence="0">
                  <emma:literal>roots</emma:literal>
                </emma:interpretation>
                <emma:interpretation id="interp58" emma:lang="en-US" emma:confidence="0">
                  <emma:literal>Goats</emma:literal>
                </emma:interpretation>
                <emma:interpretation id="interp59" emma:lang="en-US" emma:confidence="0">
                  <emma:literal>boots</emma:literal>
                </emma:interpretation>
                <emma:interpretation id="interp60" emma:lang="en-US" emma:confidence="0">
                  <emma:literal>heats</emma:literal>
                </emma:interpretation>
              </emma:one-of>
            </emma:emma>
          </inkml:annotationXML>
          <inkml:trace contextRef="#ctx0" brushRef="#br1" timeOffset="40799.267">10787 5877 1,'12'-46'62,"13"-2"21,-8-21-3,4-5-65,2-7-1,-3 2-5,-7 2-5,-5 6 1,-8 11-1,-8 10 7,-5 17 2,-7 16 4,-1 17 1,-4 11 1,6 16-1,3 6-1,9 10 0,7 3-6,13 0-4,12-7-3,16-3-3,11-9 0,11-13-2,9-5 1,3-9-2,0-7 0,-4-3 1,-11-5 1,-10 1 0,-17-3 5,-12 3 4,-21 14 2,-13-21 5,-18 17 1,-6 10 3,-17 2 0,-2 15 0,-9 4-3,7 11-1,0 1-3,14 9-5,11 0-2,18-1-2,17-3-4,19-7-8,25-5-17,6-20-31,25-6-69,6-8 0,4-6-1,0-5-1</inkml:trace>
          <inkml:trace contextRef="#ctx0" brushRef="#br1" timeOffset="41111.7688">11936 5843 66,'0'0'114,"0"0"2,0 0-1,0-37-65,8 16-17,-8-12-9,4 2-8,-6-9-6,-2 5-1,-8 0-1,-9 3-1,-10 5 1,-7 11 1,-7 3 0,-3 15-1,-4 7 0,6 12-1,5 10-2,12 8 0,14 7-3,13 2 0,19-1-6,10-9-4,20-5-17,1-23-24,23-12-77,-3-12-1,3-17-2,-2-9 1</inkml:trace>
          <inkml:trace contextRef="#ctx0" brushRef="#br1" timeOffset="41439.91">12497 5760 109,'0'0'118,"29"-35"2,-19 4-4,-5-5-81,7 5-10,-14-6-7,2 6-4,-17 0-2,-3 6-2,-16 4 2,-7 12-1,-11 5 0,0 15 0,-9 9-2,9 18 0,2 3-3,17 13-1,10 3-3,19-1 1,18-6-5,17-11-4,19-8-12,4-25-20,23-1-52,-9-24-41,7-14 0,-4-13-1</inkml:trace>
          <inkml:trace contextRef="#ctx0" brushRef="#br1" timeOffset="41846.1936">12628 5426 151,'-25'-11'128,"25"11"3,0 0-4,31-29-83,13 29-19,1-4-12,11 0-13,9 2-17,-7-6-26,6 3-82,-9 5 0,-8-2-5,-3 6 0</inkml:trace>
          <inkml:trace contextRef="#ctx0" brushRef="#br1" timeOffset="41658.6743">12846 5228 73,'0'0'124,"0"0"2,-23 11-3,15 18-48,-7 0-37,11 25-12,-2 2-11,6 13-7,4-1-6,9 1-8,5 1-12,3-20-17,16 4-36,-1-23-54,-3-16-2,-4-15 1,-8-17 25</inkml:trace>
          <inkml:trace contextRef="#ctx0" brushRef="#br1" timeOffset="42346.2409">13426 5845 1,'18'-29'71,"11"4"22,-10-16 1,2-7-53,6 4-9,-6-10-9,2 2-7,-7-6-1,1 8-1,-7-2 0,1 11 3,-13 6-1,-1 14 2,3 21 1,-22-13 1,3 20 1,6 15-2,-3 5 0,12 13-5,-1-1-1,16 9-4,8 2-2,10 0-4,10 2-6,5-4-3,4-1-5,-3-5 0,3-3-2,-11-7 3,-5-3 3,-14-4 5,-9-7 3,-11 1 5,2-19 5,-42 27-1,5-21 1,-7 1-3,-8-10-8,-4-5-22,8 2-60,0-4-43,9-11-1,10 2-3</inkml:trace>
        </inkml:traceGroup>
        <inkml:traceGroup>
          <inkml:annotationXML>
            <emma:emma xmlns:emma="http://www.w3.org/2003/04/emma" version="1.0">
              <emma:interpretation id="{AFB35FBD-9EB5-4A3E-AA96-2247EF978437}" emma:medium="tactile" emma:mode="ink">
                <msink:context xmlns:msink="http://schemas.microsoft.com/ink/2010/main" type="inkWord" rotatedBoundingBox="16741,5578 17700,5574 17705,7068 16746,7072"/>
              </emma:interpretation>
              <emma:one-of disjunction-type="recognition" id="oneOf13">
                <emma:interpretation id="interp61" emma:lang="en-US" emma:confidence="0">
                  <emma:literal>of</emma:literal>
                </emma:interpretation>
                <emma:interpretation id="interp62" emma:lang="en-US" emma:confidence="0">
                  <emma:literal>af</emma:literal>
                </emma:interpretation>
                <emma:interpretation id="interp63" emma:lang="en-US" emma:confidence="0">
                  <emma:literal>at</emma:literal>
                </emma:interpretation>
                <emma:interpretation id="interp64" emma:lang="en-US" emma:confidence="0">
                  <emma:literal>off</emma:literal>
                </emma:interpretation>
                <emma:interpretation id="interp65" emma:lang="en-US" emma:confidence="0">
                  <emma:literal>oaf</emma:literal>
                </emma:interpretation>
              </emma:one-of>
            </emma:emma>
          </inkml:annotationXML>
          <inkml:trace contextRef="#ctx0" brushRef="#br1" timeOffset="43440.0132">15285 5785 84,'19'-23'107,"8"-6"-2,-4-21-3,-7-4-81,11-2-8,-10-2-4,-2 4-6,-13 8-2,-17 11-3,-12 12 1,-10 13 1,-13 12 0,-8 17 5,-7 10 1,3 12 5,0 11-2,14 6 5,10-4-4,20 2 2,14-10-3,20-11-3,15-12-3,13-16-3,14-20-1,7-18-3,1-13 0,-6-10-4,-2-4 2,-10-4-1,-10 1 2,-15 3-1,-15 15 2,-12 14 3,4 29 3,-48-13 3,8 30 1,-1 14 1,-3 13 1,5 14 1,3 2-2,16 2 0,9-1-3,22-12 0,18-15-1,19-16-1,14-24-1,11-21-1,8-21 2,2-16 0,0-19-1,-8-9-1,-11 1 1,-14 0 0,-13 5 1,-14 14 1,-17 9 0,-10 11 1,-10 21 2,-11 17 0,-11 18 2,-3 21 2,-5 23-1,5 24 0,-1 22-1,9 22 0,6 19-3,13 13 1,12 1-3,10 1-3,13-9 1,8-16-3,5-17 0,1-25-2,-2-25 0,-4-27-4,-10-24-3,-17-26 1,-8-16-5,-15-20 5,-10-5-1,-14-10 6,-9 3 1,-4 3 8,2 8 7,6 14 2,2 5 3,15 18-1,10 2 2,21 17-4,0 0-2,38 7-4,3 3-4,15-2-8,13 7-26,-7-5-98,11-8-4,-7-2 0,-7-8-3</inkml:trace>
        </inkml:traceGroup>
        <inkml:traceGroup>
          <inkml:annotationXML>
            <emma:emma xmlns:emma="http://www.w3.org/2003/04/emma" version="1.0">
              <emma:interpretation id="{3C700C89-995B-4031-B5B5-1CB412D09F92}" emma:medium="tactile" emma:mode="ink">
                <msink:context xmlns:msink="http://schemas.microsoft.com/ink/2010/main" type="inkWord" rotatedBoundingBox="18885,6826 19156,5307 19780,5419 19510,6937"/>
              </emma:interpretation>
              <emma:one-of disjunction-type="recognition" id="oneOf14">
                <emma:interpretation id="interp66" emma:lang="en-US" emma:confidence="1">
                  <emma:literal>f</emma:literal>
                </emma:interpretation>
                <emma:interpretation id="interp67" emma:lang="en-US" emma:confidence="0">
                  <emma:literal>A</emma:literal>
                </emma:interpretation>
                <emma:interpretation id="interp68" emma:lang="en-US" emma:confidence="0">
                  <emma:literal>q</emma:literal>
                </emma:interpretation>
                <emma:interpretation id="interp69" emma:lang="en-US" emma:confidence="0">
                  <emma:literal>•</emma:literal>
                </emma:interpretation>
                <emma:interpretation id="interp70" emma:lang="en-US" emma:confidence="0">
                  <emma:literal>F</emma:literal>
                </emma:interpretation>
              </emma:one-of>
            </emma:emma>
          </inkml:annotationXML>
          <inkml:trace contextRef="#ctx0" brushRef="#br1" timeOffset="44283.8001">17610 5588 53,'38'-46'98,"-7"-23"-2,6-3-1,-2-9-68,-10-9-2,4 5-10,-12-2-5,-4 10 0,-11 4 1,-7 13 3,-11 4 3,-7 17 3,-12 7 2,1 28 1,-11 17-1,3 28-2,-6 28-2,5 33-4,1 24-3,13 26-2,8 16-5,11 3-1,10-3-6,8-12 0,13-21-2,2-27-2,12-31-3,-4-36 0,3-26-8,-14-32-2,1-20 0,-19-21 2,-8-9 0,-13-8 4,-16 1 4,-11-1 6,-14 4 13,2 15 8,-9 4 5,13 19 0,4 6 3,17 14-1,12 9-2,21 4-4,27 27-6,17-4-4,14 0-4,15 2-10,12-2-21,-2-9-76,7-5-24,-7-7-2,-6-11-3</inkml:trace>
        </inkml:traceGroup>
        <inkml:traceGroup>
          <inkml:annotationXML>
            <emma:emma xmlns:emma="http://www.w3.org/2003/04/emma" version="1.0">
              <emma:interpretation id="{73A62CF7-6670-442E-86CE-003701890766}" emma:medium="tactile" emma:mode="ink">
                <msink:context xmlns:msink="http://schemas.microsoft.com/ink/2010/main" type="inkWord" rotatedBoundingBox="20454,5534 21940,5744 21782,6857 20297,6647"/>
              </emma:interpretation>
              <emma:one-of disjunction-type="recognition" id="oneOf15">
                <emma:interpretation id="interp71" emma:lang="en-US" emma:confidence="0">
                  <emma:literal>I</emma:literal>
                </emma:interpretation>
                <emma:interpretation id="interp72" emma:lang="en-US" emma:confidence="0">
                  <emma:literal>¥</emma:literal>
                </emma:interpretation>
                <emma:interpretation id="interp73" emma:lang="en-US" emma:confidence="0">
                  <emma:literal>€</emma:literal>
                </emma:interpretation>
                <emma:interpretation id="interp74" emma:lang="en-US" emma:confidence="0">
                  <emma:literal>K</emma:literal>
                </emma:interpretation>
                <emma:interpretation id="interp75" emma:lang="en-US" emma:confidence="0">
                  <emma:literal>=</emma:literal>
                </emma:interpretation>
              </emma:one-of>
            </emma:emma>
          </inkml:annotationXML>
          <inkml:trace contextRef="#ctx0" brushRef="#br1" timeOffset="44815.0752">18595 5532 135,'-31'8'120,"31"-8"1,0 0-2,4-31-73,27 12-5,7-16-12,20-5-9,4-7-9,15-3-5,10-2-5,0-2-6,11 6-7,-9 0-12,3 17-16,-24-2-23,1 10-56,-19 8-5,-17 5 4,-10 6 1</inkml:trace>
          <inkml:trace contextRef="#ctx0" brushRef="#br1" timeOffset="45455.7466">18701 5596 152,'0'0'115,"-29"8"1,29-8-39,0 0-25,-29 2-9,29-2-11,0 0-7,2 23-6,-2-23-5,27 27-4,2-6-3,8 8-1,13 4-4,10 9 0,9 4-1,4 1-2,2 1-4,-5-4-5,1 4-13,-21-15-26,6 0-74,-21-12-3,-8-9-2,-27-12 1</inkml:trace>
          <inkml:trace contextRef="#ctx0" brushRef="#br1" timeOffset="45846.3763">19067 5656 127,'0'0'118,"0"0"1,0 0-1,16-23-68,24 7-9,5-13-16,20 0-10,3-7-5,11 3-5,2-2-2,0 4-3,-4 4-1,-8 4-6,-7 6-8,-12-8-19,0 19-32,-17-4-52,-8 3-3,-25 7 3,21-6-4</inkml:trace>
          <inkml:trace contextRef="#ctx0" brushRef="#br1" timeOffset="46237.0572">19187 5737 133,'0'0'122,"-19"-6"0,19 6 2,0 0-67,0 0-8,0 0-16,25-4-9,4 12-6,5 3-5,16 5-3,8 9-3,10 4-2,7 2-3,2 3 0,0-1-4,-4 2-1,-3-1-7,-14-12-13,-2 5-47,-14-16-64,-13-5 1,-27-6-2,27-6 1</inkml:trace>
        </inkml:traceGroup>
        <inkml:traceGroup>
          <inkml:annotationXML>
            <emma:emma xmlns:emma="http://www.w3.org/2003/04/emma" version="1.0">
              <emma:interpretation id="{2B675D80-8EAC-4682-B3C9-D998021EEE08}" emma:medium="tactile" emma:mode="ink">
                <msink:context xmlns:msink="http://schemas.microsoft.com/ink/2010/main" type="inkWord" rotatedBoundingBox="23091,5501 24158,5497 24163,6764 23095,6768"/>
              </emma:interpretation>
              <emma:one-of disjunction-type="recognition" id="oneOf16">
                <emma:interpretation id="interp76" emma:lang="en-US" emma:confidence="0">
                  <emma:literal>3?</emma:literal>
                </emma:interpretation>
                <emma:interpretation id="interp77" emma:lang="en-US" emma:confidence="0">
                  <emma:literal>3K</emma:literal>
                </emma:interpretation>
                <emma:interpretation id="interp78" emma:lang="en-US" emma:confidence="0">
                  <emma:literal>38</emma:literal>
                </emma:interpretation>
                <emma:interpretation id="interp79" emma:lang="en-US" emma:confidence="0">
                  <emma:literal>3'</emma:literal>
                </emma:interpretation>
                <emma:interpretation id="interp80" emma:lang="en-US" emma:confidence="0">
                  <emma:literal>3!</emma:literal>
                </emma:interpretation>
              </emma:one-of>
            </emma:emma>
          </inkml:annotationXML>
          <inkml:trace contextRef="#ctx0" brushRef="#br1" timeOffset="47472.4585">21323 5326 127,'-23'-21'110,"23"21"3,-4-39 0,4 12-70,0 27-6,31-40-14,-4 26-8,4-3-8,9 9-4,-1 4-1,5 4-2,0 2 0,-7 2-1,-6 8 2,-12 3-2,-11 8 1,-18 6-2,-15 6 0,-13 5-1,-5 1 1,-5 3 0,-2-5 1,7 1-2,3-7 3,15-6 1,8-6 1,17-21 1,5 25-1,13-17 1,11-4 0,9 0 0,8 0-3,8 7 2,6 1-1,2 11-1,0 2 1,-5 8 1,-8 9 0,-7 8 4,-15 0 0,-12 2 3,-18-5 0,-7-1 2,-21-9 0,-4-1-1,-11-13-3,-2-9-1,-6-12-5,0-12-6,4-9-15,-2-20-32,15-5-69,2-6-5,8-6 0,8-2-2</inkml:trace>
          <inkml:trace contextRef="#ctx0" brushRef="#br1" timeOffset="48002.7342">22169 4852 35,'0'0'93,"-13"27"1,13-27 4,-21 25-44,11 0-11,-9-4-7,7 6-6,-7-4-7,5 4-5,-3-4-4,5 4-1,1-5-5,3 3-2,2-4-3,-1-2-1,5 0-2,2-19 2,-4 20-1,4-20 1,0 0 1,0 0-1,19-29 1,-7 2 1,5-8-1,6 0 0,4-3 0,2-1-1,2 1-1,0 3-1,5 8-1,-7 2-7,4 13-13,-14-5-26,3 11-64,-3 6-3,-19 0 0,21 12-1</inkml:trace>
          <inkml:trace contextRef="#ctx0" brushRef="#br1" timeOffset="48330.8758">22152 5091 72,'0'0'108,"-19"-6"9,19 6 1,0 0-38,0 0-23,0 0-10,2 19-15,-2-19-9,27 33-9,-6-12-7,6 6-10,-4-4-24,14 8-66,-10-4-31,0-7-2,-8-1-1</inkml:trace>
        </inkml:traceGroup>
      </inkml:traceGroup>
    </inkml:traceGroup>
    <inkml:traceGroup>
      <inkml:annotationXML>
        <emma:emma xmlns:emma="http://www.w3.org/2003/04/emma" version="1.0">
          <emma:interpretation id="{4EB85BC3-FB94-4E4F-B371-6085730B352B}" emma:medium="tactile" emma:mode="ink">
            <msink:context xmlns:msink="http://schemas.microsoft.com/ink/2010/main" type="paragraph" rotatedBoundingBox="3481,7646 17651,7249 17694,8776 3524,917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33322B1-83E2-430D-AA07-42B51BFF9533}" emma:medium="tactile" emma:mode="ink">
              <msink:context xmlns:msink="http://schemas.microsoft.com/ink/2010/main" type="inkBullet" rotatedBoundingBox="3516,8902 4072,8886 4074,8948 3518,8964"/>
            </emma:interpretation>
            <emma:one-of disjunction-type="recognition" id="oneOf17">
              <emma:interpretation id="interp81" emma:lang="en-US" emma:confidence="0">
                <emma:literal>-</emma:literal>
              </emma:interpretation>
            </emma:one-of>
          </emma:emma>
        </inkml:annotationXML>
        <inkml:trace contextRef="#ctx0" brushRef="#br1" timeOffset="52409.2032">1768 8243 132,'-23'6'113,"23"-6"1,0 0 1,-25 0-68,25 0-8,0 0-15,31 0-7,-8-2-6,8 4-5,9 0-3,3 0-3,5 1 0,2-1-1,-2 2 0,-7-2 1,-8 2-1,-8-2 0,-25-2-1,0 0 1,0 0-2,-31 10 1,-4-5 0,-7-3 0,-1 2-1,-7-2 2,6 2 1,3 0 2,7-2 2,9-2 0,25 0 3,-20-2-1,20 2 2,20-8-2,7 2 2,13 2-4,6-5 1,6 5-2,6-2-2,0-2 0,-2 1-1,-4 1 1,-10 2-2,-9-2 2,-10 2-1,-23 4-2,0 0 2,0 0-2,-32 4 1,-1 4-1,-4 0 2,-7 1-2,3 1 2,3-2 1,5 1 1,10-3 1,23-6 0,0 0 1,0 0-3,21 6-1,12-6-9,7-8-28,9 6-86,1 0-3,-2-5-1,-6 3-4</inkml:trace>
      </inkml:traceGroup>
      <inkml:traceGroup>
        <inkml:annotationXML>
          <emma:emma xmlns:emma="http://www.w3.org/2003/04/emma" version="1.0">
            <emma:interpretation id="{ED4EF823-B512-4646-9E8B-CBC74FE47C8D}" emma:medium="tactile" emma:mode="ink">
              <msink:context xmlns:msink="http://schemas.microsoft.com/ink/2010/main" type="line" rotatedBoundingBox="4837,7608 17651,7249 17694,8776 4880,9136"/>
            </emma:interpretation>
          </emma:emma>
        </inkml:annotationXML>
        <inkml:traceGroup>
          <inkml:annotationXML>
            <emma:emma xmlns:emma="http://www.w3.org/2003/04/emma" version="1.0">
              <emma:interpretation id="{C8D2FE5D-BB63-42B3-B7CA-09D789B20922}" emma:medium="tactile" emma:mode="ink">
                <msink:context xmlns:msink="http://schemas.microsoft.com/ink/2010/main" type="inkWord" rotatedBoundingBox="4848,7993 7366,7923 7392,8841 4873,8911"/>
              </emma:interpretation>
              <emma:one-of disjunction-type="recognition" id="oneOf18">
                <emma:interpretation id="interp82" emma:lang="en-US" emma:confidence="1">
                  <emma:literal>Each</emma:literal>
                </emma:interpretation>
                <emma:interpretation id="interp83" emma:lang="en-US" emma:confidence="0">
                  <emma:literal>Eads</emma:literal>
                </emma:interpretation>
                <emma:interpretation id="interp84" emma:lang="en-US" emma:confidence="0">
                  <emma:literal>each</emma:literal>
                </emma:interpretation>
                <emma:interpretation id="interp85" emma:lang="en-US" emma:confidence="0">
                  <emma:literal>('ach</emma:literal>
                </emma:interpretation>
                <emma:interpretation id="interp86" emma:lang="en-US" emma:confidence="0">
                  <emma:literal>Ead</emma:literal>
                </emma:interpretation>
              </emma:one-of>
            </emma:emma>
          </inkml:annotationXML>
          <inkml:trace contextRef="#ctx0" brushRef="#br1" timeOffset="68709.0307">3183 7418 158,'-19'-29'113,"19"29"5,27-21-10,10 19-78,-1-2-20,13 4-21,10 11-51,-3-3-51,-2 2 1,-2 5-6,-9-3 4</inkml:trace>
          <inkml:trace contextRef="#ctx0" brushRef="#br1" timeOffset="68475.6437">3257 7786 174,'-33'-21'121,"33"21"2,-2-25-5,15 7-76,11 11-21,6 1-21,7-2-38,9 6-79,1 0-2,-3 0-6,0 2 2</inkml:trace>
          <inkml:trace contextRef="#ctx0" brushRef="#br1" timeOffset="69177.8039">4134 7896 121,'0'0'113,"17"-23"0,-11 0-1,-8-6-69,6 4-16,-6-4-10,-2 2-6,-9 2-4,-5 9-2,-11 3 0,-5 11-3,-1 8 1,-7 13-2,-1 10-1,3 13 0,1 8 1,8 6-2,6 2 1,12-6 1,9-9-1,12-11 2,11-16-3,10-18 2,9-17-1,3-14 2,1-8 1,-3-5 1,1 0 3,-7 3-1,-6 5 2,-4 13-1,-23 25 0,31-20-2,-31 20-2,25 20-6,-6 7-17,-5-4-37,9 10-65,6-1-2,2-8-2,7-3 1</inkml:trace>
          <inkml:trace contextRef="#ctx0" brushRef="#br1" timeOffset="69505.942">4753 7730 20,'13'-46'88,"-13"46"5,6-46 1,-4 15-43,-8 11-18,-9-3-1,15 23 0,-41-21 2,20 27 0,-16 5 1,7 20-2,-7 4-3,12 19-5,0 2-8,13 9-3,8-1-8,14-6-4,15-12-14,8-17-18,21-2-38,2-23-59,2-14-4,-1-15 2,-3-13-2</inkml:trace>
          <inkml:trace contextRef="#ctx0" brushRef="#br1" timeOffset="69865.3409">5050 7300 120,'0'0'129,"0"0"-1,17 18 3,-11 14-56,7 30-29,-9 4-16,8 16-9,-5 3-9,5 6-3,1-4-4,3-8-4,5-16 0,0-26 0,4-18-1,0-25 0,2-19 0,-2-19-2,2-12 2,0-11 0,2 1-1,-2 8-1,-2 10 2,2 21 0,-5 19 2,-1 22 0,-4 21-1,-5 24 1,-1 15-7,-5 10-16,8 11-109,-5-12-2,3-14-4,3-15-1</inkml:trace>
          <inkml:trace contextRef="#ctx0" brushRef="#br1" timeOffset="68240.2593">3178 7364 99,'-8'-29'112,"8"29"1,-21-2 3,21 2-63,-27 37-10,9-1-10,7 16-12,-3 2-4,3 14-5,5 3-4,6 0-3,6-5-3,11-2-1,4-12-2,10-10 2,4-11-2,9-14-3,2-5-5,-3-12-12,7 2-23,-13-10-47,3-2-30,-9 1 0,-6-1 0</inkml:trace>
        </inkml:traceGroup>
        <inkml:traceGroup>
          <inkml:annotationXML>
            <emma:emma xmlns:emma="http://www.w3.org/2003/04/emma" version="1.0">
              <emma:interpretation id="{1DA0CCD5-F13A-47D5-97DE-BB8E2C6576F8}" emma:medium="tactile" emma:mode="ink">
                <msink:context xmlns:msink="http://schemas.microsoft.com/ink/2010/main" type="inkWord" rotatedBoundingBox="7982,7509 14157,7536 14151,8741 7976,8714"/>
              </emma:interpretation>
              <emma:one-of disjunction-type="recognition" id="oneOf19">
                <emma:interpretation id="interp87" emma:lang="en-US" emma:confidence="1">
                  <emma:literal>"unknown"</emma:literal>
                </emma:interpretation>
                <emma:interpretation id="interp88" emma:lang="en-US" emma:confidence="0">
                  <emma:literal>"um K mown"</emma:literal>
                </emma:interpretation>
                <emma:interpretation id="interp89" emma:lang="en-US" emma:confidence="0">
                  <emma:literal>"um known"</emma:literal>
                </emma:interpretation>
                <emma:interpretation id="interp90" emma:lang="en-US" emma:confidence="0">
                  <emma:literal>"um k mown"</emma:literal>
                </emma:interpretation>
                <emma:interpretation id="interp91" emma:lang="en-US" emma:confidence="0">
                  <emma:literal>"um Known"</emma:literal>
                </emma:interpretation>
              </emma:one-of>
            </emma:emma>
          </inkml:annotationXML>
          <inkml:trace contextRef="#ctx0" brushRef="#br1" timeOffset="71287.2877">8246 7466 190,'0'0'125,"0"0"3,-2 31-46,4 11-45,-15 1-8,11 13-13,-2 3-6,2-1-5,2-6-5,2-9 3,9-16 0,7-14-1,3-17 1,6-17-1,2-12 0,2-15-3,3-4-2,1-8-7,-2 4-9,-6-3-11,9 18-25,-18 1-47,5 13-25,-23 27 0,25-12 3</inkml:trace>
          <inkml:trace contextRef="#ctx0" brushRef="#br1" timeOffset="71490.4157">8393 7767 192,'0'0'133,"0"0"-1,0 0 0,32-6-90,-14 8-15,11 15-10,-2 1-11,5 7-9,3 11-28,-12-5-97,8-4-6,0-4-3,-2-13 0</inkml:trace>
          <inkml:trace contextRef="#ctx0" brushRef="#br1" timeOffset="72224.83">8826 8021 131,'-5'-23'115,"16"-4"1,1-8-3,3-11-80,12 4-8,2-8-11,0 3-8,4 5-2,-2 3-5,1 14 3,-3 10-2,-4 15 2,-5 11-1,-5 16 1,-3 14 1,-7 7-2,1 12 2,-4-6-2,0-2 1,4-12 0,3-13 1,-9-27 0,24 0 1,-7-27-1,4-11 2,0-14-1,-1-6-2,1-2 1,2 6-3,-2 8 1,-2 11-1,-1 18 2,-18 17-2,25 8 2,-14 19 0,-7 9 0,0 5 0,-2 1 0,2-1 2,0-9-3,5-7 3,-9-25-4,35 14 2,-12-20-1,2-11-1,2-6 0,0-4-2,2 0-1,-4 0-10,0 17-20,-25 10-91,27 0-3,-17 19 1,-6 1-2</inkml:trace>
          <inkml:trace contextRef="#ctx0" brushRef="#br1" timeOffset="73568.6453">9906 7568 1,'6'-21'64,"-6"21"17,-21-29-27,21 29-11,-37-10-3,16 16-6,-8 6 1,4 13 0,-8 0-5,6 15-1,-4-3-6,10 13-1,2-9-9,13 7 1,4-10-9,15-5-3,7-8-4,11-15-2,11-6-4,0-14-1,5-9-2,-5-12-4,-3-2 0,-12-15-6,-2 4 6,-16-1-4,-7 7 7,-13 1-1,-5 10 7,-9 4 4,-6 6 7,4 13 9,-7 8 3,3 11 6,2 4-2,6 12 3,-2 2-5,13 11-1,1-3-5,9 7-2,7-8-6,9-1-4,9-12-1,8-12-2,13-9-1,1-15 0,12-9-1,-3-18-2,2-1 1,-6-9 1,-5 3 1,-9 1 1,-11 7 3,-11 4 0,-8 8 4,-6 23 3,0 0 1,-25 4-1,11 17 2,-3 10 2,3 6-3,3 9 1,5 4-5,8 2-1,6-9 0,13 1 0,6-17-3,11-10-1,5-17 0,5-15 0,2-14 0,0-17-1,-7-6 0,-3-2-1,-9 0 3,-6 5-2,-10 7 4,-9 11-1,-8 12 3,2 19 2,-19 11-1,4 16 2,-1 8-2,1 11 1,5 3-5,6 3 3,6 2-5,8-4 1,9-12-1,14-11 1,7-15-2,5-12 1,3-17-1,0-12 1,-4-12 0,-5-11-2,-8-6-1,-14-3 0,-9 5 0,-10 4-3,-6 11-2,-13 1-8,-2 22-14,-12-3-23,16 19-69,-10 2-8,10 6 4,19-6-4</inkml:trace>
          <inkml:trace contextRef="#ctx0" brushRef="#br1" timeOffset="74162.4227">10968 8021 178,'0'0'118,"0"0"0,16-21-36,1-18-57,10-1-10,0-10-7,2-4-5,4-2-1,-2 2-3,-1 12 1,-5 9 2,-5 19 0,-20 14 2,29 14 0,-18 22 0,-9 9-2,0 13 4,-4 9-4,0 1 0,4-5 0,2-11 0,8-15-3,3-16 2,6-21 0,6-17 2,0-24 2,4-11-1,-2-23 3,4-2-2,-4-6 2,3 8 1,-10 7 0,1 16-2,-6 14 1,-17 38 1,21-2-1,-17 33 0,-2 19-1,-2 11-4,0 9-8,2-3-15,13 7-47,-5-20-64,7-18-4,3-15 1,5-21-3</inkml:trace>
          <inkml:trace contextRef="#ctx0" brushRef="#br1" timeOffset="74459.3497">12183 6878 170,'11'23'132,"-16"4"-1,-1 8-2,-13 5-91,11 7-36,6 12-42,-10-7-84,10-9-5,2-10-2,0-33 0</inkml:trace>
          <inkml:trace contextRef="#ctx0" brushRef="#br1" timeOffset="74615.5761">12356 6917 180,'0'0'135,"4"38"-3,-13 8-1,-9 8-97,7 16-21,3 7-48,-4-6-91,5-11-2,5-8-7,2-21 0</inkml:trace>
          <inkml:trace contextRef="#ctx0" brushRef="#br1" timeOffset="70443.4911">6729 7535 127,'-21'18'122,"-6"5"-1,5 10 1,3 15-72,-2-4-12,19 12-14,4 0-10,19 0-3,10-10-6,15-11-1,12-12-2,8-15-1,3-14-2,2-15 0,-7-12 0,-8-13-1,-12-8 0,-17-8-4,-11 0-6,-16-1-4,-4 11-13,-19-4-20,3 21-45,-7 8-32,0 8 6,8 19-3</inkml:trace>
          <inkml:trace contextRef="#ctx0" brushRef="#br1" timeOffset="70881.0125">7286 7983 150,'0'0'119,"-19"-31"3,19 0-4,4-15-78,9 7-19,-1-7-7,7 0-9,2 9-2,0 2-3,2 14 0,-1 13 1,-1 8-2,-21 0 3,31 37-2,-20 2 2,-5 1-2,2 8 1,-4-5 0,3-7-2,1-7 2,-8-29-2,25 14 2,-4-28-2,-1-11 3,3-8 0,4-9 2,2 1-1,0-1 0,-2 5 0,1 12 1,-6 16 0,-1 16-1,-4 13-1,-7 16-3,-4 9-7,7 18-27,-13-1-87,8-10-3,3-4-1,3-17-1</inkml:trace>
          <inkml:trace contextRef="#ctx0" brushRef="#br1" timeOffset="75256.2295">6185 6915 173,'0'0'126,"0"0"-1,0 0-1,0 0-83,23 23-20,-7 4-16,5 9-30,-4-9-67,8 2-33,2-2-3,-4-11 2</inkml:trace>
          <inkml:trace contextRef="#ctx0" brushRef="#br1" timeOffset="75443.7381">6380 6857 195,'0'0'128,"4"23"0,7-2-2,-1 2-89,11 16-14,2 1-23,-3-7-39,12 4-83,-3-1-7,-4-9-2,0-4-3</inkml:trace>
        </inkml:traceGroup>
        <inkml:traceGroup>
          <inkml:annotationXML>
            <emma:emma xmlns:emma="http://www.w3.org/2003/04/emma" version="1.0">
              <emma:interpretation id="{3007EEF3-7F61-45D8-93E6-F040E6CEDE66}" emma:medium="tactile" emma:mode="ink">
                <msink:context xmlns:msink="http://schemas.microsoft.com/ink/2010/main" type="inkWord" rotatedBoundingBox="15447,8815 15570,7719 16317,7802 16195,8899"/>
              </emma:interpretation>
              <emma:one-of disjunction-type="recognition" id="oneOf20">
                <emma:interpretation id="interp92" emma:lang="en-US" emma:confidence="0">
                  <emma:literal>I</emma:literal>
                </emma:interpretation>
                <emma:interpretation id="interp93" emma:lang="en-US" emma:confidence="0">
                  <emma:literal>y</emma:literal>
                </emma:interpretation>
                <emma:interpretation id="interp94" emma:lang="en-US" emma:confidence="0">
                  <emma:literal>1</emma:literal>
                </emma:interpretation>
                <emma:interpretation id="interp95" emma:lang="en-US" emma:confidence="0">
                  <emma:literal>z</emma:literal>
                </emma:interpretation>
                <emma:interpretation id="interp96" emma:lang="en-US" emma:confidence="0">
                  <emma:literal>Y</emma:literal>
                </emma:interpretation>
              </emma:one-of>
            </emma:emma>
          </inkml:annotationXML>
          <inkml:trace contextRef="#ctx0" brushRef="#br1" timeOffset="76412.5343">13814 7080 88,'-23'-11'116,"23"11"1,-18-8 2,18 8-75,0 0-8,0 0-11,0 0-8,43 29-6,-3-4-4,5 2-4,9 6 0,7 2-4,-1 3 3,2-3-3,-6-2 2,-4-6-2,-8 0 2,-9-6-1,-10-4 1,-25-17-1,25 29 1,-25-29-1,-14 29 1,-9-8 4,-10 0-2,-13 10 1,-4 4-1,-8 2 1,-5 1 0,-1-3 1,2-2 0,6-8-3,10-2 0,6-10-4,11-5-5,29-8-18,-31 12-27,31-12-71,0 0-1,25 19-2,-6-6 1</inkml:trace>
          <inkml:trace contextRef="#ctx0" brushRef="#br1" timeOffset="76646.9206">13823 8177 152,'0'0'125,"-7"-32"0,18 14 0,16 1-81,2-16-11,23 4-15,6-7-9,10-1-10,5 2-12,-4-9-30,8 9-80,-11 4 0,-8 2-5,-12 8 2</inkml:trace>
        </inkml:traceGroup>
        <inkml:traceGroup>
          <inkml:annotationXML>
            <emma:emma xmlns:emma="http://www.w3.org/2003/04/emma" version="1.0">
              <emma:interpretation id="{3C0874C0-BF05-40BA-81BD-25D6F47A5861}" emma:medium="tactile" emma:mode="ink">
                <msink:context xmlns:msink="http://schemas.microsoft.com/ink/2010/main" type="inkWord" rotatedBoundingBox="16873,7973 17671,7950 17692,8712 16894,8734"/>
              </emma:interpretation>
              <emma:one-of disjunction-type="recognition" id="oneOf21">
                <emma:interpretation id="interp97" emma:lang="en-US" emma:confidence="1">
                  <emma:literal>c</emma:literal>
                </emma:interpretation>
                <emma:interpretation id="interp98" emma:lang="en-US" emma:confidence="0">
                  <emma:literal>o</emma:literal>
                </emma:interpretation>
                <emma:interpretation id="interp99" emma:lang="en-US" emma:confidence="0">
                  <emma:literal>•</emma:literal>
                </emma:interpretation>
                <emma:interpretation id="interp100" emma:lang="en-US" emma:confidence="0">
                  <emma:literal>G</emma:literal>
                </emma:interpretation>
                <emma:interpretation id="interp101" emma:lang="en-US" emma:confidence="0">
                  <emma:literal>0</emma:literal>
                </emma:interpretation>
              </emma:one-of>
            </emma:emma>
          </inkml:annotationXML>
          <inkml:trace contextRef="#ctx0" brushRef="#br1" timeOffset="77209.4521">15744 7715 121,'32'-31'108,"-8"-12"-3,6-5-18,-5 4-59,-13-6-7,0 9-7,-16-3 1,-6 9 0,-17 2-1,-6 8 0,-23 4 1,-5 19 1,-20 10-1,-6 23 2,-4 19-1,-1 23-1,5 8-2,18 19-1,15 3-2,25 1-1,25-12-2,31-20-1,21-28-4,20-27-2,18-24-2,3-26-5,4-17-2,-7-24-17,-1-1-23,-29-2-85,-8 2 1,-17 13-4,-21 8 1</inkml:trace>
        </inkml:traceGroup>
      </inkml:traceGroup>
    </inkml:traceGroup>
  </inkml:traceGroup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0:05.79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3165BB"/>
      <inkml:brushProperty name="fitToCurve" value="1"/>
    </inkml:brush>
    <inkml:brush xml:id="br2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C66E042-2415-4B70-ACE4-F1AC15739B95}" emma:medium="tactile" emma:mode="ink">
          <msink:context xmlns:msink="http://schemas.microsoft.com/ink/2010/main" type="writingRegion" rotatedBoundingBox="1747,382 30850,74 31042,18253 1939,18560"/>
        </emma:interpretation>
      </emma:emma>
    </inkml:annotationXML>
    <inkml:traceGroup>
      <inkml:annotationXML>
        <emma:emma xmlns:emma="http://www.w3.org/2003/04/emma" version="1.0">
          <emma:interpretation id="{9A3757C0-6486-46A4-B412-2869DBAB346D}" emma:medium="tactile" emma:mode="ink">
            <msink:context xmlns:msink="http://schemas.microsoft.com/ink/2010/main" type="paragraph" rotatedBoundingBox="1791,381 17081,220 17097,1741 1807,190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5C59E9-2437-41D8-A02E-7824D8C0CEC4}" emma:medium="tactile" emma:mode="ink">
              <msink:context xmlns:msink="http://schemas.microsoft.com/ink/2010/main" type="line" rotatedBoundingBox="1791,381 17081,220 17097,1741 1807,1903"/>
            </emma:interpretation>
          </emma:emma>
        </inkml:annotationXML>
        <inkml:traceGroup>
          <inkml:annotationXML>
            <emma:emma xmlns:emma="http://www.w3.org/2003/04/emma" version="1.0">
              <emma:interpretation id="{0DFC5E29-A638-462A-9466-B414F03160FA}" emma:medium="tactile" emma:mode="ink">
                <msink:context xmlns:msink="http://schemas.microsoft.com/ink/2010/main" type="inkWord" rotatedBoundingBox="1794,667 4063,643 4075,1756 1806,1780"/>
              </emma:interpretation>
              <emma:one-of disjunction-type="recognition" id="oneOf0">
                <emma:interpretation id="interp0" emma:lang="en-US" emma:confidence="0">
                  <emma:literal>We</emma:literal>
                </emma:interpretation>
                <emma:interpretation id="interp1" emma:lang="en-US" emma:confidence="0">
                  <emma:literal>we</emma:literal>
                </emma:interpretation>
                <emma:interpretation id="interp2" emma:lang="en-US" emma:confidence="0">
                  <emma:literal>WC</emma:literal>
                </emma:interpretation>
                <emma:interpretation id="interp3" emma:lang="en-US" emma:confidence="0">
                  <emma:literal>wc</emma:literal>
                </emma:interpretation>
                <emma:interpretation id="interp4" emma:lang="en-US" emma:confidence="0">
                  <emma:literal>w,</emma:literal>
                </emma:interpretation>
              </emma:one-of>
            </emma:emma>
          </inkml:annotationXML>
          <inkml:trace contextRef="#ctx0" brushRef="#br0">-5-9207 87,'-14'-31'109,"1"2"0,1 4 1,0 0-76,12 25 2,0 0-6,0 0-7,8 42-8,13 18-3,8 15-2,8 16-5,7 15 1,6 6-5,6 1-1,0-12-5,4-17 5,-4-24-4,-6-23 0,-4-28 2,-5-30-1,-8-23 0,-8-20 3,-6-13 1,-4-13-5,-5 3 6,-8 4-6,0 10 5,-4 17-3,-2 17 4,2 18-4,2 21 3,-4 25 7,8 17-9,10 12 7,9 8-6,11 9 5,9-1-6,9-3 5,8-17-4,3-17 0,-1-21 6,-6-22 1,-2-19 1,-12-27-1,-7-19 4,-12-17-3,-4-1 2,-15-11-3,-4 6-1,-13 3-6,-5 8 2,-7 16-7,-9 13-9,5 22-20,-12 1-33,12 29-58,-2 2 1,10 18-4,4 9-1</inkml:trace>
          <inkml:trace contextRef="#ctx0" brushRef="#br0" timeOffset="406.2706">1988-8621 114,'17'-35'106,"-1"-11"1,-5-4-3,-9-8-83,6 2 2,-10-4-7,0 10 1,-11 0-4,-3 13 4,-13 6-5,0 16 8,-17 5-3,0 24 0,-6 9 1,2 19-6,3 5 1,9 14-6,9 5 3,19 7-4,18 0 1,21-11-4,19-6-3,14-19-10,23-1-33,-2-30-82,11-10-3,-3-19-6,-3-10-1</inkml:trace>
        </inkml:traceGroup>
        <inkml:traceGroup>
          <inkml:annotationXML>
            <emma:emma xmlns:emma="http://www.w3.org/2003/04/emma" version="1.0">
              <emma:interpretation id="{9F06F993-316E-486E-9B67-241F60A24261}" emma:medium="tactile" emma:mode="ink">
                <msink:context xmlns:msink="http://schemas.microsoft.com/ink/2010/main" type="inkWord" rotatedBoundingBox="5381,1084 7785,1059 7791,1609 5387,1634"/>
              </emma:interpretation>
              <emma:one-of disjunction-type="recognition" id="oneOf1">
                <emma:interpretation id="interp5" emma:lang="en-US" emma:confidence="1">
                  <emma:literal>can</emma:literal>
                </emma:interpretation>
                <emma:interpretation id="interp6" emma:lang="en-US" emma:confidence="0">
                  <emma:literal>Can</emma:literal>
                </emma:interpretation>
                <emma:interpretation id="interp7" emma:lang="en-US" emma:confidence="0">
                  <emma:literal>cam</emma:literal>
                </emma:interpretation>
                <emma:interpretation id="interp8" emma:lang="en-US" emma:confidence="0">
                  <emma:literal>cans</emma:literal>
                </emma:interpretation>
                <emma:interpretation id="interp9" emma:lang="en-US" emma:confidence="0">
                  <emma:literal>cane</emma:literal>
                </emma:interpretation>
              </emma:one-of>
            </emma:emma>
          </inkml:annotationXML>
          <inkml:trace contextRef="#ctx0" brushRef="#br0" timeOffset="1281.3119">4012-8899 85,'4'-27'99,"2"0"-1,-6-4 0,-6-3-68,4 5-1,-13 0-9,1 9 2,-18 1 0,5 15-2,-16 2 1,-1 16 0,-14 5 0,4 16-1,-4 0 1,10 13-8,4 4 2,15 6-7,13-2 2,20 3-6,21-7 1,16-7-8,22-7-9,5-22-23,28-3-85,-5-19-4,9-9-4,-11-14-1</inkml:trace>
          <inkml:trace contextRef="#ctx0" brushRef="#br0" timeOffset="2078.227">4745-8750 132,'4'-27'106,"-2"-6"1,-4-6-5,-10-3-81,1 5 5,-14-3-11,3 13 5,-18 0-7,1 15 8,-11 10-5,2 20 7,-8 5 1,10 21-8,3 6 0,11 12-8,16-2 2,12 3-8,16-11 4,15-11-5,13-12-1,9-12 0,3-19-2,2-13 1,0-12-1,-6-10 0,-2-7 1,-9-1-1,-8 1-5,-6 0 5,-8 9-1,-9 6 4,-4 10-3,-2 19 4,0 0 3,-25 11-3,13 14 7,1 10-5,3 8 2,8 1-5,8 2 2,5-7-4,8-10-1,4-12 2,8-15-1,2-14 0,5-17 1,3-11 0,-3-10-4,-1-6 6,-1 0-5,-3 6 4,-6 6-5,-4 11 7,-4 19-6,-21 14 4,23 14 8,-17 19-8,-2 11 6,0 8-7,4 4 5,1 0-6,3-8 5,9-11-4,4-16-2,6-17 0,2-16 2,3-15 0,1-15-5,2-12 7,3-6-6,-3-2 5,-1 6-4,-3 6 5,-4 14-5,1 12 5,-8 19 0,-1 20 0,-6 14 6,-3 13-5,-1 9 3,1 8-9,3 9-5,-6-16-50,16 4-71,-5-20-5,12-7-6,-5-21 0</inkml:trace>
        </inkml:traceGroup>
        <inkml:traceGroup>
          <inkml:annotationXML>
            <emma:emma xmlns:emma="http://www.w3.org/2003/04/emma" version="1.0">
              <emma:interpretation id="{218D3468-F74A-453E-9857-85EF047E1F79}" emma:medium="tactile" emma:mode="ink">
                <msink:context xmlns:msink="http://schemas.microsoft.com/ink/2010/main" type="inkWord" rotatedBoundingBox="9057,629 10409,614 10419,1611 9067,1626"/>
              </emma:interpretation>
              <emma:one-of disjunction-type="recognition" id="oneOf2">
                <emma:interpretation id="interp10" emma:lang="en-US" emma:confidence="1">
                  <emma:literal>do</emma:literal>
                </emma:interpretation>
                <emma:interpretation id="interp11" emma:lang="en-US" emma:confidence="0">
                  <emma:literal>da</emma:literal>
                </emma:interpretation>
                <emma:interpretation id="interp12" emma:lang="en-US" emma:confidence="0">
                  <emma:literal>d,</emma:literal>
                </emma:interpretation>
                <emma:interpretation id="interp13" emma:lang="en-US" emma:confidence="0">
                  <emma:literal>dc</emma:literal>
                </emma:interpretation>
                <emma:interpretation id="interp14" emma:lang="en-US" emma:confidence="0">
                  <emma:literal>de</emma:literal>
                </emma:interpretation>
              </emma:one-of>
            </emma:emma>
          </inkml:annotationXML>
          <inkml:trace contextRef="#ctx0" brushRef="#br0" timeOffset="2734.5113">7506-9576 160,'0'0'128,"9"27"-1,-13 0 0,6 20-79,-13 7-10,15 21-7,-8 12-10,10 13-11,3 0-2,3 0-6,7-7 1,4-12-5,4-16 6,2-18-9,4-22 3,-6-21 0,-2-16-1,-8-15-2,-11-6 5,-12-7-3,-13 1 2,-18 6 1,-11 3 1,-12 14 0,-5 10 1,-1 12 2,-1 10-2,9 9 3,10 4-1,17 11 0,14-3-1,22 5 0,15-7-1,22-4-4,18-6-7,15-18-18,25 1-53,-1-29-50,14-4-3,-7-16 0,6-1-5</inkml:trace>
          <inkml:trace contextRef="#ctx0" brushRef="#br0" timeOffset="3031.3946">8545-8812 158,'0'0'115,"19"-14"4,-19-7-3,-10-14-82,7 5-4,-15-5-10,-1 6 2,-16 2-10,-9 12 6,-14 9-7,0 15 3,-7 9 2,5 15-6,2 7 1,12 8-5,15 0 3,19 1-6,22-5 4,19-9-4,17-6-5,8-16-6,14-7-18,-7-27-57,11 5-52,-9-20-1,-3 1-2,-19-11-6</inkml:trace>
        </inkml:traceGroup>
        <inkml:traceGroup>
          <inkml:annotationXML>
            <emma:emma xmlns:emma="http://www.w3.org/2003/04/emma" version="1.0">
              <emma:interpretation id="{27B03B93-5778-416F-9C43-86EA067C8352}" emma:medium="tactile" emma:mode="ink">
                <msink:context xmlns:msink="http://schemas.microsoft.com/ink/2010/main" type="inkWord" rotatedBoundingBox="11685,277 17081,220 17097,1741 11701,1798"/>
              </emma:interpretation>
              <emma:one-of disjunction-type="recognition" id="oneOf3">
                <emma:interpretation id="interp15" emma:lang="en-US" emma:confidence="0">
                  <emma:literal>bettered.</emma:literal>
                </emma:interpretation>
                <emma:interpretation id="interp16" emma:lang="en-US" emma:confidence="0">
                  <emma:literal>better d</emma:literal>
                </emma:interpretation>
                <emma:interpretation id="interp17" emma:lang="en-US" emma:confidence="0">
                  <emma:literal>better •</emma:literal>
                </emma:interpretation>
                <emma:interpretation id="interp18" emma:lang="en-US" emma:confidence="0">
                  <emma:literal>bettered</emma:literal>
                </emma:interpretation>
                <emma:interpretation id="interp19" emma:lang="en-US" emma:confidence="0">
                  <emma:literal>better &amp;</emma:literal>
                </emma:interpretation>
              </emma:one-of>
            </emma:emma>
          </inkml:annotationXML>
          <inkml:trace contextRef="#ctx0" brushRef="#br0" timeOffset="3765.8099">9962-9653 164,'-18'2'119,"1"16"0,-10 7 0,10 23-80,-10 0-3,17 21-11,2-1-9,10 9-3,4 0-9,8-7-1,9-9-3,6-11-1,3-15 0,-1-21 0,0-11 1,-2-18 0,-4-14 3,0-6-1,-6-5 0,-1-1 0,-1 1 0,2 11 0,-1 8 0,7 11-2,6 12-1,7 10 2,5 9-2,5 6 1,4 8-2,0 7 3,-6 4-1,-13 4-3,-12-3 6,-15-1-7,-14-4 7,-17-7-6,-17-6 6,-12-10-7,-10-13 3,-7-8-2,0-4-6,-1-11-9,14 9-24,-3-13-72,20 6-9,12-5-1,29 20-5</inkml:trace>
          <inkml:trace contextRef="#ctx0" brushRef="#br0" timeOffset="4140.8285">10721-8845 189,'18'-8'115,"7"-11"-1,6-8-1,5-11-94,9-1-2,-1-3-17,0-3 3,-7 1-10,-8 0 7,-8 9-3,-15 8 3,-10 8 3,4 19 3,-48-8 4,15 21 3,-9 3 2,3 15 1,-3 5-1,9 9-3,6-1 1,15 4-7,10-5 3,18-5-11,15-3-7,11-16-31,24-9-84,-1-12-4,14-6-2,-4-17-3</inkml:trace>
          <inkml:trace contextRef="#ctx0" brushRef="#br0" timeOffset="4359.5917">11651-9433 250,'0'0'130,"-4"25"0,0 4-4,10 23-97,-10 6-12,8 15-15,0 4-5,1-7-20,13 5-20,-11-21-69,11-10-17,-3-19-3,-15-25 1</inkml:trace>
          <inkml:trace contextRef="#ctx0" brushRef="#br0" timeOffset="4578.3483">11250-9448 208,'0'0'131,"0"0"1,0 0-2,32-10-77,3 4-23,25 6-9,2-4-13,11 2-7,6 2-13,-6-11-29,12 15-88,-18-4-3,1 9-1,-14-5-2</inkml:trace>
          <inkml:trace contextRef="#ctx0" brushRef="#br0" timeOffset="5047.1215">12011-9323 244,'0'0'134,"33"-35"-7,15 20 0,8-8-98,23 7-12,6-3-17,2-8-24,9 17-69,-17-11-36,-4 6 0,-13-8-4</inkml:trace>
          <inkml:trace contextRef="#ctx0" brushRef="#br0" timeOffset="4859.6153">12414-9454 239,'2'29'128,"6"17"-2,-6 4-5,9 20-93,-7 3-21,0 2-34,11 6-33,-7-15-65,4-9-2,-3-20-3,-3-14 3</inkml:trace>
          <inkml:trace contextRef="#ctx0" brushRef="#br0" timeOffset="5969.0406">13029-8849 119,'17'-25'104,"7"-6"-4,-3-11 0,0-10-83,4 0 0,-6-4-11,-3 0 2,-7 6-10,-9 7 2,-7 9 1,-7 14 2,-9 9 4,-4 19 5,-8 7 4,1 16 2,-7 4 0,8 19 4,-1 3 0,14 5-6,7-6 1,19-2-10,13-12 1,18-7-6,15-16 4,15-17-8,8-15-4,6-16 2,0-10-10,-6-9 7,-1-4-8,-16-6 6,-6 8-6,-20 0 6,-10 8 3,-13 11 5,-15 8 3,6 23 3,-36-14 1,11 24 2,-2 5-2,4 10 0,5 2-1,11 4-1,12 0-2,11-4-1,13-4-2,11-8 1,12-7 0,8-8-1,4-8 0,-1-7 0,-1-4 1,-4-4 0,-10 1 2,-6-1 1,-17 2 3,-25 21 1,16-27 4,-16 27 0,-33 2 1,2 15 3,-13 5-2,0 14 1,-7 9 0,7 10-7,4 1 4,13 4-8,17-2 4,16-4-9,23-6 0,17-13-17,25-6-31,1-27-81,22-4-6,-1-23-1,7-6-1</inkml:trace>
          <inkml:trace contextRef="#ctx0" brushRef="#br0" timeOffset="6940.9085">15127-8459 39,'0'0'107,"21"-33"-1,-10 6 3,-3-2-44,-6-10-26,6 9-8,-10-5-5,4 8-4,-12-2 1,10 29-1,-25-27 1,25 27-3,-40 0-1,40 0-1,-41 29-6,24-2-3,-1 2-4,7 7 0,5-5-5,8 0 1,8-6-1,-10-25-2,38 23 1,-11-30-1,2-9 1,4-11-1,-2-4 0,-4-7 1,-6 3 1,-10 2-1,-7 4 2,-8 8 2,4 21 0,-32-15 2,5 21 0,0 11 0,-4 6 0,8 8 1,0 0-3,9 3 0,4-1-2,10-4-1,8-10 0,-8-19-1,39 4 0,-14-19-2,6-8 3,-4-6-1,-8-6 1,-4 2-1,-11 2 3,-6 6-2,2 25 2,-29-21 0,4 25-1,0 10 0,0 7-2,6 6-1,5 7-12,-1-12-38,15 12-83,2-14-2,13-1-3,-15-19-3</inkml:trace>
          <inkml:trace contextRef="#ctx0" brushRef="#br0" timeOffset="6281.5923">15059-9980 252,'2'38'133,"-8"-5"0,6 19-3,-9-2-91,14 23-12,-5 4-17,4 8-6,2 4-11,0-4-5,11 5-22,-13-26-36,10 13-61,-3-25-7,3-4 4,-5-21-3</inkml:trace>
        </inkml:traceGroup>
      </inkml:traceGroup>
    </inkml:traceGroup>
    <inkml:traceGroup>
      <inkml:annotationXML>
        <emma:emma xmlns:emma="http://www.w3.org/2003/04/emma" version="1.0">
          <emma:interpretation id="{329BBF64-1216-4CE1-ABAF-15AE868D342D}" emma:medium="tactile" emma:mode="ink">
            <msink:context xmlns:msink="http://schemas.microsoft.com/ink/2010/main" type="paragraph" rotatedBoundingBox="2045,3023 22500,2419 22559,4392 2103,49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A8683D-EBA9-4DB5-B046-2549B580CD0E}" emma:medium="tactile" emma:mode="ink">
              <msink:context xmlns:msink="http://schemas.microsoft.com/ink/2010/main" type="line" rotatedBoundingBox="2045,3023 22500,2419 22559,4392 2103,4996"/>
            </emma:interpretation>
          </emma:emma>
        </inkml:annotationXML>
        <inkml:traceGroup>
          <inkml:annotationXML>
            <emma:emma xmlns:emma="http://www.w3.org/2003/04/emma" version="1.0">
              <emma:interpretation id="{35194BA1-BEFF-4971-936A-21DA9DC9148D}" emma:medium="tactile" emma:mode="ink">
                <msink:context xmlns:msink="http://schemas.microsoft.com/ink/2010/main" type="inkWord" rotatedBoundingBox="2050,3192 4850,3110 4893,4564 2092,4647"/>
              </emma:interpretation>
              <emma:one-of disjunction-type="recognition" id="oneOf4">
                <emma:interpretation id="interp20" emma:lang="en-US" emma:confidence="0">
                  <emma:literal>Ore,</emma:literal>
                </emma:interpretation>
                <emma:interpretation id="interp21" emma:lang="en-US" emma:confidence="0">
                  <emma:literal>are,</emma:literal>
                </emma:interpretation>
                <emma:interpretation id="interp22" emma:lang="en-US" emma:confidence="0">
                  <emma:literal>Cie,</emma:literal>
                </emma:interpretation>
                <emma:interpretation id="interp23" emma:lang="en-US" emma:confidence="0">
                  <emma:literal>Or,</emma:literal>
                </emma:interpretation>
                <emma:interpretation id="interp24" emma:lang="en-US" emma:confidence="0">
                  <emma:literal>One,</emma:literal>
                </emma:interpretation>
              </emma:one-of>
            </emma:emma>
          </inkml:annotationXML>
          <inkml:trace contextRef="#ctx0" brushRef="#br0" timeOffset="9975.2046">1080-6580 28,'0'0'99,"19"4"2,-19-4 2,0 0-48,18-50-22,-9 21-2,-7-17-13,2 2-1,-10-7-8,-1 3-2,-9-2-4,-7 2-2,-10 11 4,-11 8 0,-18 10 5,-13 17 0,-16 14 2,-5 24 1,-8 16 4,4 22-1,3 12-1,18 20-4,19 6-3,35 6-2,33-2-1,31-7-1,28-16-6,22-22 2,19-28-4,7-30-3,7-22-4,-16-36-14,-4-11-14,-34-30-23,-7-3-59,-20-4-4,-16 3 4,-12 9-3</inkml:trace>
          <inkml:trace contextRef="#ctx0" brushRef="#br0" timeOffset="10568.9875">1498-6194 111,'2'-52'95,"8"2"0,-8-14-3,0 8-85,4 4 0,-8 6 5,4 15 2,-10 10 4,8 21 1,0 0 1,0 0 0,-21 33-3,23 1-5,5-3-6,5 6-1,15-6-6,4-4-5,11-4-1,4-10 0,6-7-1,0-8-2,2-6 1,-9-11-2,-1-2 5,-9-2 3,-10-4 2,-8 4 3,-11-2 5,-6 25 5,-15-29 4,-3 31 7,-16 3-1,3 17 4,-10 5 0,8 17 0,-7 6-4,15 8-4,6 4-6,15 3-2,13-3-5,16-6-2,16-8-12,7-19-18,20-2-68,-3-21-38,3-14-4,-1-15-1</inkml:trace>
          <inkml:trace contextRef="#ctx0" brushRef="#br0" timeOffset="11084.6336">2950-6298 226,'0'0'128,"21"0"-1,-13 27-4,-8 6-97,13 26-4,-3 9-15,-2 9-13,9 19-47,-13-9-76,2 2-1,-6-18-4,-4-17 0</inkml:trace>
        </inkml:traceGroup>
        <inkml:traceGroup>
          <inkml:annotationXML>
            <emma:emma xmlns:emma="http://www.w3.org/2003/04/emma" version="1.0">
              <emma:interpretation id="{5F89BF91-3D48-4D17-9344-C38B9BE77369}" emma:medium="tactile" emma:mode="ink">
                <msink:context xmlns:msink="http://schemas.microsoft.com/ink/2010/main" type="inkWord" rotatedBoundingBox="5665,3089 9840,2966 9882,4406 5707,4530"/>
              </emma:interpretation>
              <emma:one-of disjunction-type="recognition" id="oneOf5">
                <emma:interpretation id="interp25" emma:lang="en-US" emma:confidence="0">
                  <emma:literal>Kazen,</emma:literal>
                </emma:interpretation>
                <emma:interpretation id="interp26" emma:lang="en-US" emma:confidence="0">
                  <emma:literal>Kozen,</emma:literal>
                </emma:interpretation>
                <emma:interpretation id="interp27" emma:lang="en-US" emma:confidence="0">
                  <emma:literal>Kaizen,</emma:literal>
                </emma:interpretation>
                <emma:interpretation id="interp28" emma:lang="en-US" emma:confidence="0">
                  <emma:literal>kaizen</emma:literal>
                </emma:interpretation>
                <emma:interpretation id="interp29" emma:lang="en-US" emma:confidence="0">
                  <emma:literal>Kaizen</emma:literal>
                </emma:interpretation>
              </emma:one-of>
            </emma:emma>
          </inkml:annotationXML>
          <inkml:trace contextRef="#ctx0" brushRef="#br0" timeOffset="11787.801">3868-7114 191,'0'0'121,"0"0"-1,0 0-35,-14 35-50,16 19-6,-8 15-9,1 24-9,-1 9-4,2 10-3,2 2-1,2-10-2,2-17 2,6-18-1,5-34-2,6-30 1,3-30 4,10-32 2,1-21-6,13-20 1,5-12 0,10-5-2,1 12-6,0 5-7,3 29-23,-17 9-34,4 33-54,-19 21-2,-10 23-2,-17 12 0</inkml:trace>
          <inkml:trace contextRef="#ctx0" brushRef="#br0" timeOffset="12037.8057">4099-6587 199,'0'0'127,"0"0"3,0 0-1,-19 11-85,28 16-12,-5 0-10,12 12-7,7 3-5,10 6-6,11 1-9,2-5-10,16 8-28,-8-23-53,17-2-40,-5-16 2,9-11-5</inkml:trace>
          <inkml:trace contextRef="#ctx0" brushRef="#br0" timeOffset="12365.953">5105-6356 124,'0'0'118,"0"0"3,18-10-3,-20-24-74,13 9-7,-14-16-12,10 1-5,-14-5-14,1 5 1,-12 3-5,-7 12 4,-13 6-4,-3 15 4,-11 10 3,-2 17-4,0 10 10,6 11-6,6 4 3,13 6-4,19-2 1,14-4-4,21-11-7,12-12-2,13-4-13,2-28-31,17-1-83,-11-13-1,-4-4-6,-10-10 3</inkml:trace>
          <inkml:trace contextRef="#ctx0" brushRef="#br0" timeOffset="12803.4705">5296-6836 162,'0'0'120,"35"-21"0,-8 15 1,4-6-86,15 9-15,2-3-10,4 4-5,-3 0-2,1 2-1,-6 6-1,-9 3-1,-10 3-1,-25-12 1,17 38-1,-25-9 1,-15 6 4,-8 11-1,-9 1 1,-4 12-1,1-3 4,1 6-1,9-4 5,8-2-3,15-8-1,14-6-1,15-11 0,14-10-1,10-9-5,11-14-9,9 0-12,-7-17-24,12 9-43,-14-15-39,-8 2-5,-11-6 3</inkml:trace>
          <inkml:trace contextRef="#ctx0" brushRef="#br0" timeOffset="12990.9785">5429-6497 244,'12'-29'134,"23"10"-3,5-4-10,12 4-102,0 1-17,2-3-20,6 19-36,-14-4-72,0 8-7,-7 2-1,-6 8 3</inkml:trace>
          <inkml:trace contextRef="#ctx0" brushRef="#br0" timeOffset="13678.5265">6000-6360 132,'31'8'119,"-8"-20"-6,10-5 3,5-8-85,-1-16-14,3-5-10,1-4-16,-6-6-1,1 0-9,-11 0 2,-2 10-5,-13 0 5,-2 13-2,-10 6 8,2 27 16,-25-19 7,-6 26 7,4 18 6,-12 6 7,5 21-2,-5-5 3,12 22-6,0 0-4,16 3-6,7-9-2,17-5-6,12-15-6,10-16-3,7-12-2,5-21-4,7-15-2,-4-16-4,4-7-1,-8-10 1,-2 0-7,-13-2 5,0 8 0,-8 9 8,-7 7 3,-16 32 8,21-25-1,-21 25 2,4 34 13,-2 3-4,-2 5 3,3 10-7,1 2 0,4 0-5,4-5 2,7-7-1,2-11-7,8-12 2,0-17-2,6-15 2,-1-16-1,-1-12 4,0-11-7,-4-4 1,-2-2-1,-2 4 2,-2 4 0,0 12 3,-4 18-2,-1 17 1,-18 3 9,31 50-4,-16-2 2,2 12-4,-3 11-6,-3-4-27,11 7-103,-7-9-7,4-13-6,-1-15 3</inkml:trace>
          <inkml:trace contextRef="#ctx0" brushRef="#br0" timeOffset="14100.4106">7918-6661 170,'27'-7'134,"-6"14"4,-3 22-6,-7 23-80,3 24-28,-12 20-7,2 14-18,-2 15-23,-8-11-76,10-6-36,-2-16 0,7-28-3</inkml:trace>
        </inkml:traceGroup>
        <inkml:traceGroup>
          <inkml:annotationXML>
            <emma:emma xmlns:emma="http://www.w3.org/2003/04/emma" version="1.0">
              <emma:interpretation id="{931FD94C-0E91-418D-9F7F-CEE660DCC0D3}" emma:medium="tactile" emma:mode="ink">
                <msink:context xmlns:msink="http://schemas.microsoft.com/ink/2010/main" type="inkWord" rotatedBoundingBox="10314,2810 11735,2769 11770,3966 10350,4008"/>
              </emma:interpretation>
              <emma:one-of disjunction-type="recognition" id="oneOf6">
                <emma:interpretation id="interp30" emma:lang="en-US" emma:confidence="1">
                  <emma:literal>Re</emma:literal>
                </emma:interpretation>
                <emma:interpretation id="interp31" emma:lang="en-US" emma:confidence="0">
                  <emma:literal>The</emma:literal>
                </emma:interpretation>
                <emma:interpretation id="interp32" emma:lang="en-US" emma:confidence="0">
                  <emma:literal>the</emma:literal>
                </emma:interpretation>
                <emma:interpretation id="interp33" emma:lang="en-US" emma:confidence="0">
                  <emma:literal>Rye</emma:literal>
                </emma:interpretation>
                <emma:interpretation id="interp34" emma:lang="en-US" emma:confidence="0">
                  <emma:literal>Rte</emma:literal>
                </emma:interpretation>
              </emma:one-of>
            </emma:emma>
          </inkml:annotationXML>
          <inkml:trace contextRef="#ctx0" brushRef="#br0" timeOffset="15100.4602">8790-6992 88,'2'27'115,"-6"17"-2,-2 16-4,-6 5-70,-5 22-12,-6 2-7,0-2-15,3-12-5,-3-17-9,2-18-3,-6-28 0,2-22-3,0-27 3,2-20-1,2-15 7,1-13 6,7-9 8,3-8 6,16 5 2,2-3 1,17 10-2,8 5 5,13 13-6,8 7 0,11 19-5,7 15-3,5 19-1,2 14-1,-2 17-1,-8 18-2,-9 17 1,-17 15-5,-18 5 0,-16 12-8,-26-5-2,-12 2-1,-19-13-2,-2-7-5,-12-24 4,8-10 1,-4-18 1,12-9 10,7-6 4,7-7 3,32 11 6,-31-19 7,31 19 1,0 0 3,19 32 4,0-7 1,16 16-3,2 1 1,15 10-5,4-3-2,11 3-5,6-8 1,6-9-8,2-12-1,-2-14-4,-3-16-1,-5-18-2,-6-8 1,-14-17 0,-11-8-8,-13-4 6,-10-1-4,-13 1 5,-10 8-2,-11 8 6,-8 13-1,-6 17 4,-5 13 6,-3 18 1,0 14 6,7 17-2,9 10 2,15 12-4,12 3 1,15 0-6,14-3-3,17-10-13,17 1-46,-1-26-78,11-14-3,-4-19 0,2-17-4</inkml:trace>
        </inkml:traceGroup>
        <inkml:traceGroup>
          <inkml:annotationXML>
            <emma:emma xmlns:emma="http://www.w3.org/2003/04/emma" version="1.0">
              <emma:interpretation id="{0898DEF8-4455-4196-B859-FF41747D2842}" emma:medium="tactile" emma:mode="ink">
                <msink:context xmlns:msink="http://schemas.microsoft.com/ink/2010/main" type="inkWord" rotatedBoundingBox="12090,2727 13111,2696 13169,4669 12148,4699"/>
              </emma:interpretation>
              <emma:one-of disjunction-type="recognition" id="oneOf7">
                <emma:interpretation id="interp35" emma:lang="en-US" emma:confidence="1">
                  <emma:literal>if</emma:literal>
                </emma:interpretation>
                <emma:interpretation id="interp36" emma:lang="en-US" emma:confidence="0">
                  <emma:literal>ifs</emma:literal>
                </emma:interpretation>
                <emma:interpretation id="interp37" emma:lang="en-US" emma:confidence="0">
                  <emma:literal>iff</emma:literal>
                </emma:interpretation>
                <emma:interpretation id="interp38" emma:lang="en-US" emma:confidence="0">
                  <emma:literal>it</emma:literal>
                </emma:interpretation>
                <emma:interpretation id="interp39" emma:lang="en-US" emma:confidence="0">
                  <emma:literal>its</emma:literal>
                </emma:interpretation>
              </emma:one-of>
            </emma:emma>
          </inkml:annotationXML>
          <inkml:trace contextRef="#ctx0" brushRef="#br0" timeOffset="15334.8584">10261-6672 164,'5'36'131,"1"5"-3,4 3-2,1-1-80,5 9-41,3 2-29,-5-16-63,11-3-38,-4-16-2,0-17-2</inkml:trace>
          <inkml:trace contextRef="#ctx0" brushRef="#br0" timeOffset="15506.7321">10351-7060 192,'-13'-29'129,"13"29"-6,-14-27-10,14 27-118,0 0-106,6 27-6,4-2-11,5 2 1</inkml:trace>
          <inkml:trace contextRef="#ctx0" brushRef="#br0" timeOffset="16038.0041">10831-6616 72,'29'-79'102,"-6"-16"-1,6-3-4,0-2-70,-8-6-11,-1 13-4,-7-1 5,-5 20 0,-10 5 4,0 28 3,-13 9 3,15 32 2,-41 23-2,16 35-3,-6 28-6,8 32-2,0 23-1,9 32-5,5 18-3,13 12-5,15 3-6,12-17-4,15-10-5,0-29 4,16-24-13,-6-49 6,11-31-9,-13-44 1,-2-25 2,-21-33 1,-8-21 7,-28-16-4,-17-7 8,-24-2-1,-19 6 18,-9 15 5,-12 11 11,8 20 2,-4 8 3,24 24 2,8 3-1,30 21-1,20-6-7,14 23-4,22-10-7,20-1-4,14 1-8,5-13-21,19 8-108,-13-10-4,-2-4-5,-13-7-2</inkml:trace>
        </inkml:traceGroup>
        <inkml:traceGroup>
          <inkml:annotationXML>
            <emma:emma xmlns:emma="http://www.w3.org/2003/04/emma" version="1.0">
              <emma:interpretation id="{CA434E0F-693C-4090-8C9B-CB824381909C}" emma:medium="tactile" emma:mode="ink">
                <msink:context xmlns:msink="http://schemas.microsoft.com/ink/2010/main" type="inkWord" rotatedBoundingBox="14166,2878 22507,2632 22553,4212 14213,4458"/>
              </emma:interpretation>
              <emma:one-of disjunction-type="recognition" id="oneOf8">
                <emma:interpretation id="interp40" emma:lang="en-US" emma:confidence="1">
                  <emma:literal>optimization.</emma:literal>
                </emma:interpretation>
                <emma:interpretation id="interp41" emma:lang="en-US" emma:confidence="0">
                  <emma:literal>optimization •</emma:literal>
                </emma:interpretation>
                <emma:interpretation id="interp42" emma:lang="en-US" emma:confidence="0">
                  <emma:literal>optimization a</emma:literal>
                </emma:interpretation>
                <emma:interpretation id="interp43" emma:lang="en-US" emma:confidence="0">
                  <emma:literal>optimization ☺</emma:literal>
                </emma:interpretation>
                <emma:interpretation id="interp44" emma:lang="en-US" emma:confidence="0">
                  <emma:literal>optimization S</emma:literal>
                </emma:interpretation>
              </emma:one-of>
            </emma:emma>
          </inkml:annotationXML>
          <inkml:trace contextRef="#ctx0" brushRef="#br0" timeOffset="19756.9425">16488-6861 173,'-10'-21'128,"4"1"0,6 20-37,0-42-37,23 34-12,-9-11-19,13 9-8,0-1-7,6 5-4,3 2-4,1 6-1,-2 4-3,-3 9 1,-3 3-3,-9 7 1,-5 6-2,-11 3 2,-2 3-2,-8 3 4,-4-3 4,-1-4 0,1-4 6,6-4-3,2-4 6,8 2-6,4-2 6,11 4-6,2 4-3,8 6-1,4 9-5,3 3 1,1 12-2,-3-3 2,-5 6 1,-6 0 4,-11-1 1,-6-1 5,-14-8 0,-10-4 3,-13-13-1,-5-2 1,-9-16-2,-3-15-1,-4-21 0,0-16-5,2-19 3,9-15-4,4-10-1,6-8-8,16 0-7,1-9-28,28 17-91,1 2-4,12 9 0,6 8-2</inkml:trace>
          <inkml:trace contextRef="#ctx0" brushRef="#br0" timeOffset="20210.0914">17427-6826 155,'15'-22'120,"0"-5"-4,-5-3 0,-8-3-92,4 8-11,-8-4-3,-4 8 0,-9 1 2,-3 9 3,-13 3 2,-3 16 3,-9 5 1,-1 18 0,-8 6-2,8 13-3,-1 4 0,11 4-6,14-4 0,11-2-4,16-14 1,13-13-5,14-13-2,7-22 5,9-11-10,0-8 4,0-9-3,-7-5 3,-3-1-3,-9 5 3,-6 8 3,-6 14-5,-19 17 5,31 8 0,-15 19-1,-1 11 2,4 12-1,-1 1-10,14 14-29,-12-15-100,20-9-1,-7-16-4,9-14-2</inkml:trace>
          <inkml:trace contextRef="#ctx0" brushRef="#br0" timeOffset="20897.6204">17749-7216 184,'-29'-38'132,"9"5"1,15 14 1,12-1-86,26 20-15,8 0-13,20 8-12,14 4-9,3 1-15,18 16-32,-13-10-83,7 8-2,-9-4-2,-9 6 1</inkml:trace>
          <inkml:trace contextRef="#ctx0" brushRef="#br0" timeOffset="20725.7386">17961-7318 100,'0'0'126,"-12"-29"2,12 29 2,-21 8-58,0 1-23,15 28-9,-10 9-16,11 22-7,3 5-10,6 10-5,9 2-4,4-10-10,14 2-18,-11-31-28,18-11-72,-15-25-1,-2-16 0,-15-19-1</inkml:trace>
          <inkml:trace contextRef="#ctx0" brushRef="#br0" timeOffset="21069.5056">18597-6975 203,'-10'23'134,"-1"6"-2,5 12 1,-2-1-89,12 16-22,4-4-16,5-9-29,18 3-40,-8-19-64,10-16-3,-4-28 1,4-14-6</inkml:trace>
          <inkml:trace contextRef="#ctx0" brushRef="#br0" timeOffset="21210.1534">18824-7102 170,'-5'-81'121,"-3"4"5,-2 15-2,-5 2-78,5 26-22,2 14-24,8 20-24,0 0-36,0 37-62,10 0-2,7 7-2,1 8 1</inkml:trace>
          <inkml:trace contextRef="#ctx0" brushRef="#br0" timeOffset="21991.426">19293-6830 129,'19'-18'116,"-2"-3"-2,-5-8 1,-10-7-79,8 7-8,-12-10-9,2 4-5,-14-5 1,-1 5 0,-12-1 2,-2 14 0,-12 3 1,-1 21-1,-10 12-3,6 20-2,-3 16-2,5 12-3,7 11 3,12 3-6,14-1 2,13-10-4,17-15 3,12-15-5,11-18-2,8-22 4,-1-17-10,1-18 2,-4-12-5,-6-12 0,-5-7-2,-14-6 5,-5 2 1,-12 7-4,-6 8 8,-8 6 2,-9 12 5,-8 21 3,-8 13 1,-3 25 0,-5 16 0,3 15 1,1 12-3,8 13 0,8 1-4,15-3 0,14 0-2,13-17 5,16-17-6,6-16 1,9-21-1,6-17 1,0-16-1,1-15-1,-8-14 0,-3-9-5,-8 3 7,-7 3-3,-6 11 4,-9 11-2,-7 16 2,-9 27 1,0 0 1,-17 39-1,0 9 0,3 6 0,1 6-3,5 2 3,6-6-3,8-8 1,9-14-1,8-18 1,8-14 0,4-16 0,2-15 1,5-15 0,0-10 1,3-6-1,-1-1 3,-3 5-3,-5 11 1,-3 16 0,-6 20 0,-4 20-1,-7 22-1,-5 17-1,-3 12-8,-4 2-14,11 15-73,-7-18-39,9-5-2,-3-19 0</inkml:trace>
          <inkml:trace contextRef="#ctx0" brushRef="#br0" timeOffset="22350.8184">20656-6757 144,'15'-19'127,"-15"19"-2,6-18 5,-6 18-74,0 0-18,-19-25-8,19 25-9,0 0-6,-21 12-3,21-12-3,0 0-1,-20 19-2,20-19-3,0 0-3,2 23-4,-2-23-10,0 0-41,21 4-80,-21-4-4,0 0 1,18-21-4</inkml:trace>
          <inkml:trace contextRef="#ctx0" brushRef="#br0" timeOffset="16678.6618">12827-6626 124,'19'-33'111,"-6"-13"1,-1-6 1,-4 2-81,-14-8-10,2 10-7,-23 5 3,0 11-2,-21 12-2,-4 20-2,-14 12-2,1 17 2,-3 13-4,5 16-2,5 6 4,17 7-4,20-2 2,23-1-3,27-12 2,19-12-6,20-11-1,9-25-18,23-1-38,-9-26-69,-1-14-5,-15-15-1,-13-4-1</inkml:trace>
          <inkml:trace contextRef="#ctx0" brushRef="#br0" timeOffset="17163.0604">13021-6932 184,'20'11'127,"-20"-11"0,27 37-6,-8 11-83,-9 6-5,5 23-17,-3 10-6,-1 7-7,-3-1 0,-2-6-2,1-14 2,-5-19-1,-2-25-3,0-29 1,-6-20 1,1-26-2,-1-17 2,-2-18 2,-3-10-7,3-7 3,2 1-3,4 3 2,2 7-1,2 10 3,4 9-3,7 14-2,5 10 8,9 13-2,9 14 0,5 11 1,13 14-1,9 13-1,1 12 0,0 13 1,-5 8-2,-12 6 1,-11 5 5,-18 1-4,-20-4 3,-23-8-3,-12-10 5,-15-9-5,-4-12 3,-6-12-8,1-11-8,-1-21-14,16 4-37,1-14-65,18 2-5,8-2 4,17 2-5</inkml:trace>
          <inkml:trace contextRef="#ctx0" brushRef="#br0" timeOffset="17663.0864">13688-7056 204,'-7'-29'131,"18"10"2,9 0-5,20 13-93,-1-2-14,15 8-17,9 6-21,-5-8-34,8 8-75,-9-4-4,-1 4 0,-9-3-1</inkml:trace>
          <inkml:trace contextRef="#ctx0" brushRef="#br0" timeOffset="17491.2014">13895-7114 191,'15'-21'132,"-15"21"2,10 21-2,1 22-90,-13 5-15,6 27-14,-2 8-6,-2 6-10,6 3-11,-6-13-23,13 0-40,-7-32-53,0-15 1,-6-32-2,0 0-1</inkml:trace>
          <inkml:trace contextRef="#ctx0" brushRef="#br0" timeOffset="17788.0932">14352-7019 175,'-4'33'126,"2"15"1,-2 8 3,10 13-84,-8-5-22,8-1-34,13 5-64,-6-20-50,3-15-2,-16-33-2</inkml:trace>
          <inkml:trace contextRef="#ctx0" brushRef="#br0" timeOffset="17944.3841">14352-7287 283,'-14'-41'130,"10"22"-6,4 19-48,0 0-115,29 12-83,-8 17-5,1 5-5,-1-3-3</inkml:trace>
          <inkml:trace contextRef="#ctx0" brushRef="#br0" timeOffset="18991.2762">14720-6747 131,'-31'11'120,"31"-11"-1,0 0 3,-8-33-80,28 16-12,-3-14-11,8 2-12,2-3-2,4-1-2,-4-2 0,2 4-2,-4 6 1,-2 8 2,-23 17-1,31-2 0,-31 2 1,15 46 1,-13-7-1,-2 13 1,2 0 4,4 2-5,3-8 2,5-11 1,5-18-6,6-13 0,2-21 1,4-16-2,-2-13-2,0-8 3,0-4-2,-2 2-1,-6 8 7,-2 11-1,-7 14 1,-12 23-1,0 0 1,13 29-2,-16 11-1,3 7 0,3 7 3,3 3-3,4-8 2,11-5-4,6-11 4,4-16 0,2-17-5,3-10 2,-1-17-5,0-13 3,-1-8-2,-5-6 3,-2-2-3,-4 6 0,-7 7 4,-3 12-1,-5 10 1,-8 21-1,0 0-1,0 31 2,-2 6-2,0 7 1,6 4-1,4 0 1,7-3-1,6-9 5,6-12-5,8-13 1,4-11 0,3-15-1,-1-10 2,-1-8-1,-3-10 3,-1 1-4,-7 0 5,-6 11 0,-5 10 1,-18 21-1,25 3 1,-14 17-1,-3 16-5,2 5-5,5 7-10,-5-17-35,19 4-83,-10-20-6,8-13 2,-6-21-3</inkml:trace>
          <inkml:trace contextRef="#ctx0" brushRef="#br0" timeOffset="19147.5334">16231-7411 188,'0'0'127,"-19"-27"-2,19 27-8,0 0-99,8 24-63,5 1-73,3-2-6,3 2-3,2-2-2</inkml:trace>
        </inkml:traceGroup>
      </inkml:traceGroup>
    </inkml:traceGroup>
    <inkml:traceGroup>
      <inkml:annotationXML>
        <emma:emma xmlns:emma="http://www.w3.org/2003/04/emma" version="1.0">
          <emma:interpretation id="{A804CC16-DF58-4698-9C65-D54AA88657A5}" emma:medium="tactile" emma:mode="ink">
            <msink:context xmlns:msink="http://schemas.microsoft.com/ink/2010/main" type="paragraph" rotatedBoundingBox="3434,5432 24158,5358 24164,7045 3440,71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29AC9D4-1859-4B93-904E-7E941157CF32}" emma:medium="tactile" emma:mode="ink">
              <msink:context xmlns:msink="http://schemas.microsoft.com/ink/2010/main" type="inkBullet" rotatedBoundingBox="3437,6435 3834,6433 3835,6549 3438,6551"/>
            </emma:interpretation>
            <emma:one-of disjunction-type="recognition" id="oneOf9">
              <emma:interpretation id="interp45" emma:lang="en-US" emma:confidence="0">
                <emma:literal>2</emma:literal>
              </emma:interpretation>
              <emma:interpretation id="interp46" emma:lang="en-US" emma:confidence="0">
                <emma:literal>z</emma:literal>
              </emma:interpretation>
              <emma:interpretation id="interp47" emma:lang="en-US" emma:confidence="0">
                <emma:literal>Z</emma:literal>
              </emma:interpretation>
              <emma:interpretation id="interp48" emma:lang="en-US" emma:confidence="0">
                <emma:literal>-</emma:literal>
              </emma:interpretation>
              <emma:interpretation id="interp49" emma:lang="en-US" emma:confidence="0">
                <emma:literal>a</emma:literal>
              </emma:interpretation>
            </emma:one-of>
          </emma:emma>
        </inkml:annotationXML>
        <inkml:trace contextRef="#ctx0" brushRef="#br1" timeOffset="51159.1398">1674-3767 59,'0'0'106,"0"0"4,0 0 1,0 0-64,0 0-10,0 0-7,21 8-5,-21-8-4,37-6-4,-16 4-4,6 2-4,0 0-3,4 2-5,-2 2 0,-2-4 0,-2 2-2,0 2 1,-25-4-2,29 7 4,-29-7-4,0 0 3,-20 20-3,-5-9 1,-6 3 1,-11-1-2,-2 1 2,-1-3-1,-3-3 5,6-2 0,7-6 4,6 0 0,6-8 2,23 8-2,0 0 2,-4-23-3,4 23-1,46-15-2,-13 7-1,8 2-1,3 0-2,4 2 1,-2-1-2,-3-1-1,-3 2-2,-11-4-8,-2 12-22,-27-4-88,0 0-5,0 0-5,0 0 1</inkml:trace>
      </inkml:traceGroup>
      <inkml:traceGroup>
        <inkml:annotationXML>
          <emma:emma xmlns:emma="http://www.w3.org/2003/04/emma" version="1.0">
            <emma:interpretation id="{D20E620B-6776-42B0-B085-7A1A389B8C10}" emma:medium="tactile" emma:mode="ink">
              <msink:context xmlns:msink="http://schemas.microsoft.com/ink/2010/main" type="line" rotatedBoundingBox="4564,5428 24158,5358 24164,7045 4570,7115"/>
            </emma:interpretation>
          </emma:emma>
        </inkml:annotationXML>
        <inkml:traceGroup>
          <inkml:annotationXML>
            <emma:emma xmlns:emma="http://www.w3.org/2003/04/emma" version="1.0">
              <emma:interpretation id="{B7A0284E-8140-4C66-998B-FE604D6F9BF0}" emma:medium="tactile" emma:mode="ink">
                <msink:context xmlns:msink="http://schemas.microsoft.com/ink/2010/main" type="inkWord" rotatedBoundingBox="4565,5604 9247,5588 9251,6474 4568,6490"/>
              </emma:interpretation>
              <emma:one-of disjunction-type="recognition" id="oneOf10">
                <emma:interpretation id="interp50" emma:lang="en-US" emma:confidence="1">
                  <emma:literal>Number</emma:literal>
                </emma:interpretation>
                <emma:interpretation id="interp51" emma:lang="en-US" emma:confidence="0">
                  <emma:literal>Numbers</emma:literal>
                </emma:interpretation>
                <emma:interpretation id="interp52" emma:lang="en-US" emma:confidence="0">
                  <emma:literal>Numbly</emma:literal>
                </emma:interpretation>
                <emma:interpretation id="interp53" emma:lang="en-US" emma:confidence="0">
                  <emma:literal>number</emma:literal>
                </emma:interpretation>
                <emma:interpretation id="interp54" emma:lang="en-US" emma:confidence="0">
                  <emma:literal>•Number</emma:literal>
                </emma:interpretation>
              </emma:one-of>
            </emma:emma>
          </inkml:annotationXML>
          <inkml:trace contextRef="#ctx0" brushRef="#br1" timeOffset="31913.7961">2800-4463 73,'0'0'103,"0"0"3,0 0-1,9 23-73,-18 20 0,7 24-13,-8 14-9,2 12-8,-5 7-3,1-2-1,1-11-5,-1-18 4,3-20-4,3-26 5,6-23 1,-2-31 2,2-19 5,2-14-2,0-17 4,5-4-1,-1-7 2,2 5 0,0 6 3,3 12 1,-5 13-1,7 13 2,-7 9-3,-6 34 1,18-12-2,-5 31 1,-3 16-3,5 13-1,-1 12-2,7 13-2,6 6 0,11 4-2,3-2 2,7-11-4,4-9 0,2-14 0,0-13 2,-2-22-1,-9-18 1,-3-21 1,-13-17 2,-4-8 0,-13-16-3,-4-5 3,-10-6-3,-4 4 2,-9 7-4,-6 5-3,3 16-8,-5 1-15,12 27-37,-3 0-64,16 19 4,0 0-6,0 0 4</inkml:trace>
          <inkml:trace contextRef="#ctx0" brushRef="#br1" timeOffset="32335.6886">3679-4241 61,'0'0'112,"0"0"1,-12 44 3,6-5-53,1-3-26,12 15-5,3 1-14,7 2-3,5-8-7,8 0-1,3-15-3,4-12-3,1-17 3,-1-17-2,-2-20 5,-4-13-2,-8-10 3,0-11-1,-12-1-2,-5 1 1,-10 7-5,-7 6-5,-1 16-20,-13 7-29,25 33-70,-38-12-5,18 26 4,3 7-1</inkml:trace>
          <inkml:trace contextRef="#ctx0" brushRef="#br1" timeOffset="32976.3438">4209-3854 105,'0'0'123,"-17"-30"-3,22 3 1,5-2-52,-2-8-40,15 4-5,-6-7-8,10 5-6,-6 2-3,6 8-2,-5 4-1,1 9-1,-2 9-2,0 16 0,-2 14-1,-5 10-1,3 11 1,-5 8-2,3-2 1,-3-4 1,1-6 0,-1-15-1,-12-29 1,29 12 1,-14-33 2,-1-10-2,1-10 1,-1-5-2,1-4 1,2 0-1,1 9 1,3 5 0,-2 16-1,-1 9 1,-18 11 0,34 21 0,-18 12-1,-3 7 0,-3 8-1,-2 1 0,3-3 0,-3-4-1,5-9 1,-13-33 0,25 14 0,-25-14 1,31-45 0,-15 1 1,3-6 2,2-6-1,2-2 1,2 6 4,0 8-2,2 15 2,-3 13 1,1 20-1,-2 15-2,-2 20 1,-2 19-6,-3 5-14,9 16-52,-6-11-66,4-8-4,-2-16-1,6-21-5</inkml:trace>
          <inkml:trace contextRef="#ctx0" brushRef="#br1" timeOffset="33695.129">5454-4532 80,'-2'-29'120,"2"4"1,-3 4 3,3 21-50,0 0-33,0 0-8,0 46-11,0 8-5,7 17-5,-5 8-5,2 10-2,2-2-4,0-8 2,3-12-4,1-17 3,3-27-3,-13-23 2,31-9 1,-13-18-3,3-8 3,4-5 0,2-1-2,4 6 0,3 8 2,3 10-3,4 13 2,5 10-1,-2 13 0,-1 8-1,-3 12 1,-7 9-2,-6 4 1,-12 0 1,-13-4-1,-17-3 1,-10-5-2,-8-9 2,-8-12-2,-7-9 0,-4-12-1,-2-13-4,6 1-5,4-11-13,17 6-22,-2-6-70,17 0-9,10 0 1,12 5 0</inkml:trace>
          <inkml:trace contextRef="#ctx0" brushRef="#br1" timeOffset="34070.1504">5973-3757 142,'15'23'125,"-15"-23"-2,39-10 0,1-7-78,-5-22-10,15-3-14,-3-16-11,5-2-7,-2-5-5,-8-5 2,-7 5-3,-8 7 0,-8 8 2,-11 11 1,-12 7 0,-8 14 3,-13 9 1,-2 16-1,-9 11 6,-1 16 0,-3 5 0,3 15 0,4 6 1,10 7-3,10-1-1,13-1-1,15-17-8,12-7-4,19-10-18,2-27-32,18-8-78,3-14 2,5-9-5,-1-7 3</inkml:trace>
          <inkml:trace contextRef="#ctx0" brushRef="#br1" timeOffset="38857.8832">6862-3815 41,'-12'25'106,"12"-25"4,-23 29 1,23-29-49,0 0-21,10-19-7,5-14-10,10-6-7,0-20-4,4-7-5,-2-7-4,-2-2-2,-4 3-1,-3 7-2,-7 11 0,-5 15-1,-6 12 0,0 27-1,0 0 2,-27 25 3,14 6-1,3 6 0,2 3 0,6-3-1,8-4 1,6-3-2,13-14-1,11-8-5,5-3-3,5-12-1,8-3-1,-6-11 1,4 9 1,-11-11 1,-6 8 2,-14 3 3,-21 12 6,0 0 4,0 0 2,-27 6 1,-6 11 1,0 14 2,-5 0-1,1 13-1,4 3-2,6 8-2,12-1-2,13 0-3,12 0-15,9-17-31,19-2-71,14-14-2,6-15-1,12-6-4</inkml:trace>
        </inkml:traceGroup>
        <inkml:traceGroup>
          <inkml:annotationXML>
            <emma:emma xmlns:emma="http://www.w3.org/2003/04/emma" version="1.0">
              <emma:interpretation id="{DDB5B677-067C-4D60-87C7-55C4AC65DBDE}" emma:medium="tactile" emma:mode="ink">
                <msink:context xmlns:msink="http://schemas.microsoft.com/ink/2010/main" type="inkWord" rotatedBoundingBox="10238,5554 11590,5549 11596,7067 10244,7072"/>
              </emma:interpretation>
              <emma:one-of disjunction-type="recognition" id="oneOf11">
                <emma:interpretation id="interp55" emma:lang="en-US" emma:confidence="0">
                  <emma:literal>of</emma:literal>
                </emma:interpretation>
                <emma:interpretation id="interp56" emma:lang="en-US" emma:confidence="0">
                  <emma:literal>if</emma:literal>
                </emma:interpretation>
                <emma:interpretation id="interp57" emma:lang="en-US" emma:confidence="0">
                  <emma:literal>off</emma:literal>
                </emma:interpretation>
                <emma:interpretation id="interp58" emma:lang="en-US" emma:confidence="0">
                  <emma:literal>f</emma:literal>
                </emma:interpretation>
                <emma:interpretation id="interp59" emma:lang="en-US" emma:confidence="0">
                  <emma:literal>If</emma:literal>
                </emma:interpretation>
              </emma:one-of>
            </emma:emma>
          </inkml:annotationXML>
          <inkml:trace contextRef="#ctx0" brushRef="#br1" timeOffset="39311.0289">8819-3765 1,'-4'-23'81,"4"23"6,2-44 0,-6 15-59,2 2-2,-10-4-3,-1 8 2,-14-2 1,0 15 1,-18 0 2,3 18 1,-14 4-2,8 17-4,-2 1-5,9 11-5,7 5-4,14 2-3,13-1-4,18-7-3,14-5-8,8-16-14,19 2-43,2-19-54,0-17-2,2-4-1,-8-14 5</inkml:trace>
          <inkml:trace contextRef="#ctx0" brushRef="#br1" timeOffset="40076.6992">9480-3780 9,'36'-56'98,"-3"-27"-1,8-8 1,-7-5-70,3-14-8,-4 6-5,-8 4-9,-8 19-1,-15 15 0,-13 20 2,-13 15 4,-12 23 5,-14 14 2,-2 27 2,-12 17 4,8 29-1,-4 17-2,12 26-1,4 15-7,17 17-1,13 6-3,16-4-5,12-11-5,7-16-3,16-23-1,1-25-2,1-31 3,-3-35-3,-5-28-7,-12-22 4,-9-15-3,-14-12 6,-15-5-3,-12-10 3,-7 9-2,-7 3 4,-3 11 8,0 13 2,7 7 6,7 14 0,12 9 3,22 11 0,0 0-2,14 29 0,21-10-4,13 0-5,12 1-18,1-13-41,7-1-66,5 0 0,-9-12-2,1 4-4</inkml:trace>
        </inkml:traceGroup>
        <inkml:traceGroup>
          <inkml:annotationXML>
            <emma:emma xmlns:emma="http://www.w3.org/2003/04/emma" version="1.0">
              <emma:interpretation id="{78B0E491-AF6C-4C54-9BDA-B990FE7D3D23}" emma:medium="tactile" emma:mode="ink">
                <msink:context xmlns:msink="http://schemas.microsoft.com/ink/2010/main" type="inkWord" rotatedBoundingBox="12581,5830 15727,5819 15730,6613 12584,6624"/>
              </emma:interpretation>
              <emma:one-of disjunction-type="recognition" id="oneOf12">
                <emma:interpretation id="interp60" emma:lang="en-US" emma:confidence="0">
                  <emma:literal>boats</emma:literal>
                </emma:interpretation>
                <emma:interpretation id="interp61" emma:lang="en-US" emma:confidence="0">
                  <emma:literal>roots</emma:literal>
                </emma:interpretation>
                <emma:interpretation id="interp62" emma:lang="en-US" emma:confidence="0">
                  <emma:literal>Goats</emma:literal>
                </emma:interpretation>
                <emma:interpretation id="interp63" emma:lang="en-US" emma:confidence="0">
                  <emma:literal>boots</emma:literal>
                </emma:interpretation>
                <emma:interpretation id="interp64" emma:lang="en-US" emma:confidence="0">
                  <emma:literal>root's</emma:literal>
                </emma:interpretation>
              </emma:one-of>
            </emma:emma>
          </inkml:annotationXML>
          <inkml:trace contextRef="#ctx0" brushRef="#br1" timeOffset="40799.267">10731-3667 1,'12'-46'62,"13"-2"21,-8-21-3,4-5-65,2-7-1,-3 2-5,-7 2-5,-5 6 1,-8 11-1,-8 10 7,-5 17 2,-7 16 4,-1 17 1,-4 11 1,6 16-1,3 6-1,9 10 0,7 3-6,13 0-4,12-7-3,16-3-3,11-9 0,11-13-2,9-5 1,3-9-2,0-7 0,-4-3 1,-11-5 1,-10 1 0,-17-3 5,-12 3 4,-21 14 2,-13-21 5,-18 17 1,-6 10 3,-17 2 0,-2 15 0,-9 4-3,7 11-1,0 1-3,14 9-5,11 0-2,18-1-2,17-3-4,19-7-8,25-5-17,6-20-31,25-6-69,6-8 0,4-6-1,0-5-1</inkml:trace>
          <inkml:trace contextRef="#ctx0" brushRef="#br1" timeOffset="41111.7688">11880-3701 66,'0'0'114,"0"0"2,0 0-1,0-37-65,8 16-17,-8-12-9,4 2-8,-6-9-6,-2 5-1,-8 0-1,-9 3-1,-10 5 1,-7 11 1,-7 3 0,-3 15-1,-4 7 0,6 12-1,5 10-2,12 8 0,14 7-3,13 2 0,19-1-6,10-9-4,20-5-17,1-23-24,23-12-77,-3-12-1,3-17-2,-2-9 1</inkml:trace>
          <inkml:trace contextRef="#ctx0" brushRef="#br1" timeOffset="41439.91">12441-3784 109,'0'0'118,"29"-35"2,-19 4-4,-5-5-81,7 5-10,-14-6-7,2 6-4,-17 0-2,-3 6-2,-16 4 2,-7 12-1,-11 5 0,0 15 0,-9 9-2,9 18 0,2 3-3,17 13-1,10 3-3,19-1 1,18-6-5,17-11-4,19-8-12,4-25-20,23-1-52,-9-24-41,7-14 0,-4-13-1</inkml:trace>
          <inkml:trace contextRef="#ctx0" brushRef="#br1" timeOffset="41846.1936">12572-4118 151,'-25'-11'128,"25"11"3,0 0-4,31-29-83,13 29-19,1-4-12,11 0-13,9 2-17,-7-6-26,6 3-82,-9 5 0,-8-2-5,-3 6 0</inkml:trace>
          <inkml:trace contextRef="#ctx0" brushRef="#br1" timeOffset="41658.6743">12790-4316 73,'0'0'124,"0"0"2,-23 11-3,15 18-48,-7 0-37,11 25-12,-2 2-11,6 13-7,4-1-6,9 1-8,5 1-12,3-20-17,16 4-36,-1-23-54,-3-16-2,-4-15 1,-8-17 25</inkml:trace>
          <inkml:trace contextRef="#ctx0" brushRef="#br1" timeOffset="42346.2409">13370-3699 1,'18'-29'71,"11"4"22,-10-16 1,2-7-53,6 4-9,-6-10-9,2 2-7,-7-6-1,1 8-1,-7-2 0,1 11 3,-13 6-1,-1 14 2,3 21 1,-22-13 1,3 20 1,6 15-2,-3 5 0,12 13-5,-1-1-1,16 9-4,8 2-2,10 0-4,10 2-6,5-4-3,4-1-5,-3-5 0,3-3-2,-11-7 3,-5-3 3,-14-4 5,-9-7 3,-11 1 5,2-19 5,-42 27-1,5-21 1,-7 1-3,-8-10-8,-4-5-22,8 2-60,0-4-43,9-11-1,10 2-3</inkml:trace>
        </inkml:traceGroup>
        <inkml:traceGroup>
          <inkml:annotationXML>
            <emma:emma xmlns:emma="http://www.w3.org/2003/04/emma" version="1.0">
              <emma:interpretation id="{CF3411F7-FA8D-448E-A763-453EAA559A59}" emma:medium="tactile" emma:mode="ink">
                <msink:context xmlns:msink="http://schemas.microsoft.com/ink/2010/main" type="inkWord" rotatedBoundingBox="16741,5578 17700,5574 17705,7068 16746,7072"/>
              </emma:interpretation>
              <emma:one-of disjunction-type="recognition" id="oneOf13">
                <emma:interpretation id="interp65" emma:lang="en-US" emma:confidence="0">
                  <emma:literal>of</emma:literal>
                </emma:interpretation>
                <emma:interpretation id="interp66" emma:lang="en-US" emma:confidence="0">
                  <emma:literal>af</emma:literal>
                </emma:interpretation>
                <emma:interpretation id="interp67" emma:lang="en-US" emma:confidence="0">
                  <emma:literal>at</emma:literal>
                </emma:interpretation>
                <emma:interpretation id="interp68" emma:lang="en-US" emma:confidence="0">
                  <emma:literal>off</emma:literal>
                </emma:interpretation>
                <emma:interpretation id="interp69" emma:lang="en-US" emma:confidence="0">
                  <emma:literal>oaf</emma:literal>
                </emma:interpretation>
              </emma:one-of>
            </emma:emma>
          </inkml:annotationXML>
          <inkml:trace contextRef="#ctx0" brushRef="#br1" timeOffset="43440.0132">15229-3759 84,'19'-23'107,"8"-6"-2,-4-21-3,-7-4-81,11-2-8,-10-2-4,-2 4-6,-13 8-2,-17 11-3,-12 12 1,-10 13 1,-13 12 0,-8 17 5,-7 10 1,3 12 5,0 11-2,14 6 5,10-4-4,20 2 2,14-10-3,20-11-3,15-12-3,13-16-3,14-20-1,7-18-3,1-13 0,-6-10-4,-2-4 2,-10-4-1,-10 1 2,-15 3-1,-15 15 2,-12 14 3,4 29 3,-48-13 3,8 30 1,-1 14 1,-3 13 1,5 14 1,3 2-2,16 2 0,9-1-3,22-12 0,18-15-1,19-16-1,14-24-1,11-21-1,8-21 2,2-16 0,0-19-1,-8-9-1,-11 1 1,-14 0 0,-13 5 1,-14 14 1,-17 9 0,-10 11 1,-10 21 2,-11 17 0,-11 18 2,-3 21 2,-5 23-1,5 24 0,-1 22-1,9 22 0,6 19-3,13 13 1,12 1-3,10 1-3,13-9 1,8-16-3,5-17 0,1-25-2,-2-25 0,-4-27-4,-10-24-3,-17-26 1,-8-16-5,-15-20 5,-10-5-1,-14-10 6,-9 3 1,-4 3 8,2 8 7,6 14 2,2 5 3,15 18-1,10 2 2,21 17-4,0 0-2,38 7-4,3 3-4,15-2-8,13 7-26,-7-5-98,11-8-4,-7-2 0,-7-8-3</inkml:trace>
        </inkml:traceGroup>
        <inkml:traceGroup>
          <inkml:annotationXML>
            <emma:emma xmlns:emma="http://www.w3.org/2003/04/emma" version="1.0">
              <emma:interpretation id="{1FD3EC72-B25D-48AC-BCC8-A7A00EE5B33D}" emma:medium="tactile" emma:mode="ink">
                <msink:context xmlns:msink="http://schemas.microsoft.com/ink/2010/main" type="inkWord" rotatedBoundingBox="18983,5376 19633,5374 19638,6916 18989,6918"/>
              </emma:interpretation>
              <emma:one-of disjunction-type="recognition" id="oneOf14">
                <emma:interpretation id="interp70" emma:lang="en-US" emma:confidence="1">
                  <emma:literal>f</emma:literal>
                </emma:interpretation>
                <emma:interpretation id="interp71" emma:lang="en-US" emma:confidence="0">
                  <emma:literal>A</emma:literal>
                </emma:interpretation>
                <emma:interpretation id="interp72" emma:lang="en-US" emma:confidence="0">
                  <emma:literal>q</emma:literal>
                </emma:interpretation>
                <emma:interpretation id="interp73" emma:lang="en-US" emma:confidence="0">
                  <emma:literal>•</emma:literal>
                </emma:interpretation>
                <emma:interpretation id="interp74" emma:lang="en-US" emma:confidence="0">
                  <emma:literal>F</emma:literal>
                </emma:interpretation>
              </emma:one-of>
            </emma:emma>
          </inkml:annotationXML>
          <inkml:trace contextRef="#ctx0" brushRef="#br1" timeOffset="44283.8001">17554-3956 53,'38'-46'98,"-7"-23"-2,6-3-1,-2-9-68,-10-9-2,4 5-10,-12-2-5,-4 10 0,-11 4 1,-7 13 3,-11 4 3,-7 17 3,-12 7 2,1 28 1,-11 17-1,3 28-2,-6 28-2,5 33-4,1 24-3,13 26-2,8 16-5,11 3-1,10-3-6,8-12 0,13-21-2,2-27-2,12-31-3,-4-36 0,3-26-8,-14-32-2,1-20 0,-19-21 2,-8-9 0,-13-8 4,-16 1 4,-11-1 6,-14 4 13,2 15 8,-9 4 5,13 19 0,4 6 3,17 14-1,12 9-2,21 4-4,27 27-6,17-4-4,14 0-4,15 2-10,12-2-21,-2-9-76,7-5-24,-7-7-2,-6-11-3</inkml:trace>
        </inkml:traceGroup>
        <inkml:traceGroup>
          <inkml:annotationXML>
            <emma:emma xmlns:emma="http://www.w3.org/2003/04/emma" version="1.0">
              <emma:interpretation id="{10B7D9AD-5809-46E8-B701-187775F647A7}" emma:medium="tactile" emma:mode="ink">
                <msink:context xmlns:msink="http://schemas.microsoft.com/ink/2010/main" type="inkWord" rotatedBoundingBox="20359,5661 21801,5656 21805,6768 20363,6773"/>
              </emma:interpretation>
              <emma:one-of disjunction-type="recognition" id="oneOf15">
                <emma:interpretation id="interp75" emma:lang="en-US" emma:confidence="0">
                  <emma:literal>I</emma:literal>
                </emma:interpretation>
                <emma:interpretation id="interp76" emma:lang="en-US" emma:confidence="0">
                  <emma:literal>¥</emma:literal>
                </emma:interpretation>
                <emma:interpretation id="interp77" emma:lang="en-US" emma:confidence="0">
                  <emma:literal>€</emma:literal>
                </emma:interpretation>
                <emma:interpretation id="interp78" emma:lang="en-US" emma:confidence="0">
                  <emma:literal>K</emma:literal>
                </emma:interpretation>
                <emma:interpretation id="interp79" emma:lang="en-US" emma:confidence="0">
                  <emma:literal>=</emma:literal>
                </emma:interpretation>
              </emma:one-of>
            </emma:emma>
          </inkml:annotationXML>
          <inkml:trace contextRef="#ctx0" brushRef="#br1" timeOffset="44815.0752">18539-4012 135,'-31'8'120,"31"-8"1,0 0-2,4-31-73,27 12-5,7-16-12,20-5-9,4-7-9,15-3-5,10-2-5,0-2-6,11 6-7,-9 0-12,3 17-16,-24-2-23,1 10-56,-19 8-5,-17 5 4,-10 6 1</inkml:trace>
          <inkml:trace contextRef="#ctx0" brushRef="#br1" timeOffset="45455.7466">18645-3948 152,'0'0'115,"-29"8"1,29-8-39,0 0-25,-29 2-9,29-2-11,0 0-7,2 23-6,-2-23-5,27 27-4,2-6-3,8 8-1,13 4-4,10 9 0,9 4-1,4 1-2,2 1-4,-5-4-5,1 4-13,-21-15-26,6 0-74,-21-12-3,-8-9-2,-27-12 1</inkml:trace>
          <inkml:trace contextRef="#ctx0" brushRef="#br1" timeOffset="45846.3763">19011-3888 127,'0'0'118,"0"0"1,0 0-1,16-23-68,24 7-9,5-13-16,20 0-10,3-7-5,11 3-5,2-2-2,0 4-3,-4 4-1,-8 4-6,-7 6-8,-12-8-19,0 19-32,-17-4-52,-8 3-3,-25 7 3,21-6-4</inkml:trace>
          <inkml:trace contextRef="#ctx0" brushRef="#br1" timeOffset="46237.0572">19131-3807 133,'0'0'122,"-19"-6"0,19 6 2,0 0-67,0 0-8,0 0-16,25-4-9,4 12-6,5 3-5,16 5-3,8 9-3,10 4-2,7 2-3,2 3 0,0-1-4,-4 2-1,-3-1-7,-14-12-13,-2 5-47,-14-16-64,-13-5 1,-27-6-2,27-6 1</inkml:trace>
        </inkml:traceGroup>
        <inkml:traceGroup>
          <inkml:annotationXML>
            <emma:emma xmlns:emma="http://www.w3.org/2003/04/emma" version="1.0">
              <emma:interpretation id="{0F428EED-6904-48DB-AEED-310F8CD9DC61}" emma:medium="tactile" emma:mode="ink">
                <msink:context xmlns:msink="http://schemas.microsoft.com/ink/2010/main" type="inkWord" rotatedBoundingBox="23091,5501 24158,5497 24163,6764 23095,6768"/>
              </emma:interpretation>
              <emma:one-of disjunction-type="recognition" id="oneOf16">
                <emma:interpretation id="interp80" emma:lang="en-US" emma:confidence="0">
                  <emma:literal>3?</emma:literal>
                </emma:interpretation>
                <emma:interpretation id="interp81" emma:lang="en-US" emma:confidence="0">
                  <emma:literal>3K</emma:literal>
                </emma:interpretation>
                <emma:interpretation id="interp82" emma:lang="en-US" emma:confidence="0">
                  <emma:literal>38</emma:literal>
                </emma:interpretation>
                <emma:interpretation id="interp83" emma:lang="en-US" emma:confidence="0">
                  <emma:literal>3'</emma:literal>
                </emma:interpretation>
                <emma:interpretation id="interp84" emma:lang="en-US" emma:confidence="0">
                  <emma:literal>3!</emma:literal>
                </emma:interpretation>
              </emma:one-of>
            </emma:emma>
          </inkml:annotationXML>
          <inkml:trace contextRef="#ctx0" brushRef="#br1" timeOffset="47472.4585">21267-4218 127,'-23'-21'110,"23"21"3,-4-39 0,4 12-70,0 27-6,31-40-14,-4 26-8,4-3-8,9 9-4,-1 4-1,5 4-2,0 2 0,-7 2-1,-6 8 2,-12 3-2,-11 8 1,-18 6-2,-15 6 0,-13 5-1,-5 1 1,-5 3 0,-2-5 1,7 1-2,3-7 3,15-6 1,8-6 1,17-21 1,5 25-1,13-17 1,11-4 0,9 0 0,8 0-3,8 7 2,6 1-1,2 11-1,0 2 1,-5 8 1,-8 9 0,-7 8 4,-15 0 0,-12 2 3,-18-5 0,-7-1 2,-21-9 0,-4-1-1,-11-13-3,-2-9-1,-6-12-5,0-12-6,4-9-15,-2-20-32,15-5-69,2-6-5,8-6 0,8-2-2</inkml:trace>
          <inkml:trace contextRef="#ctx0" brushRef="#br1" timeOffset="48002.7342">22113-4692 35,'0'0'93,"-13"27"1,13-27 4,-21 25-44,11 0-11,-9-4-7,7 6-6,-7-4-7,5 4-5,-3-4-4,5 4-1,1-5-5,3 3-2,2-4-3,-1-2-1,5 0-2,2-19 2,-4 20-1,4-20 1,0 0 1,0 0-1,19-29 1,-7 2 1,5-8-1,6 0 0,4-3 0,2-1-1,2 1-1,0 3-1,5 8-1,-7 2-7,4 13-13,-14-5-26,3 11-64,-3 6-3,-19 0 0,21 12-1</inkml:trace>
          <inkml:trace contextRef="#ctx0" brushRef="#br1" timeOffset="48330.8758">22096-4453 72,'0'0'108,"-19"-6"9,19 6 1,0 0-38,0 0-23,0 0-10,2 19-15,-2-19-9,27 33-9,-6-12-7,6 6-10,-4-4-24,14 8-66,-10-4-31,0-7-2,-8-1-1</inkml:trace>
        </inkml:traceGroup>
      </inkml:traceGroup>
    </inkml:traceGroup>
    <inkml:traceGroup>
      <inkml:annotationXML>
        <emma:emma xmlns:emma="http://www.w3.org/2003/04/emma" version="1.0">
          <emma:interpretation id="{F9BFF7E2-7333-4A9F-B3EF-1AA8687F4AD2}" emma:medium="tactile" emma:mode="ink">
            <msink:context xmlns:msink="http://schemas.microsoft.com/ink/2010/main" type="paragraph" rotatedBoundingBox="3481,7646 17651,7249 17694,8776 3524,917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F1260E0-82BA-4877-9A9A-F93F8AF76B72}" emma:medium="tactile" emma:mode="ink">
              <msink:context xmlns:msink="http://schemas.microsoft.com/ink/2010/main" type="inkBullet" rotatedBoundingBox="3516,8902 4072,8886 4074,8948 3518,8964"/>
            </emma:interpretation>
            <emma:one-of disjunction-type="recognition" id="oneOf17">
              <emma:interpretation id="interp85" emma:lang="en-US" emma:confidence="0">
                <emma:literal>•</emma:literal>
              </emma:interpretation>
              <emma:interpretation id="interp86" emma:lang="en-US" emma:confidence="0">
                <emma:literal>k</emma:literal>
              </emma:interpretation>
              <emma:interpretation id="interp87" emma:lang="en-US" emma:confidence="0">
                <emma:literal>*</emma:literal>
              </emma:interpretation>
              <emma:interpretation id="interp88" emma:lang="en-US" emma:confidence="0">
                <emma:literal>Z</emma:literal>
              </emma:interpretation>
              <emma:interpretation id="interp89" emma:lang="en-US" emma:confidence="0">
                <emma:literal>z</emma:literal>
              </emma:interpretation>
            </emma:one-of>
          </emma:emma>
        </inkml:annotationXML>
        <inkml:trace contextRef="#ctx0" brushRef="#br1" timeOffset="52409.2032">1712-1301 132,'-23'6'113,"23"-6"1,0 0 1,-25 0-68,25 0-8,0 0-15,31 0-7,-8-2-6,8 4-5,9 0-3,3 0-3,5 1 0,2-1-1,-2 2 0,-7-2 1,-8 2-1,-8-2 0,-25-2-1,0 0 1,0 0-2,-31 10 1,-4-5 0,-7-3 0,-1 2-1,-7-2 2,6 2 1,3 0 2,7-2 2,9-2 0,25 0 3,-20-2-1,20 2 2,20-8-2,7 2 2,13 2-4,6-5 1,6 5-2,6-2-2,0-2 0,-2 1-1,-4 1 1,-10 2-2,-9-2 2,-10 2-1,-23 4-2,0 0 2,0 0-2,-32 4 1,-1 4-1,-4 0 2,-7 1-2,3 1 2,3-2 1,5 1 1,10-3 1,23-6 0,0 0 1,0 0-3,21 6-1,12-6-9,7-8-28,9 6-86,1 0-3,-2-5-1,-6 3-4</inkml:trace>
      </inkml:traceGroup>
      <inkml:traceGroup>
        <inkml:annotationXML>
          <emma:emma xmlns:emma="http://www.w3.org/2003/04/emma" version="1.0">
            <emma:interpretation id="{3E06C0BB-9CED-4CE4-9EB6-018F4D6DDC46}" emma:medium="tactile" emma:mode="ink">
              <msink:context xmlns:msink="http://schemas.microsoft.com/ink/2010/main" type="line" rotatedBoundingBox="4837,7608 17651,7249 17694,8776 4880,9136"/>
            </emma:interpretation>
          </emma:emma>
        </inkml:annotationXML>
        <inkml:traceGroup>
          <inkml:annotationXML>
            <emma:emma xmlns:emma="http://www.w3.org/2003/04/emma" version="1.0">
              <emma:interpretation id="{6582D76E-EAB5-428D-84BA-73D47FE01AE7}" emma:medium="tactile" emma:mode="ink">
                <msink:context xmlns:msink="http://schemas.microsoft.com/ink/2010/main" type="inkWord" rotatedBoundingBox="4848,7993 7366,7923 7392,8840 4873,8911"/>
              </emma:interpretation>
              <emma:one-of disjunction-type="recognition" id="oneOf18">
                <emma:interpretation id="interp90" emma:lang="en-US" emma:confidence="1">
                  <emma:literal>Each</emma:literal>
                </emma:interpretation>
                <emma:interpretation id="interp91" emma:lang="en-US" emma:confidence="0">
                  <emma:literal>Eads</emma:literal>
                </emma:interpretation>
                <emma:interpretation id="interp92" emma:lang="en-US" emma:confidence="0">
                  <emma:literal>('ach</emma:literal>
                </emma:interpretation>
                <emma:interpretation id="interp93" emma:lang="en-US" emma:confidence="0">
                  <emma:literal>each</emma:literal>
                </emma:interpretation>
                <emma:interpretation id="interp94" emma:lang="en-US" emma:confidence="0">
                  <emma:literal>(=ach</emma:literal>
                </emma:interpretation>
              </emma:one-of>
            </emma:emma>
          </inkml:annotationXML>
          <inkml:trace contextRef="#ctx0" brushRef="#br1" timeOffset="69865.3409">4994-2244 120,'0'0'129,"0"0"-1,17 18 3,-11 14-56,7 30-29,-9 4-16,8 16-9,-5 3-9,5 6-3,1-4-4,3-8-4,5-16 0,0-26 0,4-18-1,0-25 0,2-19 0,-2-19-2,2-12 2,0-11 0,2 1-1,-2 8-1,-2 10 2,2 21 0,-5 19 2,-1 22 0,-4 21-1,-5 24 1,-1 15-7,-5 10-16,8 11-109,-5-12-2,3-14-4,3-15-1</inkml:trace>
          <inkml:trace contextRef="#ctx0" brushRef="#br1" timeOffset="68240.2593">3122-2180 99,'-8'-29'112,"8"29"1,-21-2 3,21 2-63,-27 37-10,9-1-10,7 16-12,-3 2-4,3 14-5,5 3-4,6 0-3,6-5-3,11-2-1,4-12-2,10-10 2,4-11-2,9-14-3,2-5-5,-3-12-12,7 2-23,-13-10-47,3-2-30,-9 1 0,-6-1 0</inkml:trace>
          <inkml:trace contextRef="#ctx0" brushRef="#br1" timeOffset="68709.0307">3127-2126 158,'-19'-29'113,"19"29"5,27-21-10,10 19-78,-1-2-20,13 4-21,10 11-51,-3-3-51,-2 2 1,-2 5-6,-9-3 4</inkml:trace>
          <inkml:trace contextRef="#ctx0" brushRef="#br1" timeOffset="68475.6437">3201-1758 174,'-33'-21'121,"33"21"2,-2-25-5,15 7-76,11 11-21,6 1-21,7-2-38,9 6-79,1 0-2,-3 0-6,0 2 2</inkml:trace>
          <inkml:trace contextRef="#ctx0" brushRef="#br1" timeOffset="69177.8039">4078-1648 121,'0'0'113,"17"-23"0,-11 0-1,-8-6-69,6 4-16,-6-4-10,-2 2-6,-9 2-4,-5 9-2,-11 3 0,-5 11-3,-1 8 1,-7 13-2,-1 10-1,3 13 0,1 8 1,8 6-2,6 2 1,12-6 1,9-9-1,12-11 2,11-16-3,10-18 2,9-17-1,3-14 2,1-8 1,-3-5 1,1 0 3,-7 3-1,-6 5 2,-4 13-1,-23 25 0,31-20-2,-31 20-2,25 20-6,-6 7-17,-5-4-37,9 10-65,6-1-2,2-8-2,7-3 1</inkml:trace>
          <inkml:trace contextRef="#ctx0" brushRef="#br1" timeOffset="69505.942">4697-1814 20,'13'-46'88,"-13"46"5,6-46 1,-4 15-43,-8 11-18,-9-3-1,15 23 0,-41-21 2,20 27 0,-16 5 1,7 20-2,-7 4-3,12 19-5,0 2-8,13 9-3,8-1-8,14-6-4,15-12-14,8-17-18,21-2-38,2-23-59,2-14-4,-1-15 2,-3-13-2</inkml:trace>
        </inkml:traceGroup>
        <inkml:traceGroup>
          <inkml:annotationXML>
            <emma:emma xmlns:emma="http://www.w3.org/2003/04/emma" version="1.0">
              <emma:interpretation id="{CA0D2D1A-AD72-44D3-9E18-7C87679E1767}" emma:medium="tactile" emma:mode="ink">
                <msink:context xmlns:msink="http://schemas.microsoft.com/ink/2010/main" type="inkWord" rotatedBoundingBox="7980,7520 14149,7347 14187,8706 8018,8879"/>
              </emma:interpretation>
              <emma:one-of disjunction-type="recognition" id="oneOf19">
                <emma:interpretation id="interp95" emma:lang="en-US" emma:confidence="0">
                  <emma:literal>"unknown"</emma:literal>
                </emma:interpretation>
                <emma:interpretation id="interp96" emma:lang="en-US" emma:confidence="0">
                  <emma:literal>"um K mown"</emma:literal>
                </emma:interpretation>
                <emma:interpretation id="interp97" emma:lang="en-US" emma:confidence="0">
                  <emma:literal>"um k mown"</emma:literal>
                </emma:interpretation>
                <emma:interpretation id="interp98" emma:lang="en-US" emma:confidence="0">
                  <emma:literal>"Unknown"</emma:literal>
                </emma:interpretation>
                <emma:interpretation id="interp99" emma:lang="en-US" emma:confidence="0">
                  <emma:literal>"um Y mown"</emma:literal>
                </emma:interpretation>
              </emma:one-of>
            </emma:emma>
          </inkml:annotationXML>
          <inkml:trace contextRef="#ctx0" brushRef="#br1" timeOffset="71287.2877">8190-2078 190,'0'0'125,"0"0"3,-2 31-46,4 11-45,-15 1-8,11 13-13,-2 3-6,2-1-5,2-6-5,2-9 3,9-16 0,7-14-1,3-17 1,6-17-1,2-12 0,2-15-3,3-4-2,1-8-7,-2 4-9,-6-3-11,9 18-25,-18 1-47,5 13-25,-23 27 0,25-12 3</inkml:trace>
          <inkml:trace contextRef="#ctx0" brushRef="#br1" timeOffset="71490.4157">8337-1777 192,'0'0'133,"0"0"-1,0 0 0,32-6-90,-14 8-15,11 15-10,-2 1-11,5 7-9,3 11-28,-12-5-97,8-4-6,0-4-3,-2-13 0</inkml:trace>
          <inkml:trace contextRef="#ctx0" brushRef="#br1" timeOffset="72224.83">8770-1523 131,'-5'-23'115,"16"-4"1,1-8-3,3-11-80,12 4-8,2-8-11,0 3-8,4 5-2,-2 3-5,1 14 3,-3 10-2,-4 15 2,-5 11-1,-5 16 1,-3 14 1,-7 7-2,1 12 2,-4-6-2,0-2 1,4-12 0,3-13 1,-9-27 0,24 0 1,-7-27-1,4-11 2,0-14-1,-1-6-2,1-2 1,2 6-3,-2 8 1,-2 11-1,-1 18 2,-18 17-2,25 8 2,-14 19 0,-7 9 0,0 5 0,-2 1 0,2-1 2,0-9-3,5-7 3,-9-25-4,35 14 2,-12-20-1,2-11-1,2-6 0,0-4-2,2 0-1,-4 0-10,0 17-20,-25 10-91,27 0-3,-17 19 1,-6 1-2</inkml:trace>
          <inkml:trace contextRef="#ctx0" brushRef="#br1" timeOffset="73568.6453">9850-1976 1,'6'-21'64,"-6"21"17,-21-29-27,21 29-11,-37-10-3,16 16-6,-8 6 1,4 13 0,-8 0-5,6 15-1,-4-3-6,10 13-1,2-9-9,13 7 1,4-10-9,15-5-3,7-8-4,11-15-2,11-6-4,0-14-1,5-9-2,-5-12-4,-3-2 0,-12-15-6,-2 4 6,-16-1-4,-7 7 7,-13 1-1,-5 10 7,-9 4 4,-6 6 7,4 13 9,-7 8 3,3 11 6,2 4-2,6 12 3,-2 2-5,13 11-1,1-3-5,9 7-2,7-8-6,9-1-4,9-12-1,8-12-2,13-9-1,1-15 0,12-9-1,-3-18-2,2-1 1,-6-9 1,-5 3 1,-9 1 1,-11 7 3,-11 4 0,-8 8 4,-6 23 3,0 0 1,-25 4-1,11 17 2,-3 10 2,3 6-3,3 9 1,5 4-5,8 2-1,6-9 0,13 1 0,6-17-3,11-10-1,5-17 0,5-15 0,2-14 0,0-17-1,-7-6 0,-3-2-1,-9 0 3,-6 5-2,-10 7 4,-9 11-1,-8 12 3,2 19 2,-19 11-1,4 16 2,-1 8-2,1 11 1,5 3-5,6 3 3,6 2-5,8-4 1,9-12-1,14-11 1,7-15-2,5-12 1,3-17-1,0-12 1,-4-12 0,-5-11-2,-8-6-1,-14-3 0,-9 5 0,-10 4-3,-6 11-2,-13 1-8,-2 22-14,-12-3-23,16 19-69,-10 2-8,10 6 4,19-6-4</inkml:trace>
          <inkml:trace contextRef="#ctx0" brushRef="#br1" timeOffset="74162.4227">10912-1523 178,'0'0'118,"0"0"0,16-21-36,1-18-57,10-1-10,0-10-7,2-4-5,4-2-1,-2 2-3,-1 12 1,-5 9 2,-5 19 0,-20 14 2,29 14 0,-18 22 0,-9 9-2,0 13 4,-4 9-4,0 1 0,4-5 0,2-11 0,8-15-3,3-16 2,6-21 0,6-17 2,0-24 2,4-11-1,-2-23 3,4-2-2,-4-6 2,3 8 1,-10 7 0,1 16-2,-6 14 1,-17 38 1,21-2-1,-17 33 0,-2 19-1,-2 11-4,0 9-8,2-3-15,13 7-47,-5-20-64,7-18-4,3-15 1,5-21-3</inkml:trace>
          <inkml:trace contextRef="#ctx0" brushRef="#br1" timeOffset="74459.3497">12127-2666 170,'11'23'132,"-16"4"-1,-1 8-2,-13 5-91,11 7-36,6 12-42,-10-7-84,10-9-5,2-10-2,0-33 0</inkml:trace>
          <inkml:trace contextRef="#ctx0" brushRef="#br1" timeOffset="74615.5761">12300-2627 180,'0'0'135,"4"38"-3,-13 8-1,-9 8-97,7 16-21,3 7-48,-4-6-91,5-11-2,5-8-7,2-21 0</inkml:trace>
          <inkml:trace contextRef="#ctx0" brushRef="#br1" timeOffset="75256.2295">6129-2629 173,'0'0'126,"0"0"-1,0 0-1,0 0-83,23 23-20,-7 4-16,5 9-30,-4-9-67,8 2-33,2-2-3,-4-11 2</inkml:trace>
          <inkml:trace contextRef="#ctx0" brushRef="#br1" timeOffset="75443.7381">6324-2687 195,'0'0'128,"4"23"0,7-2-2,-1 2-89,11 16-14,2 1-23,-3-7-39,12 4-83,-3-1-7,-4-9-2,0-4-3</inkml:trace>
          <inkml:trace contextRef="#ctx0" brushRef="#br1" timeOffset="70443.4911">6673-2009 127,'-21'18'122,"-6"5"-1,5 10 1,3 15-72,-2-4-12,19 12-14,4 0-10,19 0-3,10-10-6,15-11-1,12-12-2,8-15-1,3-14-2,2-15 0,-7-12 0,-8-13-1,-12-8 0,-17-8-4,-11 0-6,-16-1-4,-4 11-13,-19-4-20,3 21-45,-7 8-32,0 8 6,8 19-3</inkml:trace>
          <inkml:trace contextRef="#ctx0" brushRef="#br1" timeOffset="70881.0125">7230-1561 150,'0'0'119,"-19"-31"3,19 0-4,4-15-78,9 7-19,-1-7-7,7 0-9,2 9-2,0 2-3,2 14 0,-1 13 1,-1 8-2,-21 0 3,31 37-2,-20 2 2,-5 1-2,2 8 1,-4-5 0,3-7-2,1-7 2,-8-29-2,25 14 2,-4-28-2,-1-11 3,3-8 0,4-9 2,2 1-1,0-1 0,-2 5 0,1 12 1,-6 16 0,-1 16-1,-4 13-1,-7 16-3,-4 9-7,7 18-27,-13-1-87,8-10-3,3-4-1,3-17-1</inkml:trace>
        </inkml:traceGroup>
        <inkml:traceGroup>
          <inkml:annotationXML>
            <emma:emma xmlns:emma="http://www.w3.org/2003/04/emma" version="1.0">
              <emma:interpretation id="{4404A3DF-4C98-495C-801F-0DF59AC1D2FC}" emma:medium="tactile" emma:mode="ink">
                <msink:context xmlns:msink="http://schemas.microsoft.com/ink/2010/main" type="inkWord" rotatedBoundingBox="15536,7719 16226,7700 16257,8817 15567,8836"/>
              </emma:interpretation>
              <emma:one-of disjunction-type="recognition" id="oneOf20">
                <emma:interpretation id="interp100" emma:lang="en-US" emma:confidence="0">
                  <emma:literal>I</emma:literal>
                </emma:interpretation>
                <emma:interpretation id="interp101" emma:lang="en-US" emma:confidence="0">
                  <emma:literal>y</emma:literal>
                </emma:interpretation>
                <emma:interpretation id="interp102" emma:lang="en-US" emma:confidence="0">
                  <emma:literal>1</emma:literal>
                </emma:interpretation>
                <emma:interpretation id="interp103" emma:lang="en-US" emma:confidence="0">
                  <emma:literal>z</emma:literal>
                </emma:interpretation>
                <emma:interpretation id="interp104" emma:lang="en-US" emma:confidence="0">
                  <emma:literal>Y</emma:literal>
                </emma:interpretation>
              </emma:one-of>
            </emma:emma>
          </inkml:annotationXML>
          <inkml:trace contextRef="#ctx0" brushRef="#br1" timeOffset="76412.5343">13758-2464 88,'-23'-11'116,"23"11"1,-18-8 2,18 8-75,0 0-8,0 0-11,0 0-8,43 29-6,-3-4-4,5 2-4,9 6 0,7 2-4,-1 3 3,2-3-3,-6-2 2,-4-6-2,-8 0 2,-9-6-1,-10-4 1,-25-17-1,25 29 1,-25-29-1,-14 29 1,-9-8 4,-10 0-2,-13 10 1,-4 4-1,-8 2 1,-5 1 0,-1-3 1,2-2 0,6-8-3,10-2 0,6-10-4,11-5-5,29-8-18,-31 12-27,31-12-71,0 0-1,25 19-2,-6-6 1</inkml:trace>
          <inkml:trace contextRef="#ctx0" brushRef="#br1" timeOffset="76646.9206">13767-1367 152,'0'0'125,"-7"-31"0,18 12 0,16 3-81,2-18-11,23 5-15,6-6-9,10-3-10,5 3-12,-4-9-30,8 9-80,-11 4 0,-8 2-5,-12 8 2</inkml:trace>
        </inkml:traceGroup>
        <inkml:traceGroup>
          <inkml:annotationXML>
            <emma:emma xmlns:emma="http://www.w3.org/2003/04/emma" version="1.0">
              <emma:interpretation id="{3D0D8198-43FA-4099-9A8F-740FFBA146F9}" emma:medium="tactile" emma:mode="ink">
                <msink:context xmlns:msink="http://schemas.microsoft.com/ink/2010/main" type="inkWord" rotatedBoundingBox="16873,7973 17671,7950 17692,8712 16894,8734"/>
              </emma:interpretation>
              <emma:one-of disjunction-type="recognition" id="oneOf21">
                <emma:interpretation id="interp105" emma:lang="en-US" emma:confidence="1">
                  <emma:literal>c</emma:literal>
                </emma:interpretation>
                <emma:interpretation id="interp106" emma:lang="en-US" emma:confidence="0">
                  <emma:literal>o</emma:literal>
                </emma:interpretation>
                <emma:interpretation id="interp107" emma:lang="en-US" emma:confidence="0">
                  <emma:literal>•</emma:literal>
                </emma:interpretation>
                <emma:interpretation id="interp108" emma:lang="en-US" emma:confidence="0">
                  <emma:literal>G</emma:literal>
                </emma:interpretation>
                <emma:interpretation id="interp109" emma:lang="en-US" emma:confidence="0">
                  <emma:literal>0</emma:literal>
                </emma:interpretation>
              </emma:one-of>
            </emma:emma>
          </inkml:annotationXML>
          <inkml:trace contextRef="#ctx0" brushRef="#br1" timeOffset="77209.4521">15688-1828 121,'32'-32'108,"-8"-11"-3,6-5-18,-5 4-59,-13-6-7,0 9-7,-16-3 1,-6 9 0,-17 2-1,-6 8 0,-23 4 1,-5 19 1,-20 10-1,-6 23 2,-4 19-1,-1 23-1,5 8-2,18 19-1,15 4-2,25 0-1,25-13-2,31-18-1,21-30-4,20-26-2,18-23-2,3-27-5,4-17-2,-7-25-17,-1 0-23,-29-2-85,-8 2 1,-17 13-4,-21 8 1</inkml:trace>
        </inkml:traceGroup>
      </inkml:traceGroup>
    </inkml:traceGroup>
    <inkml:traceGroup>
      <inkml:annotationXML>
        <emma:emma xmlns:emma="http://www.w3.org/2003/04/emma" version="1.0">
          <emma:interpretation id="{E3B6C976-3650-463A-A01A-06A572A7C49F}" emma:medium="tactile" emma:mode="ink">
            <msink:context xmlns:msink="http://schemas.microsoft.com/ink/2010/main" type="paragraph" rotatedBoundingBox="1847,10065 24535,9634 24574,11691 1886,121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401506A-091C-4884-9894-A7F31E74E431}" emma:medium="tactile" emma:mode="ink">
              <msink:context xmlns:msink="http://schemas.microsoft.com/ink/2010/main" type="line" rotatedBoundingBox="1847,10065 24535,9634 24574,11691 1886,12122"/>
            </emma:interpretation>
          </emma:emma>
        </inkml:annotationXML>
        <inkml:traceGroup>
          <inkml:annotationXML>
            <emma:emma xmlns:emma="http://www.w3.org/2003/04/emma" version="1.0">
              <emma:interpretation id="{62D82312-CE7B-4CDD-84E6-9319B04604D9}" emma:medium="tactile" emma:mode="ink">
                <msink:context xmlns:msink="http://schemas.microsoft.com/ink/2010/main" type="inkWord" rotatedBoundingBox="1849,10208 5346,10142 5364,11130 1868,11196"/>
              </emma:interpretation>
              <emma:one-of disjunction-type="recognition" id="oneOf22">
                <emma:interpretation id="interp110" emma:lang="en-US" emma:confidence="1">
                  <emma:literal>Solve</emma:literal>
                </emma:interpretation>
                <emma:interpretation id="interp111" emma:lang="en-US" emma:confidence="0">
                  <emma:literal>Salve</emma:literal>
                </emma:interpretation>
                <emma:interpretation id="interp112" emma:lang="en-US" emma:confidence="0">
                  <emma:literal>solve</emma:literal>
                </emma:interpretation>
                <emma:interpretation id="interp113" emma:lang="en-US" emma:confidence="0">
                  <emma:literal>salve</emma:literal>
                </emma:interpretation>
                <emma:interpretation id="interp114" emma:lang="en-US" emma:confidence="0">
                  <emma:literal>Selve</emma:literal>
                </emma:interpretation>
              </emma:one-of>
            </emma:emma>
          </inkml:annotationXML>
          <inkml:trace contextRef="#ctx0" brushRef="#br2" timeOffset="97210.4442">484 155 44,'-9'-46'92,"5"25"-2,-10-10 5,-3 8-62,-4 9-6,-14-1 0,0 13-2,-15 0 0,2 14 0,-10-1-1,10 12-1,-2-3-3,11 10-1,8-6-7,12 4-4,13-4-3,12-3-2,15-2-1,12-7 0,10-1-1,12-3-1,11 3-4,9-1 2,6 13-5,0 8-2,-4 8 1,-7 7-1,-5 10 3,-17 7 3,-15 3 7,-17 7 0,-18-13 6,-10-2 2,-19-10 1,-5-6-1,-16-17-2,-2-11-3,-8-20-2,-2-15-3,-3-6-6,-1-14-12,16 7-27,-4-7-79,20 6-5,13 1-1,15 9-3</inkml:trace>
          <inkml:trace contextRef="#ctx0" brushRef="#br2" timeOffset="97585.4628">1178 874 117,'37'-17'118,"-22"-5"-2,5-6 0,-3-3-84,-7-12-6,3-1-11,-13-2-3,0 5-6,-17 1-1,-4 9-1,-14 10 2,-11 15 0,-12 12 1,0 15 2,-4 12-1,4 15 2,6 6-3,14 9 1,17 1-3,26-2 0,15-8-7,18-18-10,20-5-35,0-31-80,15-17-1,-2-20-1,-3-17-2</inkml:trace>
          <inkml:trace contextRef="#ctx0" brushRef="#br2" timeOffset="98257.3663">1687 901 90,'0'0'106,"0"0"-1,29 8-3,-6-33-72,12-6-5,2-21-9,11-8-8,-2-15-2,2-10-4,-3-7 1,-5-1-4,-7 1 2,-8 7-2,-8 12 1,-11 9 1,-8 16-2,-9 15 2,-7 12-3,-9 13 3,-7 10 3,-3 17 5,-7 6 3,3 16 3,-1 9-1,3 19 2,-3 3 0,15 18-2,2 1-2,21 7-3,12-2-4,20-7-3,15-14 0,19-13-2,13-14-8,6-23-19,17-8-49,-9-24-49,-6-11-1,-10-9-1,-17-9-1</inkml:trace>
          <inkml:trace contextRef="#ctx0" brushRef="#br2" timeOffset="98585.5278">2493 485 108,'0'0'119,"4"19"2,-4 4-2,-2 8-76,16 19-5,-7 0-13,7 10-4,1-6-7,6 0-4,-3-14-2,7-13-2,-2-19 0,2-16-4,-4-21 1,2-13-4,-3-8-7,-7-12-15,10 10-28,-17-2-73,4 6-5,-3 13 2,-1 6-4</inkml:trace>
          <inkml:trace contextRef="#ctx0" brushRef="#br2" timeOffset="98992.7798">3166 816 128,'21'-6'117,"2"-7"-1,0-12-2,-11-8-83,15 0-12,-6-13-7,2 0-5,-5-6-1,-3 4 0,-7 1 0,-4 7 3,-8 3 3,-4 8 3,-13 6-2,-2 12 3,-12 13-6,0 15 1,-11 8 1,4 17-3,1 9-1,10 12-3,6 5 2,16 1-4,16-7 2,15-5-1,20-10-8,8-15-11,21-3-37,-7-19-82,11-10-3,-3-8-2,-5-5-2</inkml:trace>
        </inkml:traceGroup>
        <inkml:traceGroup>
          <inkml:annotationXML>
            <emma:emma xmlns:emma="http://www.w3.org/2003/04/emma" version="1.0">
              <emma:interpretation id="{69C89BB7-E7F3-4CA6-83A2-1F7F3075322B}" emma:medium="tactile" emma:mode="ink">
                <msink:context xmlns:msink="http://schemas.microsoft.com/ink/2010/main" type="inkWord" rotatedBoundingBox="6607,10228 8347,10195 8366,11174 6626,11207"/>
              </emma:interpretation>
              <emma:one-of disjunction-type="recognition" id="oneOf23">
                <emma:interpretation id="interp115" emma:lang="en-US" emma:confidence="1">
                  <emma:literal>The</emma:literal>
                </emma:interpretation>
                <emma:interpretation id="interp116" emma:lang="en-US" emma:confidence="0">
                  <emma:literal>the</emma:literal>
                </emma:interpretation>
                <emma:interpretation id="interp117" emma:lang="en-US" emma:confidence="0">
                  <emma:literal>•he</emma:literal>
                </emma:interpretation>
                <emma:interpretation id="interp118" emma:lang="en-US" emma:confidence="0">
                  <emma:literal>She</emma:literal>
                </emma:interpretation>
                <emma:interpretation id="interp119" emma:lang="en-US" emma:confidence="0">
                  <emma:literal>she</emma:literal>
                </emma:interpretation>
              </emma:one-of>
            </emma:emma>
          </inkml:annotationXML>
          <inkml:trace contextRef="#ctx0" brushRef="#br2" timeOffset="100382.4781">4774 319 77,'-14'-25'118,"14"4"2,8 0 2,9-6-74,16 9-11,0-11-9,19 6-10,0-8-6,14 4-7,-3 2-3,3 2-2,1 6-2,-5 5 0,0 7 0,-6 10 0,-6 7 1,-8 13 0,-5 10 0,-8 11 2,-6 19-1,-6 14-1,-9 10 0,-2 11 0,-1-3-1,-3-1 0,2-9 1,0-16-2,2-27 3,5-19 2,-11-25-3,35-29 1,-14-11 2,4-12-3,0-6 3,-1 2-4,1 6 3,-2 10-3,-2 17 3,-21 23 0,27 9 1,-17 20 1,-5 12-1,3 11 3,2 3-2,5 3 3,6-6-3,6-7 1,6-13-2,11-18 0,1-12-1,7-16-1,-6-15 1,2-15-2,-5-8 1,-5-8-3,-9-3 3,-8 5-3,-7 0 3,-14 8-3,-4 10 1,-13 13 1,-8 15 0,-4 10 3,-6 14 0,2 13 4,-3 13 0,11 14 4,3 6-2,11 2 1,13 5-2,17-1-1,14-2-12,11-18-34,16-6-86,7-16-6,7-15-1,1-5-4</inkml:trace>
          <inkml:trace contextRef="#ctx0" brushRef="#br2" timeOffset="99726.1937">5021 190 108,'-10'-25'114,"10"25"0,0 0-8,-31 25-61,29 15-5,-7 5-14,9 24-8,0 10-7,5 10-12,3 7-14,0-9-17,13 1-33,-6-22-56,-1-22 0,-3-21 1,-11-23 14</inkml:trace>
        </inkml:traceGroup>
        <inkml:traceGroup>
          <inkml:annotationXML>
            <emma:emma xmlns:emma="http://www.w3.org/2003/04/emma" version="1.0">
              <emma:interpretation id="{7EB032A3-7AD6-441F-9B1E-CC97A604E5F2}" emma:medium="tactile" emma:mode="ink">
                <msink:context xmlns:msink="http://schemas.microsoft.com/ink/2010/main" type="inkWord" rotatedBoundingBox="9510,10391 13977,10306 13993,11155 9526,11239"/>
              </emma:interpretation>
              <emma:one-of disjunction-type="recognition" id="oneOf24">
                <emma:interpretation id="interp120" emma:lang="en-US" emma:confidence="0">
                  <emma:literal>system</emma:literal>
                </emma:interpretation>
                <emma:interpretation id="interp121" emma:lang="en-US" emma:confidence="0">
                  <emma:literal>System</emma:literal>
                </emma:interpretation>
                <emma:interpretation id="interp122" emma:lang="en-US" emma:confidence="0">
                  <emma:literal>systems</emma:literal>
                </emma:interpretation>
                <emma:interpretation id="interp123" emma:lang="en-US" emma:confidence="0">
                  <emma:literal>Systems</emma:literal>
                </emma:interpretation>
                <emma:interpretation id="interp124" emma:lang="en-US" emma:confidence="0">
                  <emma:literal>sisters</emma:literal>
                </emma:interpretation>
              </emma:one-of>
            </emma:emma>
          </inkml:annotationXML>
          <inkml:trace contextRef="#ctx0" brushRef="#br2" timeOffset="101038.7594">8080 286 3,'-36'-29'101,"1"8"3,-11-2 2,3 2-55,-5 17-15,-4 2-2,11 14-5,-5 1-2,17 10-5,2 0-7,14 6-3,9-2-5,17 0-6,9-2 2,16-2-6,14-3 3,8 5-4,11-4 5,1 4-4,3 0 4,-2 4 1,-13 2 2,-8 5 2,-21 3 1,-16 1 1,-19-5-2,-13 0 0,-20-6 1,-11-8-1,-10-10-4,-9-14-2,-3-9-3,-3-15-6,4-2-9,3-11-15,20 9-28,9-6-59,18 6-4,17 4 2,21 2 16</inkml:trace>
          <inkml:trace contextRef="#ctx0" brushRef="#br2" timeOffset="101241.8887">8350 452 132,'0'0'132,"0"27"-1,0-27 1,10 42-78,-10-42-21,40 41-10,-7-20-12,9 0-9,7 0-12,-1-13-22,17 6-44,-7-11-56,-4-10-1,-8-9-2,-3-5 4</inkml:trace>
          <inkml:trace contextRef="#ctx0" brushRef="#br2" timeOffset="101445.0289">8878 309 108,'-27'-5'130,"27"5"-3,-27 40 2,8-7-54,6 27-37,-9 5-9,5 16-15,0 4-9,5 3-13,8-3-19,0-21-38,10-6-66,13-20-1,10-22-4,4-18 0</inkml:trace>
          <inkml:trace contextRef="#ctx0" brushRef="#br2" timeOffset="101882.553">9624 311 139,'0'0'128,"-7"-29"-7,7 29 3,-31-40-85,6 28-11,-8 1-12,-2 9-2,-9 8-4,-2 11 0,1 6 0,1 12-3,2 3 4,13 5-4,6-1 1,13-3-5,10-5 3,15-5-5,12-9 1,12-1 0,11-4-2,6-5-1,2 3-1,3-1 0,-7 3-1,-7 1 1,-7 5 0,-17 4 2,-13 2 1,-14 4 1,-15 0 0,-14-2 2,-13-4-2,-10-4-2,-10-6-4,-11-15-11,4 2-27,-16-15-89,18-3-5,7-7-1,16-4-3</inkml:trace>
          <inkml:trace contextRef="#ctx0" brushRef="#br2" timeOffset="102476.3577">9794 354 136,'-21'-31'131,"11"6"1,14 6 0,10-3-81,20 15-15,7-7-12,20 6-14,7-5-3,7 3-9,6-1-10,-6-7-25,8 13-50,-13-1-42,-7 8-2,-13 9 0</inkml:trace>
          <inkml:trace contextRef="#ctx0" brushRef="#br2" timeOffset="102288.8207">10037 313 126,'19'-4'122,"-19"4"4,20 14-3,-5 15-75,-23 0-12,8 23-13,-9 4-7,7 11-13,-2 2-6,0-5-19,10-2-22,-10-18-65,8-15-18,-4-29-2,0 0 1</inkml:trace>
          <inkml:trace contextRef="#ctx0" brushRef="#br2" timeOffset="103273.2411">10517 768 170,'0'0'125,"27"2"0,-2-21-3,2-18-95,12 0-9,-3-15-14,1-5-6,-2-1-7,-8-2 2,-8 8-4,-11 2 3,-3 11-2,-12 3 3,-7 11 2,-11 15 5,-6 12 5,-5 15 4,-5 12 2,6 19-1,-5 6 5,9 16-2,4 1 0,19 4-4,6-11 0,14-8-5,15-20 1,10-16-2,9-20-2,4-18-1,4-15 1,2-15-3,-2-6 2,-2-7-2,-8 3 0,-7 4 2,-6 8-1,-4 11 2,-8 12-2,-19 23 3,21 4-1,-19 25-1,-2 11 0,0 10-1,-4 10 2,4 2-2,2-3 1,6-7-2,2-13 2,9-16 2,4-15-2,6-18 0,6-19 1,3-15-1,3-10 0,3-8 0,0-1 1,-3 3 2,-3 10 0,-3 15 2,-6 18 0,-4 21 0,-6 17 0,-7 19-1,-4 14 0,-1 8-3,-5 9 2,0-1-2,2-7-2,0-11 4,4-15-4,3-14 2,-11-23 0,37-17 0,-10-20 0,6-17-2,5-10 2,3-11-1,3 2 1,0 4 2,-1 13-3,-1 15 3,-9 22-3,-2 19 2,-8 19 0,-6 20 0,-5 15 1,-6 11-3,-1 9-1,-3 1-12,8 4-42,-8-18-80,8-14-3,3-15-1,6-20-2</inkml:trace>
        </inkml:traceGroup>
        <inkml:traceGroup>
          <inkml:annotationXML>
            <emma:emma xmlns:emma="http://www.w3.org/2003/04/emma" version="1.0">
              <emma:interpretation id="{13101F18-4ABB-4172-909D-E82759A825D5}" emma:medium="tactile" emma:mode="ink">
                <msink:context xmlns:msink="http://schemas.microsoft.com/ink/2010/main" type="inkWord" rotatedBoundingBox="15108,9813 24535,9634 24574,11691 15147,11870"/>
              </emma:interpretation>
              <emma:one-of disjunction-type="recognition" id="oneOf25">
                <emma:interpretation id="interp125" emma:lang="en-US" emma:confidence="0">
                  <emma:literal>incrementally</emma:literal>
                </emma:interpretation>
                <emma:interpretation id="interp126" emma:lang="en-US" emma:confidence="0">
                  <emma:literal>incremental y</emma:literal>
                </emma:interpretation>
                <emma:interpretation id="interp127" emma:lang="en-US" emma:confidence="0">
                  <emma:literal>incrementally y</emma:literal>
                </emma:interpretation>
                <emma:interpretation id="interp128" emma:lang="en-US" emma:confidence="0">
                  <emma:literal>Incrementally</emma:literal>
                </emma:interpretation>
                <emma:interpretation id="interp129" emma:lang="en-US" emma:confidence="0">
                  <emma:literal>incremented y</emma:literal>
                </emma:interpretation>
              </emma:one-of>
            </emma:emma>
          </inkml:annotationXML>
          <inkml:trace contextRef="#ctx0" brushRef="#br2" timeOffset="106726.5349">16652 527 33,'-8'-21'98,"10"-4"6,-2-12-1,9-11-54,7 6-13,-1-8-3,8 7-6,-1-1-10,5 15-5,-4 12-4,0 13-1,-23 4-2,33 29 1,-22 5-3,-1 9-1,-4 5 2,-1 2-3,1-6 0,-2-5-4,2-14 2,-6-25-4,25 13 3,-8-34 1,3-13-2,5-7 3,2-7-4,5-2 3,1 4-3,-2 7 4,-2 10-2,-4 16 1,-2 15-1,-23-2 1,29 46 2,-19-4-3,-1 4 3,-1 1-4,2-3 2,5-7-3,6-16 2,4-17-3,4-20 1,2-18 0,4-7-2,-2-13 0,9-4 1,-9-1 0,3 7 1,-12 11 0,1 16 4,-25 25 2,27-10 3,-27 10 3,7 41-3,-9-3 4,-3 9-1,12 5 0,-3-6-1,15-2-2,1-9 0,16-12-2,-1-15 2,13-12-1,2-21-2,-1-10 0,1-13-5,-2-10 0,-4-3-3,-11 1 0,-4 4-1,-12 0 0,-9 10 2,-10 7 0,-6 14 5,-11 8 4,-6 13 5,-4 14 3,-4 9 5,1 18 1,-3 5 0,6 18 2,0-1-3,12 9-4,7-3-3,16-5-4,9-10-2,14-13-4,8-16 2,11-17-4,8-16 1,2-20 1,3-9-3,-5-13 0,-2-4-2,-9-3 2,-3 7-1,-11 9 1,-6 11 1,-25 34 0,25-12 4,-25 33 0,-4 14 1,-2 13 0,-3 12-1,3 5-1,4-5-1,6-6 0,7-13 0,5-20 1,9-15-2,4-16 0,6-21 2,1-11 1,5-10 0,5-6 0,-4 0 2,-3 10-1,-4 9 4,-1 14 0,-9 12 0,-5 19 1,-11 15-2,-3 17 1,-6 12-6,0 4-9,6 8-29,-8-10-86,12-8-9,5-13 2,6-21 0</inkml:trace>
          <inkml:trace contextRef="#ctx0" brushRef="#br2" timeOffset="107085.9481">19108-51 237,'-20'-35'132,"15"1"2,18 1-3,20 8-89,11-6-14,18 10-13,9-4-9,6 2-7,4 9-12,-9-5-23,5 19-61,-14 2-35,-12 6-1,-9 11-3</inkml:trace>
          <inkml:trace contextRef="#ctx0" brushRef="#br2" timeOffset="106914.0816">19358-101 227,'0'0'127,"-11"37"1,-3 3-4,7 16-87,-9 2-20,8 9-13,5 1-17,-3-11-22,17 1-39,-3-21-51,0-16-3,-8-21-3,0 0 8</inkml:trace>
          <inkml:trace contextRef="#ctx0" brushRef="#br2" timeOffset="107493.1993">19948 313 221,'25'-2'124,"-11"-21"-5,1-15 2,-5-14-91,9 3-12,-11-6-10,-8 6-7,-6 7 0,-15 9-2,-10 12 3,-9 17 1,-7 12 1,-3 19 3,-6 11-1,4 11 4,4 10-2,15 7 1,8-8-1,16 1-1,14-16 0,15-10-2,12-20 0,9-13-1,9-21 0,2-8 0,2-12-2,-2-3 1,-6-2-2,-7 9 2,-6 14-3,-4 12 0,-29 11 1,34 25 0,-22 13-2,3 8-1,1 8-6,1-9-18,22 3-91,-3-15-20,9-14-2,5-19-3</inkml:trace>
          <inkml:trace contextRef="#ctx0" brushRef="#br2" timeOffset="108382.8693">20532 454 118,'18'13'115,"5"-28"0,17-12 1,5-13-76,7-22-11,15-9-7,-3-12-12,5-10-6,-7-1-7,-8 3-5,-8 3 1,-13 9-3,-6 9 1,-10 9 1,-11 14 3,-12 11 1,-3 9 4,-9 13 6,-7 8 2,-6 16 5,-7 13 1,-3 18 3,-9 15 1,4 19 1,-6 8-2,8 17-2,9 2-4,14 4-2,13-8-3,20-5-3,18-18-1,21-19-3,18-22 0,12-24-3,8-22 0,5-26-1,1-16-4,-3-23-4,-3-4-6,-20-17-4,-1 7-3,-20-5 0,-4 13 2,-21 0 1,-7 16 4,-16 7 6,-6 12 9,-4 17 7,-13 6 9,-4 17 5,-13 8 6,1 25 4,-13 10 1,8 28 2,-10 7-2,9 26 0,-3 4-6,17 14-4,8-4-7,23 0-3,14-12-6,22-13-6,16-16-12,8-25-27,23-13-87,-4-21-1,2-18-4,-8-17-1</inkml:trace>
          <inkml:trace contextRef="#ctx0" brushRef="#br2" timeOffset="108929.7699">21872 13 240,'-15'34'124,"7"11"-4,2 18-17,1-13-75,22 8-9,2-12-12,8-7-6,8-14-4,5-17-5,5-16-3,-3-19-4,12-10-3,-8-22-2,3 5-1,-11-12 1,1 8 2,-10-5 5,-2 11 6,-10 9 9,-13 7 8,-2 18 7,-2 18 5,-21-5 3,21 5 1,-29 42-1,15-7-3,12 15-3,0 4-5,14 13-4,7 6-4,8 8-4,10 8-3,11 5-3,4 7-4,-2 3 0,2 7-1,-9-5 4,-3 0-1,-15-7 5,-15-5 2,-12-7 2,-21-10 4,-8-8-2,-15-21 3,-8-11-4,-14-22 5,3-15-1,1-25-1,12-15 0,8-24-1,13-17 3,17-13-4,14-12 2,20-2-10,7-4-18,21 14-72,-8-2-40,5 13 2,-1 10-8</inkml:trace>
          <inkml:trace contextRef="#ctx0" brushRef="#br2" timeOffset="103742.0143">13328 271 178,'-19'27'125,"1"11"-1,3 5-5,11 13-87,4 1-9,17 3-20,12 2-23,0-20-40,17-11-63,3-17 0,3-22-2,-2-19-2</inkml:trace>
          <inkml:trace contextRef="#ctx0" brushRef="#br2" timeOffset="104273.2911">13706 645 169,'23'-12'128,"-10"-19"-2,-1-15-3,7-2-87,-3-10-12,7 8-8,0 2-11,2 11 0,-4 12-5,0 14 2,-21 11-2,29 38-3,-19 1 3,-2 11-3,-1 6 4,1 1-3,0-5 2,5-11-3,5-18 5,9-19-2,2-16 0,5-20 2,-1-11-2,4-9 3,1-4-1,-3 0 1,-4 8-2,-2 12 5,-6 16-5,0 18 3,-4 22-1,-5 16-4,-1 14 2,-1 8-8,5 10-18,-7-11-45,13-6-56,4-11-4,2-21 0,4-19-1</inkml:trace>
          <inkml:trace contextRef="#ctx0" brushRef="#br2" timeOffset="103882.6484">13486-37 108,'-31'-22'103,"31"22"-4,-27-7-14,27 7-105,16 48-69,1-19-6,14 19-6,-4-2 12</inkml:trace>
          <inkml:trace contextRef="#ctx0" brushRef="#br2" timeOffset="105320.2319">15121 209 1,'6'-21'34,"-14"-8"49,8 29 2,-29-23-35,0 17-7,2 14-1,-10 5-4,1 14-1,-5 4-4,3 19-4,-1-2-5,14 10-7,4-4-5,19 2-4,12-6-2,15-4-9,15-13 0,12-15-4,12-9 0,7-20-2,4-9-1,-5-22-5,1-4-2,-13-14 0,-4 2-3,-14-5 4,-13 11-3,-13 1 4,-8 13-1,-10 11 8,4 27 1,-31-21 6,12 23 3,-1 9 4,1 1 3,4 7 2,3 2 0,6 0-1,6-21-1,14 29-1,5-21 0,10-4-5,8-6-4,5-4-5,8-5-1,-2-3-3,3-1 1,-5 1 1,-6-1 0,-11 3 4,-11-1 4,-18 13 5,0 0 5,0 0 1,-18-10 4,-7 18 1,-6 3 3,2 7 2,-7 3 0,7 10-1,-6 5 1,10 9-3,0-1 0,15 6-5,5-4-2,16-1-5,12-7-1,16-5-4,13-18-1,15-11-1,7-8-3,5-15-2,4-6-4,-8-17-1,-4 1-4,-15-11 3,-8 6-1,-17-6 4,-12 8 2,-13 5 5,-10 4 4,-13 12 7,-14 8 4,-4 13 3,-9 8 2,0 17 2,-3 8-2,7 15-3,7 2 0,20 8-4,15 2-4,21-2-9,19 3-14,8-20-41,24-2-70,5-12 0,2-12-2,-2-11-1</inkml:trace>
        </inkml:traceGroup>
      </inkml:traceGroup>
    </inkml:traceGroup>
    <inkml:traceGroup>
      <inkml:annotationXML>
        <emma:emma xmlns:emma="http://www.w3.org/2003/04/emma" version="1.0">
          <emma:interpretation id="{76E9ACAF-75F4-461F-AF3F-D1D945F8FD7C}" emma:medium="tactile" emma:mode="ink">
            <msink:context xmlns:msink="http://schemas.microsoft.com/ink/2010/main" type="paragraph" rotatedBoundingBox="5056,11741 30988,11890 30979,13565 5047,1341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5815E20-3D60-4E3E-99B0-E9B85BE1E1F0}" emma:medium="tactile" emma:mode="ink">
              <msink:context xmlns:msink="http://schemas.microsoft.com/ink/2010/main" type="inkBullet" rotatedBoundingBox="5056,11741 6122,11747 6114,13270 5048,13264"/>
            </emma:interpretation>
            <emma:one-of disjunction-type="recognition" id="oneOf26">
              <emma:interpretation id="interp130" emma:lang="en-US" emma:confidence="1">
                <emma:literal>f,</emma:literal>
              </emma:interpretation>
              <emma:interpretation id="interp131" emma:lang="en-US" emma:confidence="0">
                <emma:literal>f</emma:literal>
              </emma:interpretation>
              <emma:interpretation id="interp132" emma:lang="en-US" emma:confidence="0">
                <emma:literal>E,</emma:literal>
              </emma:interpretation>
              <emma:interpretation id="interp133" emma:lang="en-US" emma:confidence="0">
                <emma:literal>fm,</emma:literal>
              </emma:interpretation>
              <emma:interpretation id="interp134" emma:lang="en-US" emma:confidence="0">
                <emma:literal>fm</emma:literal>
              </emma:interpretation>
            </emma:one-of>
          </emma:emma>
        </inkml:annotationXML>
        <inkml:trace contextRef="#ctx0" brushRef="#br2" timeOffset="164300.3039">3523 2531 122,'0'0'113,"0"0"-4,0 0 2,23 0-87,0-25-13,6-17 3,9-18-12,5-19-4,1-12-2,2-9 1,-3-8-5,-7 2 4,-14 2-3,-3 16 5,-17 14 3,-14 13 8,-7 28 6,-16 16 2,-9 30 3,-14 16 1,4 35 4,-11 15-4,13 34 1,-2 20-9,15 16 0,8 9-4,18 5-3,13-5-4,15-15-3,8-20-3,6-26-5,10-30-1,-3-38-11,1-25-2,-16-37-3,0-19 2,-21-23 4,-7-2 0,-18-6 8,-12 2 5,-11 8 11,-8 9 9,2 14 5,-6 14 1,10 16 0,2 3 1,17 17-3,10 2-2,21-2-5,9 29-3,18-12-2,14-5-4,11-5-6,15-1-19,-3-17-54,9 3-46,-5-9-4,-3 1-1,-11-1-4</inkml:trace>
        <inkml:trace contextRef="#ctx0" brushRef="#br2" timeOffset="164659.6965">4240 2620 187,'13'25'126,"-7"8"1,-2 13-4,-8 6-103,-4 8-29,6 7-97,-13-3-18,-2-10 0,3-12-3</inkml:trace>
      </inkml:traceGroup>
      <inkml:traceGroup>
        <inkml:annotationXML>
          <emma:emma xmlns:emma="http://www.w3.org/2003/04/emma" version="1.0">
            <emma:interpretation id="{934A40CB-B9F0-48CF-A7DF-9FB408C673AA}" emma:medium="tactile" emma:mode="ink">
              <msink:context xmlns:msink="http://schemas.microsoft.com/ink/2010/main" type="line" rotatedBoundingBox="7111,11836 30988,11973 30979,13565 7102,13427"/>
            </emma:interpretation>
          </emma:emma>
        </inkml:annotationXML>
        <inkml:traceGroup>
          <inkml:annotationXML>
            <emma:emma xmlns:emma="http://www.w3.org/2003/04/emma" version="1.0">
              <emma:interpretation id="{0A5F2392-CE68-4EBC-886A-42F70B434DC4}" emma:medium="tactile" emma:mode="ink">
                <msink:context xmlns:msink="http://schemas.microsoft.com/ink/2010/main" type="inkWord" rotatedBoundingBox="7111,11836 9286,11848 9277,13440 7102,13427"/>
              </emma:interpretation>
              <emma:one-of disjunction-type="recognition" id="oneOf27">
                <emma:interpretation id="interp135" emma:lang="en-US" emma:confidence="0">
                  <emma:literal>digs}</emma:literal>
                </emma:interpretation>
                <emma:interpretation id="interp136" emma:lang="en-US" emma:confidence="0">
                  <emma:literal>kg</emma:literal>
                </emma:interpretation>
                <emma:interpretation id="interp137" emma:lang="en-US" emma:confidence="0">
                  <emma:literal>Egg}</emma:literal>
                </emma:interpretation>
                <emma:interpretation id="interp138" emma:lang="en-US" emma:confidence="0">
                  <emma:literal>digs}}</emma:literal>
                </emma:interpretation>
                <emma:interpretation id="interp139" emma:lang="en-US" emma:confidence="0">
                  <emma:literal>{gay</emma:literal>
                </emma:interpretation>
              </emma:one-of>
            </emma:emma>
          </inkml:annotationXML>
          <inkml:trace contextRef="#ctx0" brushRef="#br2" timeOffset="165488.8583">5350 1660 82,'0'0'116,"35"-23"0,-14 21 2,8 12-74,-8 5-5,8 18-4,-11 13-15,1 18-3,-13 11-8,-6 10-2,-12 3-5,-7-3-1,-8-6-5,-4-13-2,0-12-5,-7-18 1,9-13-2,-2-15 1,10-4 1,1-10 2,20 6 3,-15-23 5,15 23 4,8-23 3,-8 23 3,34-2 2,-16 15 2,5 14 2,-6 6 1,4 23 0,-9 4-3,1 11-5,-7 0 0,2-1-4,-4-7-4,3-9-10,5-9-20,-12-45-43,23 27-57,-4-37 0,5-13-6,1-20 4</inkml:trace>
          <inkml:trace contextRef="#ctx0" brushRef="#br2" timeOffset="166081.638">6179 2123 1,'10'-29'68,"-14"-6"23,0 14 6,4 21-57,-33-21 4,12 32-1,-17 5-1,5 22 2,-13 3-6,11 18-4,-6-5-9,11 8-3,3-10-9,13-4-3,8-17-7,14-12-1,13-17-3,8-15-2,4-10-1,4-14-3,5-2 0,-2-7-1,-1 4 2,-6 5-2,-6 10 4,-6 10 1,-2 13 4,-19 4 3,21 35 2,-13 7 2,-4 10-2,4 14 4,-1 11-2,3 13-3,-2-3-1,3 4-1,-1-5 1,-2-1 0,-1-8 2,-7-4-4,-7-15 2,-5-8 2,-9-13-1,-8-12 0,-6-17-1,-1-14 0,-1-21 0,4-10-2,6-17 1,8-7-2,11-11 0,8-1-1,12 8-10,5 1-11,14 20-40,-4-1-69,6 13-2,-2 7-1,3 19-3</inkml:trace>
          <inkml:trace contextRef="#ctx0" brushRef="#br2" timeOffset="166566.0533">6555 3003 162,'8'-25'115,"0"-6"-6,3-3-3,-3 5-101,0 2-1,-1 4-6,-7 23 3,4-23 3,-4 23 4,0 0 5,-17 28 1,11-4 3,-4 3-2,5 9 2,-1-1-4,8 3-2,4-7-6,7 0-2,4-6-3,1-4-2,5-3 0,-4-5 0,-19-13 0,27 21-1,-27-21 2,-6 20 2,-15-9 1,-6 1 3,-6-3 2,-3-1 3,-1-6 0,4 2 3,1-8-2,12 0 0,20 4-1,-15-21-3,15 21-3,17-23-6,10 13-10,-2-15-29,22 8-91,-5-8-5,8 0-1,-4-8-1</inkml:trace>
          <inkml:trace contextRef="#ctx0" brushRef="#br2" timeOffset="167128.5633">7093 1918 87,'-4'39'119,"0"9"0,2 10-4,4 15-64,-2-13-25,10 7-12,5-9-15,5-10-10,7-13-12,-4-22-10,10-5-8,-8-25-13,7 1-1,-12-20 1,3 7 19,-10-12 15,-5 7 25,-4 9 18,-10 0 18,6 25 16,0 0 8,-21 19 2,2-2-13,13 28-10,-8-5-15,12 18-6,-1-2-10,8 13-4,5 4-5,7-1-5,3 1 2,3-2-5,2-5 5,-2-1-5,-4-7 6,-7-10-1,-8-13 7,-8-4 3,-12-6 0,-5 0 1,-12-10-1,-3-1-1,-9-5-7,-1-3-9,6 13-38,-5-15-90,9 8-4,3-10-2,10 5-4</inkml:trace>
        </inkml:traceGroup>
        <inkml:traceGroup>
          <inkml:annotationXML>
            <emma:emma xmlns:emma="http://www.w3.org/2003/04/emma" version="1.0">
              <emma:interpretation id="{BF951807-CDC3-4654-B3C8-A0A387AD3639}" emma:medium="tactile" emma:mode="ink">
                <msink:context xmlns:msink="http://schemas.microsoft.com/ink/2010/main" type="inkWord" rotatedBoundingBox="11493,12530 13050,12539 13047,13035 11491,13026"/>
              </emma:interpretation>
              <emma:one-of disjunction-type="recognition" id="oneOf28">
                <emma:interpretation id="interp140" emma:lang="en-US" emma:confidence="0">
                  <emma:literal>z</emma:literal>
                </emma:interpretation>
                <emma:interpretation id="interp141" emma:lang="en-US" emma:confidence="0">
                  <emma:literal>1</emma:literal>
                </emma:interpretation>
                <emma:interpretation id="interp142" emma:lang="en-US" emma:confidence="0">
                  <emma:literal>Z</emma:literal>
                </emma:interpretation>
                <emma:interpretation id="interp143" emma:lang="en-US" emma:confidence="0">
                  <emma:literal>W</emma:literal>
                </emma:interpretation>
                <emma:interpretation id="interp144" emma:lang="en-US" emma:confidence="0">
                  <emma:literal>u</emma:literal>
                </emma:interpretation>
              </emma:one-of>
            </emma:emma>
          </inkml:annotationXML>
          <inkml:trace contextRef="#ctx0" brushRef="#br2" timeOffset="242312.3905">9813 2501 20,'-36'-4'96,"3"4"0,0-2 5,2 0-63,12 10 5,-2-8-8,21 0-6,0 0-4,0 0-4,0 0-4,29 19-3,5-21-2,13 0-4,20-2-2,14-3-3,14-1-1,9-2-3,13 6-5,-3-1-7,4 8-12,-10-10-14,-2 18-27,-20-7-47,-12 4 0,-13 3-2,-16-3 41</inkml:trace>
          <inkml:trace contextRef="#ctx0" brushRef="#br2" timeOffset="242843.6674">10808 2360 27,'0'0'89,"0"0"6,8-23-17,-8 23-41,27-2-7,-2 8-6,2 1-5,8 5-4,1 3-6,5-1-3,1 3-3,-1 1-1,-3-1-2,-9 2-1,-6-1 3,-11 3-2,-8 0 2,-10 8-1,-10 0 2,-9 6-3,-9 3 3,-3-1-4,-5 1 3,3-5-1,-1-6 5,7 0 0,0-15 4,12-5 0,21-7 3,-23-19-2,19-8 2,12-2-1,1-13-7,5-3 2,3-3-7,-2-2-2,-1 4-10,-6-2-7,5 19-23,-15 2-69,2 9 1,0 18-6,-15-19 2</inkml:trace>
        </inkml:traceGroup>
        <inkml:traceGroup>
          <inkml:annotationXML>
            <emma:emma xmlns:emma="http://www.w3.org/2003/04/emma" version="1.0">
              <emma:interpretation id="{3878605B-4AEA-4D8D-A356-FEE9CEF8927F}" emma:medium="tactile" emma:mode="ink">
                <msink:context xmlns:msink="http://schemas.microsoft.com/ink/2010/main" type="inkWord" rotatedBoundingBox="14511,11882 20956,12037 20923,13405 14479,13250"/>
              </emma:interpretation>
              <emma:one-of disjunction-type="recognition" id="oneOf29">
                <emma:interpretation id="interp145" emma:lang="en-US" emma:confidence="0">
                  <emma:literal>#8,700</emma:literal>
                </emma:interpretation>
                <emma:interpretation id="interp146" emma:lang="en-US" emma:confidence="0">
                  <emma:literal>#85700</emma:literal>
                </emma:interpretation>
                <emma:interpretation id="interp147" emma:lang="en-US" emma:confidence="0">
                  <emma:literal>#857080</emma:literal>
                </emma:interpretation>
                <emma:interpretation id="interp148" emma:lang="en-US" emma:confidence="0">
                  <emma:literal>#8570800</emma:literal>
                </emma:interpretation>
                <emma:interpretation id="interp149" emma:lang="en-US" emma:confidence="0">
                  <emma:literal>#85708000</emma:literal>
                </emma:interpretation>
              </emma:one-of>
            </emma:emma>
          </inkml:annotationXML>
          <inkml:trace contextRef="#ctx0" brushRef="#br2" timeOffset="192852.5077">13831 1803 20,'0'0'101,"0"0"3,-25-4 6,25 4-52,-27 27-5,15 2-7,-16 0-9,8 16-4,-11 7-9,4 14-4,-5 7-7,10 8-3,1 3-1,8 3-4,11 0-2,11 2-8,11-8-6,5-17-16,17-2-22,-7-22-72,11-14-5,0-19 1,-1-14-2</inkml:trace>
          <inkml:trace contextRef="#ctx0" brushRef="#br2" timeOffset="193586.9193">14342 2161 46,'4'-18'91,"-6"-9"4,0 4 2,2 23-63,-10-39-4,10 39-1,-27-23-1,27 23 1,-46 16-2,17 15-3,-6 3-4,3 17-2,-1 3-6,6 10-1,6 2-5,9-3 0,8-8 0,14-9-5,7-13-3,3-14-4,7-15-5,1-17-3,5-5-5,-8-19-7,4 3-4,-13-11 2,5 10 3,-10-7 4,-1 13 6,-8 2 8,-2 9 7,0 18 11,-8-19 3,8 19 2,0 0 2,0 0 2,-21 25-1,23-6-4,-2-19-2,8 35-4,3-14-1,5 3-2,5 5-4,4 2-3,4 5 0,2 1-2,3 6 1,-5 1 0,-2 3 3,-7 5-2,-7-2 8,-7 4-2,-12-3 5,-7 3-1,-9-6 2,-3-3 0,-7-9-2,3-10 0,-2-15-2,4-11-1,6-17-2,5-8-1,5-12-1,7-6-3,6-7-4,2-4-10,15 11-25,-10-9-26,9 15-59,-1 2 1,4 12-2,-1 2 1</inkml:trace>
          <inkml:trace contextRef="#ctx0" brushRef="#br2" timeOffset="194274.4528">14866 2828 83,'-2'-23'92,"2"23"-1,8-35-4,-6 10-76,4 0-6,-2 2-5,3 1 2,-5 3 5,-2 19 8,0-23 5,0 23 6,0 0 1,0 0 1,-11 29-1,9-2-4,-2-4-6,6 10-6,0-2-4,6 2-4,3-2-2,1-2-3,5-2-1,2-6 1,-3-1-1,-16-20 0,25 31 1,-25-31 0,9 31 1,-9-31 1,-17 29 1,-2-14 1,-4-3 2,0 1 2,-6-3 2,4 0 1,1-5 1,24-5 3,-34 8 0,34-8 0,0 0-1,0 0-3,0 0-1,19-6-3,0 2 0,4-3-4,4 1-3,2 0-8,4 6-16,-14-12-46,10 9-57,-9-7-2,3 4-2,-23 6-1</inkml:trace>
          <inkml:trace contextRef="#ctx0" brushRef="#br2" timeOffset="195071.3651">15327 2070 114,'-23'-4'108,"23"4"1,0 0 0,-15 21-71,15-21-11,25 27-4,0-9-14,11 3-1,7 2-4,11-3-3,4 1-4,1-2 0,5-3-4,-8-1 3,0-3-1,-12-1 1,-7-1 2,-10 2 4,-27-12 3,23 31 3,-23-31 4,-16 44 2,-7-21 2,-2 10 0,-15-4 2,3 10-3,-9-2-1,5 3-3,-3-3-3,2 0-6,7-2 1,6-4-8,10-4-8,19-27-26,-12 33-84,12-33-3,0 0-4,33-10 2</inkml:trace>
          <inkml:trace contextRef="#ctx0" brushRef="#br2" timeOffset="191524.3492">12696 2207 107,'-29'-11'115,"29"11"2,0 0 2,-20-18-78,20 18-5,22-11-4,8 9-11,5-8-5,17 4-7,8 0-8,9-3-12,10 13-19,-7-10-27,7 10-62,-8-2-4,-7 9-1,-16-1 0</inkml:trace>
          <inkml:trace contextRef="#ctx0" brushRef="#br2" timeOffset="190946.1965">12948 1865 107,'0'0'104,"0"0"2,0 0-28,-4 31-42,6 2-2,-4 11-11,2 16-7,-2 12-7,4 9-2,-2 6-5,2-2-12,4 2-25,-4-11-61,4-20-13,5-16 3,-11-40-5</inkml:trace>
          <inkml:trace contextRef="#ctx0" brushRef="#br2" timeOffset="191821.2169">12800 2499 110,'-14'-19'115,"14"19"-2,2-19 3,-2 19-77,23-12-6,-2 8-8,12 6-13,6-2-10,7 0-19,12 8-37,-2-6-60,7 2-1,-5-6-5,0 0 0</inkml:trace>
          <inkml:trace contextRef="#ctx0" brushRef="#br2" timeOffset="195527.8031">16561 2544 82,'6'-21'91,"5"1"-3,-11-5 4,-2-2-75,2 4-1,-9-2 3,-1 3 3,-13-3 3,-2 10 4,-16-3 2,1 18 0,-12-2-2,2 16-4,-6 7-3,4 16-5,2 9-1,15 9-3,8 8-4,17-1-5,10-4 2,16-5-5,13-15 2,11-11-5,12-19-1,4-14-7,2-13-3,-6-18-4,0-1-21,-19-22-20,7 9-66,-20-3-1,-7 2-1,-13 7 2</inkml:trace>
          <inkml:trace contextRef="#ctx0" brushRef="#br2" timeOffset="196105.957">16794 1780 109,'0'0'110,"0"0"1,0 0 1,31 11-72,-31-11-4,54 49-5,-13-3-10,16 20-3,1 17-5,2 16-1,-6 13-3,-6 8 0,-9 2-4,-10 4 0,-22-8-1,-14-12-2,-11-13-9,-18-27-26,7-8-87,-14-25-5,-3-14-1,-6-21-2</inkml:trace>
          <inkml:trace contextRef="#ctx0" brushRef="#br2" timeOffset="191227.4381">13179 1884 118,'6'18'107,"-2"16"4,0 21-24,-6 8-51,12 17 2,-8 7-9,9 8-10,-5 1-7,2-7-14,3-2-10,-5-27-22,9-9-52,-9-20-27,-6-31-3,0 0 3</inkml:trace>
          <inkml:trace contextRef="#ctx0" brushRef="#br2" timeOffset="208356.5622">17878 2703 172,'0'0'127,"0"0"1,0 0 0,0 0-77,-8-23-12,8 23-10,31-2-14,-4 6 0,2-2-10,9 2-7,12 3-6,-3-7-17,16 12-40,-11-14-65,8 6-2,-10-10-2,0 2-3</inkml:trace>
          <inkml:trace contextRef="#ctx0" brushRef="#br2" timeOffset="208840.9603">19050 2443 163,'0'0'109,"17"-39"3,-13 16-3,-2 4-75,-8-10-10,2 8-4,-13-2-1,17 23 2,-48-25-2,17 27 1,-15 3-2,3 15-2,-9 10-3,4 13-2,2 7-4,9 6-2,8 2-1,14 0-4,17-6 3,17-6-4,14-15 2,11-8-3,6-15 1,4-12-4,2-10 1,-4-11-1,-4-6-14,-17-17-28,-2 8-82,-17-7-3,-5 3 1,-14 4-3</inkml:trace>
          <inkml:trace contextRef="#ctx0" brushRef="#br2" timeOffset="207981.5431">17797 2260 141,'0'0'115,"-27"11"2,27-11 4,-31 12-72,31-12-1,-19 21-10,19-21-7,-12 21-5,12-21-5,0 0-6,21 18-4,-1-16-5,14 1-2,5-1-7,9-2-5,10 4-11,-4-13-18,17 16-50,-17-16-47,2 5 2,-15-2-5,-3 4 5</inkml:trace>
        </inkml:traceGroup>
        <inkml:traceGroup>
          <inkml:annotationXML>
            <emma:emma xmlns:emma="http://www.w3.org/2003/04/emma" version="1.0">
              <emma:interpretation id="{DE778508-D4D8-41E8-B061-8A15339917CF}" emma:medium="tactile" emma:mode="ink">
                <msink:context xmlns:msink="http://schemas.microsoft.com/ink/2010/main" type="inkWord" rotatedBoundingBox="23759,12167 27247,12410 27169,13530 23681,13287"/>
              </emma:interpretation>
              <emma:one-of disjunction-type="recognition" id="oneOf30">
                <emma:interpretation id="interp150" emma:lang="en-US" emma:confidence="0">
                  <emma:literal>-Stg</emma:literal>
                </emma:interpretation>
                <emma:interpretation id="interp151" emma:lang="en-US" emma:confidence="0">
                  <emma:literal>(togs</emma:literal>
                </emma:interpretation>
                <emma:interpretation id="interp152" emma:lang="en-US" emma:confidence="0">
                  <emma:literal>(tugs</emma:literal>
                </emma:interpretation>
                <emma:interpretation id="interp153" emma:lang="en-US" emma:confidence="0">
                  <emma:literal>-Stags</emma:literal>
                </emma:interpretation>
                <emma:interpretation id="interp154" emma:lang="en-US" emma:confidence="0">
                  <emma:literal>(tog,</emma:literal>
                </emma:interpretation>
              </emma:one-of>
            </emma:emma>
          </inkml:annotationXML>
          <inkml:trace contextRef="#ctx0" brushRef="#br2" timeOffset="211356.7114">21886 2541 220,'-19'-9'125,"19"9"4,0 0-6,0 0-82,0 0-14,42-8-11,-9 8-10,9 2-7,6 4-11,-5-3-16,13 7-31,-14-4-66,4 2 2,-9-3-6,-8 1 5</inkml:trace>
          <inkml:trace contextRef="#ctx0" brushRef="#br2" timeOffset="211544.22">21932 2719 224,'0'0'128,"0"0"-5,23 7 1,6 7-89,6-12-20,9 2-14,8 5-35,-7-7-83,5 0-7,-4-4 1,-4-2-5</inkml:trace>
          <inkml:trace contextRef="#ctx0" brushRef="#br2" timeOffset="210919.1891">22073 2281 166,'0'0'116,"0"0"5,-14 19-6,7 12-60,-5 2-32,8 17-3,-7 6-12,7 11-10,2-1-7,-4-4-22,12 3-24,-4-15-60,7-13-2,1-12-2,-10-25-1</inkml:trace>
          <inkml:trace contextRef="#ctx0" brushRef="#br2" timeOffset="211137.9499">22171 2316 183,'0'0'120,"0"0"-2,6 21 0,-10 8-76,10 19-7,-8 4-13,6 14-12,-2-3-5,0-3-14,9-2-13,-11-14-33,6-7-63,-2-12-4,-4-25-2,0 0 2</inkml:trace>
          <inkml:trace contextRef="#ctx0" brushRef="#br2" timeOffset="213231.8039">22782 2030 58,'-23'-5'100,"23"5"6,-35 15 3,14 12-49,-15-6-7,14 27-4,-14-1-12,11 20-4,-6 4-7,15 16-6,3 2-5,17 7-12,15-1-7,10-14-26,25 2-43,4-18-52,9-15 1,3-21-4,5-13 0</inkml:trace>
          <inkml:trace contextRef="#ctx0" brushRef="#br2" timeOffset="212545.2702">23012 2196 103,'-4'-31'101,"0"6"0,-8 4 0,-9 2-64,0 19-4,-16 4-6,5 17-7,-9 2-4,3 14-2,-1 5-3,10 6 0,6 0-8,13-3-2,12-5-7,8-13-4,15-6-7,2-19-3,10-4-2,-3-17-1,3 0 3,-10-10 0,2 2 5,-12-2 3,-3 6 7,-7 2 6,-7 21 6,-2-25 3,2 25 4,0 0 3,-23-14 2,23 14 3,0 0-1,-17 29-2,17-10-4,10 8-2,3 4-4,10 8-2,4 5-1,8 4-3,2 8 0,5 4-7,0 4 6,-7 3-6,-2-1 4,-10 3-3,-6-5 1,-11-1-1,-10-11 2,-7-7 3,-9-9-1,-5-9 3,-7-13-3,-3-7 1,0-16-1,-3-14 0,5-6-2,0-10-2,6-5-2,4-6-5,9 5-5,1-7-17,15 14-22,-2 3-55,8 6-3,7 2 3,0 6-2</inkml:trace>
          <inkml:trace contextRef="#ctx0" brushRef="#br2" timeOffset="213809.9563">23586 2740 107,'4'-21'98,"-6"-6"0,4 7 2,-4 1-70,2 19-5,-4-23 3,4 23-6,0 0 2,-19 13 0,17 9-3,-2-1 0,4 12-6,2-1-1,6 7-8,3-4-4,3 3-4,5-3-6,-3-8-1,3 2 0,-4-10 0,-3 0 1,-12-19 0,6 20 3,-6-20 2,-20 11 5,1-9 3,-4-4 2,2 2 2,-4-4 3,7 2 1,-1-5 0,19 7 0,-23-8-1,23 8-2,0 0-4,0 0-3,21-4-6,-21 4-12,41 2-29,-22-8-79,10-1-3,0-3 0,2-4-3</inkml:trace>
          <inkml:trace contextRef="#ctx0" brushRef="#br2" timeOffset="210044.1458">20151 2597 152,'0'0'118,"0"0"2,0 0 1,0 0-62,0 0-23,0 0-10,0 0-8,34-6-7,1 8-1,9-2-5,16 2 0,10-2-3,7-2-3,8 0-4,1-5-6,1 5-7,-14-10-12,4 8-10,-28-15-19,3 15-32,-21-7-30,-4 5 6,-27 6 1</inkml:trace>
          <inkml:trace contextRef="#ctx0" brushRef="#br2" timeOffset="210387.9128">20914 2420 164,'0'0'115,"-21"-12"3,21 12-1,0 0-73,0 0-8,0 0-12,19 14-9,4-3-3,6-3-4,8 2-3,5 1-4,3-1-2,1-1-1,-2-1 0,-3 0-1,-8 3 1,-8-3 2,-25-8 1,21 27 3,-21-27 2,-14 31 3,-5-6-2,-8-2 3,-6 6-5,-7 0 2,3 0-4,2 2-2,1-2-10,13 7-26,-3-14-88,17 3-5,7-25 0,21 21-5</inkml:trace>
        </inkml:traceGroup>
        <inkml:traceGroup>
          <inkml:annotationXML>
            <emma:emma xmlns:emma="http://www.w3.org/2003/04/emma" version="1.0">
              <emma:interpretation id="{6AA05F83-FD55-432E-A2D1-3EE2FFA74471}" emma:medium="tactile" emma:mode="ink">
                <msink:context xmlns:msink="http://schemas.microsoft.com/ink/2010/main" type="inkWord" rotatedBoundingBox="27744,12241 30986,12260 30979,13477 27737,13458"/>
              </emma:interpretation>
              <emma:one-of disjunction-type="recognition" id="oneOf31">
                <emma:interpretation id="interp155" emma:lang="en-US" emma:confidence="0">
                  <emma:literal>70,it)=0</emma:literal>
                </emma:interpretation>
                <emma:interpretation id="interp156" emma:lang="en-US" emma:confidence="0">
                  <emma:literal>7o,it)=0</emma:literal>
                </emma:interpretation>
                <emma:interpretation id="interp157" emma:lang="en-US" emma:confidence="0">
                  <emma:literal>70,it)=o</emma:literal>
                </emma:interpretation>
                <emma:interpretation id="interp158" emma:lang="en-US" emma:confidence="0">
                  <emma:literal>70909=0</emma:literal>
                </emma:interpretation>
                <emma:interpretation id="interp159" emma:lang="en-US" emma:confidence="0">
                  <emma:literal>709=0</emma:literal>
                </emma:interpretation>
              </emma:one-of>
            </emma:emma>
          </inkml:annotationXML>
          <inkml:trace contextRef="#ctx0" brushRef="#br2" timeOffset="221747.8486">25919 2626 188,'0'0'129,"-31"-4"3,31 4 1,0 0-71,0 0-13,19 12-19,5-6-10,6-3-8,9-1-4,7-2-8,-1-5-3,5 3-7,-4-6-7,6 8-15,-19-17-28,15 13-72,-21-6-5,0 8 6,-27 2-4</inkml:trace>
          <inkml:trace contextRef="#ctx0" brushRef="#br2" timeOffset="221169.6965">25992 2393 171,'-25'6'122,"25"-6"-2,-21 3 3,21-3-77,0 0-4,0 0-13,0 0-10,31 24-3,-4-3-6,2 4-2,7 4-1,1 7-6,0-5-3,9 6-5,-6-10-9,7 0-2,-13-14-10,7 5-8,-20-20-19,14 11-19,-35-9-49,21-7 2,-21 7 7,0 0 2</inkml:trace>
          <inkml:trace contextRef="#ctx0" brushRef="#br2" timeOffset="221544.7139">26121 2805 137,'-23'-2'116,"23"2"0,-25-19 3,25 19-66,-6-46-17,16 19-6,-2-12-20,7-1-3,1-1-9,-1-7-3,4 2-10,-7 0 2,3 7-2,-7-3-4,4 7 6,-7 0 1,1 6 5,0 4 6,-2 6 7,-4 19 6,0 0 1,0 0 5,0 35-1,0 9 3,-6 4-3,0 14 1,-5 3-4,7 9-5,-6-5 0,6-3-7,0-5 0,-1-9-12,7-9-4,-6-14-19,13-2-17,-9-27-21,0 0-53,0 0 3,-7-29-2,-1 4 7</inkml:trace>
          <inkml:trace contextRef="#ctx0" brushRef="#br2" timeOffset="222326.0086">26690 2044 159,'0'0'117,"0"0"1,0 0-1,27 2-76,-27-2-6,35 52-14,-10-8-7,10 14-4,1 11-4,1 10-2,-2 10 0,-1 11-5,-7-5 3,-6 1-2,-13-3-1,-6-1-2,-6-9-2,-13-13-10,3-1-22,-18-21-80,1-7-5,-2-16-1,-4-12-1</inkml:trace>
          <inkml:trace contextRef="#ctx0" brushRef="#br2" timeOffset="222982.2863">27633 2557 170,'0'0'133,"-25"13"-4,25-13 6,0 0-71,0 0-22,25 4-11,-2 2-14,-2-2-6,10 3-5,0-1-6,2-2-6,7 4-7,-9-10-19,15 17-36,-15-15-71,6 2 6,-10-4-4,2 2 6</inkml:trace>
          <inkml:trace contextRef="#ctx0" brushRef="#br2" timeOffset="223247.9253">27648 2938 248,'0'0'134,"0"0"-3,10-32 0,13 26-103,-2-6-8,10 6-10,0 3-10,4-1-10,5 13-26,-13-16-58,14 7-36,-3-4 0,1-4-3</inkml:trace>
          <inkml:trace contextRef="#ctx0" brushRef="#br2" timeOffset="223810.4507">29061 2622 153,'0'0'118,"20"-11"-2,-20 11 1,19-27-86,-19 27-3,19-29-17,-11 11-2,-6-5-5,0 4 1,-8-4 0,-4 4 1,-9 3 1,-6 5 0,-10 1 1,-7 10 2,-12 6 2,-4 15 3,-13 6 3,-2 21-2,-1 8 0,3 13-4,7 1 1,10 5-4,16-4 0,20-7-5,20-16-2,20-17-1,20-21-1,14-16 1,9-13-2,5-14-2,3-6-4,-11-17-5,-2 8-19,-24-14-61,-1 16-45,-18-2-5,-9 13 0,-14-1-3</inkml:trace>
          <inkml:trace contextRef="#ctx0" brushRef="#br2" timeOffset="219685.249">23972 2279 160,'0'0'114,"0"0"0,0 0 1,0 0-75,0 0-9,21-15-8,4 24-10,4-3-4,6 6-2,5 1-4,3 1-3,1 1-1,2-3 0,-5-1-2,1-1 0,-9-1 1,-4-1 1,-10 2 1,-19-10 1,19 31 1,-21-6 1,-9 7 4,-5 7-2,-7 7 3,-4 4-6,-7-1 7,-1 5-5,2-6 4,2-4-6,2-7-1,4-8-12,12 0-18,13-29-38,-14 19-56,14-19 1,20-10-5,-1-7 1</inkml:trace>
          <inkml:trace contextRef="#ctx0" brushRef="#br2" timeOffset="220138.3943">24997 2678 145,'14'-27'103,"-8"8"-3,-6-4-1,-4-4-83,4 4 2,-10-8-10,-1 6 9,-9 0-3,-5 7 6,-13-1 3,3 13 2,-13 2 2,7 14-3,-9 5-3,6 16-5,5 10-1,12 9-8,10 2 1,15 4-7,12 0 3,9-6-6,12-10 2,7-13-7,5-13-1,3-18-1,-2-8-7,-11-20-9,6 1-28,-20-12-70,0-1-3,-9-2 2,-6 5-1</inkml:trace>
          <inkml:trace contextRef="#ctx0" brushRef="#br2" timeOffset="220466.5376">25329 2813 269,'0'27'129,"-2"6"-2,2 13-8,-8 8-116,3 0-49,5 10-75,0-8-5,5-6-2,-1-16-3</inkml:trace>
        </inkml:traceGroup>
      </inkml:traceGroup>
    </inkml:traceGroup>
    <inkml:traceGroup>
      <inkml:annotationXML>
        <emma:emma xmlns:emma="http://www.w3.org/2003/04/emma" version="1.0">
          <emma:interpretation id="{9DDA80BF-3FEB-41FE-9C8A-5BA4467D2C97}" emma:medium="tactile" emma:mode="ink">
            <msink:context xmlns:msink="http://schemas.microsoft.com/ink/2010/main" type="paragraph" rotatedBoundingBox="4928,13748 10609,14306 10477,15648 4796,1508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24E021A-B388-4832-881A-2AB9CCA9014A}" emma:medium="tactile" emma:mode="ink">
              <msink:context xmlns:msink="http://schemas.microsoft.com/ink/2010/main" type="inkBullet" rotatedBoundingBox="4918,13856 5966,13959 5850,15141 4802,15038"/>
            </emma:interpretation>
            <emma:one-of disjunction-type="recognition" id="oneOf32">
              <emma:interpretation id="interp160" emma:lang="en-US" emma:confidence="1">
                <emma:literal>f,</emma:literal>
              </emma:interpretation>
              <emma:interpretation id="interp161" emma:lang="en-US" emma:confidence="0">
                <emma:literal>t,</emma:literal>
              </emma:interpretation>
              <emma:interpretation id="interp162" emma:lang="en-US" emma:confidence="0">
                <emma:literal>I,</emma:literal>
              </emma:interpretation>
              <emma:interpretation id="interp163" emma:lang="en-US" emma:confidence="0">
                <emma:literal>E,</emma:literal>
              </emma:interpretation>
              <emma:interpretation id="interp164" emma:lang="en-US" emma:confidence="0">
                <emma:literal>G,</emma:literal>
              </emma:interpretation>
            </emma:one-of>
          </emma:emma>
        </inkml:annotationXML>
        <inkml:trace contextRef="#ctx0" brushRef="#br2" timeOffset="168144.2407">3048 4402 95,'37'-25'102,"-4"-11"-4,11-11-4,0-7-90,-5-11 1,0-8-8,-3 3-7,-9-5 2,-9 8-1,-7 3 6,-9 10 5,-10 10 10,-11 9 4,-6 22 11,-14 11 1,1 23 7,-12 14 0,9 30-6,-7 10 1,15 25-9,6 12-3,18 15-8,14-1-4,15-3-6,11-15-3,9-14 3,4-19-7,-5-23 3,-4-28-4,-14-19 2,-21-5-1,2-40 0,-20 5 3,-18-7-1,-5-1 4,-5-3 0,2 2 5,3 7 0,8 1 2,8 14 0,25 22 0,-7-25 0,26 27-1,12 8 0,11 5-3,12 1-2,8 3-7,5-11-12,14 7-35,-9-17-70,-3-4-1,-7-11-4,-8 2 1</inkml:trace>
        <inkml:trace contextRef="#ctx0" brushRef="#br2" timeOffset="168394.2507">3958 4529 212,'35'12'133,"-25"7"-4,3 18-2,-13 1-108,0 11-15,0 18-59,-8-13-72,-1 4-5,1-18-2,2-5-4</inkml:trace>
      </inkml:traceGroup>
      <inkml:traceGroup>
        <inkml:annotationXML>
          <emma:emma xmlns:emma="http://www.w3.org/2003/04/emma" version="1.0">
            <emma:interpretation id="{1DA0D7EB-3AED-4313-B1FC-1AD461577632}" emma:medium="tactile" emma:mode="ink">
              <msink:context xmlns:msink="http://schemas.microsoft.com/ink/2010/main" type="line" rotatedBoundingBox="6897,13942 10609,14306 10477,15648 6765,15283"/>
            </emma:interpretation>
          </emma:emma>
        </inkml:annotationXML>
        <inkml:traceGroup>
          <inkml:annotationXML>
            <emma:emma xmlns:emma="http://www.w3.org/2003/04/emma" version="1.0">
              <emma:interpretation id="{D830E2EE-8499-420E-9C60-84BB589E2746}" emma:medium="tactile" emma:mode="ink">
                <msink:context xmlns:msink="http://schemas.microsoft.com/ink/2010/main" type="inkWord" rotatedBoundingBox="6897,13942 10609,14306 10477,15648 6765,15283"/>
              </emma:interpretation>
              <emma:one-of disjunction-type="recognition" id="oneOf33">
                <emma:interpretation id="interp165" emma:lang="en-US" emma:confidence="0">
                  <emma:literal>995,929</emma:literal>
                </emma:interpretation>
                <emma:interpretation id="interp166" emma:lang="en-US" emma:confidence="0">
                  <emma:literal>393,929</emma:literal>
                </emma:interpretation>
                <emma:interpretation id="interp167" emma:lang="en-US" emma:confidence="0">
                  <emma:literal>395,929</emma:literal>
                </emma:interpretation>
                <emma:interpretation id="interp168" emma:lang="en-US" emma:confidence="0">
                  <emma:literal>395.929</emma:literal>
                </emma:interpretation>
                <emma:interpretation id="interp169" emma:lang="en-US" emma:confidence="0">
                  <emma:literal>393.929</emma:literal>
                </emma:interpretation>
              </emma:one-of>
            </emma:emma>
          </inkml:annotationXML>
          <inkml:trace contextRef="#ctx0" brushRef="#br2" timeOffset="169144.2896">5169 3759 86,'0'0'112,"27"-4"3,-27 4 2,31 40-75,-23-11-7,9 25-9,-15 4-7,-2 15-8,-14 2-1,-5 0-8,-6-11-3,-8-10-1,-3-14-5,1-16 1,4-11-3,2-17 1,10-5-1,19 9 2,-25-31 0,25 31 3,4-27 2,-4 27 3,27-8 4,-8 18 2,2 3 3,2 16 2,-3 6 2,3 17 2,-6 6-2,0 11 0,-9 4-4,2 2-2,-6-3-6,3-9-8,1-5-18,-8-25-29,19-6-67,-19-27-6,33-2 0,-12-25-3</inkml:trace>
          <inkml:trace contextRef="#ctx0" brushRef="#br2" timeOffset="169738.0713">6019 4188 41,'4'-29'95,"0"2"1,-6 0-1,-8-1-64,10 28-2,-40-20-4,13 28-3,-12 4 2,1 20-2,-7 3-2,7 13-1,-1 0-5,14 4-1,6-9-5,15-3-1,10-13-5,-6-27-1,40 12-3,-11-28-1,8-7-1,0-11-4,3-3-1,-7-2-1,0 1 2,-6 3-1,-2 8 3,-6 8 1,-19 19 4,21-14 4,-21 14 3,12 31 3,-5 2-2,5 13 4,-2 10-3,9 15 1,-2 5-3,1 6 2,-1 1-4,0-2 0,-7-2 1,-4-9-5,-10-13 5,-4-10-3,-9-18 4,-8-10-4,-6-19 3,-2-14-1,-7-15-1,7-13 3,2-8-5,4-6 3,12-2-8,7-3-5,12 12-13,5-8-23,20 24-50,-2-4-27,6 12-2,2 2-2</inkml:trace>
          <inkml:trace contextRef="#ctx0" brushRef="#br2" timeOffset="170269.3791">6395 4878 56,'8'-33'83,"7"3"-1,-7-3-27,-2 6-57,3 2 4,-5 2 6,-4 23 9,-2-18 6,2 18 10,0 0 3,-19 35 4,4-16-1,13 16-2,-6-8-9,12 10-7,-4-5-5,15-1-7,-1-2-4,5-4-10,2-2 1,2-5-6,-3-3 5,-1-5-5,-19-10 4,17 21-3,-17-21 4,0 0 3,-32 27 4,8-16 1,-6-3 1,-1 2 3,0-3 2,6-1 3,2-10 1,23 4-1,-18-9 0,18 9-2,16-18-2,5 5-6,6 5-13,-4-13-30,23 15-82,-15-9-5,10 7-5,-10-5 1</inkml:trace>
          <inkml:trace contextRef="#ctx0" brushRef="#br2" timeOffset="170472.4788">6769 4928 218,'4'33'129,"-4"0"-2,-6 3-8,6 5-120,0 13-64,-9-12-61,7 1-3,-4-13-4,8-8-2</inkml:trace>
          <inkml:trace contextRef="#ctx0" brushRef="#br2" timeOffset="171331.9009">7554 4418 1,'-2'-37'13,"10"6"61,-14-7 3,-2 1-47,-3 8-1,-11 0 9,-1 16 0,-15 1 3,5 22-1,-19 5 1,13 22-4,-11 1-5,15 16-5,1 2-10,16 6-4,7-6-9,11-8-6,15-11-9,5-16-5,16-10-6,-1-26-3,11-4-3,-9-20-2,7-3 4,-13-10 3,0 5 9,-14 1 8,-7 4 13,-4 13 6,-12 2 9,6 27 4,-16-23 4,16 23 2,-19 9-2,19 9-4,-4 3-8,12 12-2,2 9-5,11 10-2,2 8-5,4 7-1,6 5-3,3 1 2,-3 6 0,-8-2-4,-4-4 4,-13-2-3,-6-9 4,-10-6-3,-11-8 4,-10-11-5,-9-12 5,-3-10 0,-3-17 0,1-11-1,3-12 1,3-12 2,8-9-5,10-4 5,11-2-8,10-2 0,12 6-16,5-6-17,18 21-46,-1-2-45,5 12 1,-5 2-5</inkml:trace>
          <inkml:trace contextRef="#ctx0" brushRef="#br2" timeOffset="171675.6987">7828 4992 121,'25'-23'125,"-25"23"-4,44-23 0,-21 7-59,8 14-48,-4 0-1,0 6-7,-8 2 0,-1 9-3,-13 3 3,-5 7-6,-11 0 5,-8 8-3,-5 1 3,-6 1-3,1 0 2,0-3-1,6-5 1,9-5 0,8-3-1,6-19-2,23 13-8,1-28-27,20-2-90,0-14-2,10-8 0,2-13-4</inkml:trace>
          <inkml:trace contextRef="#ctx0" brushRef="#br2" timeOffset="172222.5667">8400 4128 107,'-2'33'108,"4"7"0,0 1-4,2-3-80,11-1-15,1-4-18,3-18-14,8-3-8,-8-18-6,10-2-5,-13-19 2,7 2 9,-10-8 15,-1 4 17,-6 6 16,-8 0 17,2 23 11,0 0 10,-23 6 3,-2 9-4,13 26-6,-13-1-11,15 22-7,-7 0-10,11 11-5,0 0-6,12 2-1,4-5-6,7 1-2,6-5 1,2-7-5,0-10 4,-1-3-4,-1-4 5,-6-5-2,-9-4 7,-8 1 1,-10-5 1,-7 4 2,-10-6-1,-4 2 1,-6-6-4,-5-2-4,1-3-10,-9-16-20,16 11-82,-11-17-28,12 4-4,-5-13-1</inkml:trace>
        </inkml:traceGroup>
      </inkml:traceGroup>
    </inkml:traceGroup>
    <inkml:traceGroup>
      <inkml:annotationXML>
        <emma:emma xmlns:emma="http://www.w3.org/2003/04/emma" version="1.0">
          <emma:interpretation id="{E7FADEB3-3B98-40C5-959F-2AEAA5499E3A}" emma:medium="tactile" emma:mode="ink">
            <msink:context xmlns:msink="http://schemas.microsoft.com/ink/2010/main" type="paragraph" rotatedBoundingBox="5245,15927 6607,16033 6588,16278 5226,1617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380F483-8D2F-4ECD-9E88-CCF23F2B10DD}" emma:medium="tactile" emma:mode="ink">
              <msink:context xmlns:msink="http://schemas.microsoft.com/ink/2010/main" type="inkBullet" rotatedBoundingBox="5241,15984 5414,15998 5403,16146 5229,16132"/>
            </emma:interpretation>
            <emma:one-of disjunction-type="recognition" id="oneOf34">
              <emma:interpretation id="interp170" emma:lang="en-US" emma:confidence="0">
                <emma:literal>O</emma:literal>
              </emma:interpretation>
              <emma:interpretation id="interp171" emma:lang="en-US" emma:confidence="0">
                <emma:literal>0</emma:literal>
              </emma:interpretation>
              <emma:interpretation id="interp172" emma:lang="en-US" emma:confidence="0">
                <emma:literal>e</emma:literal>
              </emma:interpretation>
              <emma:interpretation id="interp173" emma:lang="en-US" emma:confidence="0">
                <emma:literal>o</emma:literal>
              </emma:interpretation>
              <emma:interpretation id="interp174" emma:lang="en-US" emma:confidence="0">
                <emma:literal>•</emma:literal>
              </emma:interpretation>
            </emma:one-of>
          </emma:emma>
        </inkml:annotationXML>
        <inkml:trace contextRef="#ctx0" brushRef="#br2" timeOffset="173066.3627">3447 5921 104,'0'0'110,"0"0"2,22-2-4,-22 2-85,0 0-5,17-29-7,-13 8-4,0 3 1,-6-3 1,2 2 3,0 19 2,-14-21 1,14 21 0,-27 2 2,6 9-2,6 10-2,15-21-2,-27 41-4,19-20-1,10 0-3,-2-21 0,19 23-3,2-19-1,1-8 0,5-3-2,-4-7-2,2-1-3,-10-8-7,-15 23-7,18-41-19,-18 41-70,9-25-17,-9 25 2,0 0 0</inkml:trace>
      </inkml:traceGroup>
      <inkml:traceGroup>
        <inkml:annotationXML>
          <emma:emma xmlns:emma="http://www.w3.org/2003/04/emma" version="1.0">
            <emma:interpretation id="{DCF769A9-BB9C-4BEC-A073-DD9591665EFE}" emma:medium="tactile" emma:mode="ink">
              <msink:context xmlns:msink="http://schemas.microsoft.com/ink/2010/main" type="line" rotatedBoundingBox="5808,15971 6607,16033 6588,16278 5789,16216"/>
            </emma:interpretation>
          </emma:emma>
        </inkml:annotationXML>
        <inkml:traceGroup>
          <inkml:annotationXML>
            <emma:emma xmlns:emma="http://www.w3.org/2003/04/emma" version="1.0">
              <emma:interpretation id="{D9634522-2589-4DFE-AF85-E59F3105F07B}" emma:medium="tactile" emma:mode="ink">
                <msink:context xmlns:msink="http://schemas.microsoft.com/ink/2010/main" type="inkWord" rotatedBoundingBox="5808,15971 6000,15986 5984,16187 5793,16172"/>
              </emma:interpretation>
              <emma:one-of disjunction-type="recognition" id="oneOf35">
                <emma:interpretation id="interp175" emma:lang="en-US" emma:confidence="0">
                  <emma:literal>0</emma:literal>
                </emma:interpretation>
                <emma:interpretation id="interp176" emma:lang="en-US" emma:confidence="0">
                  <emma:literal>o</emma:literal>
                </emma:interpretation>
                <emma:interpretation id="interp177" emma:lang="en-US" emma:confidence="0">
                  <emma:literal>O</emma:literal>
                </emma:interpretation>
                <emma:interpretation id="interp178" emma:lang="en-US" emma:confidence="0">
                  <emma:literal>s</emma:literal>
                </emma:interpretation>
                <emma:interpretation id="interp179" emma:lang="en-US" emma:confidence="0">
                  <emma:literal>G</emma:literal>
                </emma:interpretation>
              </emma:one-of>
            </emma:emma>
          </inkml:annotationXML>
          <inkml:trace contextRef="#ctx0" brushRef="#br2" timeOffset="173519.5043">4059 5836 73,'27'-6'113,"-27"6"0,19-11-1,-19 11-60,0 0-29,0 0-6,8-22-8,-8 22 2,0 0-1,-29-5 1,11 7 1,-3 9 1,-4 1-2,4 9 2,-2-2-3,7 8-3,3-2-1,9 0-3,6-5-1,-2-20-2,27 19 1,-6-21-3,4-8 1,0-9-1,2-6-1,-4-4 0,-3 0 0,-3-2-1,-7 8 0,-3 2-1,-7 21-7,0 0-16,0 0-56,0 0-39,-7 29 0,5-10-4</inkml:trace>
        </inkml:traceGroup>
        <inkml:traceGroup>
          <inkml:annotationXML>
            <emma:emma xmlns:emma="http://www.w3.org/2003/04/emma" version="1.0">
              <emma:interpretation id="{EE83A85B-909E-442F-954D-951013389EF8}" emma:medium="tactile" emma:mode="ink">
                <msink:context xmlns:msink="http://schemas.microsoft.com/ink/2010/main" type="inkWord" rotatedBoundingBox="6470,16093 6602,16103 6588,16278 6457,16268"/>
              </emma:interpretation>
              <emma:one-of disjunction-type="recognition" id="oneOf36">
                <emma:interpretation id="interp180" emma:lang="en-US" emma:confidence="0">
                  <emma:literal>0</emma:literal>
                </emma:interpretation>
                <emma:interpretation id="interp181" emma:lang="en-US" emma:confidence="0">
                  <emma:literal>•</emma:literal>
                </emma:interpretation>
                <emma:interpretation id="interp182" emma:lang="en-US" emma:confidence="0">
                  <emma:literal>G</emma:literal>
                </emma:interpretation>
                <emma:interpretation id="interp183" emma:lang="en-US" emma:confidence="0">
                  <emma:literal>o</emma:literal>
                </emma:interpretation>
                <emma:interpretation id="interp184" emma:lang="en-US" emma:confidence="0">
                  <emma:literal>6</emma:literal>
                </emma:interpretation>
              </emma:one-of>
            </emma:emma>
          </inkml:annotationXML>
          <inkml:trace contextRef="#ctx0" brushRef="#br2" timeOffset="173941.4006">4687 5942 80,'29'-2'114,"-29"2"0,31-15-2,-31 15-61,0 0-24,0 0-9,2-23-4,-2 23-1,-27 3 2,9 11 2,-7-3-1,8 11 1,-8-1-2,11 4-2,1-2-4,9 0-2,4-23-4,8 23-2,-8-23-2,27 0-2,-4-13 0,-2-3-2,0-7 2,-3-2-2,-3 2 2,-9 0 0,-6 23 0,2-31 0,-2 31-4,-21-6-15,21 6-68,-12 25-37,12-25-1,-13 25-4</inkml:trace>
        </inkml:traceGroup>
      </inkml:traceGroup>
    </inkml:traceGroup>
    <inkml:traceGroup>
      <inkml:annotationXML>
        <emma:emma xmlns:emma="http://www.w3.org/2003/04/emma" version="1.0">
          <emma:interpretation id="{5F4A6B5A-EE41-4CDE-ADFF-0D4ACBE0FAB6}" emma:medium="tactile" emma:mode="ink">
            <msink:context xmlns:msink="http://schemas.microsoft.com/ink/2010/main" type="paragraph" rotatedBoundingBox="4569,16746 12180,17256 12090,18606 4478,1809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36B9DB4-57C0-422C-BF77-99CAA6E90D43}" emma:medium="tactile" emma:mode="ink">
              <msink:context xmlns:msink="http://schemas.microsoft.com/ink/2010/main" type="inkBullet" rotatedBoundingBox="4562,16845 5479,16906 5396,18157 4478,18096"/>
            </emma:interpretation>
            <emma:one-of disjunction-type="recognition" id="oneOf37">
              <emma:interpretation id="interp185" emma:lang="en-US" emma:confidence="1">
                <emma:literal>f,</emma:literal>
              </emma:interpretation>
              <emma:interpretation id="interp186" emma:lang="en-US" emma:confidence="0">
                <emma:literal>f.</emma:literal>
              </emma:interpretation>
              <emma:interpretation id="interp187" emma:lang="en-US" emma:confidence="0">
                <emma:literal>G,</emma:literal>
              </emma:interpretation>
              <emma:interpretation id="interp188" emma:lang="en-US" emma:confidence="0">
                <emma:literal>E,</emma:literal>
              </emma:interpretation>
              <emma:interpretation id="interp189" emma:lang="en-US" emma:confidence="0">
                <emma:literal>&amp;</emma:literal>
              </emma:interpretation>
            </emma:one-of>
          </emma:emma>
        </inkml:annotationXML>
        <inkml:trace contextRef="#ctx0" brushRef="#br2" timeOffset="174816.4439">2975 7338 98,'37'-33'104,"-1"-13"-4,3-4-4,-4-8-98,-1-4 4,-3 0-9,-8-1 2,-7 1-8,-9 4 8,-14 4 0,-9 8 10,-13 11 5,-13 8 5,-4 14 5,-10 11 4,4 27 3,-10 12 0,12 30 2,-2 10-6,19 27-7,8 12 1,15 19-8,14 4-2,10-4-10,15-6-1,3-23-9,11-17 4,-3-32-4,1-28-12,-16-42-5,-2-12 0,-23-35 3,-2-4 8,-23-11 15,-10 0-1,-11 6 15,-10 3 0,8 18 26,-8 5-8,21 24 14,-3 0-14,38 19-7,0 0 3,11 21-13,26-9 8,15 11-19,12-8 7,7-5-23,8 7-17,-13-15-92,5 0-9,-13-10 7,-6 3-12</inkml:trace>
        <inkml:trace contextRef="#ctx0" brushRef="#br2" timeOffset="175019.5786">3548 7527 164,'0'0'133,"15"31"2,-11 9-7,-10 1-81,2 13-43,-3 17-43,-7-11-86,12-1-7,-2-18-3,6-10-4</inkml:trace>
      </inkml:traceGroup>
      <inkml:traceGroup>
        <inkml:annotationXML>
          <emma:emma xmlns:emma="http://www.w3.org/2003/04/emma" version="1.0">
            <emma:interpretation id="{9EF34E85-4EF0-471C-8638-CFA33B0C8374}" emma:medium="tactile" emma:mode="ink">
              <msink:context xmlns:msink="http://schemas.microsoft.com/ink/2010/main" type="line" rotatedBoundingBox="6499,16875 12180,17256 12094,18539 6413,18158"/>
            </emma:interpretation>
          </emma:emma>
        </inkml:annotationXML>
        <inkml:traceGroup>
          <inkml:annotationXML>
            <emma:emma xmlns:emma="http://www.w3.org/2003/04/emma" version="1.0">
              <emma:interpretation id="{5B554DE6-570C-4F6D-BEE6-BCD745C681EF}" emma:medium="tactile" emma:mode="ink">
                <msink:context xmlns:msink="http://schemas.microsoft.com/ink/2010/main" type="inkWord" rotatedBoundingBox="6499,16875 8814,17030 8728,18313 6413,18158"/>
              </emma:interpretation>
              <emma:one-of disjunction-type="recognition" id="oneOf38">
                <emma:interpretation id="interp190" emma:lang="en-US" emma:confidence="0">
                  <emma:literal>{9%</emma:literal>
                </emma:interpretation>
                <emma:interpretation id="interp191" emma:lang="en-US" emma:confidence="0">
                  <emma:literal>29...</emma:literal>
                </emma:interpretation>
                <emma:interpretation id="interp192" emma:lang="en-US" emma:confidence="0">
                  <emma:literal>pgs..</emma:literal>
                </emma:interpretation>
                <emma:interpretation id="interp193" emma:lang="en-US" emma:confidence="0">
                  <emma:literal>298".</emma:literal>
                </emma:interpretation>
                <emma:interpretation id="interp194" emma:lang="en-US" emma:confidence="0">
                  <emma:literal>299".</emma:literal>
                </emma:interpretation>
              </emma:one-of>
            </emma:emma>
          </inkml:annotationXML>
          <inkml:trace contextRef="#ctx0" brushRef="#br2" timeOffset="175707.1181">4772 6725 47,'8'-18'105,"-8"18"2,23-23 1,-23 23-69,31 10-1,-18 9-4,10 22-6,-17 5-4,2 16-4,-14 5-5,-8 8-1,-13-1-7,-5-3 5,-5-11-11,-3-12 7,1-19-10,4-14 2,8-13-2,27-2 1,-21-29 0,23 6-6,8 0 7,9 2-8,10 7 9,4 8-3,1 6 3,-1 10 0,-4 13 1,-4 12 0,-6 7 9,-5 10-6,-12 10 7,-2 9-6,-6 1 5,-2 5-6,1-6 4,5-3-6,2-1-8,5-17-10,11 4-27,-12-31-85,19-9-6,-2-20 1,6-13-4</inkml:trace>
          <inkml:trace contextRef="#ctx0" brushRef="#br2" timeOffset="176347.7745">5724 7228 1,'8'-35'59,"7"6"17,-15-9-7,-5 3-57,1 6-5,-10 0 12,14 29 4,-40-31 5,15 33 4,-16 0 4,7 23 5,-13 0-4,9 18-1,-5 1-10,14 12 5,4-8-8,16-3-1,11-11-8,13-7-4,10-11-13,8-16 2,7-10-11,-3-15-13,2 4-5,-9-14-9,3 8 5,-17-10 0,3 12 16,-13 2 0,-6 23 17,7-25 6,-7 25 12,0 0 8,0 0 1,-13 29 1,11-2-5,12 12-5,1 1 3,8 12-11,3 2 2,5 4-10,5 2 7,-3 1-10,-2 1 8,-11-8-6,-3-2 0,-11-6 3,-10-9 0,-9-6 3,-12-12-3,-2-7 4,-9-20-3,3-7 0,-1-12 0,3-6-3,10 0-5,4-13-12,17 17-26,-4-10-79,22 7-6,5 5 1,10 11-5</inkml:trace>
          <inkml:trace contextRef="#ctx0" brushRef="#br2" timeOffset="176816.5441">6089 7725 98,'0'0'107,"0"0"3,21-38-5,-23-1-78,10 8-8,-8-9-10,0 13 0,-4-2 1,4 29 2,-14-23 2,14 23 3,-21 11 0,15 11 1,-5 1-1,9 11-3,-2-1-4,10 2-3,3 5-3,5-3-1,3-6-3,4 0-1,1-8-1,-3-4-1,0-3-1,-19-16 1,21 19-1,-21-19 0,0 0 0,-19 17 2,0-5 1,-6-6 1,-2-1 0,2-1 3,0-2 0,5 0 2,20-2 1,-25-2-1,25 2 0,0 0-1,0 0-2,23-17-5,-1 17-10,1-12-23,15 14-82,-9-10-9,8 1-5,-8-3 1</inkml:trace>
          <inkml:trace contextRef="#ctx0" brushRef="#br2" timeOffset="177035.3031">6524 7772 187,'18'27'129,"-20"-4"1,2 15-4,-14-7-98,7 15-21,3 3-37,-8-17-68,10-1-31,0-13-1,2-18-1</inkml:trace>
          <inkml:trace contextRef="#ctx0" brushRef="#br2" timeOffset="177254.0657">6823 7810 223,'0'0'135,"0"0"1,16 19-10,-16-19-115,0 0-59,27-7-81,-27 7-3,30-18-5,-30 18 3</inkml:trace>
        </inkml:traceGroup>
        <inkml:traceGroup>
          <inkml:annotationXML>
            <emma:emma xmlns:emma="http://www.w3.org/2003/04/emma" version="1.0">
              <emma:interpretation id="{6E4266A6-3E95-4E26-87B9-FC0334DEB4CC}" emma:medium="tactile" emma:mode="ink">
                <msink:context xmlns:msink="http://schemas.microsoft.com/ink/2010/main" type="inkWord" rotatedBoundingBox="9007,17135 12174,17347 12095,18533 8928,18321"/>
              </emma:interpretation>
              <emma:one-of disjunction-type="recognition" id="oneOf39">
                <emma:interpretation id="interp195" emma:lang="en-US" emma:confidence="0">
                  <emma:literal>...gig</emma:literal>
                </emma:interpretation>
                <emma:interpretation id="interp196" emma:lang="en-US" emma:confidence="0">
                  <emma:literal>...gay</emma:literal>
                </emma:interpretation>
                <emma:interpretation id="interp197" emma:lang="en-US" emma:confidence="0">
                  <emma:literal>...grey</emma:literal>
                </emma:interpretation>
                <emma:interpretation id="interp198" emma:lang="en-US" emma:confidence="0">
                  <emma:literal>...big</emma:literal>
                </emma:interpretation>
                <emma:interpretation id="interp199" emma:lang="en-US" emma:confidence="0">
                  <emma:literal>..y.xg</emma:literal>
                </emma:interpretation>
              </emma:one-of>
            </emma:emma>
          </inkml:annotationXML>
          <inkml:trace contextRef="#ctx0" brushRef="#br2" timeOffset="178316.6183">8069 7818 204,'0'0'132,"0"0"-3,3 29-1,-8 4-103,-9 1-18,-3 3-33,7 13-97,-9-15-3,9-8-5,10-27 1</inkml:trace>
          <inkml:trace contextRef="#ctx0" brushRef="#br2" timeOffset="178941.6493">8751 7238 148,'8'-27'106,"-8"5"5,0 22-8,-27-23-79,4 37 1,-10 7-11,-4 16-1,-7 7 6,3 16-9,-3 1 4,13 5-7,6-4 1,16-12-9,14-14 4,11-18-10,15-16 0,5-20-2,5-9 0,-5-17 9,7-2-16,-14-4 18,-2 1-15,-10 3 11,-5 8-4,-5 7 11,-7 6-4,0 25 1,-9-22 12,9 22-8,0 0 11,-6 39-4,6-12 7,11 12-11,-1 7 4,11 10-9,4 9 4,8 5-8,0 3 5,2-2-4,-3 8-4,-10-5 3,-3-3-2,-13-2 3,-14-11-1,-15-4 1,-8-13 1,-8-5 0,-9-22 0,2-3 2,-2-20 0,9-13-2,10-10 1,10-9 0,9-9 0,10 0-4,12 2-2,5-6-17,16 25-35,-8-14-72,12 11-5,-3-3 1,9 12-5</inkml:trace>
          <inkml:trace contextRef="#ctx0" brushRef="#br2" timeOffset="179269.7957">9279 7870 96,'-9'35'123,"1"-12"4,6 2-2,2-25-45,0 0-41,0 0-10,37-27-12,-18-8-5,6-7-8,0-3-5,0-5-8,6 4-9,-8-8-16,8 23-12,-14-13-16,10 28-36,-27 16-25,25-19-2,-25 19 9</inkml:trace>
          <inkml:trace contextRef="#ctx0" brushRef="#br2" timeOffset="180816.7421">9235 7594 72,'0'0'101,"0"0"11,21-17-26,-21 17-27,0 0-6,0 0-10,27-6-4,-27 6-6,0 0-6,14 31-8,-5 2-3,-7 5-7,0 14-2,0 6-8,-4 0-5,6 8-21,-14-20-40,12 4-64,-6-17-1,4-10-3,0-23-1</inkml:trace>
          <inkml:trace contextRef="#ctx0" brushRef="#br2" timeOffset="179488.5503">9401 7907 221,'0'0'134,"27"27"-3,-27-27-2,31 28-99,-31-28-9,34 29-17,-11-7-20,-23-22-37,37 23-79,-16-23 0,6-2-3,-2-16 0</inkml:trace>
          <inkml:trace contextRef="#ctx0" brushRef="#br2" timeOffset="180066.705">10002 7124 134,'-7'29'121,"7"-2"4,-6 7 0,17 15-80,-11-3-12,10 10-20,5-6-4,3-8-14,7-3-2,-2-16-14,8-9-7,-8-20 6,6-2-15,-8-21 12,-2 8-3,-7-8 23,-6 2-4,1 4 31,-14 2-2,7 21 16,0 0 1,-23 7-3,23-7 8,-22 35-16,9-12 8,7 20-23,2 3 9,8 10-20,0 2 13,6 9-8,5 1-5,0-1 1,-1-3-3,1-10 0,-5-4-1,-2-10 3,-8-5 1,-4-8 2,-10 0 1,-7-4 0,-10 0 0,-7 0-3,-5-3-5,-9-11-13,6 11-47,-10-26-74,10-4-4,-2-19-1,11-4-2</inkml:trace>
          <inkml:trace contextRef="#ctx0" brushRef="#br2" timeOffset="177394.7022">7099 7766 215,'21'11'131,"-21"-11"2,0 0-8,0 0-104,0 0-49,29 16-95,-29-16-4,23 0-5,-23 0 2</inkml:trace>
          <inkml:trace contextRef="#ctx0" brushRef="#br2" timeOffset="177566.5844">7324 7775 189,'16'22'135,"-16"-22"3,0 0-5,19 13-70,-19-13-49,21 10-13,-21-10-16,22 11-45,-22-11-71,0 0-4,19 0 0,-19 0-7</inkml:trace>
        </inkml:traceGroup>
      </inkml:traceGroup>
    </inkml:traceGroup>
  </inkml:traceGroup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4:19.355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  <inkml:context xml:id="ctx1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19T23:23:09.406"/>
    </inkml:context>
  </inkml:definitions>
  <inkml:traceGroup>
    <inkml:annotationXML>
      <emma:emma xmlns:emma="http://www.w3.org/2003/04/emma" version="1.0">
        <emma:interpretation id="{29FCBA62-78F7-4E0E-84F5-67F640DB83E1}" emma:medium="tactile" emma:mode="ink">
          <msink:context xmlns:msink="http://schemas.microsoft.com/ink/2010/main" type="writingRegion" rotatedBoundingBox="22345,13723 36112,13939 36077,16129 22310,15912"/>
        </emma:interpretation>
      </emma:emma>
    </inkml:annotationXML>
    <inkml:traceGroup>
      <inkml:annotationXML>
        <emma:emma xmlns:emma="http://www.w3.org/2003/04/emma" version="1.0">
          <emma:interpretation id="{4954C998-DD77-470B-90D2-BAA324DDDA5E}" emma:medium="tactile" emma:mode="ink">
            <msink:context xmlns:msink="http://schemas.microsoft.com/ink/2010/main" type="paragraph" rotatedBoundingBox="22345,13723 36112,13939 36077,16129 22310,159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E8625F6-42F5-4FFD-9837-F08CD87E07F7}" emma:medium="tactile" emma:mode="ink">
              <msink:context xmlns:msink="http://schemas.microsoft.com/ink/2010/main" type="line" rotatedBoundingBox="22345,13723 36112,13939 36077,16129 22310,15912"/>
            </emma:interpretation>
          </emma:emma>
        </inkml:annotationXML>
        <inkml:traceGroup>
          <inkml:annotationXML>
            <emma:emma xmlns:emma="http://www.w3.org/2003/04/emma" version="1.0">
              <emma:interpretation id="{C757B03D-FFBB-42E7-B6E4-E5F7A483FEE5}" emma:medium="tactile" emma:mode="ink">
                <msink:context xmlns:msink="http://schemas.microsoft.com/ink/2010/main" type="inkWord" rotatedBoundingBox="22342,13866 25300,13913 25283,15013 22325,14967"/>
              </emma:interpretation>
              <emma:one-of disjunction-type="recognition" id="oneOf0">
                <emma:interpretation id="interp0" emma:lang="en-US" emma:confidence="1">
                  <emma:literal>found</emma:literal>
                </emma:interpretation>
                <emma:interpretation id="interp1" emma:lang="en-US" emma:confidence="0">
                  <emma:literal>bound</emma:literal>
                </emma:interpretation>
                <emma:interpretation id="interp2" emma:lang="en-US" emma:confidence="0">
                  <emma:literal>founds</emma:literal>
                </emma:interpretation>
                <emma:interpretation id="interp3" emma:lang="en-US" emma:confidence="0">
                  <emma:literal>Ground</emma:literal>
                </emma:interpretation>
                <emma:interpretation id="interp4" emma:lang="en-US" emma:confidence="0">
                  <emma:literal>Around</emma:literal>
                </emma:interpretation>
              </emma:one-of>
            </emma:emma>
          </inkml:annotationXML>
          <inkml:trace contextRef="#ctx0" brushRef="#br0">20895 4319 117,'0'0'87,"0"0"0,6-35-4,3-5-70,3-7-4,1-14-4,-1-9-7,-2-5 1,-1 0 0,-7 7-1,-6 5 4,-9 11 0,-3 15 8,-11 14 2,-5 21 6,-7 21 0,-3 26-1,-3 16 3,3 26-2,3 15-2,10 16-5,10 7-3,13 0-4,14-11-5,13-12-2,8-15-12,4-27-4,9-16-10,-9-34-6,-4-12-10,-17-27 0,-5-2 4,-22-15 6,-6 2 17,-16-1 11,-11 3 16,0 11 11,-4 0 16,11 14 2,-3-1 1,19 13-3,5-3-6,20 8-6,0 0-6,27 0-7,6 2-5,8-4-5,13 4-20,0-10-31,11-5-51,3 1-1,1-5-4,2-1-1</inkml:trace>
          <inkml:trace contextRef="#ctx0" brushRef="#br0" timeOffset="1156.3091">21577 4217 5,'10'-41'66,"-6"22"-1,-12-6-3,6 2-33,2 23-16,-25-33 8,6 25-2,-8 4 8,-2 14 3,-8 3 4,3 22 3,-7 0-3,8 19-2,-7 2-8,17 9-3,5-5-6,13-2-4,10-10-6,15-15-4,12-14-7,5-23-8,13-15-8,-5-18-12,7-5-8,-12-16-6,-1 4 1,-16-8 2,-6 12 7,-17 0 9,-4 12 13,-13 7 18,-8 8 18,-4 17 10,-10 4 8,5 19 5,-7 1 2,12 20 3,-9-3-4,18 15-4,-5-2-9,18 4-5,3-9-7,15-3-4,7-17-5,11-13-7,11-10-3,3-19-6,9-10-3,-4-14-4,6-5-1,-10-8-1,2 4 1,-15 4 1,-6 4 6,-11 11 3,-5 8 8,-9 25 4,0 0 4,-21 4 0,2 21 2,2 15 0,-1 1-1,5 11-1,3 2-4,10 0-1,8-4-2,9-8 0,10-13-4,8-17-1,5-10-3,3-16-3,3-13-2,-4-17-4,-1-4 1,-8-8-2,-2 4 4,-8 5 1,-6 7 5,-7 11 4,-5 10 4,-5 19 4,0 0 2,-11 34 1,3-3-2,6 14 0,0 1-5,4 4 1,4-2-5,6-5 1,3-7-3,6-13 2,6-13-1,4-12 0,0-11-1,0-11-1,2-10 1,-1-5-3,-3-1 3,-4 3-4,-5 6 3,-3 8 0,-17 23 3,29-4 0,-29 4 2,23 45 1,-13-5 0,3 6 1,-1 1-3,3 1 1,2-8-2,1-15 0,3-13-1,2-16 1,2-15-1,2-14 0,2-13 0,0-6-1,2-6 0,-2 4-1,0 8 2,-2 15-1,-6 8 3,0 21 0,-21 2 0,31 46 1,-21-2-2,1 6-4,3 12-19,-7-12-35,7 2-61,3-15-2,1-14-2,3-19 0</inkml:trace>
          <inkml:trace contextRef="#ctx0" brushRef="#br0" timeOffset="1562.5773">23343 3731 222,'0'0'124,"-7"40"-1,5 3 1,-4 3-84,10 16-13,-2 1-9,7 9-8,-3-5-2,6-3-4,3-10-4,2-14-5,1-9-3,-18-31-7,27 17-8,-27-36-7,0 19-1,-6-46 2,-9 25 5,-16-3 8,0 9 10,-8 9 13,-7 8 10,4 23 12,-10-2 1,13 18 2,-3 3-2,17 12-3,3-8-7,15 2-5,14-13-4,15-8-3,12-12-4,9-17-9,16-4-24,-12-28-98,14 3-5,-9-10-3,-5-1-2</inkml:trace>
        </inkml:traceGroup>
        <inkml:traceGroup>
          <inkml:annotationXML>
            <emma:emma xmlns:emma="http://www.w3.org/2003/04/emma" version="1.0">
              <emma:interpretation id="{52EACB14-DD01-4BE0-8875-D49508C03263}" emma:medium="tactile" emma:mode="ink">
                <msink:context xmlns:msink="http://schemas.microsoft.com/ink/2010/main" type="inkWord" rotatedBoundingBox="-8575,22462 15872,-1620 31942,14693 7494,38775"/>
              </emma:interpretation>
              <emma:one-of disjunction-type="recognition" id="oneOf1">
                <emma:interpretation id="interp5" emma:lang="en-US" emma:confidence="0">
                  <emma:literal>"gun-zeros"...</emma:literal>
                </emma:interpretation>
                <emma:interpretation id="interp6" emma:lang="en-US" emma:confidence="0">
                  <emma:literal>"gut-zeros"...</emma:literal>
                </emma:interpretation>
                <emma:interpretation id="interp7" emma:lang="en-US" emma:confidence="0">
                  <emma:literal>"zit-zeros"...</emma:literal>
                </emma:interpretation>
                <emma:interpretation id="interp8" emma:lang="en-US" emma:confidence="0">
                  <emma:literal>"gun-zeros":</emma:literal>
                </emma:interpretation>
                <emma:interpretation id="interp9" emma:lang="en-US" emma:confidence="0">
                  <emma:literal>"gut-zeros":</emma:literal>
                </emma:interpretation>
              </emma:one-of>
            </emma:emma>
          </inkml:annotationXML>
          <inkml:trace contextRef="#ctx1" brushRef="#br0">29482 5041,'0'0,"0"0,0 0,0 0</inkml:trace>
          <inkml:trace contextRef="#ctx1" brushRef="#br0" timeOffset="4472.8942">29565 5008,'0'0,"0"0,0 0,0 0,0 0,0 0,0 0</inkml:trace>
          <inkml:trace contextRef="#ctx0" brushRef="#br0" timeOffset="18439.0086">26611 4139 104,'0'0'97,"0"0"-2,-6-23 0,6 23-62,14-21-5,5 13-10,2-5-1,6 7-4,0 0 0,4 6-3,-4 0 0,0 8-3,-8 2-2,-19-10 0,12 38-4,-20-13 2,-13 10-3,-10 2 1,-9 7-1,-5 2 1,-1 4-2,4-5 3,9 1-2,12-4 2,15-7-1,19-8-1,14-6-6,12-13-15,21 0-21,-6-12-63,9-6-3,-3-9-2,-10-4-1</inkml:trace>
          <inkml:trace contextRef="#ctx0" brushRef="#br0" timeOffset="18689.0216">26353 4446 164,'0'0'113,"0"0"-1,0 0-1,27-19-73,17 15-13,6-6-20,10-3-20,17 7-37,2-13-55,-2 3-5,-9-5-1,-3 2-3</inkml:trace>
          <inkml:trace contextRef="#ctx0" brushRef="#br0" timeOffset="19517.1873">26945 4610 130,'0'0'98,"0"0"1,40-12-6,-3-9-71,3-6-14,10-4-15,6-9-5,-4-3-5,4-1 1,-11-2-1,1 7 3,-13 1 2,-8 7 9,-12 6 8,-15 7 10,2 18 4,-33-11 3,8 24 5,-17 1 0,5 15 2,-13 2-3,8 15-3,-3 0-7,11 6-3,5-2-4,15-7-3,12-5-5,14-9-4,19-10-4,11-17-5,14-9-3,2-18-7,13 1-3,-7-12-2,3-1 2,-13-9 2,-5 9 4,-15-3 4,-7 7 7,-11 6 5,-12 6 5,-4 21 2,-12-23 0,12 23 0,-31 4 0,12 7 0,19-11-1,-27 31-1,27-31 2,-2 33-2,2-33 1,33 23-2,-4-21-3,7-2-2,3 0-3,5-10-1,-3 2 0,-3-9-1,-5 6 4,-6-3 4,-27 14 7,29-25 5,-29 25 5,0 0 4,-21-23 4,21 23 3,-50 6 1,19 15-1,-10-4-3,1 14-2,-5 2-4,11 11-2,5 2-7,13 1-9,18 1-20,8-17-33,25 3-65,11-18-2,21-5 0,3-18-1</inkml:trace>
          <inkml:trace contextRef="#ctx0" brushRef="#br0" timeOffset="20267.2268">28310 4463 26,'0'0'78,"0"0"-1,0-23-2,0 23-46,13-42-12,-7 21-6,-6-1 0,0 22 3,-16-34 9,16 34 4,-46-12 7,15 20 0,-19 5 3,6 18 0,-12-2-3,10 15-8,1-1-9,13 3-6,12-9-7,18 1-2,16-15-4,13-13-1,15-12-3,3-15-2,9-10-2,-4-10 0,-2-1 1,-8-9 1,-9 3 0,-13 0 2,-11 7 5,-9 8 3,-15 4 5,-4 15 3,-10 7 2,-6 16 0,-7 8-1,2 14 0,5 2-3,10 5-1,15 0-3,12-7-1,14-10-3,15-9-1,15-13-3,10-18-4,8-8-2,1-12-3,-3-5-1,-6-10 0,0 3 4,-11-3 4,-9 6 5,-11 9 5,-15 2 5,-4 10 3,-4 23 1,-14-21 0,-5 23-1,19-2-2,-36 25-2,30-4 0,4 4-3,6 2 1,9 0 0,12 0-2,8 2 0,9 4-2,-1-2 0,1 0 1,-7 1-2,-8 1 2,-12-2 0,-13 2 0,-17-4 1,-12-4 0,-12-6-2,-5-2-1,-4-5-10,-6-14-15,15 8-46,-5-25-55,15 3-1,8-13-4,15 0 0</inkml:trace>
          <inkml:trace contextRef="#ctx0" brushRef="#br0" timeOffset="20611.0289">29250 3806 169,'0'0'114,"0"0"5,-23-2-6,23 2-58,-19 31-17,11 2-15,-11 1-10,7 5-12,-3 5-20,0-11-30,11 2-69,2-12-4,2-23 2,27 11 1</inkml:trace>
          <inkml:trace contextRef="#ctx0" brushRef="#br0" timeOffset="20767.2546">29414 3806 216,'0'0'124,"0"0"4,0 0-5,-13 25-70,-8 6-22,7 13-24,-1 14-40,-7-4-88,9 4-2,1-10-6,7-9-6</inkml:trace>
          <inkml:trace contextRef="#ctx1" brushRef="#br0" timeOffset="35399.5796">34210 5912,'0'0,"0"0,0 0,0 0,0 0,0 0,0 0,0 0,0 0,0 0,0 0,0 0,0 0</inkml:trace>
          <inkml:trace contextRef="#ctx0" brushRef="#br0" timeOffset="3562.6764">25200 3775 39,'0'0'93,"2"-23"3,-2 23 4,0-19-48,0 19-7,0 0-8,0 0-9,0 0-5,0 0-6,0 0-5,2 23-3,-6-4-2,2 4-6,-4 2 3,4 0-5,0 0 4,4-3-5,2-3 4,2 0-6,-6-19 2,21 14-2,-21-14 0,25-2-1,-25 2-1,21-23 2,-21 23-5,16-37 2,-7 14-6,-1-4 3,2 6-10,-1-6-2,5 9-13,-6-7-18,3 4-47,-11 21 1,23-27 4,-23 27 23</inkml:trace>
          <inkml:trace contextRef="#ctx0" brushRef="#br0" timeOffset="3890.8191">25312 3860 91,'0'0'107,"0"0"-2,0 0 6,-6 25-59,6-25-12,0 0-9,17 21-12,-17-21-6,29 27-10,-10-15-10,1 7-22,-20-19-33,34 21-51,-16-13 1,-18-8-4,33 8 4</inkml:trace>
          <inkml:trace contextRef="#ctx0" brushRef="#br0" timeOffset="4265.8382">25618 3943 147,'0'0'109,"0"0"-4,0 0-1,0 0-75,21-2-12,-21 2-20,31 4-21,-31-4-27,31-2-56,-10 2 1,-3-4-2,3 0 2</inkml:trace>
          <inkml:trace contextRef="#ctx0" brushRef="#br0" timeOffset="2687.6367">24542 4051 89,'0'0'100,"-3"-25"0,3 25 2,11-25-66,-5 7 0,-6 18-7,31-31-9,-6 18-5,-2 1-6,4 3-5,2 5-1,2 4-4,-4 6 2,2 9-2,-6 8 1,-6 8 0,-7 6 0,-6 9 2,-8 4 0,-4 0 1,-5 0 0,-3-7 1,-3-5-1,5-9 4,-1-11-2,15-18 2,0 0-1,0 0-1,0 0 0,0 0-1,25-27 0,0 21-2,4 2-1,4 6-1,5 6 0,-1 7 0,3 6 0,-3 4 2,-4 4 0,-4 4 4,-10 4-1,-2 3 3,-13-3 0,-11 7 2,-7-3-3,-11 1 3,-8-7-4,-3-1 0,-5-12-3,-5-5-1,0-11-3,1-12-9,5-2-17,-3-23-38,11 4-56,1-9-3,11 3 0,1-4-4</inkml:trace>
          <inkml:trace contextRef="#ctx0" brushRef="#br0" timeOffset="4547.101">25869 3719 212,'0'0'118,"0"0"-3,17 29-20,-23-8-59,10 14-16,-6 2-8,4 5-13,0 6-10,-4-9-28,10 5-74,-4-9-8,2-8 1,-6-27 0</inkml:trace>
          <inkml:trace contextRef="#ctx0" brushRef="#br0" timeOffset="21673.5447">24126 3625 201,'0'0'101,"0"0"-5,4 27-35,-4-27-55,31 34-28,-4-14-68,0 5-9,-2-4-1,2-2-2</inkml:trace>
          <inkml:trace contextRef="#ctx0" brushRef="#br0" timeOffset="21939.1819">24352 3582 166,'0'0'114,"0"0"-3,0 0 4,0 0-64,21 12-17,-19 9-14,9 6-6,-1 0-7,5 0-17,5 6-47,-3-12-57,2-4 0,-19-17-10,33 2 2</inkml:trace>
        </inkml:traceGroup>
      </inkml:traceGroup>
    </inkml:traceGroup>
  </inkml:traceGroup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4:54.936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88010F9-4C96-4500-8C8A-8AA711D3412D}" emma:medium="tactile" emma:mode="ink">
          <msink:context xmlns:msink="http://schemas.microsoft.com/ink/2010/main" type="writingRegion" rotatedBoundingBox="2950,866 26245,345 26328,4074 3034,4596"/>
        </emma:interpretation>
      </emma:emma>
    </inkml:annotationXML>
    <inkml:traceGroup>
      <inkml:annotationXML>
        <emma:emma xmlns:emma="http://www.w3.org/2003/04/emma" version="1.0">
          <emma:interpretation id="{D329DE3A-FBD8-44FC-926E-635324AA9D6E}" emma:medium="tactile" emma:mode="ink">
            <msink:context xmlns:msink="http://schemas.microsoft.com/ink/2010/main" type="paragraph" rotatedBoundingBox="2950,866 26245,345 26273,1614 2979,21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91E3176-891C-47D6-BC03-E485B3F7549E}" emma:medium="tactile" emma:mode="ink">
              <msink:context xmlns:msink="http://schemas.microsoft.com/ink/2010/main" type="line" rotatedBoundingBox="2950,866 26245,345 26273,1614 2979,2135"/>
            </emma:interpretation>
          </emma:emma>
        </inkml:annotationXML>
        <inkml:traceGroup>
          <inkml:annotationXML>
            <emma:emma xmlns:emma="http://www.w3.org/2003/04/emma" version="1.0">
              <emma:interpretation id="{EFB02A35-DE55-45D2-9B5C-DF1000D14F1A}" emma:medium="tactile" emma:mode="ink">
                <msink:context xmlns:msink="http://schemas.microsoft.com/ink/2010/main" type="inkWord" rotatedBoundingBox="2950,866 6593,785 6617,1855 2974,1936"/>
              </emma:interpretation>
              <emma:one-of disjunction-type="recognition" id="oneOf0">
                <emma:interpretation id="interp0" emma:lang="en-US" emma:confidence="1">
                  <emma:literal>What</emma:literal>
                </emma:interpretation>
                <emma:interpretation id="interp1" emma:lang="en-US" emma:confidence="0">
                  <emma:literal>what</emma:literal>
                </emma:interpretation>
                <emma:interpretation id="interp2" emma:lang="en-US" emma:confidence="0">
                  <emma:literal>Wheat</emma:literal>
                </emma:interpretation>
                <emma:interpretation id="interp3" emma:lang="en-US" emma:confidence="0">
                  <emma:literal>wheat</emma:literal>
                </emma:interpretation>
                <emma:interpretation id="interp4" emma:lang="en-US" emma:confidence="0">
                  <emma:literal>•What</emma:literal>
                </emma:interpretation>
              </emma:one-of>
            </emma:emma>
          </inkml:annotationXML>
          <inkml:trace contextRef="#ctx0" brushRef="#br0">173 291 29,'-27'-11'96,"7"1"0,-1 2 7,-6-11-60,27 19 4,-33-17-8,33 17-5,-30 7-6,24 18-5,-2 8-1,8 21-10,2 12 3,13 17-9,3 13 1,16 8-7,9-2 0,7-11-5,6-8-7,4-25 2,5-18-4,-5-30 2,0-22 0,-14-26 2,-4-16 2,-13-14 3,-9-7 7,-9 0 0,-13 5 7,-7 11-1,-7 9 4,-1 21-1,-6 11 2,5 24 0,-1 15-1,13 20-1,6 13-4,18 15 0,14 6-5,17 2 2,16-7-4,12-12 1,8-18-1,6-21 0,-3-22 1,-7-26 1,-13-23 1,-14-20-1,-16-18 3,-18-5-2,-15-11-2,-18 2 3,-16-2-3,-15 10 1,-8 13-7,-10 11-1,4 18-16,-9 4-18,26 27-76,-5 4-6,21 13-1,25 6-3</inkml:trace>
          <inkml:trace contextRef="#ctx0" brushRef="#br0" timeOffset="421.8962">1410 125 142,'25'43'119,"-5"11"0,5 15-4,0 12-69,4 16-27,0 7 0,3 6-14,-5-4 0,-3-10-5,-1-17 0,-2-21 2,-2-29 0,-19-29 1,29-19-1,-15-24 1,1-19 0,2-9-1,-3-6 1,5 4-2,-5 9 1,3 14 2,-2 13 3,-15 37-1,27-11 3,-15 36 0,1 17 0,1 14-1,3 6-1,6 7-5,1 1-6,3-11-17,17-1-39,-6-27-64,7-12-3,-1-22-1,2-9-4</inkml:trace>
          <inkml:trace contextRef="#ctx0" brushRef="#br0" timeOffset="875.0379">2596 787 109,'0'0'115,"21"-14"-1,-17-13-4,-2-15-41,2 7-48,-10-11-3,0 13-5,-9 0 0,-4 16 0,-10 9 0,0 20 0,-8 11-2,2 17-1,-5 9-2,9 14 1,2 3-5,14 1-1,9-7-1,10-10 0,13-15-2,12-16 1,8-19-1,5-19-1,6-18 2,-3-11-1,-1-10 0,-2-2 1,-7-1 1,-8 9 0,-8 9 3,-5 14 0,-14 29-1,0 0 2,0 0-2,19 25-1,-15 16 0,4 3-3,11 10-10,2-9-17,24 12-45,-1-24-58,12-6-4,2-23 4,9-12-4</inkml:trace>
          <inkml:trace contextRef="#ctx0" brushRef="#br0" timeOffset="1265.6969">3026 463 275,'-23'-19'135,"15"-3"-4,31 7-2,8-8-110,23 13-1,10-1-17,7-3-4,10 12-11,-8-13-47,6 15-69,-15-8-8,-2 8 1,-14-10-6</inkml:trace>
          <inkml:trace contextRef="#ctx0" brushRef="#br0" timeOffset="1062.5526">3435 291 207,'-29'21'129,"23"10"-2,2 6-4,8 17-95,-2 6-14,11 7-18,3 3-25,-5-11-55,9 1-40,-1-12 0,-2-9-3</inkml:trace>
        </inkml:traceGroup>
        <inkml:traceGroup>
          <inkml:annotationXML>
            <emma:emma xmlns:emma="http://www.w3.org/2003/04/emma" version="1.0">
              <emma:interpretation id="{DA565235-48D9-49CF-A2F8-36783745F6A7}" emma:medium="tactile" emma:mode="ink">
                <msink:context xmlns:msink="http://schemas.microsoft.com/ink/2010/main" type="inkWord" rotatedBoundingBox="7854,1052 11368,973 11383,1646 7869,1724"/>
              </emma:interpretation>
              <emma:one-of disjunction-type="recognition" id="oneOf1">
                <emma:interpretation id="interp5" emma:lang="en-US" emma:confidence="1">
                  <emma:literal>about</emma:literal>
                </emma:interpretation>
                <emma:interpretation id="interp6" emma:lang="en-US" emma:confidence="0">
                  <emma:literal>abort</emma:literal>
                </emma:interpretation>
                <emma:interpretation id="interp7" emma:lang="en-US" emma:confidence="0">
                  <emma:literal>absent</emma:literal>
                </emma:interpretation>
                <emma:interpretation id="interp8" emma:lang="en-US" emma:confidence="0">
                  <emma:literal>About</emma:literal>
                </emma:interpretation>
                <emma:interpretation id="interp9" emma:lang="en-US" emma:confidence="0">
                  <emma:literal>abduct</emma:literal>
                </emma:interpretation>
              </emma:one-of>
            </emma:emma>
          </inkml:annotationXML>
          <inkml:trace contextRef="#ctx0" brushRef="#br0" timeOffset="3109.5292">5349 692 41,'0'0'86,"19"-33"2,-17 10 2,-2-2-64,2 4 0,-8-4 0,1 6-3,-5 1-1,10 18-1,-39-21 0,12 23-3,-13-2 3,-1 17-5,-11-1 0,2 13-5,-4 4-1,6 7-2,6 4-3,13-1 0,13 1-5,14-9-1,16-4-6,11-12 1,15-9-3,7-16-1,11-13-1,1-12 0,3-4 1,-6-11 0,-6 3 5,-11-1 1,-9 5 5,-16 5 3,-12 11 5,-2 23 0,-23-14 2,5 22 3,-5 9-2,10 10 0,1 6-3,14 7-1,12 1-9,13-6-9,21 5-33,0-19-67,14-13-6,3-16 0,1-15-2</inkml:trace>
          <inkml:trace contextRef="#ctx0" brushRef="#br0" timeOffset="3547.0611">5860 183 159,'0'0'124,"-17"29"-3,13 10 6,-6 1-81,10 22-13,-4-2-7,8 11-16,-2-5 0,8-3-9,1-13 4,3-17-10,5-16 4,-19-17-3,39-15 3,-18-14-1,2-6 0,0-3-2,2-1 1,2 3 2,2 7-3,6 9 2,1 11-2,3 9 0,3 13 0,-3 10 2,-1 8-1,-5 6 2,-8 7 4,-7-1 2,-13-3 1,-10-3 3,-11-8-2,-9-6 2,-10-8-3,-7-11-2,-4-6-11,-8-11-10,9 3-27,-9-13-55,20 4-24,1-8-1,19 5-3</inkml:trace>
          <inkml:trace contextRef="#ctx0" brushRef="#br0" timeOffset="4359.5911">6797 550 122,'0'0'111,"15"-37"0,-17 16 2,-15-10-75,5 12-1,-22-1-11,1 13-2,-13 5-1,-1 15-6,-10 8 2,8 16-8,-3 7 1,10 8-6,11 6 1,14 0-4,15-4-5,15-10 2,18-11-4,8-19 0,15-14-2,0-20-5,5-12 0,-8-13-4,-3-7 1,-10-9 0,-7 5 0,-15-2 5,-9 6 1,-11 7 10,-9 9-3,-8 13 12,-12 13-5,-2 14 5,-7 11 5,3 16-4,-1 8 3,11 11-7,6 2 4,15 4-9,14-8 4,15-4-6,14-11-2,9-12-4,10-13-2,2-18-3,4-11 0,-4-14-3,-2-7 1,-8-10 2,-6 4-2,-11-2 7,-6 11 0,-9 8 9,-8 10 0,-6 21 6,0 0 1,-14 19-2,-1 10 5,1 14-9,3 5 4,5 2-6,6 2 1,8-6-6,13-9 0,8-12-3,11-13 0,1-18-1,9-12 1,2-16-1,2-9 1,-2-11 3,-4-5-5,-7 1 13,-5 4-5,-9 9 11,-11 7-6,-3 15 7,-13 23-5,0 0 3,-19 21 2,7 16-8,-1 9 4,9 4-11,8 4-2,7-6-18,20 2-32,2-25-74,21-5-4,4-20 1,13-10-3</inkml:trace>
          <inkml:trace contextRef="#ctx0" brushRef="#br0" timeOffset="4765.8606">7950 345 189,'-62'-19'134,"25"9"5,16-9-7,21 19-56,31-19-53,17 11-7,10 0-10,8-1-10,13 7-20,-12-12-40,3 14-65,-9-7-7,-1 5 2,-16-4-6</inkml:trace>
          <inkml:trace contextRef="#ctx0" brushRef="#br0" timeOffset="4547.1094">8222 133 197,'-31'14'128,"13"3"-3,7 14-1,1-4-76,10 21-33,4 0-4,6 4-22,19 10-25,-10-8-75,19-2-13,-1-8-4,7-11-1</inkml:trace>
        </inkml:traceGroup>
        <inkml:traceGroup>
          <inkml:annotationXML>
            <emma:emma xmlns:emma="http://www.w3.org/2003/04/emma" version="1.0">
              <emma:interpretation id="{53CD4E77-E53F-44F7-9AD5-B05416F282D3}" emma:medium="tactile" emma:mode="ink">
                <msink:context xmlns:msink="http://schemas.microsoft.com/ink/2010/main" type="inkWord" rotatedBoundingBox="12967,783 19915,669 19934,1794 12986,1908"/>
              </emma:interpretation>
              <emma:one-of disjunction-type="recognition" id="oneOf2">
                <emma:interpretation id="interp10" emma:lang="en-US" emma:confidence="1">
                  <emma:literal>formulas</emma:literal>
                </emma:interpretation>
                <emma:interpretation id="interp11" emma:lang="en-US" emma:confidence="0">
                  <emma:literal>for mulas</emma:literal>
                </emma:interpretation>
                <emma:interpretation id="interp12" emma:lang="en-US" emma:confidence="0">
                  <emma:literal>for mules</emma:literal>
                </emma:interpretation>
                <emma:interpretation id="interp13" emma:lang="en-US" emma:confidence="0">
                  <emma:literal>for rumbas</emma:literal>
                </emma:interpretation>
                <emma:interpretation id="interp14" emma:lang="en-US" emma:confidence="0">
                  <emma:literal>for mulls</emma:literal>
                </emma:interpretation>
              </emma:one-of>
            </emma:emma>
          </inkml:annotationXML>
          <inkml:trace contextRef="#ctx0" brushRef="#br0" timeOffset="7923.0553">12451 596 73,'10'-25'101,"7"-4"-2,1-4 2,1-2-68,10 3 2,-6-1-14,8 10-2,-8 9-10,2 14 0,-6 10-2,-3 15-3,-3 6 4,-3 13-6,-2 2 4,1-1-7,-1-5 4,2-9-5,-10-31 0,32 21 3,-14-34-1,7-12 1,2-12-4,2-11 6,7-4-4,-1 0 5,0 4-3,-2 11 5,-1 10-4,-5 17 7,-27 10 2,33 31-6,-27 4 5,-2 11-8,-2 2 6,3 2-8,-1-9 5,6-6-8,-10-35 2,37 17 0,-10-27 0,5-17 2,3-11-4,2-10 7,3 1-7,-1-3 7,-5 8-6,-3 7 9,-8 12-5,-5 11 6,-18 12-1,19 27-5,-19 2 8,0 8-7,-2 5 6,4 3-8,4-3 4,5-5-7,9-14 3,5-8 0,9-13-2,-1-11 0,4-11-4,3-16 6,-3-3-5,-2-7 7,-6 0-5,-4 5 8,-8 6-5,-4 10 6,-13 25-2,0 0 0,0 0 3,-11 39-8,1-1 5,1 5-8,5 5 6,6-2-7,9-7 5,7-10-7,7-8 2,7-13-1,5-10 1,2-12-1,5-13-1,0-11 4,-3-3-2,-3-3 8,-9 0-2,-4 7 5,-11 6-2,-3 12 7,-11 19-2,0 0 1,-17 23 0,9 8-8,-1 9 5,9 1-6,9 5 0,9-7-12,16 3-8,1-25-37,23-1-75,0-16 0,7-8-4,-3-17-3</inkml:trace>
          <inkml:trace contextRef="#ctx0" brushRef="#br0" timeOffset="8594.9548">14877 646 27,'32'-29'80,"11"-4"-1,-1-23-3,5-9-70,8-10 6,1-4-6,-4-2 5,-9 2 1,-3 5 2,-15 5 4,-7 21 6,-20 7 3,-4 22 2,-23 9 1,-2 22 0,-19 5-3,4 24 1,-14 1-5,6 20-2,-4 5-1,14 12-7,7 0 1,22 0-7,17-7 3,21-3-9,21-13 0,20-17-14,21-12-13,3-29-38,13-6-56,-5-17-2,0-6-2,-15-15 0</inkml:trace>
          <inkml:trace contextRef="#ctx0" brushRef="#br0" timeOffset="9360.6204">15918 459 171,'0'0'112,"31"-33"-5,-14 6 0,-7-9-85,7 1 0,-11-4-18,-4 1 1,-10 1-5,-11 12 6,-14 6 2,-6 17 0,-13 6 2,-2 17-1,-7 12 6,5 13-7,0 6 6,15 6-10,12-2 4,14 0-8,15-10 5,19-13-7,16-16 0,11-15-1,12-12-1,6-19 1,3-11-5,-5-6 5,-6-4-4,-12 3 7,-15 3-3,-12 9 8,-17 8-3,0 27 5,-34-9 0,5 28-1,-2 8 4,6 11-9,9 1 4,9 5-8,18-3 3,12-5-8,18-9 3,9-15-9,12-12 2,3-19 4,1-10-5,-1-17 7,1-5-3,-8-10 8,-6-1 0,-8 0 9,-13 1-3,-6 12 5,-13 5 0,-3 13 0,-15 8 0,6 23 1,-21-15-1,21 15-1,-19 25-1,19 0-1,8 6-2,11 7 0,8 3-2,15 3 0,5 6-1,12-2-6,-1-3 4,-2-1-4,-6-3 8,-9-5-3,-16-7 7,-14-2-5,-24-8 5,-16-1 0,-17-5 0,-12-3-3,-15-4-6,-6-4-9,5 3-19,-7-16-46,22 7-57,8-8 1,19 1-5,12-7 0</inkml:trace>
          <inkml:trace contextRef="#ctx0" brushRef="#br0" timeOffset="5922.9469">10257 565 74,'33'-17'98,"2"-16"-1,7-8-5,3-16-65,-1-9-6,2-3-5,-7-5-9,-8 3 1,-10 5-6,-8 9 4,-18 14 2,-7 14 0,-23 14 3,-7 17 1,-16 13-1,-7 24 3,-5 9-1,1 27 4,3 10-4,16 19-5,17 8 1,24 9-6,24-1-2,22-8-9,22-8-5,5-29-17,21-9-3,-14-36-9,-1-12-12,-26-32 0,-11-9 9,-29-19 12,-14 1 17,-23-3 10,-23-6 19,-11 11 16,-18-9 16,8 15 5,-2-5 1,19 18-6,4-10-9,27 16-4,29 14-7,12-23-7,34 17-5,20 4-5,20-2-12,9-7-21,19 9-48,-1-12-42,-3-1-5,-13-6 1,-7 3-5</inkml:trace>
          <inkml:trace contextRef="#ctx0" brushRef="#br0" timeOffset="6704.2395">11256 428 48,'17'-29'88,"-13"-7"3,-2 7-1,-8 2-63,-21 0-3,-3 15 9,-19-1-5,-3 22 4,-19 3-1,9 21-8,-11 1 4,15 16-6,4-3 0,18 9-10,18-8 1,18-6-12,20-13 0,18-17-4,18-10-3,4-20-7,13-9 0,-4-21-2,1-2-5,-16-10 7,-6 6-3,-23-2 9,-13 6-2,-16 8 13,-14 7 0,-9 14 10,-17 9 1,4 14 2,-5 4 0,7 15 2,3 0-2,12 8-4,9 4-2,14 4-6,16-6 4,15-6-8,17-6-2,8-13-7,13-6-1,1-10-4,5-7 0,-8-12 2,-3 4-6,-12-8 7,-10 8 2,-17 0 5,-11 4 3,-14 21 6,-4-22 1,4 22 1,-35 2 3,14 8 1,-2 5-1,11 3 0,1 1 0,13 2-3,-2-21-2,36 31 0,-5-23-5,6-4-1,11-4-1,0-6-3,2-4 0,-5-5 1,-5 3 1,-7-3 2,-8 3 3,-25 12 2,0 0 3,0 0 3,-31-13 2,-2 28 1,-13 8 1,2 10-5,-2 2 5,11 11-7,6-2 3,21 5-7,18 1 0,17-4-13,25-2-21,2-17-93,23-4-6,2-13-1,8-8-4</inkml:trace>
        </inkml:traceGroup>
        <inkml:traceGroup>
          <inkml:annotationXML>
            <emma:emma xmlns:emma="http://www.w3.org/2003/04/emma" version="1.0">
              <emma:interpretation id="{2FA01FA7-D6DA-48DC-B2BE-F950CA804228}" emma:medium="tactile" emma:mode="ink">
                <msink:context xmlns:msink="http://schemas.microsoft.com/ink/2010/main" type="inkWord" rotatedBoundingBox="21186,789 23862,693 23884,1315 21208,1411"/>
              </emma:interpretation>
              <emma:one-of disjunction-type="recognition" id="oneOf3">
                <emma:interpretation id="interp15" emma:lang="en-US" emma:confidence="1">
                  <emma:literal>such</emma:literal>
                </emma:interpretation>
                <emma:interpretation id="interp16" emma:lang="en-US" emma:confidence="0">
                  <emma:literal>suen</emma:literal>
                </emma:interpretation>
                <emma:interpretation id="interp17" emma:lang="en-US" emma:confidence="0">
                  <emma:literal>soon</emma:literal>
                </emma:interpretation>
                <emma:interpretation id="interp18" emma:lang="en-US" emma:confidence="0">
                  <emma:literal>Sven</emma:literal>
                </emma:interpretation>
                <emma:interpretation id="interp19" emma:lang="en-US" emma:confidence="0">
                  <emma:literal>even</emma:literal>
                </emma:interpretation>
              </emma:one-of>
            </emma:emma>
          </inkml:annotationXML>
          <inkml:trace contextRef="#ctx0" brushRef="#br0" timeOffset="10016.8974">18840 149 154,'-7'-24'109,"-11"1"-4,-9 2 4,-17-4-76,0 17 1,-20-5-9,2 17-3,-15 3-6,8 11-2,1 3-3,11 8-1,14 2-3,22 0-1,21-1-3,21-6 0,18-5-1,17-6-1,13-3-1,8-6 1,8-2 0,-2 2 0,-6 1 0,-10 3 1,-13 6 2,-17 5-4,-16 4 5,-17 4-6,-25 0 5,-12 2-5,-13-4 4,-10-4-6,-2-9-1,-7-10-8,5-4-14,-6-25-30,20 4-64,0-10 1,17-4-5,6-7 2</inkml:trace>
          <inkml:trace contextRef="#ctx0" brushRef="#br0" timeOffset="10313.7971">19110 108 243,'-7'39'119,"7"11"1,-4-4-5,13 8-90,1-10-1,15-1-17,2-10 1,8-12-9,3-19 2,1-16 1,1-15-3,-7-11 5,-6-10-4,-8-4 4,-9-2-9,-12 0-1,-2 13-14,-15-5-26,9 19-67,-9 4-6,19 25 0,-31-23-2</inkml:trace>
          <inkml:trace contextRef="#ctx0" brushRef="#br0" timeOffset="10688.8064">20018 224 151,'18'-23'100,"-1"-6"4,-5-4-4,3 4-62,-17-8-7,0 8-7,-15-1-2,-4 12-3,-18 1 1,-3 15-1,-14 2 1,2 19 0,-8 1-4,6 14-2,2 5-4,16 9 0,13 2-5,21 4-4,17-4 2,18-5-12,21-5-7,6-23-33,21-3-75,-4-18-8,4-11 6,-9-16-1</inkml:trace>
          <inkml:trace contextRef="#ctx0" brushRef="#br0" timeOffset="11032.5737">20354-135 254,'-10'21'126,"-5"6"-2,11 18-1,-8-1-85,16 20-9,-6-1-15,12 5-8,3-7-2,5-10-8,7-11 4,4-21-5,7-17 1,1-19 0,9-16 1,-3-15 2,3-6-2,-4-2 7,-1 2-5,-3 10 7,-9 13 1,-6 19-1,-23 12 2,27 20-1,-25 14-2,0 9-1,-2 18-2,2-3-11,4 8-11,-2-18-38,15 2-71,-3-17-2,14-6 0,-1-21-6</inkml:trace>
        </inkml:traceGroup>
        <inkml:traceGroup>
          <inkml:annotationXML>
            <emma:emma xmlns:emma="http://www.w3.org/2003/04/emma" version="1.0">
              <emma:interpretation id="{69AD21E2-9370-4670-B7D5-63562404308A}" emma:medium="tactile" emma:mode="ink">
                <msink:context xmlns:msink="http://schemas.microsoft.com/ink/2010/main" type="inkWord" rotatedBoundingBox="24779,705 26252,672 26269,1451 24796,1484"/>
              </emma:interpretation>
              <emma:one-of disjunction-type="recognition" id="oneOf4">
                <emma:interpretation id="interp20" emma:lang="en-US" emma:confidence="1">
                  <emma:literal>as</emma:literal>
                </emma:interpretation>
                <emma:interpretation id="interp21" emma:lang="en-US" emma:confidence="0">
                  <emma:literal>a</emma:literal>
                </emma:interpretation>
                <emma:interpretation id="interp22" emma:lang="en-US" emma:confidence="0">
                  <emma:literal>a/s</emma:literal>
                </emma:interpretation>
                <emma:interpretation id="interp23" emma:lang="en-US" emma:confidence="0">
                  <emma:literal>ah</emma:literal>
                </emma:interpretation>
                <emma:interpretation id="interp24" emma:lang="en-US" emma:confidence="0">
                  <emma:literal>ahs</emma:literal>
                </emma:interpretation>
              </emma:one-of>
            </emma:emma>
          </inkml:annotationXML>
          <inkml:trace contextRef="#ctx0" brushRef="#br0" timeOffset="12251.3848">22220 191 29,'2'-37'94,"0"12"0,-10 2 9,-11 4-40,-2 19-6,-20-2-5,3 23-7,-14-5-9,7 20-4,-9 1-10,12 13-9,5-4 1,14 2-10,13-5 0,14-10-10,16-8 2,14-14-8,13-20 0,5-16 4,5-8-7,-8-10 6,3-5-4,-12-4 9,-7 4-2,-12 4 11,-15 11 2,-6 10 1,0 23 4,-29-6 0,4 19 0,4 16 0,-2 8-3,11 11-5,10 0 2,14 2-8,19-9 4,13-12-8,18-10 0,9-19-3,12-17 1,-2-16 3,2-11-4,-6-10 6,-6-6-3,-13-4 8,-12 1 3,-13 7 4,-14 4 2,-11 9 0,-14 7 3,-5 11 0,-9 9 1,-1 12-1,-4 8-1,8 15 0,3 3-3,14 14 1,12 5-3,17 11 0,11 2-4,12 4 0,10 5-3,5-5-4,1 0 5,-6-4-6,-8-4 5,-16-6-5,-15-3 7,-21-6-5,-19-8 7,-16-4-4,-17-4-3,-14-11-7,-3 1-23,-18-20-96,16 3-7,-1-13-2,14 5-5</inkml:trace>
        </inkml:traceGroup>
      </inkml:traceGroup>
    </inkml:traceGroup>
    <inkml:traceGroup>
      <inkml:annotationXML>
        <emma:emma xmlns:emma="http://www.w3.org/2003/04/emma" version="1.0">
          <emma:interpretation id="{80A29BDA-65E7-4D11-AA4C-EB1620C1FDDA}" emma:medium="tactile" emma:mode="ink">
            <msink:context xmlns:msink="http://schemas.microsoft.com/ink/2010/main" type="paragraph" rotatedBoundingBox="9055,2939 20226,2685 20261,4209 9090,44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7FC4DBA-AA83-485B-82F1-26A6946182E4}" emma:medium="tactile" emma:mode="ink">
              <msink:context xmlns:msink="http://schemas.microsoft.com/ink/2010/main" type="line" rotatedBoundingBox="9055,2939 20226,2685 20261,4209 9090,4463"/>
            </emma:interpretation>
          </emma:emma>
        </inkml:annotationXML>
        <inkml:traceGroup>
          <inkml:annotationXML>
            <emma:emma xmlns:emma="http://www.w3.org/2003/04/emma" version="1.0">
              <emma:interpretation id="{B3B555F9-6B70-4E9F-A23D-04CE0390ECE1}" emma:medium="tactile" emma:mode="ink">
                <msink:context xmlns:msink="http://schemas.microsoft.com/ink/2010/main" type="inkWord" rotatedBoundingBox="9045,3029 12359,2848 12430,4139 9116,4321"/>
              </emma:interpretation>
              <emma:one-of disjunction-type="recognition" id="oneOf5">
                <emma:interpretation id="interp25" emma:lang="en-US" emma:confidence="0">
                  <emma:literal>go</emma:literal>
                </emma:interpretation>
                <emma:interpretation id="interp26" emma:lang="en-US" emma:confidence="0">
                  <emma:literal>gno</emma:literal>
                </emma:interpretation>
                <emma:interpretation id="interp27" emma:lang="en-US" emma:confidence="0">
                  <emma:literal>gs&gt;o</emma:literal>
                </emma:interpretation>
                <emma:interpretation id="interp28" emma:lang="en-US" emma:confidence="0">
                  <emma:literal>ga&gt;o</emma:literal>
                </emma:interpretation>
                <emma:interpretation id="interp29" emma:lang="en-US" emma:confidence="0">
                  <emma:literal>gyro</emma:literal>
                </emma:interpretation>
              </emma:one-of>
            </emma:emma>
          </inkml:annotationXML>
          <inkml:trace contextRef="#ctx0" brushRef="#br0" timeOffset="13362.3509">6458 2474 63,'25'-18'105,"-8"-9"1,2 0-1,-3-2-67,-9-13-6,-1 3-11,-10-5-7,-7 9-5,-14 3 0,-4 16 0,-19 14 0,1 20 2,-14 14-3,7 15 0,-2 12-3,11 3-1,9 0-5,15-1-1,19-14-2,13-13-2,16-16-1,6-18-1,15-12 0,2-15 1,0-13 3,-3-5 0,-3-5 3,-9 2 4,-12 4 3,-4 11 1,-11 6 3,-8 27 0,0-21 0,0 21 2,-8 25-4,12 6-1,8 7-1,13 12-1,13 14 1,10 9-3,10 8-1,4 10-4,0 9 3,-5 0-3,-12 1 2,-14-1-1,-14-10-2,-15-9 5,-16-15 0,-11-14 4,-15-25-1,-3-17 2,-9-26 1,-7-20-1,1-22 0,2-6-3,4-9-1,9 0-9,11 5-8,5-1-27,29 22-70,7 5-13,18 15-4,10 2 2</inkml:trace>
          <inkml:trace contextRef="#ctx0" brushRef="#br0" timeOffset="13862.3754">7242 2975 150,'10'-29'119,"1"-8"1,-3-7-1,-4-8-89,4 11-3,-8-5-12,4 13 0,-8 1-6,0 14 3,4 18-5,0 0 1,-27 12 5,21 17-5,-2 7 2,6 11-6,4 5 3,6 2-6,4 2 1,7-2-4,4-4-2,2-6 2,0-7-4,-2-3 4,-5-9-2,-7-7 2,-11-18 2,-4 31 1,4-31 0,-42 23 1,11-14 2,-9-1-1,-1-2 4,1 2-1,1-3 0,10-1 0,4-4 0,25 0-1,-19-4-1,19 4-1,33-11-5,-3 3-5,9 6-20,-6-17-66,17 11-42,-4-5-2,-3-1-5</inkml:trace>
          <inkml:trace contextRef="#ctx0" brushRef="#br0" timeOffset="14518.6525">7711 2136 148,'0'0'127,"-8"21"-1,8-21-2,21 39-77,-3-18-17,22 14-9,8-4-11,12 5-3,6-1-6,5-2-1,8 0-4,-4-4 1,-4-4-1,-11-2 0,-6-6 3,-13 0 0,-12-7 3,-10 0 2,-19-10 1,-4 19 3,-19-7 0,-8 5 2,-13 6 2,-3 10-2,-14 3-2,1 7-2,-4 1 2,3 1-5,9-1 1,7-4-6,16-9-6,6-15-10,27 5-28,-4-21-86,33-8-5,5-17 1,11-4-3</inkml:trace>
          <inkml:trace contextRef="#ctx0" brushRef="#br0" timeOffset="14924.9407">9376 2545 124,'14'-27'117,"-1"-6"-1,-3 0-1,-8-11-77,6 11-5,-16-5-6,-2 13-5,-19-2-1,-5 17-4,-18 4 0,-8 18-3,-15 11-1,3 17-2,-7 11-4,6 16-1,9 6 2,18 1-2,19 1 0,23-6-2,27-19-1,16-13-1,19-20 1,13-21-5,6-15-11,-7-21-15,7 3-48,-17-23-62,-12 4 0,-17-5-4,-10 9 2</inkml:trace>
        </inkml:traceGroup>
        <inkml:traceGroup>
          <inkml:annotationXML>
            <emma:emma xmlns:emma="http://www.w3.org/2003/04/emma" version="1.0">
              <emma:interpretation id="{5C5C1E3B-9E15-48DA-A2FD-184F2B1C0956}" emma:medium="tactile" emma:mode="ink">
                <msink:context xmlns:msink="http://schemas.microsoft.com/ink/2010/main" type="inkWord" rotatedBoundingBox="13475,3218 14157,3202 14169,3757 13488,3773"/>
              </emma:interpretation>
              <emma:one-of disjunction-type="recognition" id="oneOf6">
                <emma:interpretation id="interp30" emma:lang="en-US" emma:confidence="1">
                  <emma:literal>^</emma:literal>
                </emma:interpretation>
                <emma:interpretation id="interp31" emma:lang="en-US" emma:confidence="0">
                  <emma:literal>r</emma:literal>
                </emma:interpretation>
                <emma:interpretation id="interp32" emma:lang="en-US" emma:confidence="0">
                  <emma:literal>•</emma:literal>
                </emma:interpretation>
                <emma:interpretation id="interp33" emma:lang="en-US" emma:confidence="0">
                  <emma:literal>A</emma:literal>
                </emma:interpretation>
                <emma:interpretation id="interp34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15581.2081">10531 2925 103,'27'-25'112,"-13"-4"-3,13-6-6,5-7-74,-3-14-11,8-2-4,-2-4-6,3 4 2,-11-1-5,4 16 4,-14-1 7,3 15-2,-13 6 5,-7 23 0,0 0-1,0 0-2,18 36-2,-7 3-3,3 11 1,7 10-6,6 0 0,4 5-9,7-1-10,-3-18-39,8-2-75,-5-17-3,-3-13-6,-6-14 1</inkml:trace>
        </inkml:traceGroup>
        <inkml:traceGroup>
          <inkml:annotationXML>
            <emma:emma xmlns:emma="http://www.w3.org/2003/04/emma" version="1.0">
              <emma:interpretation id="{917A4C1F-9B97-4F11-A9AB-64DF8B57D1A3}" emma:medium="tactile" emma:mode="ink">
                <msink:context xmlns:msink="http://schemas.microsoft.com/ink/2010/main" type="inkWord" rotatedBoundingBox="18004,2834 20229,2783 20250,3727 18026,3777"/>
              </emma:interpretation>
              <emma:one-of disjunction-type="recognition" id="oneOf7">
                <emma:interpretation id="interp35" emma:lang="en-US" emma:confidence="0">
                  <emma:literal>gate</emma:literal>
                </emma:interpretation>
                <emma:interpretation id="interp36" emma:lang="en-US" emma:confidence="0">
                  <emma:literal>gz to</emma:literal>
                </emma:interpretation>
                <emma:interpretation id="interp37" emma:lang="en-US" emma:confidence="0">
                  <emma:literal>gz he</emma:literal>
                </emma:interpretation>
                <emma:interpretation id="interp38" emma:lang="en-US" emma:confidence="0">
                  <emma:literal>Gate</emma:literal>
                </emma:interpretation>
                <emma:interpretation id="interp39" emma:lang="en-US" emma:confidence="0">
                  <emma:literal>gz re</emma:literal>
                </emma:interpretation>
              </emma:one-of>
            </emma:emma>
          </inkml:annotationXML>
          <inkml:trace contextRef="#ctx0" brushRef="#br0" timeOffset="17503.1754">15058 2433 233,'0'0'138,"29"14"-3,7-3-1,3 1-103,21 19-9,3 7-8,7 10-11,5 12-8,-6-6-25,16 17-52,-10-20-51,4-5-2,-7-19-1,5-12-5</inkml:trace>
          <inkml:trace contextRef="#ctx0" brushRef="#br0" timeOffset="17284.4232">15071 2379 191,'33'-21'129,"0"-6"-3,15-8 0,4-9-100,14 0-8,5-3-11,6-3-12,2 8-13,-11 1-21,1 20-35,-19-2-48,-13 11-3,-37 12 1,21-2 9</inkml:trace>
          <inkml:trace contextRef="#ctx0" brushRef="#br0" timeOffset="17893.8201">17231 2526 162,'21'-33'119,"-4"-2"-4,-5-9 2,-12-4-97,0 5-1,-14-9 0,-9 12-5,-23-3 3,-10 14-2,-27 2 3,-8 22 0,-20 16-4,1 24 1,-6 19-5,12 17 2,15 10 1,24 8-5,30 1 2,35-3-4,31-14 2,27-13-6,25-23-1,13-18-12,18-9-31,-14-22-92,6-11-6,-21-19 2,-8-10-8</inkml:trace>
          <inkml:trace contextRef="#ctx0" brushRef="#br0" timeOffset="16440.6228">13300 2244 59,'15'-48'109,"-1"0"0,-7-2 2,-11-8-66,-5 21-9,-20-3-2,-6 20-10,-23 7-3,-5 23-3,-14 13-3,3 17-3,-1 16-5,8 10 0,13 5-6,17 4 2,22-7-5,17-9 2,28-14-4,15-18 1,13-18-1,11-20 0,6-18 1,0-15-1,-5-5 3,-7-7-1,-18 1 4,-14 10-1,-14 3 5,-15 13-2,-10 10 3,8 19 0,-42 3 1,19 15 2,-2 9-2,9 9 1,3 9-3,15 11 2,11 5-4,14 9 0,12 5 3,13 6-4,13 2 1,1 4-2,3 3 1,-9-1-3,-8 3 3,-15-3-1,-16-4-5,-19-6 4,-22-10-3,-14-13 2,-16-19-1,-6-18 3,-4-25-1,-2-26 1,4-17 2,8-18-2,12-12 4,13-4-3,13-6 1,14 1-1,15 5-7,8 6-5,12 17-21,-4-8-38,11 24-67,-1 4-1,5 16-2,-4 3-5</inkml:trace>
          <inkml:trace contextRef="#ctx0" brushRef="#br0" timeOffset="16815.6469">13961 2713 202,'33'-25'131,"-12"11"-8,8 6 2,-6-7-94,14 13-14,-3-4-10,1 6-6,-6 4 9,-2 6-10,-8 5 9,-11 4-6,-12 5 7,-13 10-7,-10 1 6,-6 7-3,-8-3-1,-1 3 1,0-3 0,7 3 1,8-7-1,15-2 2,14-6-4,18-8-1,14-5-9,7-11-15,20 5-54,-3-19-62,6-3-3,-4-11 0,3-4-4</inkml:trace>
        </inkml:traceGroup>
      </inkml:traceGroup>
    </inkml:traceGroup>
  </inkml:traceGroup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5:36.98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349D869-254F-4BDD-953F-CADB77989F72}" emma:medium="tactile" emma:mode="ink">
          <msink:context xmlns:msink="http://schemas.microsoft.com/ink/2010/main" type="writingRegion" rotatedBoundingBox="43,722 32235,-50 32603,15271 410,16043"/>
        </emma:interpretation>
      </emma:emma>
    </inkml:annotationXML>
    <inkml:traceGroup>
      <inkml:annotationXML>
        <emma:emma xmlns:emma="http://www.w3.org/2003/04/emma" version="1.0">
          <emma:interpretation id="{F3055793-60F1-4EBD-8A91-479DEADF39D9}" emma:medium="tactile" emma:mode="ink">
            <msink:context xmlns:msink="http://schemas.microsoft.com/ink/2010/main" type="paragraph" rotatedBoundingBox="1670,496 15636,690 15613,2326 1648,213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15F8DC3-4A6D-4AEF-8A1F-49F0E2CB5EB3}" emma:medium="tactile" emma:mode="ink">
              <msink:context xmlns:msink="http://schemas.microsoft.com/ink/2010/main" type="line" rotatedBoundingBox="1670,496 15636,690 15613,2326 1648,2133"/>
            </emma:interpretation>
          </emma:emma>
        </inkml:annotationXML>
        <inkml:traceGroup>
          <inkml:annotationXML>
            <emma:emma xmlns:emma="http://www.w3.org/2003/04/emma" version="1.0">
              <emma:interpretation id="{96C4DC77-D6D6-4235-A163-F1E123D81E43}" emma:medium="tactile" emma:mode="ink">
                <msink:context xmlns:msink="http://schemas.microsoft.com/ink/2010/main" type="inkWord" rotatedBoundingBox="1665,910 5071,957 5058,1870 1652,1822"/>
              </emma:interpretation>
              <emma:one-of disjunction-type="recognition" id="oneOf0">
                <emma:interpretation id="interp0" emma:lang="en-US" emma:confidence="1">
                  <emma:literal>Given</emma:literal>
                </emma:interpretation>
                <emma:interpretation id="interp1" emma:lang="en-US" emma:confidence="0">
                  <emma:literal>Givens</emma:literal>
                </emma:interpretation>
                <emma:interpretation id="interp2" emma:lang="en-US" emma:confidence="0">
                  <emma:literal>Giver</emma:literal>
                </emma:interpretation>
                <emma:interpretation id="interp3" emma:lang="en-US" emma:confidence="0">
                  <emma:literal>Givers</emma:literal>
                </emma:interpretation>
                <emma:interpretation id="interp4" emma:lang="en-US" emma:confidence="0">
                  <emma:literal>Graven</emma:literal>
                </emma:interpretation>
              </emma:one-of>
            </emma:emma>
          </inkml:annotationXML>
          <inkml:trace contextRef="#ctx0" brushRef="#br0">386 221 93,'12'-23'117,"3"-6"-2,-7 0 3,-4-15-74,2 17-12,-12-6-3,0 14-10,-17 2-1,-4 17-5,-12 11-1,-7 18-1,-10 17 4,2 18-5,-7 9 2,12 12-4,9 6 0,19 3-3,19-3 1,19-3-4,24-20-1,18-12-1,11-16-3,7-17-1,4-19-2,-6-21-6,-4-6-5,-19-16-9,-11 5-7,-28-11-3,-7 18 0,-25-6 1,-4 22 5,-18-1 12,-3 12 13,-6 4 15,0 0 13,15 8 8,-2-9 4,37-3 3,-27 14-3,27-14-7,25 2-7,10-2-6,9-8-6,5-5-11,14 3-21,-9-11-76,6 7-29,-6-5-3,-2 6-3</inkml:trace>
          <inkml:trace contextRef="#ctx0" brushRef="#br0" timeOffset="218.7621">1053 491 182,'22'14'133,"-22"-14"-3,11 48-1,-9-19-66,4 9-54,5 11-42,-11-9-87,12-3-9,-4-12-2,-8-25-2</inkml:trace>
          <inkml:trace contextRef="#ctx0" brushRef="#br0" timeOffset="390.6755">1142 314 233,'-33'-14'132,"33"14"-6,-19 16-9,13 3-128,16 8-49,-4-2-61,7 0-3,-1-2-5,7-7-3</inkml:trace>
          <inkml:trace contextRef="#ctx0" brushRef="#br0" timeOffset="656.2795">1377 383 217,'21'41'127,"-5"-10"2,5 15-4,0 6-103,10 10-7,0 1-10,2-5 0,1-10 1,-1-11-1,-6-24 1,2-15 2,-6-30 2,-3-9-3,-3-17 0,-4-9-4,-3-1-11,-8-7-21,11 21-60,-11-2-44,2 22-2,-4 7-1</inkml:trace>
          <inkml:trace contextRef="#ctx0" brushRef="#br0" timeOffset="1015.6774">2145 699 150,'32'-36'114,"1"-9"2,-2-7-6,-2-9-96,4 5 2,-8 4-5,0 7 4,-10 1-6,-3 17 8,-14 2-6,2 25 10,0 0 4,-33 27-2,2 2-1,2 23-4,-9 8 1,9 13-5,0 2 1,10 4-6,11-7-4,12-3-1,17-11-4,12-14-9,17-7-20,-8-33-83,22 1-28,-4-24-2,5-8-3</inkml:trace>
          <inkml:trace contextRef="#ctx0" brushRef="#br0" timeOffset="2265.7351">2713 892 120,'0'0'116,"0"0"-2,0-44 0,18 15-80,-7-15-6,7 5-10,-3-7-5,6 3-7,0 1-1,-3 7-3,-1 8 4,-17 27-2,29-25 2,-29 25 1,23 18-2,-15 9 2,-6 11-4,4 8 2,-1 1-5,1 1 2,4-4-1,1-11-1,3-12 0,5-15 1,4-18 1,2-17 0,-2-9 3,4-10-2,0-6 1,2 2-1,0 5 3,-4 9-3,-2 11 2,-5 17-2,-18 10 0,33 21 0,-24 10-1,1 10-1,-2 9-9,1-8-17,16 8-99,-7-17-1,9-8-3,5-19-3</inkml:trace>
        </inkml:traceGroup>
        <inkml:traceGroup>
          <inkml:annotationXML>
            <emma:emma xmlns:emma="http://www.w3.org/2003/04/emma" version="1.0">
              <emma:interpretation id="{35AF2D80-4D8B-4DC8-A3A8-6B574C5ADCA9}" emma:medium="tactile" emma:mode="ink">
                <msink:context xmlns:msink="http://schemas.microsoft.com/ink/2010/main" type="inkWord" rotatedBoundingBox="6228,559 15636,690 15613,2326 6205,2196"/>
              </emma:interpretation>
              <emma:one-of disjunction-type="recognition" id="oneOf1">
                <emma:interpretation id="interp5" emma:lang="en-US" emma:confidence="0">
                  <emma:literal>29110.0 g</emma:literal>
                </emma:interpretation>
                <emma:interpretation id="interp6" emma:lang="en-US" emma:confidence="0">
                  <emma:literal>29110.5 g</emma:literal>
                </emma:interpretation>
                <emma:interpretation id="interp7" emma:lang="en-US" emma:confidence="0">
                  <emma:literal>29110.9 g</emma:literal>
                </emma:interpretation>
                <emma:interpretation id="interp8" emma:lang="en-US" emma:confidence="0">
                  <emma:literal>289110.0 g</emma:literal>
                </emma:interpretation>
                <emma:interpretation id="interp9" emma:lang="en-US" emma:confidence="0">
                  <emma:literal>289110.5 g</emma:literal>
                </emma:interpretation>
              </emma:one-of>
            </emma:emma>
          </inkml:annotationXML>
          <inkml:trace contextRef="#ctx0" brushRef="#br0" timeOffset="5024.9101">8360 792 101,'0'0'109,"8"-35"-5,-6 14 3,2 2-72,-10-8-6,6 9-4,-10-1-3,10 19-3,-23-8-2,23 8 3,-33 20-4,16 1 1,-2 2-5,7 6-3,6-4-4,6-2-2,8-4-2,-8-19-1,35 12 1,-8-14-2,5-11 2,-1-5 0,-2-3 1,-6 0 0,-7-2 0,-16 23-1,7-31-1,-7 31 0,-25-14 1,4 16-3,-2 4-4,-2-2-11,13 15-30,-7-9-75,19-10-4,0 0 0,14 19-4</inkml:trace>
          <inkml:trace contextRef="#ctx0" brushRef="#br0" timeOffset="5478.0711">9093 701 137,'0'0'118,"17"-27"-1,-17 27 3,17-25-72,-22 2-12,5 23-11,-2-21-5,2 21-3,-22-4-3,22 4-1,-40 12-3,40-12 0,-35 29-4,20-8 1,1 0-4,7 0 0,7-21-2,13 31-2,8-25 0,-1-6 0,10-10 2,1-7-2,2-6 1,-2-2 0,-6-2 1,-4 0 0,-9 5 1,-6 3-2,-6 19 0,0 0 1,-22-13-4,22 13-3,-29 19-13,8-11-30,15 13-80,6-21-2,-5 38-1,5-38-4</inkml:trace>
          <inkml:trace contextRef="#ctx0" brushRef="#br0" timeOffset="5868.7019">9843 684 164,'25'-4'127,"-25"4"-1,23-25 1,-23 25-80,17-33-19,-17 33-8,2-31-5,-2 31-4,0 0-2,-25-13-1,25 13-3,-33 27 2,16-8-2,3 6-1,1 0 0,5-3-1,6-3-2,2-19-1,0 0 2,29 13-2,-29-13 0,39-27 0,-16 8-4,-2-6-11,6 13-35,-15-9-81,-12 21-3,21-25-1,-21 25-3</inkml:trace>
          <inkml:trace contextRef="#ctx0" brushRef="#br0" timeOffset="2774.8114">4938-351 231,'21'0'123,"-1"15"-2,-7 4-34,2 26-58,-18 7-11,-1 21-4,-17 2-8,-3 12-1,-14 2 0,-5-3-5,-7-8 2,-2-13-5,0-11 5,4-17-7,9-12 8,5-19-4,13-12 0,21 6 1,-16-37-1,22 10 5,9 4-3,8 6 10,-1 7-10,7 10 7,1 12 2,1 17 1,-4 13 2,2 18-5,-4 7 2,0 12-8,-2 8-1,-3-6-14,11 8-46,-8-20-75,8-11-1,-4-23-3,5-16-4</inkml:trace>
          <inkml:trace contextRef="#ctx0" brushRef="#br0" timeOffset="3556.0867">6035 285 26,'15'-46'86,"-13"-3"4,-2 9 3,-5 11-51,-17 0 1,1 23-2,-21 1-2,7 22-4,-15 8-3,6 19-3,-8-1 0,11 11-13,4-2 1,16 2-9,8-10 2,17-7-8,13-16 6,12-11-7,13-12 0,5-12-1,3-9-5,0-10 5,-2-3-5,-6 1 6,-7 2-6,-8 6 7,-8 8-7,-19 19 7,27-12 1,-27 12-1,16 37 4,-5-4-5,1 11 6,5 10-7,6 10 3,1 7-2,4 6 2,-1 2-2,0 4-3,-7-2 3,-3-2-2,-7-6 4,-12-9-1,-6-8 3,-13-12 1,-4-15-1,-8-19 3,-2-14-1,-3-21 0,3-12-3,6-13 1,4-4-6,8-4 2,9-5-6,14 9-9,3-6-20,20 21-90,-4-5-7,10 17-4,0-2 2</inkml:trace>
          <inkml:trace contextRef="#ctx0" brushRef="#br0" timeOffset="4056.1158">6824 755 148,'7'-25'120,"1"2"-1,-6-2 3,-2 25-73,0-37-20,0 37-10,-2-25-4,2 25 0,0 0-4,-12 22-3,3 1-1,7 8 0,-2 9-5,4 1 1,4 5-1,4-2-3,5-5-1,2-3 1,3-5-1,1-6 0,0-4 1,-7-3-1,-12-18 1,8 27 0,-8-27 2,-25 27 0,1-12 1,-10 1-2,-3-1 0,4-5 1,-3 1 3,7-3 0,2-6 1,27-2 0,-25-4 1,25 4 0,19-19 1,2 9-1,6-1-4,6 1-2,6 4-4,-1 0-8,6 12-29,-17-6-92,12 6 0,-10-8-5,2 6 1</inkml:trace>
          <inkml:trace contextRef="#ctx0" brushRef="#br0" timeOffset="4274.8899">7377 902 237,'8'35'140,"-1"1"-5,-9-1 0,6 15-84,-4 0-51,-4-7-38,10 5-93,-6-10-5,6-5-3,-2-14-2</inkml:trace>
          <inkml:trace contextRef="#ctx0" brushRef="#br0" timeOffset="6321.8526">10708 721 247,'10'27'136,"-8"9"-4,-2 22-2,-18 6-108,3 17-20,0 13-56,-7-9-75,1-4-5,-2-19-4,10-22 0</inkml:trace>
          <inkml:trace contextRef="#ctx0" brushRef="#br0" timeOffset="7134.388">11782 204 136,'-15'-29'123,"-10"-4"-4,-2 12 7,-16 0-76,7 21-7,-15 4-13,1 21-10,-4 13-5,6 12-10,6 8-1,9 2-6,16-2 1,17-8-5,19-11 4,16-14-7,17-18 5,7-18-1,5-12-1,0-12 5,-3-6-3,-11-5 6,-13 2-4,-12 5 8,-15 5-6,-8 12 8,-2 22-5,-23-23 3,3 25-2,-1 8 3,0 9-1,2 6-3,7 2 6,8 8-7,8 5 6,13 3-7,8 9 5,12 4-8,9 5 6,3 5-3,1 7-4,-4 6 2,-6 4-1,-11 0 1,-13-4 0,-14-6 2,-12-11-2,-17-10 1,-6-19 0,-7-16 2,-1-21-2,-3-15 1,2-18 0,5-11-1,6-10 2,12-5-4,9 3 0,8-2-8,12 12-15,-4-6-51,21 20-54,-2 3-2,13 16-3,-5-1 0</inkml:trace>
          <inkml:trace contextRef="#ctx0" brushRef="#br0" timeOffset="7478.1605">12517 663 202,'0'0'126,"-10"36"-2,4-3-2,-9 0-91,7 13-14,-7-3-5,9 1-3,0-7-1,6-8 1,0-29 0,0 0 2,27-12 0,-2-21-2,4-15-1,6-4-3,3-6-5,1 0-6,3 12-12,-13-2-29,10 23-85,-20 7 1,0 18-4,-19 0 1</inkml:trace>
          <inkml:trace contextRef="#ctx0" brushRef="#br0" timeOffset="7681.3145">12590 881 257,'8'-18'137,"-8"18"-1,23-2-3,2 14-100,-6 1-15,8 9-9,0 10-10,-2-5-10,10 16-32,-14-18-91,14 4-1,-6-16-4,7-3-1</inkml:trace>
          <inkml:trace contextRef="#ctx0" brushRef="#br0" timeOffset="8275.1048">13623-135 288,'0'0'130,"0"19"-3,-4 25-33,-5-3-72,9 15-9,2 9-7,3 3-11,5-1 4,7-9-8,5-6 4,5-17-7,7-14 8,-5-19-5,4-14-1,-4-11 10,-6-6-5,-6-5 11,-7-1-4,-6 6 9,-8 2-5,4 27 7,-25-14 0,25 14 1,-39 27-1,20 8-5,0 6 6,9 15-9,6 7 6,8 12-10,10 6 5,7 6-7,6-2 3,6 0-1,1 0-4,-3-3 2,-8-10-2,-7-5 6,-10-11-1,-8-6 4,-16-9-1,-11-3 2,-15-11-1,-6-7-2,-8-1-6,-7-13-13,14 11-56,-10-19-71,16 4-1,3-6-5,19 2 0</inkml:trace>
        </inkml:traceGroup>
      </inkml:traceGroup>
    </inkml:traceGroup>
    <inkml:traceGroup>
      <inkml:annotationXML>
        <emma:emma xmlns:emma="http://www.w3.org/2003/04/emma" version="1.0">
          <emma:interpretation id="{E57BDFFE-3C6B-485D-9CC6-09DC52E60CC6}" emma:medium="tactile" emma:mode="ink">
            <msink:context xmlns:msink="http://schemas.microsoft.com/ink/2010/main" type="paragraph" rotatedBoundingBox="1767,3024 17981,3081 17976,4621 1762,456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FC0A847-0364-41A4-A229-47756062E76E}" emma:medium="tactile" emma:mode="ink">
              <msink:context xmlns:msink="http://schemas.microsoft.com/ink/2010/main" type="line" rotatedBoundingBox="1767,3024 17981,3081 17976,4621 1762,4564"/>
            </emma:interpretation>
          </emma:emma>
        </inkml:annotationXML>
        <inkml:traceGroup>
          <inkml:annotationXML>
            <emma:emma xmlns:emma="http://www.w3.org/2003/04/emma" version="1.0">
              <emma:interpretation id="{81B99C90-924F-40C2-B6DC-9DD8D0786E82}" emma:medium="tactile" emma:mode="ink">
                <msink:context xmlns:msink="http://schemas.microsoft.com/ink/2010/main" type="inkWord" rotatedBoundingBox="1767,3288 4578,3298 4575,4096 1764,4086"/>
              </emma:interpretation>
              <emma:one-of disjunction-type="recognition" id="oneOf2">
                <emma:interpretation id="interp10" emma:lang="en-US" emma:confidence="0">
                  <emma:literal>Make</emma:literal>
                </emma:interpretation>
                <emma:interpretation id="interp11" emma:lang="en-US" emma:confidence="0">
                  <emma:literal>Mare</emma:literal>
                </emma:interpretation>
                <emma:interpretation id="interp12" emma:lang="en-US" emma:confidence="0">
                  <emma:literal>Mave</emma:literal>
                </emma:interpretation>
                <emma:interpretation id="interp13" emma:lang="en-US" emma:confidence="0">
                  <emma:literal>Mane</emma:literal>
                </emma:interpretation>
                <emma:interpretation id="interp14" emma:lang="en-US" emma:confidence="0">
                  <emma:literal>Marie</emma:literal>
                </emma:interpretation>
              </emma:one-of>
            </emma:emma>
          </inkml:annotationXML>
          <inkml:trace contextRef="#ctx0" brushRef="#br0" timeOffset="10681.4425">151 2469 43,'0'0'101,"-2"-25"7,2 25 0,0 0-53,-2 31-5,6 11-13,-10 7-6,6 20-10,-4 10-2,4 10-8,-5-4-3,5 1-6,2-18-4,1-16-1,1-23-2,-4-29-1,8-23-2,-4-22-1,2-18 1,-6-16-2,2-2-3,-4-10 2,0 4-1,-2 8 5,0 10 1,-4 11 8,-1 14-2,3 13 9,6 31 3,0 0 1,-19 0 2,19 31 1,0 13 1,9 10-6,-1 4 2,11 7-7,4-5 2,6-4-3,8-12 0,5-11-3,1-21-2,3-12 1,2-14-2,-5-20 2,-1-9-5,-5-7 2,-5-4-2,-5 2 4,-9 6-3,-3 7 4,-5 6-1,-10 33 3,8-21 4,-8 21 0,-4 33 5,4 9-5,-2 7 3,6 18-2,5 8-1,5 4-4,9 2-8,2-13-19,19-1-43,-5-26-60,9-14-5,-2-22 2,-1-12-5</inkml:trace>
          <inkml:trace contextRef="#ctx0" brushRef="#br0" timeOffset="11134.589">1233 2934 87,'5'23'117,"-5"-23"0,0 0-2,0 0-42,2-42-41,-2 20-11,-7-10-4,-1 3-5,-11 2-2,-1 7-1,-12 3 2,-5 15-2,-9 8 0,1 13 0,-3 10-2,6 12 0,7 9-3,8 2 0,14 0-3,16-6 0,15-13-1,13-16 0,11-17-1,4-15 1,6-18 1,0-9-2,-5-12 3,-1 0-2,-9 2 3,-3 9 0,-11 7 2,-3 14-3,-20 22 3,23-2-2,-19 24 1,1 14-1,-1 14-5,0 4-7,6 14-24,-6-16-39,17 4-58,0-14-2,8-13-3,-2-21 1</inkml:trace>
          <inkml:trace contextRef="#ctx0" brushRef="#br0" timeOffset="11431.4764">1761 2544 120,'0'0'120,"17"31"4,-17 10-5,6 17-72,-14-1-15,10 9-9,-8-2-5,6-1-6,0-11-5,4-11 2,-2-20 0,-2-21 0,23-14 1,-3-20-2,3-18 3,4-10-3,4-9-8,1 3-1,3 3-6,-2 7-4,2 21-16,-14 1-20,10 32-46,-31 4-40,25 17 5,-25 6 1</inkml:trace>
          <inkml:trace contextRef="#ctx0" brushRef="#br0" timeOffset="11853.3922">1971 2795 185,'0'0'132,"-8"19"-4,8-19 1,25 33-80,-15-14-22,17 12-9,-4 2-8,8 6-3,2 1-6,5-3 1,1-3-3,1-9-1,3-7-2,-1-9-1,1-9 0,-1-15-2,2-4 3,-3-12-2,-1-4 1,-5-13 1,-2-6 3,-2-4-1,-6-5-3,-2 3 5,-8 0-3,-5 4 4,-4 8-1,-6 13 4,-8 6-2,8 29 7,-42-7 2,13 30 0,-4 8 5,4 17-3,-4 8 4,10 9-4,6 1 2,17 3-6,15-7 0,14-4-4,13-8-11,5-10-13,20-1-77,-9-24-45,6-7-4,-8-16 1,-2-9-5</inkml:trace>
        </inkml:traceGroup>
        <inkml:traceGroup>
          <inkml:annotationXML>
            <emma:emma xmlns:emma="http://www.w3.org/2003/04/emma" version="1.0">
              <emma:interpretation id="{84663857-048E-4C15-BE6E-36F4BE92BC4B}" emma:medium="tactile" emma:mode="ink">
                <msink:context xmlns:msink="http://schemas.microsoft.com/ink/2010/main" type="inkWord" rotatedBoundingBox="6501,3040 9976,3053 9970,4593 6495,4581"/>
              </emma:interpretation>
              <emma:one-of disjunction-type="recognition" id="oneOf3">
                <emma:interpretation id="interp15" emma:lang="en-US" emma:confidence="0">
                  <emma:literal>f=gs</emma:literal>
                </emma:interpretation>
                <emma:interpretation id="interp16" emma:lang="en-US" emma:confidence="0">
                  <emma:literal>f=g,</emma:literal>
                </emma:interpretation>
                <emma:interpretation id="interp17" emma:lang="en-US" emma:confidence="0">
                  <emma:literal>figs</emma:literal>
                </emma:interpretation>
                <emma:interpretation id="interp18" emma:lang="en-US" emma:confidence="0">
                  <emma:literal>fig,</emma:literal>
                </emma:interpretation>
                <emma:interpretation id="interp19" emma:lang="en-US" emma:confidence="0">
                  <emma:literal>fog,</emma:literal>
                </emma:interpretation>
              </emma:one-of>
            </emma:emma>
          </inkml:annotationXML>
          <inkml:trace contextRef="#ctx0" brushRef="#br0" timeOffset="13947.2307">4882 3017 15,'29'-12'94,"-10"-11"0,6-4 2,6-13-57,-8-14-8,10-2-4,-8-14-9,8-3-5,-6-4-6,-2 4 2,-6 1-5,-3 9 0,-7 3 3,-5 6-6,-6 8 6,-7 11 1,-5 6 2,14 29 1,-42-27 1,19 31 2,-4 9-1,-2 20 0,-4 13 0,2 20-2,0 23 1,4 24-3,4 17-2,8 22-2,7 8 0,16 0-3,11-10-2,10-13-2,6-19-3,7-31 6,4-30-5,-5-32 0,-3-28 0,-13-24-1,-7-18 2,-12-18-1,-8-7 1,-14-5-4,-9 2 5,-13 3 0,-5 7 2,-3 7 2,0 10 5,5 11 1,1 6 3,9 12-2,8 3 3,23 14-2,0 0 0,0 0 0,38 10-6,3-1 1,9-1-3,8-2 0,7-2-6,-1-6-12,7 13-39,-15-13-72,-4-1 0,-17-3-3,-10-2-1</inkml:trace>
          <inkml:trace contextRef="#ctx0" brushRef="#br0" timeOffset="14275.3735">5860 2668 267,'-18'-21'126,"18"21"0,0 0-43,31-14-60,-6 8-12,8 4-11,9 6-6,1-10-30,11 10-86,-8 0-2,-4 2-3,-5-2-1</inkml:trace>
          <inkml:trace contextRef="#ctx0" brushRef="#br0" timeOffset="14509.7543">5887 2855 168,'0'0'133,"0"0"-2,0 0-2,36 4-67,-11-8-39,18 8-9,3 1-14,4-3-12,6 10-29,-12-8-85,3 2-6,-7 1 3,-3-3-6</inkml:trace>
          <inkml:trace contextRef="#ctx0" brushRef="#br0" timeOffset="15431.6747">7568 2415 68,'2'-46'106,"5"4"-3,-12-3 3,-7 1-73,2 11-2,-17 4-6,0 16-3,-17 9-2,0 23-4,-8 12-2,0 17-1,1 10-6,5 13 0,8 1 1,13 1-4,15-9 0,14-12-2,15-16 0,14-20-1,11-18-6,6-18-2,6-16-8,-6-12 2,2-4-2,-11-6 3,-10 8 0,-10 3 2,-11 9 8,-10 9 1,-8 10 8,8 19 0,-31-8 1,12 19 2,-4 1 1,7 11 1,-1 0-1,7 8 1,1 0-3,9 6 1,7 1-2,7 5-2,13 1 2,9 8-4,11 6 1,5 2-4,7 9 3,-1 2-4,-6 8 2,-11 2 0,-10 2-5,-16-4 3,-17-9-3,-13-7 4,-14-16-3,-10-13 2,-7-26 2,-2-16 1,0-26 0,5-11 1,3-13 1,9-7-1,8-1-1,11-1-4,12 11-10,4-2-21,19 23-43,4-3-50,6 11-5,-2 6 0,9 7 0</inkml:trace>
          <inkml:trace contextRef="#ctx0" brushRef="#br0" timeOffset="15978.5891">8160 3123 120,'5'-23'109,"7"1"-3,-4-12 2,-6-5-85,7 6-8,-7-5 2,4 13 2,-10-4 2,4 29 0,0 0 2,0 0-1,-29 2-2,23 23-4,-5 4-6,9 13-3,0 1-3,8 5 0,3 0-5,5-2 2,5-5-3,2-5 2,1-5-2,-1-8 3,-4-5-2,-17-18 0,21 19 2,-21-19 1,0 0 2,-21 21-1,-2-17 1,-2 0 0,-4-2 3,0 4-2,0-4 1,6 3-1,2-5-1,21 0 0,-21 2-2,21-2 1,0 0-1,27 0 0,-6-2-3,4 0-2,4-1-12,-4-11-28,13 8-90,-13-5-6,2 3 1,-7-2-5</inkml:trace>
        </inkml:traceGroup>
        <inkml:traceGroup>
          <inkml:annotationXML>
            <emma:emma xmlns:emma="http://www.w3.org/2003/04/emma" version="1.0">
              <emma:interpretation id="{271BCD49-8391-41B4-ACFF-372987030F23}" emma:medium="tactile" emma:mode="ink">
                <msink:context xmlns:msink="http://schemas.microsoft.com/ink/2010/main" type="inkWord" rotatedBoundingBox="10524,3138 12942,3147 12938,4342 10520,4334"/>
              </emma:interpretation>
              <emma:one-of disjunction-type="recognition" id="oneOf4">
                <emma:interpretation id="interp20" emma:lang="en-US" emma:confidence="0">
                  <emma:literal>age"</emma:literal>
                </emma:interpretation>
                <emma:interpretation id="interp21" emma:lang="en-US" emma:confidence="0">
                  <emma:literal>age.</emma:literal>
                </emma:interpretation>
                <emma:interpretation id="interp22" emma:lang="en-US" emma:confidence="0">
                  <emma:literal>E.g.</emma:literal>
                </emma:interpretation>
                <emma:interpretation id="interp23" emma:lang="en-US" emma:confidence="0">
                  <emma:literal>age".</emma:literal>
                </emma:interpretation>
                <emma:interpretation id="interp24" emma:lang="en-US" emma:confidence="0">
                  <emma:literal>op.</emma:literal>
                </emma:interpretation>
              </emma:one-of>
            </emma:emma>
          </inkml:annotationXML>
          <inkml:trace contextRef="#ctx0" brushRef="#br0" timeOffset="18416.2007">9791 2463 71,'11'-34'101,"1"3"0,-3-2-25,-7-7-30,6 13-3,-14-8-8,4 16-4,-15 1-4,-2 18-3,-12 4-6,-4 19-2,-7 6-7,1 12 0,-1 7-4,7 8 0,6 0 0,10-4-3,13-6 2,12-11-2,15-12-7,10-15 3,9-12-7,3-16 0,5-8-3,-2-11 0,-3-3-1,-5-1 2,-7 1 7,-10 7-2,-7 6 9,-8 8 1,-6 21 3,-2-21 2,2 21-1,0 0 2,-27 21-1,19 2 0,0 6 1,6 8-2,2 5 3,8 10-6,9 0 4,8 8-4,6 2 3,6 3-6,5 3 3,-3 3-3,-1 2-4,-7-3 4,-8 3-4,-11-4 3,-10-7-3,-10-4 4,-11-14-2,-8-11 4,-8-14 0,-3-17 0,-1-17 3,1-16-1,1-10 1,8-11-2,6-9 2,11-1-4,7 0-2,12-1-6,9 9-8,3 2-19,21 23-46,-3-6-55,4 10-5,-1 4 4,4 11-3</inkml:trace>
          <inkml:trace contextRef="#ctx0" brushRef="#br0" timeOffset="18822.4829">10421 3021 200,'19'-10'117,"4"2"-1,-3 10-29,-1-6-67,4 10-4,-23-6-2,29 27-2,-25-8-1,0 8 3,-12 2-1,0 6 3,-11 0-2,2 5 0,-8-5-3,7 0 0,-5-3-1,8-1 0,3-6-1,6-2 0,6-23-2,8 20-2,-8-20-1,33 4-2,-8-8-3,2-2-6,4 0-7,-4-7-19,9 15-51,-14-10-57,1 4 0,-23 4-2,29-8 3</inkml:trace>
          <inkml:trace contextRef="#ctx0" brushRef="#br0" timeOffset="34323.2335">11227 2631 32,'0'0'87,"8"-23"3,-8 23-17,0 0-28,0 0-13,0 0-1,0 0-11,0 0 2,-20-2 2,20 2-6,0 0-1,-17 25-8,17-25 9,-10 23-14,10-23 8,-4 25-11,4-25 2,0 0-5,0 0 2,0 0 5,27 8-6,-27-8 6,16-21-9,-16 21 10,11-29-9,-11 29 7,-3-23-4,3 23 2,0 0 0,-24-12 2,24 12 9,-25 12-9,25-12 8,-25 25-5,25-25 3,-15 29-6,15-29 2,0 23-4,0-23-1,21 4 4,-21-4-5,33-12 4,-14 3-9,0-7 9,-19 16-8,33-27 3,-33 27-4,14-21 0,-14 21 0,0 0 0,0 0 6,-20-10-6,20 10 12,-30 14-2,30-14 1,-27 21-5,27-21 3,-18 27-3,18-27 2,-2 27-12,2-27-25,20 21-85,1-21-6,0-11 4,8-9-7</inkml:trace>
          <inkml:trace contextRef="#ctx0" brushRef="#br0" timeOffset="32995.0507">8979 2714 46,'0'0'100,"0"0"2,0 0 2,0 0-55,0 0-7,0 0-8,0 0 1,0 0-11,0 0-3,-21-21-6,21 21-6,0 0-1,-29-4-2,29 4 0,-25 12-4,25-12 3,-20 23-2,20-23 1,-15 27 1,15-27-3,-2 21 2,2-21-4,0 0 1,31 2-1,-31-2 1,31-16-2,-31 16 4,31-32-3,-31 32 2,19-31-1,-19 31 1,4-27-4,-4 27 4,0 0-3,-23-21 2,23 21 0,-29 11-2,29-11 1,-31 27-2,31-27 6,-23 31-6,23-31 6,-8 31-7,8-31 3,10 19 1,-10-19-1,25-2 2,-25 2-2,29-17 0,-29 17 0,23-29 2,-23 29-6,9-27 7,-9 27-3,-7-19 2,7 19-1,-23-2-1,23 2 1,-27 15-6,27-15 0,-24 21-31,24-21-89,0 22 0,0-22-5,20 7 3</inkml:trace>
        </inkml:traceGroup>
        <inkml:traceGroup>
          <inkml:annotationXML>
            <emma:emma xmlns:emma="http://www.w3.org/2003/04/emma" version="1.0">
              <emma:interpretation id="{A4966681-956C-411F-8D12-48E23D325E7F}" emma:medium="tactile" emma:mode="ink">
                <msink:context xmlns:msink="http://schemas.microsoft.com/ink/2010/main" type="inkWord" rotatedBoundingBox="13921,3483 16097,3491 16095,4053 13919,4045"/>
              </emma:interpretation>
              <emma:one-of disjunction-type="recognition" id="oneOf5">
                <emma:interpretation id="interp25" emma:lang="en-US" emma:confidence="0">
                  <emma:literal>k</emma:literal>
                </emma:interpretation>
                <emma:interpretation id="interp26" emma:lang="en-US" emma:confidence="0">
                  <emma:literal>N</emma:literal>
                </emma:interpretation>
                <emma:interpretation id="interp27" emma:lang="en-US" emma:confidence="0">
                  <emma:literal>F</emma:literal>
                </emma:interpretation>
                <emma:interpretation id="interp28" emma:lang="en-US" emma:confidence="0">
                  <emma:literal>n</emma:literal>
                </emma:interpretation>
                <emma:interpretation id="interp29" emma:lang="en-US" emma:confidence="0">
                  <emma:literal>W</emma:literal>
                </emma:interpretation>
              </emma:one-of>
            </emma:emma>
          </inkml:annotationXML>
          <inkml:trace contextRef="#ctx0" brushRef="#br0" timeOffset="20478.8034">12422 3030 112,'2'-19'112,"-2"19"4,0 0 3,-8-29-75,8 29-8,0 0-8,-13-19-4,13 19-3,-29-8-3,8 8-2,21 0-4,-37 17-1,37-17-1,-31 29-4,31-29 1,-13 29-3,13-29-1,9 21-1,-9-21-1,29 0-2,-11-9 2,1-1-1,-19 10 0,33-29 0,-33 29 0,17-27 2,-17 27 0,-4-19 2,4 19 0,-25-2 1,25 2 0,-35 12 1,16 3-2,-2-3-1,21-12-1,-27 34-1,27-34-1,-2 29-4,2-29-5,27 16-12,-8-26-36,14 6-80,2-13-1,9 3-3,2-9 2</inkml:trace>
          <inkml:trace contextRef="#ctx0" brushRef="#br0" timeOffset="20916.3193">12918 3019 101,'0'0'118,"0"0"-2,23 7 3,-23-7-49,0 0-37,0 0-8,11-19-3,-11 19-4,0 0-2,-9-19-2,9 19-2,-23 0-4,5 8-2,18-8 0,-33 34-3,20-11 0,3-3-1,3 3 1,7-4-2,0-19 1,19 17-1,-19-17 0,33-11 0,-14-1-1,0-5 2,-19 17-1,29-37 2,-29 37 0,14-27 2,-14 27-1,0 0 0,0 0 1,-27-13-2,27 13-1,-27 27-5,27-27-7,-20 42-33,5-19-92,17-5-6,-2-18 2,0 0-3</inkml:trace>
          <inkml:trace contextRef="#ctx0" brushRef="#br0" timeOffset="23447.6961">13538 3069 53,'0'0'84,"0"0"3,0 0-39,0 0-13,0 0 0,-25-8-5,25 8-2,-19 17-1,19-17-3,-19 18-2,19-18-4,-12 25-5,12-25-4,0 0-2,0 0-2,0 0-1,0 0-1,0 0 1,21-12 0,-21 12 0,14-34 0,-14 34 0,6-29 1,-6 29 0,-4-20 1,4 20-2,-19-7 3,19 7-1,-22 11 2,22-11-2,-23 18-1,23-18-1,-17 25-1,17-25 0,-4 23-2,4-23 1,0 0-3,21 9 1,-21-9-1,27-17 1,-27 17 0,27-27 1,-27 27 0,16-25-1,-16 25 2,0 0-1,0 0 1,-25-2-2,25 2 1,-31 25 0,31-25-3,-25 31-4,25-31-14,-6 25-23,6-25-75,0 0-3,27-13-1,-2-3-2</inkml:trace>
          <inkml:trace contextRef="#ctx0" brushRef="#br0" timeOffset="26525.9739">14419 2631 42,'0'0'90,"0"0"4,0 0-32,0 0-7,18 0-6,-18 0-8,0 0-6,2-23-12,-2 23 1,0 0-13,2-19 3,-2 19-5,0 0-2,-18-14 0,18 14 4,-21 10 7,21-10-10,-25 25 8,15-6-11,-3-1 7,5 5-5,4-4 1,2 0-8,2-19 1,6 23-1,-6-23 0,21 4 0,-21-4-1,27-15 0,-27 15 0,22-31 2,-22 31-6,13-37 8,-13 37-8,-6-27 8,6 27-6,-23-11 8,23 11-4,-29 4-4,29-4 8,-29 21-7,29-21 9,-19 31-10,19-31 8,0 27-8,0-27 4,0 0-1,25 15 0,-25-15-1,25-13 0,-25 13 3,19-18-3,-19 18-2,0 0-4,-5-23-13,5 23-44,-14 23-57,14-23-8,-29 25-2,29-25-4</inkml:trace>
        </inkml:traceGroup>
        <inkml:traceGroup>
          <inkml:annotationXML>
            <emma:emma xmlns:emma="http://www.w3.org/2003/04/emma" version="1.0">
              <emma:interpretation id="{918D2850-3ED4-4A99-976C-CFEEF851C361}" emma:medium="tactile" emma:mode="ink">
                <msink:context xmlns:msink="http://schemas.microsoft.com/ink/2010/main" type="inkWord" rotatedBoundingBox="16869,3159 17328,3160 17324,4266 16865,4264"/>
              </emma:interpretation>
              <emma:one-of disjunction-type="recognition" id="oneOf6">
                <emma:interpretation id="interp30" emma:lang="en-US" emma:confidence="1">
                  <emma:literal>g</emma:literal>
                </emma:interpretation>
                <emma:interpretation id="interp31" emma:lang="en-US" emma:confidence="0">
                  <emma:literal>q</emma:literal>
                </emma:interpretation>
                <emma:interpretation id="interp32" emma:lang="en-US" emma:confidence="0">
                  <emma:literal>8</emma:literal>
                </emma:interpretation>
                <emma:interpretation id="interp33" emma:lang="en-US" emma:confidence="0">
                  <emma:literal>9</emma:literal>
                </emma:interpretation>
                <emma:interpretation id="interp34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35651.4243">15486 2521 44,'7'-19'96,"3"0"-3,-2-6-22,-1-12-32,3 6-8,-6-7-6,4 9-5,-12-4-2,-4 10-4,-11 5 0,-6 13 0,-8 14-2,-2 11 0,-9 12-2,3 11-1,-1 7 2,9 8-5,8 0 1,8-1-6,15-12 0,6-7-5,15-9 1,4-15-4,14-10-3,-1-16 3,3-7-7,-1-10 5,-3 0-2,-4-2 7,-8 2-2,-7 2 6,-9 4-3,-7 23 3,-7-27 5,7 27 1,-22-2 2,22 2 0,-32 17 1,32-17-1,-24 35 5,19-8-3,3 0 0,11 6-3,3 0 1,9 7-4,6 3 2,6 5-4,0 6-4,3 4 2,-9 7-3,-4-1 2,-9 5-2,-8-3 2,-12-3 0,-6-11 5,-11-11 1,-4-12 2,-4-16 2,-3-13-1,-1-21 1,6-10-1,2-19 0,8-6-4,7-9 0,6-1-2,8 1-4,10 3-8,11 14-19,-6-1-40,10 15-53,2 7 2,0 11-7,0 5 1</inkml:trace>
        </inkml:traceGroup>
        <inkml:traceGroup>
          <inkml:annotationXML>
            <emma:emma xmlns:emma="http://www.w3.org/2003/04/emma" version="1.0">
              <emma:interpretation id="{FE8214FF-6D06-40EF-88EE-435C3DB33428}" emma:medium="tactile" emma:mode="ink">
                <msink:context xmlns:msink="http://schemas.microsoft.com/ink/2010/main" type="inkWord" rotatedBoundingBox="17582,3759 17979,3761 17978,4168 17580,4166"/>
              </emma:interpretation>
              <emma:one-of disjunction-type="recognition" id="oneOf7">
                <emma:interpretation id="interp35" emma:lang="en-US" emma:confidence="1">
                  <emma:literal>K</emma:literal>
                </emma:interpretation>
                <emma:interpretation id="interp36" emma:lang="en-US" emma:confidence="0">
                  <emma:literal>k</emma:literal>
                </emma:interpretation>
                <emma:interpretation id="interp37" emma:lang="en-US" emma:confidence="0">
                  <emma:literal>a</emma:literal>
                </emma:interpretation>
                <emma:interpretation id="interp38" emma:lang="en-US" emma:confidence="0">
                  <emma:literal>kg</emma:literal>
                </emma:interpretation>
                <emma:interpretation id="interp39" emma:lang="en-US" emma:confidence="0">
                  <emma:literal>km</emma:literal>
                </emma:interpretation>
              </emma:one-of>
            </emma:emma>
          </inkml:annotationXML>
          <inkml:trace contextRef="#ctx0" brushRef="#br0" timeOffset="36073.32">16031 2876 71,'0'0'101,"-8"46"0,-3-13-2,-5 6-66,1 13-8,-6-6-8,9 4-4,-3-9 0,7-5 1,8-36 4,0 21 1,10-40 2,15-6-2,2-19-2,11-1-2,-1-9-4,7 2-7,-1 4-8,-3 2-10,-3 19-17,-12 0-25,0 19-64,-25 8-1,19 12-3,-21 7 2</inkml:trace>
          <inkml:trace contextRef="#ctx0" brushRef="#br0" timeOffset="36323.3656">16056 3119 191,'0'0'129,"0"0"0,0 0-1,37 2-83,-37-2-16,35 15-13,-12-1-10,6 3-9,5 8-21,-11-13-71,8 9-35,-2-6-1,-4-3-5</inkml:trace>
        </inkml:traceGroup>
      </inkml:traceGroup>
    </inkml:traceGroup>
    <inkml:traceGroup>
      <inkml:annotationXML>
        <emma:emma xmlns:emma="http://www.w3.org/2003/04/emma" version="1.0">
          <emma:interpretation id="{EF479EDD-0863-4C1B-8F2D-4BE488E9992E}" emma:medium="tactile" emma:mode="ink">
            <msink:context xmlns:msink="http://schemas.microsoft.com/ink/2010/main" type="paragraph" rotatedBoundingBox="398,5822 26426,5198 26470,7000 441,762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DFB5847-7F66-412E-B39B-7210A1D4A440}" emma:medium="tactile" emma:mode="ink">
              <msink:context xmlns:msink="http://schemas.microsoft.com/ink/2010/main" type="inkBullet" rotatedBoundingBox="398,5822 1196,5803 1239,7605 441,7624"/>
            </emma:interpretation>
            <emma:one-of disjunction-type="recognition" id="oneOf8">
              <emma:interpretation id="interp40" emma:lang="en-US" emma:confidence="0.5">
                <emma:literal>s)</emma:literal>
              </emma:interpretation>
              <emma:interpretation id="interp41" emma:lang="en-US" emma:confidence="0">
                <emma:literal>p)</emma:literal>
              </emma:interpretation>
              <emma:interpretation id="interp42" emma:lang="en-US" emma:confidence="0">
                <emma:literal>y)</emma:literal>
              </emma:interpretation>
              <emma:interpretation id="interp43" emma:lang="en-US" emma:confidence="0">
                <emma:literal>r)</emma:literal>
              </emma:interpretation>
              <emma:interpretation id="interp44" emma:lang="en-US" emma:confidence="0">
                <emma:literal>n)</emma:literal>
              </emma:interpretation>
            </emma:one-of>
          </emma:emma>
        </inkml:annotationXML>
        <inkml:trace contextRef="#ctx0" brushRef="#br1" timeOffset="108867.2994">-1175 5533 1,'2'-41'74,"-8"-11"3,6 2-36,-2 15-11,-6 1 0,8 34-4,-17-31 1,17 31-2,-23 13-2,15 10 1,-2 4-4,12 10-3,2 11-6,10 6-1,9 4-5,6 2-2,7-4-3,3-4-1,1-2 0,-5-6 0,-6-11 0,-8-4 0,-13-4 0,-6-4 2,-10 0 0,-7-3 3,-8-1 2,1 0 6,-5-9 1,4 0 3,-4-10 2,27 2 1,-36-4-1,36 4-1,0 0-3,-4-21-6,4 21-4,40-12-11,-3 12-30,-4 0-84,17-9 2,2-3-7,-2-7 1</inkml:trace>
        <inkml:trace contextRef="#ctx0" brushRef="#br1" timeOffset="109195.4424">-1000 4912 71,'25'-12'115,"-2"28"4,10 11 5,6 7-75,17 34-9,-2 13-10,15 33-7,-5 15-7,1 23-4,-11 4-3,-10 6-2,-13 4-3,-17-8-3,-14-17-4,-14-24-16,-9-14-40,-8-28-61,-15-23-6,-4-19-2,-2-22-5</inkml:trace>
      </inkml:traceGroup>
      <inkml:traceGroup>
        <inkml:annotationXML>
          <emma:emma xmlns:emma="http://www.w3.org/2003/04/emma" version="1.0">
            <emma:interpretation id="{FBC7CDD2-A455-474C-8921-D8CD8715F406}" emma:medium="tactile" emma:mode="ink">
              <msink:context xmlns:msink="http://schemas.microsoft.com/ink/2010/main" type="line" rotatedBoundingBox="1733,5806 26427,5213 26465,6798 1771,7390"/>
            </emma:interpretation>
          </emma:emma>
        </inkml:annotationXML>
        <inkml:traceGroup>
          <inkml:annotationXML>
            <emma:emma xmlns:emma="http://www.w3.org/2003/04/emma" version="1.0">
              <emma:interpretation id="{FB68A73E-33A5-44D5-A44A-42A0D82D9523}" emma:medium="tactile" emma:mode="ink">
                <msink:context xmlns:msink="http://schemas.microsoft.com/ink/2010/main" type="inkWord" rotatedBoundingBox="1733,5806 10127,5604 10165,7189 1771,7390"/>
              </emma:interpretation>
              <emma:one-of disjunction-type="recognition" id="oneOf9">
                <emma:interpretation id="interp45" emma:lang="en-US" emma:confidence="0">
                  <emma:literal>Taacs,f)=0</emma:literal>
                </emma:interpretation>
                <emma:interpretation id="interp46" emma:lang="en-US" emma:confidence="0">
                  <emma:literal>Taacs.f)=0</emma:literal>
                </emma:interpretation>
                <emma:interpretation id="interp47" emma:lang="en-US" emma:confidence="0">
                  <emma:literal>taacs,f)=o</emma:literal>
                </emma:interpretation>
                <emma:interpretation id="interp48" emma:lang="en-US" emma:confidence="0">
                  <emma:literal>Taacs,f)=o</emma:literal>
                </emma:interpretation>
                <emma:interpretation id="interp49" emma:lang="en-US" emma:confidence="0">
                  <emma:literal>Taacs.f)=o</emma:literal>
                </emma:interpretation>
              </emma:one-of>
            </emma:emma>
          </inkml:annotationXML>
          <inkml:trace contextRef="#ctx0" brushRef="#br1" timeOffset="58331.7162">375 4883 89,'0'0'102,"0"0"1,0 0-35,-4 37-28,-2-3-6,8 20-8,-4 8-6,4 21-7,2 13-3,2 14-5,1 6-10,1-2-2,4 5-10,-1-24-15,3-5-38,3-26-39,-9-26-1,-8-38-2</inkml:trace>
          <inkml:trace contextRef="#ctx0" brushRef="#br1" timeOffset="58659.8583">118 5091 75,'-13'-19'108,"13"19"4,0 0-38,-23-14-9,23 14-12,0 0-13,0 0-10,23 4-10,4-2-6,11-6-5,11 2-3,14-7-5,5-3-7,15 3-15,-6-11-26,13 5-72,-9 3-6,-6 5-1,-11 7 1</inkml:trace>
          <inkml:trace contextRef="#ctx0" brushRef="#br1" timeOffset="59285.0287">1242 5774 92,'6'-18'98,"-8"-18"-2,6-1-32,-6 2-49,-6-5 0,-1 7 0,-11 0 0,-3 14 3,-11 2 2,-1 19 1,-11 9 2,3 18-3,-7 8-2,8 15-3,1 9-5,12 3-3,2 2-3,18-3 3,9-13-6,17-11 6,10-16-5,8-17 1,7-16-2,8-13 0,4-14 0,-4-5-2,-3-6 3,-7 5-2,-9 5 4,-6 11 1,-25 27 1,27-14 1,-27 14-1,4 41-1,-6-1 2,4 9-4,4 8 3,7-1-7,10 0-11,0-15-37,16-3-75,7-11 0,6-19-3,4-12-1</inkml:trace>
          <inkml:trace contextRef="#ctx0" brushRef="#br1" timeOffset="59925.69">2432 5575 59,'15'-44'103,"6"5"1,-9-15-4,-6-2-71,5 10-7,-11-8-6,-2 6-7,-11-2 2,-6 9-3,-14 5 2,-10 12 4,-20 5 1,-5 15 1,-18 8 1,1 19 1,-8 10-3,5 27 1,5 9-4,15 22-3,16 5-4,21 8 0,22-1-5,22-7 2,22-11-3,19-18 2,19-22-2,10-24 1,11-21 0,-3-18-2,-2-18 0,-10-14-4,-12-4-3,-19-6-9,-11 6-11,-23-4-20,-3 16-64,-17 11-8,-13 6 2,-8 15 0</inkml:trace>
          <inkml:trace contextRef="#ctx0" brushRef="#br1" timeOffset="60222.5854">2073 5675 120,'0'0'125,"0"0"3,0 0 0,0 0-73,0 0-13,29 41-13,-6-10-12,14 13-5,3 8-7,7 2-4,7 2-11,-4-8-30,11-2-84,-16-5-5,1-12 1,-9-10-4</inkml:trace>
          <inkml:trace contextRef="#ctx0" brushRef="#br1" timeOffset="60894.4831">3228 4850 122,'0'0'111,"-33"0"6,6 12-35,0 22-34,-17 1-4,9 21-12,-13 6-7,13 21-7,-3 5-4,15 11-5,13 9-4,18 3-1,21 5-4,15-6-18,25-2-30,3-17-73,11-20-3,5-15 0,-3-25-5</inkml:trace>
          <inkml:trace contextRef="#ctx0" brushRef="#br1" timeOffset="61988.2885">3968 5575 1,'14'-23'2,"-10"-18"67,11-1-20,-5-4-20,1-4 2,-3 3-1,-2-1 0,0 10 0,-6 1-1,3 14 1,-10 2-1,7 21 1,0 0-1,-20 2-3,20-2 2,-17 44-3,4-11-1,11 13-5,-4 6-4,10 10-2,0 7-4,7 6-3,3-3-4,5 3-2,2-4-5,4-9 4,-2-6-3,-3-12 2,-1-11-4,-4-8 4,-15-25-2,6 25 1,-6-25 1,-27 12 1,4-12 1,-6-2 0,-6 0 5,1 0-1,-1 0 5,6 2 0,0-8 1,10 8 0,19 0-1,-21 2 0,21-2-3,0 0 0,25 6-3,-2-2-1,8 5 4,3-7-11,9 6-15,-10-14-44,9 6-61,-5-2-6,-3-2 6,-1-3-6</inkml:trace>
          <inkml:trace contextRef="#ctx0" brushRef="#br1" timeOffset="62253.9239">4522 5945 154,'0'0'124,"21"12"6,-15 9-1,1 16-85,-9-1-21,6 9-16,0 7-21,-10-4-46,8 2-61,0-2-1,0-15-8,2-6 4</inkml:trace>
          <inkml:trace contextRef="#ctx0" brushRef="#br1" timeOffset="64425.9116">5495 5770 1,'0'0'94,"0"0"6,18-16 2,-7-11-60,5-7-6,1-16-5,6-4-8,-4-12-5,4-3-10,-9-1-2,3 1-5,-9 3 1,-2 3-1,-10 9-3,-2 7 3,-9 11-2,-1 7 5,-7 17 0,-2 18 4,-6 21-2,-3 23 3,-3 20 2,4 28-2,0 14 0,3 19-2,10 6 0,7 3-3,13-10 0,9-11-5,11-17 1,3-23-4,8-21 6,-2-23-5,-2-22-1,-6-20 1,-6-11 0,-11-16 0,-8-1 0,-11-9-1,-10 1-5,-6-1 4,-6 5-3,-3 1 6,-1 9-1,5 8 9,1-1 1,10 11 5,2-1 6,23 12-1,0 0 1,0 0-4,29 4-1,9 6-4,5-3-4,9 3-5,11 0-19,-5-10-30,4 0-72,-2-4-2,-6-8-1,-6-5-2</inkml:trace>
          <inkml:trace contextRef="#ctx0" brushRef="#br1" timeOffset="64847.8035">6014 5022 24,'0'0'106,"4"-18"4,-4 18 5,0 0-50,21 10-14,-2 11-9,0-5-10,12 22-7,0 3-6,8 24-6,-3 5-5,5 16-3,-3 11-3,-1 5 0,-8 8 1,-8-2-2,-9-4 2,-10-8-1,-6-11 2,-8-10-2,-9-13-1,-6-10-6,-4-11-18,-9-20-26,7-4-75,0-9 3,-2-12-5,8-4 1</inkml:trace>
          <inkml:trace contextRef="#ctx0" brushRef="#br1" timeOffset="65254.0718">6926 5600 65,'0'0'116,"0"0"4,-8-19 3,8 19-64,0 0-9,23-16-13,2 20-12,0-4-10,10 0-10,5 2-12,-1-11-18,17 14-32,-8-10-67,0-1-4,-3 0 0,-7-2 1</inkml:trace>
          <inkml:trace contextRef="#ctx0" brushRef="#br1" timeOffset="65488.4587">6964 5914 165,'0'0'120,"43"-15"-2,-14 7-1,1 2-97,11 6-13,7 2-25,-5-4-58,3-1-40,2 8-7,-6-12 3</inkml:trace>
          <inkml:trace contextRef="#ctx0" brushRef="#br1" timeOffset="65957.2343">8420 5565 52,'23'-19'103,"-10"-8"0,-1 4-3,0-2-72,-7-8-5,-1 4-9,-8 0-1,-9 4-2,-12 4 2,-6 8 1,-17 5 5,-6 14 1,-19 7 2,-1 18 0,-14 8-1,7 20-2,0 7-4,15 11 1,10-2-4,20 2-1,22-15-4,28-4 1,20-25-3,22-16 0,12-21-3,13-19-3,3-10-4,-6-19-8,3 2-19,-26-16-64,-4 9-36,-19 3-4,-10 7-1</inkml:trace>
        </inkml:traceGroup>
        <inkml:traceGroup>
          <inkml:annotationXML>
            <emma:emma xmlns:emma="http://www.w3.org/2003/04/emma" version="1.0">
              <emma:interpretation id="{67D4E3EC-F18F-4877-A2DE-E36F73BBD5AC}" emma:medium="tactile" emma:mode="ink">
                <msink:context xmlns:msink="http://schemas.microsoft.com/ink/2010/main" type="inkWord" rotatedBoundingBox="11398,6189 12397,6165 12414,6890 11416,6914"/>
              </emma:interpretation>
              <emma:one-of disjunction-type="recognition" id="oneOf10">
                <emma:interpretation id="interp50" emma:lang="en-US" emma:confidence="0">
                  <emma:literal>☺</emma:literal>
                </emma:interpretation>
                <emma:interpretation id="interp51" emma:lang="en-US" emma:confidence="0">
                  <emma:literal>x</emma:literal>
                </emma:interpretation>
                <emma:interpretation id="interp52" emma:lang="en-US" emma:confidence="0">
                  <emma:literal>X</emma:literal>
                </emma:interpretation>
                <emma:interpretation id="interp53" emma:lang="en-US" emma:confidence="0">
                  <emma:literal>P</emma:literal>
                </emma:interpretation>
                <emma:interpretation id="interp54" emma:lang="en-US" emma:confidence="0">
                  <emma:literal>e</emma:literal>
                </emma:interpretation>
              </emma:one-of>
            </emma:emma>
          </inkml:annotationXML>
          <inkml:trace contextRef="#ctx0" brushRef="#br1" timeOffset="67035.4117">9769 5494 23,'0'0'108,"0"0"4,-21-2-8,21 2-49,0 0-6,0 0-9,0 0-9,14-19-9,7 17-8,6 0-6,8-4-8,11 4-10,4-7-11,12 9-22,-10-6-33,4 8-47,-2 9 2,-8-9-3</inkml:trace>
          <inkml:trace contextRef="#ctx0" brushRef="#br1" timeOffset="67363.5534">9856 5662 1,'0'0'107,"0"0"9,0 0 1,-15 19-54,15-19-17,0 0-8,27-10-15,-2 10-6,9-3-10,5 1-7,11 2-13,0-6-13,14 8-24,-12-6-66,4-8-1,0-1-4,-12-6 30</inkml:trace>
          <inkml:trace contextRef="#ctx0" brushRef="#br1" timeOffset="67769.8217">10286 5276 86,'-31'-15'114,"31"15"6,-21 4-17,21-4-54,0 0-12,0 0-9,35 21-7,-10-10-6,17 7-5,-1 3-5,9 2-3,2 2-6,0-2 2,0-1-4,-6 3 3,-3 2-3,-9-6 1,-7 4 1,-13-2 2,-12 4 4,-8 2 1,-13 4 2,-8 3 1,-14-3 0,-1 6 3,-12-3-2,4 1 0,0-4-3,3-1 0,5-5-4,5-5-5,14 1-19,0-12-57,23-11-46,-4 18-4,4-18 2</inkml:trace>
        </inkml:traceGroup>
        <inkml:traceGroup>
          <inkml:annotationXML>
            <emma:emma xmlns:emma="http://www.w3.org/2003/04/emma" version="1.0">
              <emma:interpretation id="{40387476-0147-4E07-8486-6EECD4F26FEC}" emma:medium="tactile" emma:mode="ink">
                <msink:context xmlns:msink="http://schemas.microsoft.com/ink/2010/main" type="inkWord" rotatedBoundingBox="13584,5839 15527,5793 15555,6960 13612,7007"/>
              </emma:interpretation>
              <emma:one-of disjunction-type="recognition" id="oneOf11">
                <emma:interpretation id="interp55" emma:lang="en-US" emma:confidence="1">
                  <emma:literal>gig</emma:literal>
                </emma:interpretation>
                <emma:interpretation id="interp56" emma:lang="en-US" emma:confidence="0">
                  <emma:literal>gis</emma:literal>
                </emma:interpretation>
                <emma:interpretation id="interp57" emma:lang="en-US" emma:confidence="0">
                  <emma:literal>gr.'s</emma:literal>
                </emma:interpretation>
                <emma:interpretation id="interp58" emma:lang="en-US" emma:confidence="0">
                  <emma:literal>ok's</emma:literal>
                </emma:interpretation>
                <emma:interpretation id="interp59" emma:lang="en-US" emma:confidence="0">
                  <emma:literal>g..}</emma:literal>
                </emma:interpretation>
              </emma:one-of>
            </emma:emma>
          </inkml:annotationXML>
          <inkml:trace contextRef="#ctx0" brushRef="#br1" timeOffset="71333.0999">12216 5297 1,'0'0'84,"21"-44"8,-4 19-2,-5-6-62,-2-5-7,1-1-4,-5 0-4,-2 1 1,-6 1-3,-2 4 0,-11 4 1,-3 8-1,-11 11 3,-3 14 0,-9 7-1,-1 14-3,-3 8 0,5 9-2,1 5-1,10 3-3,12-4-2,9-2-1,12-13-1,15-12 0,8-11-2,10-12-1,7-14-1,3-9-2,1-9 1,-2-5 0,-5-1-1,-5 3 0,-7 6 2,-10 2 2,-7 10 2,-12 19 2,0 0 0,0 0-1,-21 2 4,21-2-1,-25 35 2,17-5 2,0-1-2,8 4 0,6 8-1,10 5 1,7 6-3,9 6-2,7 15-3,0 0-2,3 6 0,-5-2 0,-3-1 0,-11-5 1,-11 0 4,-12-13 1,-12-12 6,-7-9 2,-12-12 3,-1-13 0,-7-16-1,4-8 1,-5-24-5,9-3 3,2-17-7,8 2 0,9-9-6,5 3-4,14 10-9,1-6-22,21 19-42,0 6-45,4 6 1,7 8-1</inkml:trace>
          <inkml:trace contextRef="#ctx0" brushRef="#br1" timeOffset="72051.8855">12796 5793 55,'0'0'120,"4"21"4,-4-21-2,0 33-62,0-33-20,-4 46-8,4-19-8,6 6-14,4 0-7,1-6-20,12 7-41,-5-16-67,3-14 1,2-6-6,-2-18 1</inkml:trace>
          <inkml:trace contextRef="#ctx0" brushRef="#br1" timeOffset="72270.653">12881 5608 96,'-23'13'123,"23"-13"-2,0 0-2,-12 18-74,12-18-19,0 0-8,0 0-10,18-4-8,-18 4-8,13-23-8,-13 23-11,10-23-38,-10 23-54,4-20-2,-4 20 0,0 0 43</inkml:trace>
          <inkml:trace contextRef="#ctx0" brushRef="#br1" timeOffset="72567.5315">12999 4898 161,'19'4'112,"-19"-4"-5,17 18-41,-17-18-52,29 27-11,-8 0-25,-9 5-39,5 7-48,4 15-1,-9-8-4</inkml:trace>
          <inkml:trace contextRef="#ctx0" brushRef="#br1" timeOffset="73161.3121">13752 5378 55,'-7'-27'104,"7"27"3,-12-23-40,-13 14-9,25 9-13,-42 15-7,24 6-9,-9-3-5,10 9-6,-2-4-7,11 4-1,6-6-4,6-2 0,-4-19-3,31 31 2,-6-21-5,6-1 1,7 1-2,-1-2-1,1 3-3,-3 3 0,-4 5 1,-6 0 1,-10 6 3,-9 2 2,-15 2 4,-9 2 3,-15-2 1,-5-2 0,-12-6-2,-2-3-4,0-5-18,-8-13-36,10-2-77,9-2-4,7-11 1,12 3-4</inkml:trace>
        </inkml:traceGroup>
        <inkml:traceGroup>
          <inkml:annotationXML>
            <emma:emma xmlns:emma="http://www.w3.org/2003/04/emma" version="1.0">
              <emma:interpretation id="{BBEF80DF-6137-4753-8C61-A1EC4775AB14}" emma:medium="tactile" emma:mode="ink">
                <msink:context xmlns:msink="http://schemas.microsoft.com/ink/2010/main" type="inkWord" rotatedBoundingBox="16599,5782 18438,5737 18460,6620 16620,6664"/>
              </emma:interpretation>
              <emma:one-of disjunction-type="recognition" id="oneOf12">
                <emma:interpretation id="interp60" emma:lang="en-US" emma:confidence="1">
                  <emma:literal>have</emma:literal>
                </emma:interpretation>
                <emma:interpretation id="interp61" emma:lang="en-US" emma:confidence="0">
                  <emma:literal>had</emma:literal>
                </emma:interpretation>
                <emma:interpretation id="interp62" emma:lang="en-US" emma:confidence="0">
                  <emma:literal>nave</emma:literal>
                </emma:interpretation>
                <emma:interpretation id="interp63" emma:lang="en-US" emma:confidence="0">
                  <emma:literal>brave</emma:literal>
                </emma:interpretation>
                <emma:interpretation id="interp64" emma:lang="en-US" emma:confidence="0">
                  <emma:literal>hare</emma:literal>
                </emma:interpretation>
              </emma:one-of>
            </emma:emma>
          </inkml:annotationXML>
          <inkml:trace contextRef="#ctx0" brushRef="#br1" timeOffset="74176.9901">14944 4866 53,'0'0'105,"0"0"-1,0 0-30,0 0-21,0 0-2,0 21-11,8 12-6,-10 3-9,9 18-7,-5 4-5,6 13-5,-2 5-3,3-1-4,3-2-3,-2-7 2,5-11-3,0-16 3,-1-16-1,-14-23 1,35 0-1,-16-23 2,2-16 0,0-7 0,2-4 1,-1-2-1,-1 4 1,2 5-1,-4 7 0,-1 11 0,-18 25 1,29-10-1,-29 10 1,17 37-1,-11-1 0,1 9 1,-1 5-3,0 0-5,9 8-16,-9-14-31,10-3-69,3-5 1,-19-36-4,38 29 1</inkml:trace>
          <inkml:trace contextRef="#ctx0" brushRef="#br1" timeOffset="74598.8815">15836 5469 1,'-5'-25'86,"5"25"10,-12-46 2,-7 19-58,3 7-8,-16 1-1,5 15-2,-12 0 1,6 16-5,-9 5-2,5 14-5,1 2-2,7 11-3,11-7-3,11 0-3,7-10-4,0-27-1,32 21-1,-3-27-1,2-9 1,6-12 0,-4-8 1,1-2-2,-5-3 2,-4 7 2,-5 2 1,-3 8 0,-17 23 2,19-21-3,-19 21 2,6 25-2,-2 0-8,0 6-14,11 11-26,-7-15-36,7 4-43,8-2 0,-3-14-1</inkml:trace>
          <inkml:trace contextRef="#ctx0" brushRef="#br1" timeOffset="74880.1464">16035 5288 79,'0'0'119,"0"0"-1,0 0 3,0 0-66,-12 36-15,18 1-12,-4 0-12,10 11-4,1-2-7,5-5-1,7-3-4,2-13 3,2-15 0,3-12 1,-1-17 2,0-16-3,-2-15 2,-4-6-3,-4-6 0,-3-3-9,-1 7-11,-11-2-22,9 22-41,-11 9-44,-4 29-3,-2-20 4</inkml:trace>
          <inkml:trace contextRef="#ctx0" brushRef="#br1" timeOffset="75192.6621">16573 5517 38,'33'-15'98,"-10"-20"0,4 2 1,-4-5-66,-13-5-5,3 5-4,-13 1 0,0 10 0,-19-2 1,-2 18 1,-12 1 0,0 18-3,-9 7 0,3 18-3,-3 4-3,13 13-4,6 8-3,15 3-2,12-3-3,15-2-1,20-8-10,9-17-22,21-2-80,-3-12-23,7-13-2,0-10-1</inkml:trace>
        </inkml:traceGroup>
        <inkml:traceGroup>
          <inkml:annotationXML>
            <emma:emma xmlns:emma="http://www.w3.org/2003/04/emma" version="1.0">
              <emma:interpretation id="{03ACD56B-B992-464D-BBAB-1DD6F067A97E}" emma:medium="tactile" emma:mode="ink">
                <msink:context xmlns:msink="http://schemas.microsoft.com/ink/2010/main" type="inkWord" rotatedBoundingBox="19283,5877 23601,5773 23616,6411 19298,6514"/>
              </emma:interpretation>
              <emma:one-of disjunction-type="recognition" id="oneOf13">
                <emma:interpretation id="interp65" emma:lang="en-US" emma:confidence="1">
                  <emma:literal>constant</emma:literal>
                </emma:interpretation>
                <emma:interpretation id="interp66" emma:lang="en-US" emma:confidence="0">
                  <emma:literal>cons-saint</emma:literal>
                </emma:interpretation>
                <emma:interpretation id="interp67" emma:lang="en-US" emma:confidence="0">
                  <emma:literal>coinstant</emma:literal>
                </emma:interpretation>
                <emma:interpretation id="interp68" emma:lang="en-US" emma:confidence="0">
                  <emma:literal>courant</emma:literal>
                </emma:interpretation>
                <emma:interpretation id="interp69" emma:lang="en-US" emma:confidence="0">
                  <emma:literal>cons-ant</emma:literal>
                </emma:interpretation>
              </emma:one-of>
            </emma:emma>
          </inkml:annotationXML>
          <inkml:trace contextRef="#ctx0" brushRef="#br1" timeOffset="75895.8216">17961 5174 101,'-37'-25'74,"10"17"-9,-2 12 0,-11 0-4,7 17-6,-11 2-5,9 18-11,-3 1-10,18 12-9,1-4-6,19 4-6,15-4-7,12-9-9,18-1-15,5-24-21,21-5-58,1-11-17,5-15 1,0-4 0</inkml:trace>
          <inkml:trace contextRef="#ctx0" brushRef="#br1" timeOffset="76927.5404">18460 5272 9,'0'0'89,"-13"-25"4,-3 6 0,5-2-48,11 21-11,-46-23-2,24 23-3,-18 2-1,7 15-1,-13 2-2,11 18-2,-7 1-6,13 11 0,8 1-6,13 0-2,10-4-5,17-7-4,12-8-3,11-16-2,10-9-2,4-16-1,4-11-3,-8-14-4,0-3 0,-15-9 1,-6 1 1,-16-2 2,-11 7 3,-16 1 2,-13 7 6,-9 10 5,-11 4 4,-1 15 3,-4 6 3,4 15 1,1 6 1,14 12-2,4 4-2,14 7-2,9-4-3,16-3-2,11-10-5,8-10-2,13-13-2,6-18-2,4-11-2,0-15-3,4 1-1,-8-13 1,-2 7 2,-13-3-1,-6 8 4,-8 9 0,-21 29 4,17-25 2,-17 25 2,0 0-2,-15 40 1,9-7 1,2 5-3,6 1 0,6 1-3,5-7 1,7-10-1,5-11 1,8-16 0,3-13-1,3-14 2,3-10 0,-5-7 2,1 2 0,-9 5 4,-4 5-2,-13 13 4,-12 23 1,0 0 1,0 19-1,-14 12 0,-1 13-1,3 6-2,3 4-2,7-4-3,8-5-1,11-11-2,8-14 0,10-13 0,7-20 0,4-16 1,1-13 0,3-12 2,-2-6-1,-2-2 0,-7-3 2,-10 3 1,-4 8 2,-10 10 1,-9 13 2,-8 11-1,2 20 3,-19-3 3,7 22-2,3 8 0,9 11-2,0 1-2,13 9-1,8 4-2,8 0-2,8 0-3,3-5 2,-5 1-1,-2-4 2,-10-9 3,-8-2 1,-17-10 2,-11-4 0,-16-11 1,-8-1-3,-11-14-3,-4-9-8,-2-1-16,-4-16-28,22 4-79,1-5-1,12 1-3,13-4 4</inkml:trace>
          <inkml:trace contextRef="#ctx0" brushRef="#br1" timeOffset="77302.5584">19675 5110 229,'-4'-38'131,"14"5"2,9 4-4,18 12-89,1-8-16,16 11-13,8-1-12,3-1-12,5 13-32,-9-1-87,1 0 3,-8 0-7,-6 0 5</inkml:trace>
          <inkml:trace contextRef="#ctx0" brushRef="#br1" timeOffset="77130.6751">19931 5022 151,'29'17'123,"-6"4"-3,-7 16 2,-7 13-67,-7 2-34,0 12-11,-6 1-19,-5-13-13,5 6-33,-13-17-64,1-16-3,16-25 0,-42 9 2</inkml:trace>
          <inkml:trace contextRef="#ctx0" brushRef="#br1" timeOffset="78349.5144">20593 5303 51,'17'-29'97,"-13"-7"0,5 5 3,-14 8-63,-5-6-4,0 11-1,-17-1-2,0 13-3,-15 1-4,3 14-2,-9 5-2,4 13-2,-4 7-5,11 7-3,2 7-5,14-2-1,8-3-3,15-5 0,15-7-2,12-17 0,17-12 0,6-16-2,10-13-2,-4-8-1,5-3 2,-16-3-1,-3-1 1,-17 5 1,-10 5 3,-15 10 2,-2 22 4,-27-23 1,0 25 0,2 10 1,-4 7-1,6 10 0,2 4-2,9 5-1,8 1-2,10-3 0,10-7 0,11-9-1,11-9 1,8-13-1,5-15 1,3-8 0,0-8 0,-4-4 0,-6-1 0,-9 3 0,-10 6 0,-10 6-1,-15 23 1,0 0-1,0 0 1,-19 12-1,5 15 0,1 2-1,7 5 1,4-3 0,8-2 0,11-10 0,5-9-1,8-12 1,5-11 1,2-11-1,7-8 1,-7-3 0,3-4 1,-3-1 0,-8 3 2,0 8 1,-8 8 1,-21 21 0,25-11-1,-25 11 1,6 36-3,-8-3 0,2 9-8,-2-1-17,10 11-41,-1-8-60,3-13-3,7-8 1,1-21-2</inkml:trace>
          <inkml:trace contextRef="#ctx0" brushRef="#br1" timeOffset="78740.1289">21329 4989 263,'0'0'132,"-10"-27"1,37 19-3,29 8-98,2-11-14,21 5-17,4 4-18,-6-15-48,2 7-63,-11-2-5,-9-1 1,-18 3-4</inkml:trace>
          <inkml:trace contextRef="#ctx0" brushRef="#br1" timeOffset="78568.2499">21666 4873 211,'18'-9'127,"-18"32"0,0 13 0,-12 7-87,14 19-10,-6 3-12,6 8-13,2-3-10,2-7-14,9-9-21,-7-23-32,9-10-55,-17-21 0,23-17-2,-21-12 5</inkml:trace>
        </inkml:traceGroup>
        <inkml:traceGroup>
          <inkml:annotationXML>
            <emma:emma xmlns:emma="http://www.w3.org/2003/04/emma" version="1.0">
              <emma:interpretation id="{C3885A66-0D2F-4903-9825-4283E7CC4A68}" emma:medium="tactile" emma:mode="ink">
                <msink:context xmlns:msink="http://schemas.microsoft.com/ink/2010/main" type="inkWord" rotatedBoundingBox="24406,5671 26436,5622 26459,6561 24429,6610"/>
              </emma:interpretation>
              <emma:one-of disjunction-type="recognition" id="oneOf14">
                <emma:interpretation id="interp70" emma:lang="en-US" emma:confidence="1">
                  <emma:literal>sign</emma:literal>
                </emma:interpretation>
                <emma:interpretation id="interp71" emma:lang="en-US" emma:confidence="0">
                  <emma:literal>sigm</emma:literal>
                </emma:interpretation>
                <emma:interpretation id="interp72" emma:lang="en-US" emma:confidence="0">
                  <emma:literal>Sign</emma:literal>
                </emma:interpretation>
                <emma:interpretation id="interp73" emma:lang="en-US" emma:confidence="0">
                  <emma:literal>sogn</emma:literal>
                </emma:interpretation>
                <emma:interpretation id="interp74" emma:lang="en-US" emma:confidence="0">
                  <emma:literal>soon</emma:literal>
                </emma:interpretation>
              </emma:one-of>
            </emma:emma>
          </inkml:annotationXML>
          <inkml:trace contextRef="#ctx0" brushRef="#br1" timeOffset="79490.1648">23074 4877 137,'-21'-6'100,"-12"-5"4,0-3-23,-2 14-44,-11-2-4,11 8-7,-5-2-4,9 8-3,6-1-4,25-11-1,-21 23-2,21-23-3,27 18-3,4-11-2,11-1-3,10 0-1,8 4 0,5 5-1,1 2 2,-1 3-2,-7 5 2,-6 2-2,-13 7 3,-8 1 1,-18 0 2,-11-2 0,-15-1 1,-9-3 2,-16-6-1,-3-5 0,-11-9-1,0-14-7,2-5-14,-6-19-29,16-2-78,3-2-3,12-9 1,8-2-4</inkml:trace>
          <inkml:trace contextRef="#ctx0" brushRef="#br1" timeOffset="79818.3064">23606 4966 265,'11'35'129,"-3"3"-1,-2 6-4,-6-11-95,8 6-13,-3-10-11,3-6-11,-8-23-17,0 0-16,29 11-17,-29-43-14,12 5-6,-16-20 4,11 1 13,-20-12 21,7 0 28,-9 4 23,-6 2 21,7 16 16,-11-1 7,13 16-5,-7 7-19,19 14-31,0 0-62,-13 24-41,13-24-5,19 42-5</inkml:trace>
          <inkml:trace contextRef="#ctx0" brushRef="#br1" timeOffset="80552.7191">24003 4954 90,'0'0'99,"-15"-40"3,15 40-3,-33-23-55,6 7-12,9 16-1,-12 0-4,10 12 0,-7 3-2,10 10-3,-6-2 0,13 10-6,1-4-4,14 8-5,5-1-3,11 1-3,6 0-1,8 1 0,9 5-2,-1 1 1,-1 4-1,-3-2 2,-7 3-2,-8 1 2,-9-2 0,-11-6 1,-10-5-1,-11-8 3,-8-8-1,-4-11 1,-4-14 0,0-10-1,0-20 1,6-9-2,6-13 2,10-7-3,9-3 1,11-3-1,9 5 0,7 1 0,9 12-2,5 7 0,9 11-1,0 4 1,1 12-1,1 11 1,-6 8 1,-5 8-1,-3 9 3,-11 10-1,-7 2 2,-7 9-1,-5-5 1,-4-4-1,-2-6 0,0-25 1,4 23-2,-4-23 1,0 0 0,29-35-1,-14 5 0,6-3 0,1-2 0,5-2 1,1 10-1,-1 2 1,-3 12-2,-3 11 1,-2 10-1,-7 11 1,-1 12 1,-5 7-1,-2 1 1,2 3 0,1-7-1,1-8-1,9-2-5,1-13-16,9 1-63,-4-9-41,-4-10-2,2-5 0</inkml:trace>
        </inkml:traceGroup>
      </inkml:traceGroup>
    </inkml:traceGroup>
    <inkml:traceGroup>
      <inkml:annotationXML>
        <emma:emma xmlns:emma="http://www.w3.org/2003/04/emma" version="1.0">
          <emma:interpretation id="{90A7CF19-F216-4DF0-8AAC-357A3E72DD53}" emma:medium="tactile" emma:mode="ink">
            <msink:context xmlns:msink="http://schemas.microsoft.com/ink/2010/main" type="paragraph" rotatedBoundingBox="13851,7272 31387,6684 31431,7984 13895,857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D8B7808-0995-4E01-B686-7CC458DC1F78}" emma:medium="tactile" emma:mode="ink">
              <msink:context xmlns:msink="http://schemas.microsoft.com/ink/2010/main" type="inkBullet" rotatedBoundingBox="13857,7442 15818,7376 15836,7902 13874,7967"/>
            </emma:interpretation>
            <emma:one-of disjunction-type="recognition" id="oneOf15">
              <emma:interpretation id="interp75" emma:lang="en-US" emma:confidence="1">
                <emma:literal>use</emma:literal>
              </emma:interpretation>
              <emma:interpretation id="interp76" emma:lang="en-US" emma:confidence="0">
                <emma:literal>us</emma:literal>
              </emma:interpretation>
              <emma:interpretation id="interp77" emma:lang="en-US" emma:confidence="0">
                <emma:literal>vise</emma:literal>
              </emma:interpretation>
              <emma:interpretation id="interp78" emma:lang="en-US" emma:confidence="0">
                <emma:literal>wise</emma:literal>
              </emma:interpretation>
              <emma:interpretation id="interp79" emma:lang="en-US" emma:confidence="0">
                <emma:literal>ease</emma:literal>
              </emma:interpretation>
            </emma:one-of>
          </emma:emma>
        </inkml:annotationXML>
        <inkml:trace contextRef="#ctx0" brushRef="#br1" timeOffset="83021.5921">12218 7031 1,'0'0'96,"25"9"-2,-17-30-2,5-4-63,8-6-7,2-11-6,2-6-7,-3-1-4,1-3-4,-2 2-1,-6 6 0,-5 7 0,-6 8 1,-2 6 1,-2 23 1,0 0 0,0 0 2,-29 12 1,19 19 1,-3 9-1,5 12 1,2 4-1,8 4-1,6-2-1,11-6-2,10-12-2,10-11-1,13-17-3,2-16-2,7-14-2,-5-18-1,0-7-1,-6-7 1,-11-2 1,-6 0 1,-12 4 3,-6 9 1,-9 9 4,-4 8 1,-2 22 1,0 0 0,-19-5 2,19 5 0,-21 34 1,15-11-1,-2 4 1,8 2 0,2 2-1,8-2 2,7-2-4,6-6 1,6-5-3,4-3 0,9-7-3,1-6 0,3-8-4,-4-11-1,-1 0-1,-5-6-3,-1 0 0,-8-6-1,-4 2 1,-9-2-2,1 2 3,-5 4-1,-1 0-1,-3 4 3,0 1 0,-6 20 2,6-32 0,-6 32 3,4-25 1,-4 25 4,0-18 2,0 18 1,0 0 4,-2-19 1,2 19 3,0 0 1,0 0-1,0 0-2,0 0 0,0 0 0,0 0-2,0 0-1,0 0-2,21 19 1,-21-19-1,21 33 1,-5-10-2,7 6 0,6 4-3,5 5 0,3 3-2,-2 3-2,1-1 0,-7 1 0,-8-5 1,-11-3 0,-10-5 0,-13-8-2,-9-4-1,-7-9-1,-9-6 1,1-6 2,-1-4 3,7-3 4,4-5 3,27 14 5,-25-27 0,25 27 2,23-25-1,4 15-2,10-1-5,9 1-2,6-1-2,6-3-2,3-5 0,-3 0-1,-4-5 2,-4-6-1,-5 1 2,-7-2-2,-9-2 1,-8 2 3,-11 2 1,-6 6 2,-12 0 3,8 23 3,-46-19 0,11 23 3,-7 7 2,1 12-1,-5 0-1,13 12 0,6 2-2,16 7-3,13-3-1,21 3-4,13-4-5,13-7-11,14 6-25,-5-16-66,13-4-27,-3-3-2,-3-9 1</inkml:trace>
      </inkml:traceGroup>
      <inkml:traceGroup>
        <inkml:annotationXML>
          <emma:emma xmlns:emma="http://www.w3.org/2003/04/emma" version="1.0">
            <emma:interpretation id="{C7F70387-0BA9-4B0B-BAAB-A52901EAA500}" emma:medium="tactile" emma:mode="ink">
              <msink:context xmlns:msink="http://schemas.microsoft.com/ink/2010/main" type="line" rotatedBoundingBox="16919,7169 31387,6684 31431,7984 16963,8470"/>
            </emma:interpretation>
          </emma:emma>
        </inkml:annotationXML>
        <inkml:traceGroup>
          <inkml:annotationXML>
            <emma:emma xmlns:emma="http://www.w3.org/2003/04/emma" version="1.0">
              <emma:interpretation id="{F8577DAD-5273-4F99-8216-0394D461D12D}" emma:medium="tactile" emma:mode="ink">
                <msink:context xmlns:msink="http://schemas.microsoft.com/ink/2010/main" type="inkWord" rotatedBoundingBox="16922,7273 18801,7210 18829,8057 16951,8120"/>
              </emma:interpretation>
              <emma:one-of disjunction-type="recognition" id="oneOf16">
                <emma:interpretation id="interp80" emma:lang="en-US" emma:confidence="1">
                  <emma:literal>sign</emma:literal>
                </emma:interpretation>
                <emma:interpretation id="interp81" emma:lang="en-US" emma:confidence="0">
                  <emma:literal>sin</emma:literal>
                </emma:interpretation>
                <emma:interpretation id="interp82" emma:lang="en-US" emma:confidence="0">
                  <emma:literal>Sign</emma:literal>
                </emma:interpretation>
                <emma:interpretation id="interp83" emma:lang="en-US" emma:confidence="0">
                  <emma:literal>sigma</emma:literal>
                </emma:interpretation>
                <emma:interpretation id="interp84" emma:lang="en-US" emma:confidence="0">
                  <emma:literal>signs</emma:literal>
                </emma:interpretation>
              </emma:one-of>
            </emma:emma>
          </inkml:annotationXML>
          <inkml:trace contextRef="#ctx0" brushRef="#br1" timeOffset="85849.8568">15557 6472 1,'0'0'82,"4"-31"3,-4 31-33,-8-31-20,8 31-2,-35-25-8,6 21-1,-1 6-2,-7 6 0,4 5-1,-5 1-2,11 7-1,0-2-3,13 2-2,14-21-3,-11 29-1,11-29-3,21 12 1,4-8-3,6 1 1,9-3-2,6 2 0,3 4-1,3 0 1,-2 7-2,-2 0 1,-9 1 2,-7 3 3,-14 2 3,-7-1 2,-15 3 2,-9 0 0,-10-4-1,-6 4 2,-6-5-4,-5-3-2,-3-5-7,1-8-7,5 3-21,-7-16-35,13-8-51,8 1 0,2-11-3,15 4 37</inkml:trace>
          <inkml:trace contextRef="#ctx0" brushRef="#br1" timeOffset="86068.6206">15939 6541 159,'0'0'117,"15"40"0,-9-9-16,0-4-78,5 10-10,-1 1-21,1-11-21,7 4-37,-7-13-49,-11-18 0,0 0-1,20-27 36</inkml:trace>
          <inkml:trace contextRef="#ctx0" brushRef="#br1" timeOffset="86209.2527">16045 6356 70,'0'0'104,"-22"-19"2,22 19-7,-25-4-75,25 4-29,0 0-70,-2 25-23,2-25-6,16 19 0</inkml:trace>
          <inkml:trace contextRef="#ctx0" brushRef="#br1" timeOffset="86912.4087">16419 6489 32,'-25'-2'102,"-10"-6"3,4 14 3,0 4-58,-5-1-8,12 14-8,-1-5-9,12 13-5,5-6-5,14 2-3,4 2-5,13-2-4,6 0-6,9 3-4,5 3-7,1-2-1,8 8-2,-10 1 1,3 6 0,-14-1 4,-1-1 5,-14 0 5,-8-7 6,-10-6 4,-10-10-1,12-21 1,-35 10-2,16-22-1,-4-15-3,4-15-2,5-8 2,3-8-1,5-4 3,6 4-2,4 2 2,7 6-2,3 6 2,5 13-1,6 8 0,6 9-2,0 7 0,0 5-1,1 4 0,-3 9 0,-2 5 1,-5 7 0,-5 2-2,-7-2 2,1 0 2,-11-23 0,17 25 1,-17-25 1,20-13 2,-20 13 1,27-45 3,-8 16-3,2-7 0,0 7-1,1 4 0,1 11-1,-2 7-1,0 9-1,-2 13-2,-1 8 1,-3 12-1,-1 5-3,1 7-15,-5-7-43,7-1-63,2-5-3,1-16-1,5-9-3</inkml:trace>
        </inkml:traceGroup>
        <inkml:traceGroup>
          <inkml:annotationXML>
            <emma:emma xmlns:emma="http://www.w3.org/2003/04/emma" version="1.0">
              <emma:interpretation id="{4F078257-2E86-4CE3-8512-A4A5C2443509}" emma:medium="tactile" emma:mode="ink">
                <msink:context xmlns:msink="http://schemas.microsoft.com/ink/2010/main" type="inkWord" rotatedBoundingBox="19483,7259 20365,7230 20393,8056 19511,8086"/>
              </emma:interpretation>
              <emma:one-of disjunction-type="recognition" id="oneOf17">
                <emma:interpretation id="interp85" emma:lang="en-US" emma:confidence="0">
                  <emma:literal>of</emma:literal>
                </emma:interpretation>
                <emma:interpretation id="interp86" emma:lang="en-US" emma:confidence="0">
                  <emma:literal>at</emma:literal>
                </emma:interpretation>
                <emma:interpretation id="interp87" emma:lang="en-US" emma:confidence="0">
                  <emma:literal>Of</emma:literal>
                </emma:interpretation>
                <emma:interpretation id="interp88" emma:lang="en-US" emma:confidence="0">
                  <emma:literal>af</emma:literal>
                </emma:interpretation>
                <emma:interpretation id="interp89" emma:lang="en-US" emma:confidence="0">
                  <emma:literal>off</emma:literal>
                </emma:interpretation>
              </emma:one-of>
            </emma:emma>
          </inkml:annotationXML>
          <inkml:trace contextRef="#ctx0" brushRef="#br1" timeOffset="88037.4717">18194 6695 1,'4'-38'18,"8"11"57,-18-10-2,2 8-41,-13 6-11,-12 11 3,-2 7 0,-13 8 3,3 9 0,-9 9-1,8 8 1,-1 6-3,12 7-3,8-3-6,15 1-5,10-5-4,14-6-3,9-10-1,13-11-3,5-14 1,7-15-3,2-8-1,-6-13-4,-5-3 0,-8-3-1,-5 2 1,-14 7 0,-12 8 1,-14 10 4,-11 13 4,-8 12 4,-5 8 3,-1 17 2,-3 4 1,9 11 2,6 0 0,15-1 0,12-1-4,19-7 0,14-10-2,15-17-2,16-14-3,7-15-2,8-12-3,-2-15-2,0-6 1,-8-8 0,-11 0 0,-10 4 0,-17 8 3,-12 6 2,-17 11 4,-8 12 1,-15 9 3,-8 14 2,-12 10 3,-3 17 1,-8 11 1,5 10 0,1 10-2,13 15 1,8 4-6,15 8 2,14-4-7,15-2 1,10-10-5,10-9 2,7-14-4,-4-15-1,-3-16-5,-12-17-6,-8-7-4,-23-15-3,-8-1 2,-26-11-2,-9 5 6,-13-6 4,-7 2 9,1 2 8,1 2 9,16 6 3,5-2 0,25 6 1,11 0-3,25 7-4,16 1-6,17 3-11,17 6-33,-3 0-81,9-8-3,2 3-2,-9-3-1</inkml:trace>
        </inkml:traceGroup>
        <inkml:traceGroup>
          <inkml:annotationXML>
            <emma:emma xmlns:emma="http://www.w3.org/2003/04/emma" version="1.0">
              <emma:interpretation id="{F5EF18C5-7F41-4A9E-A07C-59E88E742A45}" emma:medium="tactile" emma:mode="ink">
                <msink:context xmlns:msink="http://schemas.microsoft.com/ink/2010/main" type="inkWord" rotatedBoundingBox="21396,7092 25297,6961 25338,8189 21437,8319"/>
              </emma:interpretation>
              <emma:one-of disjunction-type="recognition" id="oneOf18">
                <emma:interpretation id="interp90" emma:lang="en-US" emma:confidence="1">
                  <emma:literal>leading</emma:literal>
                </emma:interpretation>
                <emma:interpretation id="interp91" emma:lang="en-US" emma:confidence="0">
                  <emma:literal>beading</emma:literal>
                </emma:interpretation>
                <emma:interpretation id="interp92" emma:lang="en-US" emma:confidence="0">
                  <emma:literal>heading</emma:literal>
                </emma:interpretation>
                <emma:interpretation id="interp93" emma:lang="en-US" emma:confidence="0">
                  <emma:literal>leaking</emma:literal>
                </emma:interpretation>
                <emma:interpretation id="interp94" emma:lang="en-US" emma:confidence="0">
                  <emma:literal>beating</emma:literal>
                </emma:interpretation>
              </emma:one-of>
            </emma:emma>
          </inkml:annotationXML>
          <inkml:trace contextRef="#ctx0" brushRef="#br1" timeOffset="88865.6289">19760 6772 18,'21'-36'83,"16"3"-1,-3-21-1,7-4-62,5 0-4,0-9-3,-3 5-8,-5 4-1,-9 8-3,-8 4 3,-13 11 2,-8 8 7,0 27 4,-31-23 4,8 27 2,-15 2 3,7 15 2,-10 2 0,10 16-3,-9 1-5,11 10-4,8 6-4,13 0-2,10-2-5,17-2 0,16-6-2,11-11-1,14-10-4,7-13-2,7-12-3,1-14-2,0-9 0,-9-10-1,-10-5 1,-14-1-1,-11-1 5,-16 3 4,-15 2 5,-11 12 4,-14 4 4,-4 13 2,-10 4 4,6 14 1,-9 5 1,13 12-2,0 4-2,12 9-3,9 1-3,14-1-3,15 0-7,10-9-8,19 0-14,2-18-20,19-5-60,-3-8-17,3-10-2,-5-5 1</inkml:trace>
          <inkml:trace contextRef="#ctx0" brushRef="#br1" timeOffset="89350.03">21015 6628 1,'0'0'75,"21"-35"3,-21 35 2,12-37-53,-14 16-2,-4 2 0,-8-4 1,-5 13 4,-14-5 2,-3 17 3,-11-4 0,3 17-1,-6-3-4,13 15-5,-3-2-6,15 9-5,11-5-6,18 0-2,13-6-6,14-7-2,8-10-5,7-8 1,4-6 0,2-13-1,-5-2 1,-5-6 0,-7 0 3,-6-2 3,-10 6 6,-4 0 1,-9 6 1,-6 19 0,6-18 2,-6 18-1,0 0-2,-4 27-2,8-4-5,4 2-8,13 8-19,-2-8-26,16-2-66,5-1 0,1-13-2,9-7 0</inkml:trace>
          <inkml:trace contextRef="#ctx0" brushRef="#br1" timeOffset="89896.932">21620 6150 189,'0'0'122,"-31"15"-1,12 4-21,9 24-54,-9-3-11,13 18-13,-3-4-8,11 2-5,3-4-6,5-8-2,5-9-2,-1-14-1,7-13-3,-21-8-3,31-23-2,-23-6-2,-1 0 1,-16-6 0,-1 4 0,-13 4 3,-6 4 3,-8 12 5,-5 7 5,0 10 2,-1 7 2,5 12 2,9 0 0,13 10 1,7 0-2,18 3-2,11-7-2,14 0 0,9-8-4,11-9-1,5-5-3,-1-11-2,0-11-1,-6-8-1,-2-1 0,-11-7-1,-6-1 3,-10 1 1,-6 2 3,-7 4 3,-10 23 4,4-18 0,-4 18 1,0 0 1,-12 37-2,16-6-1,4 3-3,7-3-7,12 6-19,-4-16-26,20-4-77,-3-13 0,1-17-3,-1-12 2</inkml:trace>
          <inkml:trace contextRef="#ctx0" brushRef="#br1" timeOffset="90037.5647">22173 6157 243,'-23'-15'130,"2"9"-5,21 6 0,-27 14-100,27-14-23,-10 36-36,20-13-89,0-1 1,3-3-8,3 0 3</inkml:trace>
          <inkml:trace contextRef="#ctx0" brushRef="#br1" timeOffset="90506.3403">22241 6632 228,'0'0'122,"4"-43"-2,9 14-2,14-4-101,-6-5-6,6 3-9,4-3-3,0 7-3,-2 8 1,-2 7-2,-2 10 3,-6 10 0,-19-4 1,27 35 1,-23-6 0,-2 4 2,-2 3-2,2-3 3,0-4-2,2-8 3,-4-21 2,23 12 1,-23-12 1,35-25-1,-14 2 2,4-4-2,-2-2 0,4 2-3,-4 4 0,0 11-3,-3 6 1,-1 14 0,-19-8-1,33 44-2,-16-7-6,-3-2-12,9 7-23,-6-15-23,18 0-26,-8-17-7,17-1 6,-7-24 2</inkml:trace>
          <inkml:trace contextRef="#ctx0" brushRef="#br1" timeOffset="90896.9807">23295 6371 170,'18'-36'77,"-16"1"10,0 16-2,-18-4-7,16 23-10,-40-6-16,19 21-12,-12-3-9,12 15-6,-3-2-8,11 6-3,7 1-5,10-1-1,11-2-5,9-2-1,12 2-5,3 0-2,9 2-4,-2-2-2,10 9-4,-8-1 0,4 11-1,-11-2 1,1 10 1,-11-4 4,-6 6 3,-7 0 6,-11-4 4,-7 2 4,-17-4 2,-4-4 1,-8-13 2,-2-8-1,-6-14 2,1-11-2,-1-17-1,8-10-3,4-23 0,8-10-3,7-8-3,6-5-7,12 7-22,-8-5-87,19 7-20,-1 2-4,3 3 0</inkml:trace>
        </inkml:traceGroup>
        <inkml:traceGroup>
          <inkml:annotationXML>
            <emma:emma xmlns:emma="http://www.w3.org/2003/04/emma" version="1.0">
              <emma:interpretation id="{E76C3F54-BBCE-4B80-8F81-8EAFBA6F7A56}" emma:medium="tactile" emma:mode="ink">
                <msink:context xmlns:msink="http://schemas.microsoft.com/ink/2010/main" type="inkWord" rotatedBoundingBox="25822,6871 31387,6684 31424,7769 25859,7956"/>
              </emma:interpretation>
              <emma:one-of disjunction-type="recognition" id="oneOf19">
                <emma:interpretation id="interp95" emma:lang="en-US" emma:confidence="0.5">
                  <emma:literal>coefficient.</emma:literal>
                </emma:interpretation>
                <emma:interpretation id="interp96" emma:lang="en-US" emma:confidence="0">
                  <emma:literal>Coefficient.</emma:literal>
                </emma:interpretation>
                <emma:interpretation id="interp97" emma:lang="en-US" emma:confidence="0">
                  <emma:literal>coefficient</emma:literal>
                </emma:interpretation>
                <emma:interpretation id="interp98" emma:lang="en-US" emma:confidence="0">
                  <emma:literal>coefficients</emma:literal>
                </emma:interpretation>
                <emma:interpretation id="interp99" emma:lang="en-US" emma:confidence="0">
                  <emma:literal>coefficients.</emma:literal>
                </emma:interpretation>
              </emma:one-of>
            </emma:emma>
          </inkml:annotationXML>
          <inkml:trace contextRef="#ctx0" brushRef="#br1" timeOffset="91568.8875">24512 6169 32,'19'-21'85,"-13"-12"3,4 10 5,-1-2-52,-13 2-2,4 23-1,-25-29-3,2 31 3,-17-2-3,1 17-4,-15 0-2,8 14-9,-8 0 2,12 9-10,7 1 0,19 5-8,16 2-5,20-7-8,24 3-13,6-17-16,29 6-27,0-14-55,10-13-3,2-8 1,-7-13 2</inkml:trace>
          <inkml:trace contextRef="#ctx0" brushRef="#br1" timeOffset="92022.0376">25027 6391 118,'0'0'106,"0"0"1,0 0-3,-23-14-65,23 14-12,-4-31-10,0 12-11,-6-2-1,-3 1-3,-7 3 3,-10 6 2,-7 7 2,-2 11 4,-5 5-1,4 13 2,-1 2-1,10 8 0,8 1-4,19-1-2,12-6-3,15-6-3,10-11-2,9-10-3,3-8 0,3-10-5,0-7-3,-6-11-7,-7 3 0,-12-6-2,-5 8 2,-13-4 1,-5 10 3,-11 2 5,-8 8 12,-5 11 8,-10 4 6,1 13 6,-2 2-1,4 12 2,4 0-2,16 6-2,5-2-6,16 1-5,13-5-9,15-11-15,9 3-28,3-10-76,4-13-3,2-7-1,-4-7-2</inkml:trace>
          <inkml:trace contextRef="#ctx0" brushRef="#br1" timeOffset="92443.9425">25368 6470 87,'23'0'105,"-4"-14"-3,10-1 0,-6-5-42,1-10-42,10 1-10,-9 0-7,-2 0-4,-5 2-1,-7 2 0,-7 7 2,-4 18 4,-15-30 6,-3 24 5,-14 2 4,-1 12 3,-8-1 2,5 11 2,-5 3-3,12 8-1,2 0-5,14 5-4,15-3-5,19-2-4,12-4-11,7-11-16,16 5-39,0-15-58,2-8-3,-2-6-2,-6-9 1</inkml:trace>
          <inkml:trace contextRef="#ctx0" brushRef="#br1" timeOffset="93615.8664">25923 6404 74,'0'0'100,"0"0"-2,27 6 2,-27-6-58,35-33-23,-4 4-4,-6-6-3,6-7-5,-4-4-1,-2 1-2,-4-1-6,-4 0 4,-5 5-6,-6 1 4,-3 5-5,-6 6 5,-7 6 0,10 23 9,-31-27 5,31 27 4,-42 8 2,22 15 3,-7 8 2,4 19-6,4 6 1,11 19-9,1 6-1,10 12-6,5 7-4,6 0-11,9 0-9,2-13-10,10 2-18,-12-22-7,11-7-2,-14-27 1,5-6 6,-25-27 14,0 0 13,9-25 15,-24-10 20,-4-11 9,-8-10 3,2-4-1,-2-11 0,7 1-9,1-1-4,11 4-6,6 5-2,8 6-4,8 4 0,3 6 0,8 1-4,2 1-2,6 5-7,-6-5 3,4 2-4,-4 1 7,4 1 0,-8 7 7,-4 6 9,-2 8 10,-17 19 10,0 0 6,0 0 5,0 0 1,-11 32 4,5 17-7,-15 8-4,9 24-9,-7 8-2,9 15-7,-1 2-2,9 4-7,4-8-5,7-11-1,3-14-4,5-25-2,1-17-8,-18-35-5,32 0-6,-30-31-2,0-2-1,-15-23 0,-1 2 6,-13-7 6,-7 1 12,1 10 11,-4 3 12,8 17 5,-2 1 5,31 29 1,-34-20-2,34 20-4,0 0-5,42 10-5,-9-10-6,13-2-4,4-4-5,4-5-3,4-1-2,-4-9-3,0 0 1,-10-4-2,-5 3 4,-12-1 2,-6 2 7,-21 21 2,14-29 6,-14 29 3,0 0 3,-25 6 2,5 9-3,5 12 1,-1 2-5,9 10 0,5 1-6,13 1-3,5 3-13,5-19-25,21 2-94,-7-13-3,4-14-2,1-14-1</inkml:trace>
          <inkml:trace contextRef="#ctx0" brushRef="#br1" timeOffset="93772.1218">26885 5939 266,'-13'-19'134,"13"19"2,-18-15-9,18 15-114,0 21-35,0-21-67,10 19-38,-10-19-8,27 14 4</inkml:trace>
          <inkml:trace contextRef="#ctx0" brushRef="#br1" timeOffset="94459.6607">27246 6161 35,'7'-29'96,"-1"10"1,-12-6 4,6 25-64,-25-21 6,-4 19-6,-3 13-3,-9 3-2,3 15-6,-5-2 3,5 13-9,3-3 2,14 7-9,5-9-4,22 3-2,13-11-5,14-7 0,10-7-3,9-11 0,9-8 0,1-9-1,0-4 1,-4-3 0,-12-3 2,-8 4 2,-13 0 4,-7 6 0,-18 15 2,0 0 2,0 0-1,11 19 0,-7 6-2,6 6-3,9 7-8,4-7-7,16 6-26,-10-22-51,13-5-47,-1-16 2,-1-11-4,-7-14 4</inkml:trace>
          <inkml:trace contextRef="#ctx0" brushRef="#br1" timeOffset="94615.9154">27772 6020 220,'-21'-19'130,"0"4"-3,1 9 2,-1 6-101,21 0-17,-8 35-25,1-16-47,18 10-62,1 2-6,7 3 2,2 1-4</inkml:trace>
          <inkml:trace contextRef="#ctx0" brushRef="#br1" timeOffset="95256.5724">28019 6441 62,'11'-20'89,"11"3"1,-7-10-4,4-4-68,4-2-4,-5-1-1,-1-1 4,-9-5 2,0 9 7,-12-2-3,2 10 9,-14-2-5,16 25 6,-44-14-4,19 28-2,-10 3-3,6 16-7,-7 5 1,11 9-9,5 3 2,11 0-8,11-2 0,11-11-3,12-8-1,6-10-2,6-13 1,5-14-3,4-9 0,-5-12 0,3-6-1,-9-5 0,0 1 1,-8-5 2,-4 11 1,-4 8 2,-19 25 2,10-19 0,-10 19 2,-18 25-1,1 2 1,0 11 0,5-1-2,4 3 1,6-5-3,6-8 2,8-8-2,9-11 1,6-14-1,6-11 1,1-8 0,1-8-1,2-6 1,1-5-1,-1 2-1,-2 5 5,-1 10-3,-7 12 1,-5 13-2,-3 13 2,-8 12-1,-5 12 0,-4 11 1,-4 1-10,6 9-13,-10-20-39,12-1-70,2-12-1,-8-23-3,31 8 0</inkml:trace>
          <inkml:trace contextRef="#ctx0" brushRef="#br1" timeOffset="95787.8481">29014 6194 244,'0'0'133,"23"-19"2,6 11 0,-2-6-105,15 3-15,0 7-28,-5-15-37,11 11-82,-7 0 1,1 4-3,-7-1-3</inkml:trace>
          <inkml:trace contextRef="#ctx0" brushRef="#br1" timeOffset="95537.8363">29147 5972 186,'0'0'128,"21"8"4,-21-8-1,4 50-86,-16-21-11,6 17-16,-11-3-3,5 9-9,-3-2 2,9 0-6,2-2 0,8-7 1,6-3-3,9-7-1,8-6-4,4-13-4,9-3-7,-3-20-22,13 5-52,-9-15-42,-1-6-2,-5-8 2,-4-2-1</inkml:trace>
          <inkml:trace contextRef="#ctx0" brushRef="#br1" timeOffset="96162.8673">29696 6504 230,'0'0'131,"0"0"-3,17-23-1,-17 23-106,16-33-13,-10 14-6,-1-2-2,-5 21 0,-3-25 2,3 25 3,-18-8 2,18 8 1,-25 14 2,25-14 0,-27 23-1,27-23 0,-11 27-3,11-27-3,0 0-3,21 19-4,-21-19-8,27-6-25,0-1-97,-27 7-3,23-20-3,-23 20 1</inkml:trace>
        </inkml:traceGroup>
      </inkml:traceGroup>
    </inkml:traceGroup>
    <inkml:traceGroup>
      <inkml:annotationXML>
        <emma:emma xmlns:emma="http://www.w3.org/2003/04/emma" version="1.0">
          <emma:interpretation id="{CF6C62C1-8BB1-4163-8879-5148B9F6D16B}" emma:medium="tactile" emma:mode="ink">
            <msink:context xmlns:msink="http://schemas.microsoft.com/ink/2010/main" type="paragraph" rotatedBoundingBox="251,9347 28993,8692 29031,10322 288,1097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5CD7C6-28B7-4FE7-9212-CE6C79739873}" emma:medium="tactile" emma:mode="ink">
              <msink:context xmlns:msink="http://schemas.microsoft.com/ink/2010/main" type="inkBullet" rotatedBoundingBox="252,9383 1297,9359 1334,10953 288,10977"/>
            </emma:interpretation>
            <emma:one-of disjunction-type="recognition" id="oneOf20">
              <emma:interpretation id="interp100" emma:lang="en-US" emma:confidence="0">
                <emma:literal>2)</emma:literal>
              </emma:interpretation>
              <emma:interpretation id="interp101" emma:lang="en-US" emma:confidence="0">
                <emma:literal>2]</emma:literal>
              </emma:interpretation>
              <emma:interpretation id="interp102" emma:lang="en-US" emma:confidence="0">
                <emma:literal>2</emma:literal>
              </emma:interpretation>
              <emma:interpretation id="interp103" emma:lang="en-US" emma:confidence="0">
                <emma:literal>2¢</emma:literal>
              </emma:interpretation>
              <emma:interpretation id="interp104" emma:lang="en-US" emma:confidence="0">
                <emma:literal>2))</emma:literal>
              </emma:interpretation>
            </emma:one-of>
          </emma:emma>
        </inkml:annotationXML>
        <inkml:trace contextRef="#ctx0" brushRef="#br1" timeOffset="110086.1122">-1183 8903 94,'19'-22'109,"-1"-5"2,7 2 0,2 4-71,0-6-8,15 10-9,-3 1-7,7 9-4,-4 12-6,-7 15-1,-8 18-3,-17 16-3,-14 18-7,-17 9-3,-14 15-6,-21-5 2,-6 1-2,-13-13 0,4-13 1,3-22 8,10-21 6,10-15 12,14-25 5,18-5 5,8-16 1,20 3 1,5-9 1,18 9-3,4 2-2,11 14-3,0 11-1,10 14-4,3 8-1,3 11 0,-1 5-3,-3 3-7,-2 4-20,-10-18-34,0-5-68,-8-14-4,-9-10 0,-8-19-3</inkml:trace>
        <inkml:trace contextRef="#ctx0" brushRef="#br1" timeOffset="110383.0016">-919 8486 129,'37'-27'121,"-12"23"2,8 10-2,-1-2-75,20 25-3,-7 4-13,22 28-7,-9 11-6,4 28-4,-6 8-4,-6 17 0,-10 14-8,-17 8-1,-21 1-7,-19-7-4,-10-2-25,-25-28-60,-2-14-38,-6-20-2,-5-25-1</inkml:trace>
      </inkml:traceGroup>
      <inkml:traceGroup>
        <inkml:annotationXML>
          <emma:emma xmlns:emma="http://www.w3.org/2003/04/emma" version="1.0">
            <emma:interpretation id="{ADF9D1BF-C24C-46BD-A5E0-0B38067914AA}" emma:medium="tactile" emma:mode="ink">
              <msink:context xmlns:msink="http://schemas.microsoft.com/ink/2010/main" type="line" rotatedBoundingBox="1903,9309 28993,8692 29026,10116 1936,10733"/>
            </emma:interpretation>
          </emma:emma>
        </inkml:annotationXML>
        <inkml:traceGroup>
          <inkml:annotationXML>
            <emma:emma xmlns:emma="http://www.w3.org/2003/04/emma" version="1.0">
              <emma:interpretation id="{61B98816-3461-4F37-AB29-A1814E862267}" emma:medium="tactile" emma:mode="ink">
                <msink:context xmlns:msink="http://schemas.microsoft.com/ink/2010/main" type="inkWord" rotatedBoundingBox="1907,9482 4160,9430 4182,10362 1928,10413"/>
              </emma:interpretation>
              <emma:one-of disjunction-type="recognition" id="oneOf21">
                <emma:interpretation id="interp105" emma:lang="en-US" emma:confidence="0">
                  <emma:literal>Tad</emma:literal>
                </emma:interpretation>
                <emma:interpretation id="interp106" emma:lang="en-US" emma:confidence="0">
                  <emma:literal>Tat</emma:literal>
                </emma:interpretation>
                <emma:interpretation id="interp107" emma:lang="en-US" emma:confidence="0">
                  <emma:literal>Tax</emma:literal>
                </emma:interpretation>
                <emma:interpretation id="interp108" emma:lang="en-US" emma:confidence="0">
                  <emma:literal>tat</emma:literal>
                </emma:interpretation>
                <emma:interpretation id="interp109" emma:lang="en-US" emma:confidence="0">
                  <emma:literal>Tada</emma:literal>
                </emma:interpretation>
              </emma:one-of>
            </emma:emma>
          </inkml:annotationXML>
          <inkml:trace contextRef="#ctx0" brushRef="#br1" timeOffset="101272.7959">431 8627 88,'0'0'102,"0"0"1,0 0 0,-10 40-70,4-7-4,6 15-5,-4 8-8,6 14-3,0 11-9,2 2-10,6 7-16,-3-13-19,9 0-28,1-15-38,-5-18 1,3-17 0</inkml:trace>
          <inkml:trace contextRef="#ctx0" brushRef="#br1" timeOffset="101507.1789">263 8737 97,'-8'-25'111,"8"0"4,4 0-3,6-2-48,15 11-30,-4-5-8,19 6-11,3 3-7,7 4-9,8 8-13,2-4-17,11 8-59,-7 0-23,-1 0-5,-7 2 2</inkml:trace>
          <inkml:trace contextRef="#ctx0" brushRef="#br1" timeOffset="102069.7187">1235 9213 41,'0'-33'97,"9"2"-1,-9-9 1,2 1-47,-2 5-25,-11-5-5,-1 8-5,-9 4-1,-6 10-3,-8 11 2,-7 14-1,-5 7 2,1 14 0,-2 12-1,6 9 1,5 8-3,10 5 0,8-7-4,15-4-1,10-11-4,11-12 1,10-16-1,8-13-1,5-17 0,4-14 1,-1-8 1,-1-7-2,-5 0 3,-2 5 0,-10 7 2,-2 16-1,-23 18 1,29 4-2,-18 21 1,1 14-1,3 7-3,1 2-8,9 4-26,-4-11-86,14-10-1,3-12-4,1-15 0</inkml:trace>
          <inkml:trace contextRef="#ctx0" brushRef="#br1" timeOffset="102647.86">2160 9277 99,'17'-18'106,"10"-7"-4,-7-19 2,3-12-74,6-4-9,-6-13-6,2 2-7,-10-3-1,-5 9-4,-10 3 1,-6 10-2,-13 8 2,-12 13 0,-15 6 1,-8 11 1,-12 5 3,-5 11 2,-8 11 1,4 14 1,1 12-1,11 20 2,7 13-3,21 13 1,18 9-4,21-1 0,23-5-3,17-11 2,20-17-2,15-23-2,9-22 0,5-24-2,-4-20-1,-5-12-7,-12-11-8,-16-8-17,-8 14-32,-23-4-59,-14 15-1,-14 10-1,3 25-1</inkml:trace>
          <inkml:trace contextRef="#ctx0" brushRef="#br1" timeOffset="102882.2481">2033 9005 164,'2'-23'125,"5"5"-2,-7 18 4,20-21-78,7 33-10,-2 7-14,15 21-6,-3 9-6,11 12-7,-2 5-10,-1-4-24,16 5-95,-16-11-8,3-12 0,-6-17-6</inkml:trace>
        </inkml:traceGroup>
        <inkml:traceGroup>
          <inkml:annotationXML>
            <emma:emma xmlns:emma="http://www.w3.org/2003/04/emma" version="1.0">
              <emma:interpretation id="{64929C3B-D7C5-4DAE-A17B-C362C2014244}" emma:medium="tactile" emma:mode="ink">
                <msink:context xmlns:msink="http://schemas.microsoft.com/ink/2010/main" type="inkWord" rotatedBoundingBox="4491,9331 6127,9294 6153,10420 4517,10457"/>
              </emma:interpretation>
              <emma:one-of disjunction-type="recognition" id="oneOf22">
                <emma:interpretation id="interp110" emma:lang="en-US" emma:confidence="0">
                  <emma:literal>(s,</emma:literal>
                </emma:interpretation>
                <emma:interpretation id="interp111" emma:lang="en-US" emma:confidence="0">
                  <emma:literal>(L,</emma:literal>
                </emma:interpretation>
                <emma:interpretation id="interp112" emma:lang="en-US" emma:confidence="0">
                  <emma:literal>(S,</emma:literal>
                </emma:interpretation>
                <emma:interpretation id="interp113" emma:lang="en-US" emma:confidence="0">
                  <emma:literal>(6,</emma:literal>
                </emma:interpretation>
                <emma:interpretation id="interp114" emma:lang="en-US" emma:confidence="0">
                  <emma:literal>(1,</emma:literal>
                </emma:interpretation>
              </emma:one-of>
            </emma:emma>
          </inkml:annotationXML>
          <inkml:trace contextRef="#ctx0" brushRef="#br1" timeOffset="105351.5024">3845 8916 31,'0'0'95,"21"-46"0,-5 17-2,3-4-62,-6-13-7,3 9-4,-5-5-6,1 7-3,-6 4-2,-4 8-3,-2 4 4,0 19-1,0 0 4,-22 0-2,22 0 4,-27 46 1,10-9-2,9 15 1,-1 11-4,9 7-1,4 7-4,11-2-1,6 0-6,2-7-1,8-8-4,-4-10 0,0-12-1,-8-13-1,-19-25-1,16 25 1,-16-25 3,-19 4 0,-1-6 5,-7 0 3,-7-3 3,-1 1 4,-2 0 3,6 4 2,1-6 1,12 8 2,-1-8-3,19 6-2,0 0-3,0 0-2,31-9-5,-2 5-7,11 6-17,-3-14-40,13 8-61,2-3-4,-2 1 1,0 2-3</inkml:trace>
          <inkml:trace contextRef="#ctx0" brushRef="#br1" timeOffset="105570.2631">4443 9196 132,'21'-6'123,"-21"6"2,11 21-1,-11-2-73,6 20-15,-10-4-17,4 7-19,4 8-38,-4-4-83,6-11-2,4-8-3,-10-27-1</inkml:trace>
          <inkml:trace contextRef="#ctx0" brushRef="#br1" timeOffset="103476.0257">3149 8423 86,'-27'-14'114,"4"24"5,-6 11-4,-8 0-57,1 31-11,-9 6-9,9 25-12,-1 6-6,16 17-7,11 0-5,18 0 0,19-2-8,15-10-6,20-11-16,4-29-22,22-11-53,-7-22-31,-2-17 3,-7-14-4</inkml:trace>
        </inkml:traceGroup>
        <inkml:traceGroup>
          <inkml:annotationXML>
            <emma:emma xmlns:emma="http://www.w3.org/2003/04/emma" version="1.0">
              <emma:interpretation id="{4AA3FD07-5C36-4E47-BB04-D9383E01C657}" emma:medium="tactile" emma:mode="ink">
                <msink:context xmlns:msink="http://schemas.microsoft.com/ink/2010/main" type="inkWord" rotatedBoundingBox="6532,9204 7700,9177 7733,10601 6564,10627"/>
              </emma:interpretation>
              <emma:one-of disjunction-type="recognition" id="oneOf23">
                <emma:interpretation id="interp115" emma:lang="en-US" emma:confidence="1">
                  <emma:literal>f)</emma:literal>
                </emma:interpretation>
                <emma:interpretation id="interp116" emma:lang="en-US" emma:confidence="0">
                  <emma:literal>H)</emma:literal>
                </emma:interpretation>
                <emma:interpretation id="interp117" emma:lang="en-US" emma:confidence="0">
                  <emma:literal>t)</emma:literal>
                </emma:interpretation>
                <emma:interpretation id="interp118" emma:lang="en-US" emma:confidence="0">
                  <emma:literal>f</emma:literal>
                </emma:interpretation>
                <emma:interpretation id="interp119" emma:lang="en-US" emma:confidence="0">
                  <emma:literal>8)</emma:literal>
                </emma:interpretation>
              </emma:one-of>
            </emma:emma>
          </inkml:annotationXML>
          <inkml:trace contextRef="#ctx0" brushRef="#br1" timeOffset="106101.5396">5156 9057 48,'17'-60'93,"10"0"-2,-9-13 3,-1-2-72,0 5-3,-7 1 0,-4 7 4,-10-1 3,2 15 1,-15 1 0,7 20 3,-15 4-4,25 23 0,-41 25-4,22 23-2,-6 16-5,8 27-2,-1 20-4,7 15-1,5 7-4,4-2 0,10-6-6,3-15 0,9-12-9,-3-26-4,8-24-3,-8-29-8,3-11-8,-16-27-9,3-1-1,-22-22 1,1 5 10,-13-13 12,-7 2 14,-5 2 17,-9-2 16,13 13 15,-7-4 7,17 18 1,0-6-2,25 27-8,2-19-9,25 19-10,7 2-8,11 2-4,7 1-7,7-5-10,9 6-24,-16-12-81,6-3-19,-6-3-3,-2-7 0</inkml:trace>
          <inkml:trace contextRef="#ctx0" brushRef="#br1" timeOffset="106429.6848">5661 8284 181,'0'0'122,"19"-14"3,-19 14-4,54 16-73,-29 3-16,16 23-12,-3 7-5,7 22-6,-5 10-2,1 19-3,-5 8 1,-7 10-5,-6 3 1,-11-5 2,-10-2-3,-4-10-1,-8-8-6,-13-15-10,0-6-33,-14-23-82,-5-17-4,-6-14-2,-4-19 4</inkml:trace>
        </inkml:traceGroup>
        <inkml:traceGroup>
          <inkml:annotationXML>
            <emma:emma xmlns:emma="http://www.w3.org/2003/04/emma" version="1.0">
              <emma:interpretation id="{B2C8E6AC-25E7-4CE0-858F-1F4EFB0287D3}" emma:medium="tactile" emma:mode="ink">
                <msink:context xmlns:msink="http://schemas.microsoft.com/ink/2010/main" type="inkWord" rotatedBoundingBox="8265,9892 8973,9876 8979,10152 8271,10169"/>
              </emma:interpretation>
              <emma:one-of disjunction-type="recognition" id="oneOf24">
                <emma:interpretation id="interp120" emma:lang="en-US" emma:confidence="1">
                  <emma:literal>=</emma:literal>
                </emma:interpretation>
                <emma:interpretation id="interp121" emma:lang="en-US" emma:confidence="0">
                  <emma:literal>•</emma:literal>
                </emma:interpretation>
                <emma:interpretation id="interp122" emma:lang="en-US" emma:confidence="0">
                  <emma:literal>•A</emma:literal>
                </emma:interpretation>
                <emma:interpretation id="interp123" emma:lang="en-US" emma:confidence="0">
                  <emma:literal>•I</emma:literal>
                </emma:interpretation>
                <emma:interpretation id="interp124" emma:lang="en-US" emma:confidence="0">
                  <emma:literal>•a</emma:literal>
                </emma:interpretation>
              </emma:one-of>
            </emma:emma>
          </inkml:annotationXML>
          <inkml:trace contextRef="#ctx0" brushRef="#br1" timeOffset="106914.078">6610 9005 214,'0'0'126,"0"0"-1,15-29-28,16 31-66,5-4-13,13 6-15,10 3-20,-1-7-31,12 4-75,-5 4-2,-7 0-2,-8 3 0</inkml:trace>
          <inkml:trace contextRef="#ctx0" brushRef="#br1" timeOffset="107132.8407">6773 9248 187,'-21'2'128,"21"-2"1,23-8-4,12 8-89,4-8-13,20 4-13,3-1-12,4-3-34,13 4-89,-4 6-5,-6-2 2,-5 2-6</inkml:trace>
        </inkml:traceGroup>
        <inkml:traceGroup>
          <inkml:annotationXML>
            <emma:emma xmlns:emma="http://www.w3.org/2003/04/emma" version="1.0">
              <emma:interpretation id="{3C202690-85A2-4B40-8CF2-385CB1D5E19F}" emma:medium="tactile" emma:mode="ink">
                <msink:context xmlns:msink="http://schemas.microsoft.com/ink/2010/main" type="inkWord" rotatedBoundingBox="9857,9432 10234,9423 10255,10355 9879,10364"/>
              </emma:interpretation>
              <emma:one-of disjunction-type="recognition" id="oneOf25">
                <emma:interpretation id="interp125" emma:lang="en-US" emma:confidence="0">
                  <emma:literal>'</emma:literal>
                </emma:interpretation>
                <emma:interpretation id="interp126" emma:lang="en-US" emma:confidence="0">
                  <emma:literal>I</emma:literal>
                </emma:interpretation>
                <emma:interpretation id="interp127" emma:lang="en-US" emma:confidence="0">
                  <emma:literal>l</emma:literal>
                </emma:interpretation>
                <emma:interpretation id="interp128" emma:lang="en-US" emma:confidence="0">
                  <emma:literal>1</emma:literal>
                </emma:interpretation>
                <emma:interpretation id="interp129" emma:lang="en-US" emma:confidence="0">
                  <emma:literal>h</emma:literal>
                </emma:interpretation>
              </emma:one-of>
            </emma:emma>
          </inkml:annotationXML>
          <inkml:trace contextRef="#ctx0" brushRef="#br1" timeOffset="107757.8698">8393 8960 48,'27'-36'104,"-6"-14"-2,4 0 0,-4-1-67,-9-10-10,7 5-7,-11 2 2,3 15-2,-16 5 1,5 34 1,-16-20 1,16 20 1,-38 33-3,22 13-1,-5 3-5,8 22 0,1 6-5,4 6 2,8 4-6,10-1-1,7-5-4,1-11-1,7-10-2,-2-16-3,2-11-1,-2-12-1,-23-21 0,23 17 0,-23-17 0,0 0 1,-31 10 2,-3-6 4,-5 5 0,-5 1 6,-3 0 4,1 5 3,0-7 3,13 5 4,4-11 0,29-2 1,0 0-1,0 0-3,0 0-3,43-11-4,-1 3-3,4 2-7,4 4-7,-5-4-14,5 14-41,-12-8-74,-3 2 1,-8-4-4,-27 2 1</inkml:trace>
        </inkml:traceGroup>
        <inkml:traceGroup>
          <inkml:annotationXML>
            <emma:emma xmlns:emma="http://www.w3.org/2003/04/emma" version="1.0">
              <emma:interpretation id="{37FA41DB-ED46-4B9C-8D0B-C09243C2542E}" emma:medium="tactile" emma:mode="ink">
                <msink:context xmlns:msink="http://schemas.microsoft.com/ink/2010/main" type="inkWord" rotatedBoundingBox="11739,9718 12916,9692 12933,10444 11756,10470"/>
              </emma:interpretation>
              <emma:one-of disjunction-type="recognition" id="oneOf26">
                <emma:interpretation id="interp130" emma:lang="en-US" emma:confidence="0">
                  <emma:literal>☺</emma:literal>
                </emma:interpretation>
                <emma:interpretation id="interp131" emma:lang="en-US" emma:confidence="0">
                  <emma:literal>x</emma:literal>
                </emma:interpretation>
                <emma:interpretation id="interp132" emma:lang="en-US" emma:confidence="0">
                  <emma:literal>X</emma:literal>
                </emma:interpretation>
                <emma:interpretation id="interp133" emma:lang="en-US" emma:confidence="0">
                  <emma:literal>D</emma:literal>
                </emma:interpretation>
                <emma:interpretation id="interp134" emma:lang="en-US" emma:confidence="0">
                  <emma:literal>☹</emma:literal>
                </emma:interpretation>
              </emma:one-of>
            </emma:emma>
          </inkml:annotationXML>
          <inkml:trace contextRef="#ctx0" brushRef="#br1" timeOffset="113073.1727">10109 9065 74,'0'0'110,"0"0"1,-20-6 0,20 6-67,0 0-11,20-23-11,5 21-7,9-2-6,9 4-9,7 2-10,4-6-17,10 8-32,-1-2-53,-5-6 0,-2 6-2,-14-4 20</inkml:trace>
          <inkml:trace contextRef="#ctx0" brushRef="#br1" timeOffset="113323.185">10294 9248 113,'0'0'115,"0"0"-2,0 0 1,23-4-77,12 10-9,5-1-17,10-1-17,8 8-29,-4-8-61,6-4-17,5-2-3,-11-8 0</inkml:trace>
          <inkml:trace contextRef="#ctx0" brushRef="#br1" timeOffset="113713.8405">10695 8789 61,'0'0'108,"0"0"3,0 0-2,0 0-47,50 21-32,-17-7-8,17 5-9,0 2-5,8 2-4,3 4-4,-3 0-1,-2 2-3,-8 0 2,-5 6-1,-10-1 4,-10-1 0,-12 2 6,-15-2 1,-11 3 4,-14-3 0,-6 4 1,-13-8 1,2 5-2,-8-5-1,2 0-2,0-2-2,9 0-4,7-2-7,3-9-18,23 5-80,10-21-23,-11 27-1,11-27-4</inkml:trace>
        </inkml:traceGroup>
        <inkml:traceGroup>
          <inkml:annotationXML>
            <emma:emma xmlns:emma="http://www.w3.org/2003/04/emma" version="1.0">
              <emma:interpretation id="{24B0111D-FAF9-4DB0-B331-F3F87CE00DC4}" emma:medium="tactile" emma:mode="ink">
                <msink:context xmlns:msink="http://schemas.microsoft.com/ink/2010/main" type="inkWord" rotatedBoundingBox="13963,9301 15845,9258 15868,10284 13986,10327"/>
              </emma:interpretation>
              <emma:one-of disjunction-type="recognition" id="oneOf27">
                <emma:interpretation id="interp135" emma:lang="en-US" emma:confidence="0">
                  <emma:literal>sis</emma:literal>
                </emma:interpretation>
                <emma:interpretation id="interp136" emma:lang="en-US" emma:confidence="0">
                  <emma:literal>his</emma:literal>
                </emma:interpretation>
                <emma:interpretation id="interp137" emma:lang="en-US" emma:confidence="0">
                  <emma:literal>gin's</emma:literal>
                </emma:interpretation>
                <emma:interpretation id="interp138" emma:lang="en-US" emma:confidence="0">
                  <emma:literal>gins</emma:literal>
                </emma:interpretation>
                <emma:interpretation id="interp139" emma:lang="en-US" emma:confidence="0">
                  <emma:literal>g.i's</emma:literal>
                </emma:interpretation>
              </emma:one-of>
            </emma:emma>
          </inkml:annotationXML>
          <inkml:trace contextRef="#ctx0" brushRef="#br1" timeOffset="115932.6895">12628 8685 1,'0'0'74,"10"-25"16,-10 25 3,19-23-50,-17 5-5,-2 18-11,12-40-5,-6 17-6,-6 1-5,0-3-3,-6 0-1,-6 4 0,-9 8-3,-6 5-1,-10 14 1,-3 15 0,-6 6 2,1 15 1,-1 6-1,11 3-3,8-1 3,10 2-1,15-12-3,12-7 0,11-12-3,6-13-1,13-10-1,3-10-2,3-9 0,0-6-1,-3-4 2,-5-3-1,-5 3 2,-6 6-1,-11 2 2,-16 23 2,13-27 0,-13 27 2,0 0 1,0 0 3,0 0-1,-21 23 3,21-23 0,2 40 2,7-13-2,9 8-1,7 2-1,6 9-1,5 4-3,1 4-1,-2 6-1,-1 3-1,-11-1 1,-9 0 2,-12-4 0,-8-4 5,-13-8 0,-4-8 2,-10-16 1,0-7 0,-7-17 0,5-8-3,0-15 0,4-9-4,6-3-1,6-7-6,11 1-9,1-7-18,20 12-29,3-1-59,5 6-1,6 8-1,0 2-1</inkml:trace>
          <inkml:trace contextRef="#ctx0" brushRef="#br1" timeOffset="116245.205">13141 9155 1,'0'0'70,"0"0"7,0 0-4,0 0-59,0 0-14,0 0-15,18 10-11,-18-10-27,0 0-23,0 0 12,0 0 64</inkml:trace>
          <inkml:trace contextRef="#ctx0" brushRef="#br1" timeOffset="116495.2167">13155 9165 9,'0'0'94,"4"-23"4,-4 23 1,0 0-46,0 0-8,0 0-8,13-18-3,-13 18-2,0 0-6,0 0-1,2 20-4,-2-20-1,-6 34-6,2-9-1,4 0-5,2 4-2,4-2-6,6-5-7,5 3-23,-17-25-41,35 17-53,-10-19-2,-4-6 0,-2-5-4</inkml:trace>
          <inkml:trace contextRef="#ctx0" brushRef="#br1" timeOffset="116729.6139">13205 8895 199,'0'0'126,"0"0"-3,0 0-1,0 0-95,0 0-30,0 0-52,0 0-68,0 0 1,8-19-7,-8 19 2</inkml:trace>
          <inkml:trace contextRef="#ctx0" brushRef="#br1" timeOffset="117073.3864">13396 8361 139,'0'0'123,"0"0"-5,0 0 3,0 0-80,19 27-14,-2-2-10,3 6-15,3 9-10,-6 1-23,8 13-43,-9 0-47,-7-2 1,-3 0-4</inkml:trace>
          <inkml:trace contextRef="#ctx0" brushRef="#br1" timeOffset="117807.7799">14084 8781 13,'-10'-33'96,"10"33"2,-19-19 2,0 11-48,19 8-10,-31 12-6,19 7-4,12-19-6,-23 45-3,12-20-3,13 7-5,1-5-4,9 0-6,5-2-4,5-1-6,5 1-1,3-4-1,1-2 0,-2-3 1,-2 3 0,-4 0 7,-23-19 4,25 35 6,-25-35 3,-9 33 2,-11-18 0,-1 6 1,-15-9-3,1 3-3,-4-7-8,-7-6-19,13 9-59,-9-11-52,7-5 0,6-5-6,6-5 2</inkml:trace>
        </inkml:traceGroup>
        <inkml:traceGroup>
          <inkml:annotationXML>
            <emma:emma xmlns:emma="http://www.w3.org/2003/04/emma" version="1.0">
              <emma:interpretation id="{76E61BD7-E8B8-46F1-8E4E-10F769AB755A}" emma:medium="tactile" emma:mode="ink">
                <msink:context xmlns:msink="http://schemas.microsoft.com/ink/2010/main" type="inkWord" rotatedBoundingBox="16773,9273 18636,9230 18655,10047 16791,10090"/>
              </emma:interpretation>
              <emma:one-of disjunction-type="recognition" id="oneOf28">
                <emma:interpretation id="interp140" emma:lang="en-US" emma:confidence="1">
                  <emma:literal>have</emma:literal>
                </emma:interpretation>
                <emma:interpretation id="interp141" emma:lang="en-US" emma:confidence="0">
                  <emma:literal>hare</emma:literal>
                </emma:interpretation>
                <emma:interpretation id="interp142" emma:lang="en-US" emma:confidence="0">
                  <emma:literal>brave</emma:literal>
                </emma:interpretation>
                <emma:interpretation id="interp143" emma:lang="en-US" emma:confidence="0">
                  <emma:literal>nave</emma:literal>
                </emma:interpretation>
                <emma:interpretation id="interp144" emma:lang="en-US" emma:confidence="0">
                  <emma:literal>had</emma:literal>
                </emma:interpretation>
              </emma:one-of>
            </emma:emma>
          </inkml:annotationXML>
          <inkml:trace contextRef="#ctx0" brushRef="#br1" timeOffset="118526.5667">15117 8357 146,'0'0'121,"12"27"-3,-8 8 1,0 11-79,9 27-13,-7 6-5,7 14-12,-3 7-3,2-2-5,3-11-3,2-12 3,-1-17-4,1-23 4,2-27-3,3-20 2,3-23 0,2-15 0,2-13 1,1-3-2,-1-1 3,-2 7-4,-5 8 4,-1 15-3,-6 10 5,-15 27-2,21-6 2,-17 24 1,-4 11 0,4 9 0,-4 5 0,6 7 1,0-2-3,5-2-1,3-5-7,1-9-9,10 1-31,-11-15-82,9-13-2,-4-10-2,0-9 0</inkml:trace>
          <inkml:trace contextRef="#ctx0" brushRef="#br1" timeOffset="118948.4634">15983 8968 95,'8'-19'108,"7"0"0,-9-8-2,5-2-61,-5 2-22,-8-2-6,-2 6-6,-9 3-1,13 20-2,-46-21 1,17 25 1,-12 6 0,3 11 1,-7 8-1,7 7 1,1 1-3,10 5-1,6-3-1,15-6-1,10-8-1,-4-25-1,37 19-1,-6-30-1,5-9 0,3-7-1,-1-11 1,-3 1-1,0-3 2,-6 5-1,-4 8 1,-6 8 1,-19 19 0,23 0 0,-15 19 0,1 12-1,-3 7-7,0-1-14,13 11-28,-9-17-45,11-2-33,2-8 1,4-15-2</inkml:trace>
          <inkml:trace contextRef="#ctx0" brushRef="#br1" timeOffset="119214.1014">16322 8752 130,'0'-19'119,"0"19"0,-4 25 1,10 10-70,-8-1-15,8 11-12,0 1-10,7 0-5,1-9-5,7-10-1,2-10 0,2-21-1,4-17 2,0-12-2,4-17 2,-2-6-4,1-5-2,-5-1-14,2 10-21,-13 2-45,3 17-40,-5 12 2,-14 21-5</inkml:trace>
          <inkml:trace contextRef="#ctx0" brushRef="#br1" timeOffset="119510.9914">16760 9051 67,'29'-13'93,"-8"-20"0,8 2-4,-4-8-59,-4-7-13,-5 2-5,-3-1 3,-5 11 3,-10-1 6,0 16 3,-15 1 4,17 18 1,-37 2 1,18 16-2,-8 3-6,9 19-4,-3-1-8,12 9-1,5 2-6,11 0-4,11-1-13,5-13-33,17-3-85,3-12-1,5-11-4,6-10-3</inkml:trace>
        </inkml:traceGroup>
        <inkml:traceGroup>
          <inkml:annotationXML>
            <emma:emma xmlns:emma="http://www.w3.org/2003/04/emma" version="1.0">
              <emma:interpretation id="{DEFBA998-CF0E-49E0-9CBB-907C355BDB90}" emma:medium="tactile" emma:mode="ink">
                <msink:context xmlns:msink="http://schemas.microsoft.com/ink/2010/main" type="inkWord" rotatedBoundingBox="19428,9350 20650,9323 20663,9899 19441,9926"/>
              </emma:interpretation>
              <emma:one-of disjunction-type="recognition" id="oneOf29">
                <emma:interpretation id="interp145" emma:lang="en-US" emma:confidence="1">
                  <emma:literal>at</emma:literal>
                </emma:interpretation>
                <emma:interpretation id="interp146" emma:lang="en-US" emma:confidence="0">
                  <emma:literal>cit</emma:literal>
                </emma:interpretation>
                <emma:interpretation id="interp147" emma:lang="en-US" emma:confidence="0">
                  <emma:literal>At</emma:literal>
                </emma:interpretation>
                <emma:interpretation id="interp148" emma:lang="en-US" emma:confidence="0">
                  <emma:literal>cet</emma:literal>
                </emma:interpretation>
                <emma:interpretation id="interp149" emma:lang="en-US" emma:confidence="0">
                  <emma:literal>aT</emma:literal>
                </emma:interpretation>
              </emma:one-of>
            </emma:emma>
          </inkml:annotationXML>
          <inkml:trace contextRef="#ctx0" brushRef="#br1" timeOffset="120214.1496">18109 8800 55,'-5'-27'92,"-7"-9"-1,-1 11 5,-1 4-63,-15-1-1,4 15-1,-13 3-2,3 17 0,-8 3-3,7 18-1,-1 1-4,12 11-4,10-3-4,17 5-6,9-6-3,16-7-3,10-10-3,7-13-1,8-12 0,-2-14-1,-3-11 1,-3-6 0,-4-7 2,-9 3 2,-8 0 4,-11 6 1,-8 4 1,-4 25 2,-10-21 1,10 21 1,-25 10 0,25-10-2,-13 27 0,18-6-3,7 2-2,9 0-4,12 2-8,4-11-16,20 11-40,-6-14-60,6-9-3,-3-4 0,-2-13-1</inkml:trace>
          <inkml:trace contextRef="#ctx0" brushRef="#br1" timeOffset="120667.2974">18391 8525 232,'-2'-25'127,"17"2"1,12 7-1,20 10-93,1-7-16,19 11-11,1 0-14,-3-4-20,9 8-48,-13-6-54,-7-5 2,-11 5-4,-7-6 2</inkml:trace>
          <inkml:trace contextRef="#ctx0" brushRef="#br1" timeOffset="120479.7875">18686 8484 132,'0'0'121,"0"0"-4,-2 33 2,4 2-70,-10 1-15,8 16-17,-2 4-20,-4 0-27,10 4-40,0-10-48,-6-11-3,2-12 1,0-27-2</inkml:trace>
        </inkml:traceGroup>
        <inkml:traceGroup>
          <inkml:annotationXML>
            <emma:emma xmlns:emma="http://www.w3.org/2003/04/emma" version="1.0">
              <emma:interpretation id="{A4CAD853-5704-487A-8808-039FB1379704}" emma:medium="tactile" emma:mode="ink">
                <msink:context xmlns:msink="http://schemas.microsoft.com/ink/2010/main" type="inkWord" rotatedBoundingBox="21330,9138 23661,9085 23677,9807 21346,9861"/>
              </emma:interpretation>
              <emma:one-of disjunction-type="recognition" id="oneOf30">
                <emma:interpretation id="interp150" emma:lang="en-US" emma:confidence="1">
                  <emma:literal>most</emma:literal>
                </emma:interpretation>
                <emma:interpretation id="interp151" emma:lang="en-US" emma:confidence="0">
                  <emma:literal>mast</emma:literal>
                </emma:interpretation>
                <emma:interpretation id="interp152" emma:lang="en-US" emma:confidence="0">
                  <emma:literal>moist</emma:literal>
                </emma:interpretation>
                <emma:interpretation id="interp153" emma:lang="en-US" emma:confidence="0">
                  <emma:literal>maest</emma:literal>
                </emma:interpretation>
                <emma:interpretation id="interp154" emma:lang="en-US" emma:confidence="0">
                  <emma:literal>moat</emma:literal>
                </emma:interpretation>
              </emma:one-of>
            </emma:emma>
          </inkml:annotationXML>
          <inkml:trace contextRef="#ctx0" brushRef="#br1" timeOffset="121542.3413">19721 8937 131,'-27'8'111,"27"-8"1,-4-27-2,4-4-73,16 6-6,-5-13-10,9 3-10,-3-2-3,2 4-6,-1-1 0,3 7-3,-4 4 3,2 9-2,-19 14 4,27 4-1,-17 17 1,-4 10 1,-2 11-2,1 3 2,-3 3-3,0-4 1,2-9-2,4-10 0,-8-25-1,27-2 1,-6-23 0,2-8-1,4-11 1,4-4-1,-2 3 1,0 1-1,-2 9 1,-2 10 0,-6 10 2,-19 15 0,27 6 1,-21 13 0,-4 6-2,2 8 2,-2 0-1,2 1 0,5-9-2,-9-25 0,33 20-1,-10-28 0,4-9 1,2-7 0,0-8 0,0 1-1,0-2 2,-4 6-1,-4 6 3,-21 21 0,29-12 0,-29 12-1,15 31 1,-11-2-1,0 6-4,4 3-7,7 5-20,-3-16-29,17-4-67,2-8 0,7-13-2,1-8 2</inkml:trace>
          <inkml:trace contextRef="#ctx0" brushRef="#br1" timeOffset="122245.5327">20970 8619 105,'20'-19'102,"-20"19"-3,11-25 1,-11 25-62,-4-27-9,4 27-7,-19-25-4,19 25-1,-44-10 0,13 29 3,-8-3-1,-3 22 0,-6-1-3,11 15-3,-1-4-3,14 4-3,11-11-2,15-8-3,13-12-2,12-15-3,10-12-1,3-15-3,3-10-4,-5-12-8,-1-1-3,-14-14-1,0 6 0,-15-4 2,-2 12-1,-10 0 10,-4 15 8,-9 11 11,-4 16 8,1 16 1,-7 11 4,10 12-1,0 1 3,11 10-7,6-7-5,13-1-4,7-13-3,9-11-1,7-9-3,1-14 0,1-11-1,1-14 1,-6-5 0,1-7 0,-7-1-3,-3-3 3,-7 8-1,-4 3 4,-5 8-1,-8 29 5,2-25-2,-2 25 6,0 0 4,-15 27-4,13 0 3,9 6-5,5 3 1,11 5-5,6-1 1,6 1-6,5-1 0,-1-1 1,-1-8-1,-5-2 2,-10-4 3,-11-2 2,-12-4 1,-10 0 0,-13-7 1,-10-2 0,-9-5-2,-6-7-5,-1-3-8,-3-11-18,14 7-42,-1-11-65,14-3-2,10-2 0,13-2-2</inkml:trace>
          <inkml:trace contextRef="#ctx0" brushRef="#br1" timeOffset="123026.7895">21603 8448 149,'-23'-14'124,"23"14"-5,-4-21 4,23 0-46,12 13-51,7 0-15,5-3-20,13 13-34,-4-2-77,2-2 3,-2 2-5,-6-2 2</inkml:trace>
          <inkml:trace contextRef="#ctx0" brushRef="#br1" timeOffset="122854.9045">21724 8195 166,'8'-19'123,"-8"19"-4,0 0 3,0 0-76,0 0-5,-23 42-15,11-1-9,-9 9-5,4 10-7,1 3 0,5-1-5,9-4 4,11-2-5,9-6 1,13-8-4,15-13-3,2-15-8,12 1-23,-12-19-46,0-7-43,-9-5 3,-12-7-2,-14-2 2</inkml:trace>
        </inkml:traceGroup>
        <inkml:traceGroup>
          <inkml:annotationXML>
            <emma:emma xmlns:emma="http://www.w3.org/2003/04/emma" version="1.0">
              <emma:interpretation id="{5F7F2F52-7CD7-4DE2-95DA-328CD4955C21}" emma:medium="tactile" emma:mode="ink">
                <msink:context xmlns:msink="http://schemas.microsoft.com/ink/2010/main" type="inkWord" rotatedBoundingBox="24248,9246 25827,9210 25838,9677 24258,9713"/>
              </emma:interpretation>
              <emma:one-of disjunction-type="recognition" id="oneOf31">
                <emma:interpretation id="interp155" emma:lang="en-US" emma:confidence="1">
                  <emma:literal>one</emma:literal>
                </emma:interpretation>
                <emma:interpretation id="interp156" emma:lang="en-US" emma:confidence="0">
                  <emma:literal>ane</emma:literal>
                </emma:interpretation>
                <emma:interpretation id="interp157" emma:lang="en-US" emma:confidence="0">
                  <emma:literal>owe</emma:literal>
                </emma:interpretation>
                <emma:interpretation id="interp158" emma:lang="en-US" emma:confidence="0">
                  <emma:literal>One</emma:literal>
                </emma:interpretation>
                <emma:interpretation id="interp159" emma:lang="en-US" emma:confidence="0">
                  <emma:literal>ove</emma:literal>
                </emma:interpretation>
              </emma:one-of>
            </emma:emma>
          </inkml:annotationXML>
          <inkml:trace contextRef="#ctx0" brushRef="#br1" timeOffset="124323.7266">22894 8637 63,'18'-22'90,"-7"-18"-3,3 7 3,-8-2-63,-6-1-2,-2 7-4,-10 2-4,-7 15 3,-10-1-2,-4 19 4,-11 11-3,5 14 0,-5 2 0,7 11-4,-3 2-1,15 4-6,9-3-3,14 1-4,12-12 0,13-11-1,14-7 0,7-14-2,10-10-1,-2-15-4,6-6-5,-12-18-3,-1-1 0,-18-6 1,-6 4-1,-17 0 4,-12 11-1,-11 8 11,-14 8 4,-2 17 9,-11 10 1,7 11 0,-5 8 3,13 8-2,2 2 2,16 5-6,11-7 1,17-2-6,10-14-1,16-5 0,13-14-3,6-12 0,7-5-1,-1-10 1,-3-4-1,-5-3 2,-6 5-3,-11 2 3,-11 4-1,-10 15 4,-20 10 0,19 6-1,-21 17 0,-4 14-2,-5 7 3,3 6-4,2 0 0,4-3-3,6-5-1,6-15 2,9-15-2,6-12 2,4-14-1,4-11 0,5-8 3,-5-9-1,0 3 0,-2 1 1,-8 9 1,-6 8-2,-17 21 3,0 0-1,0 0 1,16 36 0,-16-9 1,2 8-1,9-4 0,7 0 0,5-12-1,13-6 0,1-11-1,9-11-1,-1-9-2,1-14-1,0-7-1,-2-9 1,-7-2-3,-4-4 2,-10 7-3,-6 1 5,-9 8-1,-10 14 5,2 24 1,-35-21 4,3 29 4,-1 13 0,-6 10 4,1 13-3,1 1 2,12 11-5,8-2 1,19-2-6,15-2-3,14-10-10,19-5-29,0-18-87,16-9-7,5-12 2,0-13-5</inkml:trace>
        </inkml:traceGroup>
        <inkml:traceGroup>
          <inkml:annotationXML>
            <emma:emma xmlns:emma="http://www.w3.org/2003/04/emma" version="1.0">
              <emma:interpretation id="{27701A60-6A77-4E92-845B-EF9C63CCB762}" emma:medium="tactile" emma:mode="ink">
                <msink:context xmlns:msink="http://schemas.microsoft.com/ink/2010/main" type="inkWord" rotatedBoundingBox="26589,9091 29001,9036 29016,9688 26604,9743"/>
              </emma:interpretation>
              <emma:one-of disjunction-type="recognition" id="oneOf32">
                <emma:interpretation id="interp160" emma:lang="en-US" emma:confidence="1">
                  <emma:literal>root</emma:literal>
                </emma:interpretation>
                <emma:interpretation id="interp161" emma:lang="en-US" emma:confidence="0">
                  <emma:literal>reset</emma:literal>
                </emma:interpretation>
                <emma:interpretation id="interp162" emma:lang="en-US" emma:confidence="0">
                  <emma:literal>feat</emma:literal>
                </emma:interpretation>
                <emma:interpretation id="interp163" emma:lang="en-US" emma:confidence="0">
                  <emma:literal>peat</emma:literal>
                </emma:interpretation>
                <emma:interpretation id="interp164" emma:lang="en-US" emma:confidence="0">
                  <emma:literal>seat</emma:literal>
                </emma:interpretation>
              </emma:one-of>
            </emma:emma>
          </inkml:annotationXML>
          <inkml:trace contextRef="#ctx0" brushRef="#br1" timeOffset="125167.5208">24948 8827 99,'15'-19'99,"2"-2"-2,-3-12-3,3-7-71,8-5-6,2-7-2,0 0-8,-2-2-6,-7 4-1,-3 6-2,-9 5 3,-4 10-2,-2 29 6,-16-23-2,16 23 6,-32 12 2,32-12-2,-25 34 3,21-14-3,8 3 1,13-4-7,10-3 2,10-5-4,13-9-1,6-2 0,5-6 0,1-5-1,-6-3-1,-4 1 4,-10-5-1,-9 5 6,-33 13 0,25-21 5,-25 21 0,-29-6 5,-7 8 2,-1 13-1,-13 3 3,2 12-5,-4-1 1,9 10-6,3-1 1,19 1-7,13-2 0,19-3-5,22-9-8,13-13-10,24 5-18,1-24-24,24 1-52,-1-8-14,-1-3-3,-5-2 5</inkml:trace>
          <inkml:trace contextRef="#ctx0" brushRef="#br1" timeOffset="125480.0356">26174 8660 144,'0'0'113,"0"29"4,0-29-2,0 0-68,0 0-11,0 0-12,4-31-9,1 6-6,-3-6-4,-2-4-1,-7 0-1,-7-1-3,-9 5 4,-12 4-3,-9 10 5,-8 9 0,-2 12 0,-2 15 2,4 10-1,4 6 2,15 7-3,14-1 1,19 1-4,19-7-3,14-6-2,15-12-9,6-15-12,13-2-25,-9-19-43,6-1-36,-6-14 1,-6 1-1</inkml:trace>
          <inkml:trace contextRef="#ctx0" brushRef="#br1" timeOffset="125808.1754">26575 8712 127,'0'0'112,"38"-4"3,-20-13-1,-3-10-68,10 3-11,-9-16-10,5 5-9,-10-5-7,1 3-1,-12-1-3,-4 3 4,-15 2-1,-6 10 3,-14 6-2,-5 11 4,-8 8-2,2 13 0,-4 10 1,11 12-5,7 3 2,18 9-4,16-3-1,10-4-7,19-3-5,8-16-16,23-4-32,-10-19-72,15-13-5,-1-18-1,0-6 2</inkml:trace>
          <inkml:trace contextRef="#ctx0" brushRef="#br1" timeOffset="126214.4459">26939 8334 252,'-27'-4'137,"27"4"-7,0 0 4,0 0-102,56-6-15,-10 10-20,6-6-27,14 10-97,-10-6-7,2 2 1,-8-4-5</inkml:trace>
          <inkml:trace contextRef="#ctx0" brushRef="#br1" timeOffset="126058.1883">27105 8151 125,'0'0'124,"17"-25"0,-17 25 6,0 0-50,-15 27-34,-6-4-12,7 19-11,-11 1-5,4 16-7,0-1-1,11 4-5,8-4 0,12-4-3,13-10 0,6-7-6,13-10-3,1-16-4,7-3-11,-8-20-27,10-1-75,-19-10-8,-6-4-4,-15-6 4</inkml:trace>
        </inkml:traceGroup>
      </inkml:traceGroup>
    </inkml:traceGroup>
    <inkml:traceGroup>
      <inkml:annotationXML>
        <emma:emma xmlns:emma="http://www.w3.org/2003/04/emma" version="1.0">
          <emma:interpretation id="{701C1834-27DD-45C4-BF6B-2E479004514E}" emma:medium="tactile" emma:mode="ink">
            <msink:context xmlns:msink="http://schemas.microsoft.com/ink/2010/main" type="paragraph" rotatedBoundingBox="13780,10880 32453,9935 32529,11437 13856,1238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E6730B6-D925-43C6-A4D1-7AA605776F07}" emma:medium="tactile" emma:mode="ink">
              <msink:context xmlns:msink="http://schemas.microsoft.com/ink/2010/main" type="line" rotatedBoundingBox="13780,10880 32453,9935 32529,11437 13856,12383"/>
            </emma:interpretation>
          </emma:emma>
        </inkml:annotationXML>
        <inkml:traceGroup>
          <inkml:annotationXML>
            <emma:emma xmlns:emma="http://www.w3.org/2003/04/emma" version="1.0">
              <emma:interpretation id="{7B0A3DDC-5F1F-45A8-A849-DBC9718CE8A1}" emma:medium="tactile" emma:mode="ink">
                <msink:context xmlns:msink="http://schemas.microsoft.com/ink/2010/main" type="inkWord" rotatedBoundingBox="13790,11081 15297,11005 15328,11614 13821,11690"/>
              </emma:interpretation>
              <emma:one-of disjunction-type="recognition" id="oneOf33">
                <emma:interpretation id="interp165" emma:lang="en-US" emma:confidence="1">
                  <emma:literal>use</emma:literal>
                </emma:interpretation>
                <emma:interpretation id="interp166" emma:lang="en-US" emma:confidence="0">
                  <emma:literal>we</emma:literal>
                </emma:interpretation>
                <emma:interpretation id="interp167" emma:lang="en-US" emma:confidence="0">
                  <emma:literal>rise</emma:literal>
                </emma:interpretation>
                <emma:interpretation id="interp168" emma:lang="en-US" emma:confidence="0">
                  <emma:literal>ure</emma:literal>
                </emma:interpretation>
                <emma:interpretation id="interp169" emma:lang="en-US" emma:confidence="0">
                  <emma:literal>lese</emma:literal>
                </emma:interpretation>
              </emma:one-of>
            </emma:emma>
          </inkml:annotationXML>
          <inkml:trace contextRef="#ctx0" brushRef="#br1" timeOffset="127823.9021">12160 10661 1,'21'-31'65,"-7"12"14,-5-14 1,5 0-54,-1-3-6,-1-5-2,-1-3-5,-3-6 4,0 5 0,-6 1 5,0 9 2,-8 6 0,6 29 1,0 0-2,-23 14 0,5 22-6,7 13-4,-1 8-4,3 5-3,7-2-6,9-6-1,7-10-2,9-19-3,12-15 0,5-18-1,8-17 1,-1-15 0,3-10 1,-4-8 1,-2-2 1,-11 4 1,-6 6 1,-13 11 1,-5 14 1,-9 25 3,0 0 1,-23 12 1,4 21 0,2 11 1,1 4 0,8 4 0,5-2-2,14-5 0,8-9-5,12-13-1,6-13-3,7-12-2,6-13-2,-1-14-1,1-8-1,-8-11-1,-3-2 1,-5-6 1,-7 4 2,-9 2 0,-3 7 4,-9 9-1,-2 12 4,-4 22 2,0 0 4,0 0 1,-14 24 2,14 14-1,4 8 0,6 10 1,11 2-6,4 0-2,4 0-5,2-4 0,-2-6-3,-4-9 3,-6-3-4,-13-11 2,-8-7-1,2-18 4,-41 25 0,11-18 1,-1-7 4,0-5 1,2-7 5,10-1 0,19 13 1,-16-33 0,30 15 0,13-1-3,9-2-4,9 0-3,9 1-2,2-8 0,7 1 0,-1-4-1,-2-8 2,-8-3 2,-6-3 4,-4-3-1,-7-2 3,-10 4-1,-11 5 3,-7 5 1,-16 9 3,9 27 0,-43-12 4,11 28 0,-11 12-1,1 17 2,-1 7-2,9 10-1,5 1-4,17 3-1,14-3-8,12-7-5,24-2-24,-3-23-59,19-4-38,4-13-6,7-7 1</inkml:trace>
        </inkml:traceGroup>
        <inkml:traceGroup>
          <inkml:annotationXML>
            <emma:emma xmlns:emma="http://www.w3.org/2003/04/emma" version="1.0">
              <emma:interpretation id="{E8DA7401-3100-4F06-8C68-67370FE86AF0}" emma:medium="tactile" emma:mode="ink">
                <msink:context xmlns:msink="http://schemas.microsoft.com/ink/2010/main" type="inkWord" rotatedBoundingBox="16053,10872 19904,10677 19975,12073 16123,12268"/>
              </emma:interpretation>
              <emma:one-of disjunction-type="recognition" id="oneOf34">
                <emma:interpretation id="interp170" emma:lang="en-US" emma:confidence="1">
                  <emma:literal>heading</emma:literal>
                </emma:interpretation>
                <emma:interpretation id="interp171" emma:lang="en-US" emma:confidence="0">
                  <emma:literal>Leading</emma:literal>
                </emma:interpretation>
                <emma:interpretation id="interp172" emma:lang="en-US" emma:confidence="0">
                  <emma:literal>leading</emma:literal>
                </emma:interpretation>
                <emma:interpretation id="interp173" emma:lang="en-US" emma:confidence="0">
                  <emma:literal>beading</emma:literal>
                </emma:interpretation>
                <emma:interpretation id="interp174" emma:lang="en-US" emma:confidence="0">
                  <emma:literal>Beading</emma:literal>
                </emma:interpretation>
              </emma:one-of>
            </emma:emma>
          </inkml:annotationXML>
          <inkml:trace contextRef="#ctx0" brushRef="#br1" timeOffset="128636.4459">14541 9949 88,'0'0'106,"8"27"-1,-5 8 0,-3 15-74,-13 4-5,5 12-7,-9 1-11,0-3-2,-1-6-3,-1-8-1,2-10-1,5-13 1,12-27-2,-6 18 1,6-18-1,0 0 0,35-12 0,-10 6 0,6-1 1,5 5 0,5 2 1,3 2 0,6-2 1,1 2-2,6-4 1,1-2-1,-2-8 0,0-7-2,-6-8 2,-4-8-2,-7-1 1,-8-1-2,-12 0 3,-11 3-2,-10 5 1,-12 9 1,-9 5 2,-6 13 4,-11 2 4,1 10 3,-3 9 1,7 8 2,4 2-1,16 11 1,9-3-3,18 2-4,15-3-6,17-7-6,12-6-11,4-19-20,17 4-43,-6-14-49,-1-9 2,-5-5-4,-7-3 2</inkml:trace>
          <inkml:trace contextRef="#ctx0" brushRef="#br1" timeOffset="129120.8399">15646 10445 87,'0'0'100,"0"0"-2,15-39-1,-9 10-67,5 2-15,-3-9-7,-2 5-3,-4 0 1,-4 4 3,-6 4 3,8 23 5,-33-23 3,12 23 2,-14 8 1,1 13-1,-5 2-2,6 14-4,-3 1-3,9 6-4,6-3-3,11 3-2,18-13-1,9-4-1,12-13-2,6-9 0,9-10-3,2-11-1,4-9-1,-7-6 0,-1-5-2,-11 1 1,-4 4 1,-8 0 1,-9 10 5,-10 21 2,0-19 3,0 19 2,-19 15 2,9 6 0,-5 1 1,9 8-2,4-3-2,6 2-1,9-4-6,8-5-6,12 1-24,-4-13-63,19 1-36,-1-9-1,5-2-1</inkml:trace>
          <inkml:trace contextRef="#ctx0" brushRef="#br1" timeOffset="129886.5044">16380 9888 80,'0'0'118,"0"0"-1,-17 48 2,3-2-47,-5 2-37,11 12-8,-3 0-12,9 0-6,4-4-8,7-10-2,3-8-4,3-18-1,3-9-3,-18-11-2,25-17-2,-21-6 0,-4 4 0,-12-3 1,-7 5 3,-10 2 2,-6 9 7,-5 10 5,-3 7 7,3 12 2,3 2 0,8 10 4,8-2-3,19 7 1,12-9-6,17 0-1,13-12-5,12-9 0,6-12-2,10-13-2,3-10 2,0-8-2,-7-6 3,-6-3-2,-10 1 4,-8 5 0,-15 5 3,-7 10 0,-18 21 1,0 0 1,0 0 0,-8 21 0,-2 6-3,5 4 0,5 7-3,9 1-2,5-1-6,7-9-11,14 2-29,-8-23-65,15-6-22,-5-18-2,5-11 1</inkml:trace>
          <inkml:trace contextRef="#ctx0" brushRef="#br1" timeOffset="130027.1348">17001 9996 199,'-23'-14'118,"5"8"-3,18 6-11,-30 10-110,24 9-92,12 3-14,5 10-7,5 1 0</inkml:trace>
          <inkml:trace contextRef="#ctx0" brushRef="#br1" timeOffset="130840.6768">17142 10509 204,'0'-24'130,"0"-12"-5,5 1 2,-8-9-84,16 9-21,-3 0-12,5 10-6,-15 25-2,27-17-2,-27 17 0,21 31 0,-13-2 0,-2 5 0,0 1 0,1 0 1,1-6-2,-8-29 1,25 23-1,-6-29 2,3-11-1,1-8 0,4-8 1,0-4-1,0-3 1,-2 5-1,-2 4 2,-2 10-2,-21 21 3,31-6-3,-23 24 1,1 12-1,-3 11-5,-2-1-9,6 16-20,-5-17-23,15 7-35,-5-17-19,20-4 17,-12-25 23,21 0 23,-9-19 19,7-10 27,1-4 26,-5-11 37,-3-4 23,-8-1-12,0 5-20,-17-6-8,3 13-10,-17 1-2,4 36-1,-25-31 1,25 31-2,-50 13-5,23 12-1,-6 2-5,10 14 0,-2-1-7,12 7 0,11-3-3,15 2 0,10-1-4,12 1-1,11 0-7,6-5-4,6 7-1,4-4-5,-2 6 1,-10-5-2,0 5 2,-15-4 0,-8 4 6,-10-2 4,-15-5 3,-16 1 5,-11-5 0,-9-5 4,-9-11-2,-5-9 2,-4-18-2,2-13-2,0-16-1,9-9-4,8-9-5,10-14-14,16 7-43,3-9-74,17 9 3,5-2-6,12 2 1</inkml:trace>
        </inkml:traceGroup>
        <inkml:traceGroup>
          <inkml:annotationXML>
            <emma:emma xmlns:emma="http://www.w3.org/2003/04/emma" version="1.0">
              <emma:interpretation id="{A623F242-4895-4F24-A5F0-D6885069855A}" emma:medium="tactile" emma:mode="ink">
                <msink:context xmlns:msink="http://schemas.microsoft.com/ink/2010/main" type="inkWord" rotatedBoundingBox="20403,10545 26023,10260 26094,11662 20474,11947"/>
              </emma:interpretation>
              <emma:one-of disjunction-type="recognition" id="oneOf35">
                <emma:interpretation id="interp175" emma:lang="en-US" emma:confidence="1">
                  <emma:literal>coefficient</emma:literal>
                </emma:interpretation>
                <emma:interpretation id="interp176" emma:lang="en-US" emma:confidence="0">
                  <emma:literal>Coefficient</emma:literal>
                </emma:interpretation>
                <emma:interpretation id="interp177" emma:lang="en-US" emma:confidence="0">
                  <emma:literal>coefficients</emma:literal>
                </emma:interpretation>
                <emma:interpretation id="interp178" emma:lang="en-US" emma:confidence="0">
                  <emma:literal>•officiant</emma:literal>
                </emma:interpretation>
                <emma:interpretation id="interp179" emma:lang="en-US" emma:confidence="0">
                  <emma:literal>officiant</emma:literal>
                </emma:interpretation>
              </emma:one-of>
            </emma:emma>
          </inkml:annotationXML>
          <inkml:trace contextRef="#ctx0" brushRef="#br1" timeOffset="131370.9503">19156 9982 104,'-13'-27'104,"3"6"4,-11 2 0,-14 3-64,4 20-5,-13 2-6,2 19-4,-7 4-6,7 15-2,-2 3-6,13 10 0,12-5-5,22-1-2,19-5-10,18-13-9,22-1-17,5-24-29,24-4-62,1-12-6,3-7 1,1-8-1</inkml:trace>
          <inkml:trace contextRef="#ctx0" brushRef="#br1" timeOffset="131792.8469">19752 10165 127,'0'0'106,"-6"-38"0,0 15 1,-1 0-74,-13-6-5,-1 4-11,-10 3-1,-3 11-3,-11 9 2,-1 15 2,-8 7-2,8 18 2,-2 3-3,15 13-1,6-2-4,19-2 0,16-8-6,17-9 1,15-14-5,12-15-1,8-12-2,0-13-3,0-8-2,-8-15-4,-6 2-2,-15-7-6,-8 5 2,-19 0-2,-6 9 4,-17 2 1,-6 10 10,-12 10 7,-7 9 8,1 17 7,-3 5 4,9 12 2,1-1-1,22 8 1,5 0-7,26 3-5,14-5-11,9-10-15,18 0-38,2-17-69,5-6-1,-3-6-3,0-8 0</inkml:trace>
          <inkml:trace contextRef="#ctx0" brushRef="#br1" timeOffset="132167.8679">20149 10229 143,'-6'27'115,"6"-27"0,18 12 1,7-14-74,-6-16-13,14-1-12,-2-12-7,7-7-5,-5-5-3,-2-3-4,0-2 0,-8 5-2,-6 3 1,-9 5-1,-6 6 1,-10 6 2,8 23 4,-40-21 5,9 25 3,-2 15 2,-9 6 1,3 14 2,-1 5-1,9 10-1,13 0-4,11 4-5,16-4-9,7-14-13,22 1-32,1-16-77,13-12-3,2-13 0,0-13-2</inkml:trace>
          <inkml:trace contextRef="#ctx0" brushRef="#br1" timeOffset="133230.4203">20625 10306 80,'23'19'95,"-23"-19"1,47-30 1,-7-1-70,-3-19-4,9-6-8,-7-12-3,3-1-6,-5-3-3,-1-1-3,-11 4 0,-3 5 0,-7 8 2,-7 6 7,-10 4 3,0 13 8,-12 4 3,14 29 6,-36-13-1,18 34-1,-12 8-1,10 29-6,-7 19-3,8 27-5,2 19-4,7 14-4,6 8-5,10 1-2,11-5-4,3-12-4,12-21 0,-3-25-4,6-25-3,-10-27-8,2-18-2,-27-13-6,19-42-1,-32-8 6,-1 3-1,-24-18 12,-3 1 9,-9-3 12,0 5 10,6 14 10,1 5 3,14 13-1,8 3 0,21 27-7,12-29-5,22 13-6,5-9-3,11-8-4,6-15 1,4-8-3,3-9 1,-5-5-3,-4-3 1,-6 2 0,-9 1 1,-6 9 4,-8 5 3,-4 11 3,-15 7 4,5 11 3,-11 27 2,0 0 2,-32 4-1,18 42-1,-7 18-2,2 28-3,-1 18-3,5 21-1,3 4-3,12 4-2,8-10-5,6-13-4,7-20 0,0-30-5,6-30-2,-8-32-5,4-19-8,-13-30 0,-6-12-1,-16-24 5,-3 0 3,-12-4 12,-2 10 7,0 11 8,-6 8 12,6 21 4,-3 10 3,32 25-1,-22 6-3,28 13-6,6 1-7,17 5-1,7-2-6,11-4 0,5-11-2,4-6-1,1-10 0,-3-11-2,-2-8 0,-11-8-2,-4-5 2,-7 3-1,-10 2 3,-7 8 1,-7 4 3,-6 23 1,0 0 3,-6 23 0,2 10-1,4 11 1,6 8-5,4-1-5,11 3-13,2-18-22,21 3-47,-5-28-51,0-13-1,-3-21-2,-1-17 3</inkml:trace>
          <inkml:trace contextRef="#ctx0" brushRef="#br1" timeOffset="133371.0612">21934 9762 248,'-21'-46'136,"-2"10"-3,2 16-1,2 9-89,19 11-37,-10 36-56,10-7-79,10 2-5,1-2-2,3-8-2</inkml:trace>
          <inkml:trace contextRef="#ctx0" brushRef="#br1" timeOffset="134058.584">22303 10021 31,'11'-39'80,"-3"20"0,-12-12-1,-2 6-57,6 25 5,-25-35 4,4 28 2,-12 5 2,2 15 2,-13-1 4,7 21-1,-7-1-2,17 18-9,2-5-7,19 9-5,10-4-5,15-4-4,14-11-5,11-10 0,10-15-2,2-14-1,6-10 1,-2-11-1,-6-10-1,-6-5 1,-11 1 0,-5 1 2,-12 5 2,-3 8 3,-17 25 0,6-19 2,-6 19 2,-2 27-1,2-2 1,8 13-2,7 3-6,6 3-6,8-3-13,0-16-28,19-2-86,-9-17-4,3-12-2,-7-21 2</inkml:trace>
          <inkml:trace contextRef="#ctx0" brushRef="#br1" timeOffset="134199.2239">22819 9782 245,'-25'-14'123,"4"8"-5,21 6-16,-21-3-97,25 22-37,-2 2-76,15 2-12,4 4 1,4 0-4</inkml:trace>
          <inkml:trace contextRef="#ctx0" brushRef="#br1" timeOffset="134777.3712">23110 10266 141,'25'-12'108,"-11"-15"-1,3-8-4,-3-5-73,-1-10-20,-1 0-11,-4 3-5,-3 1-1,-7 6 0,-9 9 4,-5 10 6,-7 13 8,-8 4 8,1 19 4,-9 5 2,8 20 1,-7-1-1,18 13-3,-1-2-5,19 4-5,10-8-6,15-9-1,10-12-4,9-12 0,3-11-2,3-17-1,2-12-2,-4-10-1,-3-5-1,-7-6-2,-5 5 2,-6 3 0,-4 9 2,-9 12 2,-12 19 3,0 0 1,0 42 4,-10 2 1,-5 8 0,3 8 1,1-4-2,7-4-1,6-15-2,9-14 1,-11-23-3,39-6 0,-12-21 0,4-13 0,5-9-1,-1-5-1,-2-1 2,0 6-2,-1 7 1,-3 7-1,-4 14 2,-5 17-1,-20 4 1,21 29 1,-17 4-1,-2 9-3,0 12-16,-4-13-34,9 3-74,1-11 0,4-10-3,7-17-1</inkml:trace>
          <inkml:trace contextRef="#ctx0" brushRef="#br1" timeOffset="135199.2668">23968 9786 224,'-27'-12'139,"27"12"-4,0 0 2,27-19-68,10 13-54,17 2-15,8 6-22,-8-10-50,11 6-62,-9 0 1,-6-5-5,-9 1 2</inkml:trace>
          <inkml:trace contextRef="#ctx0" brushRef="#br1" timeOffset="135011.7563">24178 9697 268,'0'0'136,"0"0"-4,-19 48 1,15 4-101,-13 0-14,13 12-7,0-4-9,6 1-3,12-1-9,1-16-10,16 3-26,-10-26-46,14-8-41,-4-15-3,3-13 4,-9-10 0</inkml:trace>
        </inkml:traceGroup>
        <inkml:traceGroup>
          <inkml:annotationXML>
            <emma:emma xmlns:emma="http://www.w3.org/2003/04/emma" version="1.0">
              <emma:interpretation id="{6136E333-3E20-4342-AD34-2B8168631A19}" emma:medium="tactile" emma:mode="ink">
                <msink:context xmlns:msink="http://schemas.microsoft.com/ink/2010/main" type="inkWord" rotatedBoundingBox="26914,10500 27800,10456 27826,10968 26940,11013"/>
              </emma:interpretation>
              <emma:one-of disjunction-type="recognition" id="oneOf36">
                <emma:interpretation id="interp180" emma:lang="en-US" emma:confidence="0">
                  <emma:literal>to</emma:literal>
                </emma:interpretation>
                <emma:interpretation id="interp181" emma:lang="en-US" emma:confidence="0">
                  <emma:literal>To</emma:literal>
                </emma:interpretation>
                <emma:interpretation id="interp182" emma:lang="en-US" emma:confidence="0">
                  <emma:literal>t</emma:literal>
                </emma:interpretation>
                <emma:interpretation id="interp183" emma:lang="en-US" emma:confidence="0">
                  <emma:literal>re</emma:literal>
                </emma:interpretation>
                <emma:interpretation id="interp184" emma:lang="en-US" emma:confidence="0">
                  <emma:literal>ta</emma:literal>
                </emma:interpretation>
              </emma:one-of>
            </emma:emma>
          </inkml:annotationXML>
          <inkml:trace contextRef="#ctx0" brushRef="#br1" timeOffset="135933.6784">25285 9747 242,'-19'-23'131,"21"-2"-4,19 0 2,21 7-96,8-3-12,16 2-14,7 7-20,-1-11-30,18 8-80,-13 9-4,-7 2 0,-5 6-5</inkml:trace>
          <inkml:trace contextRef="#ctx0" brushRef="#br1" timeOffset="135761.7958">25511 9575 189,'-6'18'120,"0"7"3,6 10-3,4 19-78,0-2-15,11 13-15,1 5-28,-3-11-36,12-5-67,-4-9-2,-5-16-2,-16-29 0</inkml:trace>
          <inkml:trace contextRef="#ctx0" brushRef="#br1" timeOffset="136246.1939">26108 10025 264,'0'0'124,"0"0"1,25-16-29,-19-28-70,6 0-9,-7-12-10,-3-2-4,-11 2-2,-7 6 2,-9 9 3,-11 12 2,-7 14 2,-1 19 0,1 11 1,3 18 1,7 6 0,14 13-3,11 0-3,18-2-2,15-8-5,8-11-6,9-6-15,-3-25-40,11-4-72,-8-15-1,-1-4-4,-14-8 2</inkml:trace>
        </inkml:traceGroup>
        <inkml:traceGroup>
          <inkml:annotationXML>
            <emma:emma xmlns:emma="http://www.w3.org/2003/04/emma" version="1.0">
              <emma:interpretation id="{F9C4E8BE-49AD-4090-9E80-04109EC47FC8}" emma:medium="tactile" emma:mode="ink">
                <msink:context xmlns:msink="http://schemas.microsoft.com/ink/2010/main" type="inkWord" rotatedBoundingBox="28641,10327 32463,10133 32500,10868 28678,11062"/>
              </emma:interpretation>
              <emma:one-of disjunction-type="recognition" id="oneOf37">
                <emma:interpretation id="interp185" emma:lang="en-US" emma:confidence="1">
                  <emma:literal>compute</emma:literal>
                </emma:interpretation>
                <emma:interpretation id="interp186" emma:lang="en-US" emma:confidence="0">
                  <emma:literal>compote</emma:literal>
                </emma:interpretation>
                <emma:interpretation id="interp187" emma:lang="en-US" emma:confidence="0">
                  <emma:literal>Compute</emma:literal>
                </emma:interpretation>
                <emma:interpretation id="interp188" emma:lang="en-US" emma:confidence="0">
                  <emma:literal>compete</emma:literal>
                </emma:interpretation>
                <emma:interpretation id="interp189" emma:lang="en-US" emma:confidence="0">
                  <emma:literal>compose</emma:literal>
                </emma:interpretation>
              </emma:one-of>
            </emma:emma>
          </inkml:annotationXML>
          <inkml:trace contextRef="#ctx0" brushRef="#br1" timeOffset="136871.226">27296 9730 36,'19'-12'89,"-9"-15"-1,-10 27 4,21-38-58,-19 11-3,4 5 1,-12-3-5,6 25 2,-25-31-2,0 26 1,-14-1-1,-1 17-1,-12 5-2,9 15-4,-5 0-2,13 13-4,8-2-4,16 5-3,20 1-4,18-2-8,16-5-11,9-16-19,25 7-48,2-20-40,8-10-2,5-6 0,-7-13 0</inkml:trace>
          <inkml:trace contextRef="#ctx0" brushRef="#br1" timeOffset="137777.5197">27971 9780 106,'0'0'100,"0"-37"-2,0 37 2,-2-38-74,-10 16-3,6 3 0,-19 2 3,2 15-1,-12-2 2,-3 19-2,-8-1-1,7 17-1,-1 0-4,9 11-6,8-3-5,15 3-1,12-7-4,17-4-2,10-8-2,7-12-2,5-7-1,1-12-2,4-9-2,-9-14-6,-1-2-1,-11-15-4,-2 2 1,-13-8 2,-2 6 0,-10 0 6,-6 7 7,-8 8 9,-11 10 5,-2 19 6,-13 12 4,7 17-2,-7 4 2,9 13-5,4 3-3,13 5-4,10-4-3,14-5-3,11-12-2,10-10-1,6-11 0,5-10-1,1-14 0,3-7-2,-2-10 0,-3-9 0,-1 1-1,-3-1 2,-3 5-2,-5 5 3,-7 14-2,-22 18 5,23-2 1,-21 22 0,-6 12 2,0 7-2,-6 3 2,1 3-3,7-3 2,6-3-4,7-10 1,1-8 0,7-10 0,4-13-1,0-9 2,4-10-2,-2-6 1,0-4-1,0-4-3,-3 0 3,1 5-3,-4 10 3,-19 20-1,27-9 0,-27 9 1,4 40-1,-8-9 4,0 4-4,-2-1 4,-1-3-3,7-10 1,0-21-2,19 4 2,-19-4-1,35-40 1,-12 9-1,4-8-2,2-5 2,-2 0-3,2 3 3,0 5-3,-4 12 4,-4 9-3,-2 11 3,-19 4 2,14 35-3,-11 3 0,-6 1-10,3 13-20,-8-17-53,10 5-44,2-11-3,-4-29-2,27 23 3</inkml:trace>
          <inkml:trace contextRef="#ctx0" brushRef="#br1" timeOffset="138261.919">29006 9566 198,'21'-23'131,"-21"23"1,14 27-1,1 15-82,-21 2-15,8 16-16,-8 2-5,4 7-7,-1-5-2,-1-8-3,6-10-3,0-15 1,-2-31-1,0 0 1,0 0-1,9-37 2,-9-7-1,-2-10-1,2-8-1,0-3 2,4 3-2,4 2 2,5 6-2,5 8 3,5 6-3,6 11 3,7 9 1,1 9-1,7 7-1,1 4-1,3 6-2,0 3 0,-4 7-1,-7 3 2,-8 8 4,-10 2 0,-17 2 5,-17 7 1,-14-3 3,-10 2-1,-11-8 1,-2-4-6,-6-10-6,4-11-10,12 0-18,5-22-25,37 18-37,-21-36-43,33 13 1,3-4 2,16 0 3</inkml:trace>
          <inkml:trace contextRef="#ctx0" brushRef="#br1" timeOffset="138496.3059">29544 9464 176,'25'32'133,"-21"-3"2,-2 14-1,-12-3-63,14 18-28,-8-10-17,12 4-12,3-13-3,5-1-6,3-18-3,10-11 0,2-16-2,3-11-1,1-13-5,-8-15-2,4 0-12,-14-14-19,6 14-68,-19-6-31,-2 11-1,-11 1-1</inkml:trace>
          <inkml:trace contextRef="#ctx0" brushRef="#br1" timeOffset="139105.7095">29885 9514 246,'4'-31'136,"13"-2"-5,22 6 1,5-8-102,18 5-16,7 3-13,-1-6-16,11 17-29,-16-9-88,1 12 2,-12 5-3,-8 16 0</inkml:trace>
          <inkml:trace contextRef="#ctx0" brushRef="#br1" timeOffset="138965.0791">30134 9439 140,'27'-10'129,"-27"10"4,17 19-2,-11 12-70,-8-2-15,10 17-16,-8-3-14,5 5-13,-1-2-10,-6-11-23,12 7-49,-12-24-52,2-18-4,-27 5 3,2-18-2</inkml:trace>
          <inkml:trace contextRef="#ctx0" brushRef="#br1" timeOffset="139433.8529">30456 9843 219,'-6'39'134,"17"-14"-1,-11-25 3,49-2-98,-22-27-13,9-7-12,-3-13-6,4-7-3,-3-5-4,-5 1 0,-11 2-4,-5 4 2,-7 8-3,-10 7 4,-6 12 1,-11 14 4,-12 13 1,-3 19 2,-5 10 6,-1 17-3,3 6 3,12 10-4,6-4 2,19 2-5,14-6-1,15-10-9,17-7-11,2-22-28,24-1-100,-14-14 0,9-4-5,-13-16 0</inkml:trace>
        </inkml:traceGroup>
      </inkml:traceGroup>
    </inkml:traceGroup>
    <inkml:traceGroup>
      <inkml:annotationXML>
        <emma:emma xmlns:emma="http://www.w3.org/2003/04/emma" version="1.0">
          <emma:interpretation id="{38E799DB-F882-429F-B168-0B5A741E7711}" emma:medium="tactile" emma:mode="ink">
            <msink:context xmlns:msink="http://schemas.microsoft.com/ink/2010/main" type="paragraph" rotatedBoundingBox="14169,12048 26480,11639 26518,12780 14207,1318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5DBC97D-AA05-4DDD-B934-A607DAA15FCA}" emma:medium="tactile" emma:mode="ink">
              <msink:context xmlns:msink="http://schemas.microsoft.com/ink/2010/main" type="line" rotatedBoundingBox="14169,12048 26480,11639 26518,12780 14207,13189"/>
            </emma:interpretation>
          </emma:emma>
        </inkml:annotationXML>
        <inkml:traceGroup>
          <inkml:annotationXML>
            <emma:emma xmlns:emma="http://www.w3.org/2003/04/emma" version="1.0">
              <emma:interpretation id="{A3601242-C1AE-4C24-82E5-EAD47C82CD80}" emma:medium="tactile" emma:mode="ink">
                <msink:context xmlns:msink="http://schemas.microsoft.com/ink/2010/main" type="inkWord" rotatedBoundingBox="14169,12048 16134,11982 16172,13124 14207,13189"/>
              </emma:interpretation>
              <emma:one-of disjunction-type="recognition" id="oneOf38">
                <emma:interpretation id="interp190" emma:lang="en-US" emma:confidence="0.5">
                  <emma:literal>sign</emma:literal>
                </emma:interpretation>
                <emma:interpretation id="interp191" emma:lang="en-US" emma:confidence="0">
                  <emma:literal>Sign</emma:literal>
                </emma:interpretation>
                <emma:interpretation id="interp192" emma:lang="en-US" emma:confidence="0">
                  <emma:literal>sin</emma:literal>
                </emma:interpretation>
                <emma:interpretation id="interp193" emma:lang="en-US" emma:confidence="0">
                  <emma:literal>signs</emma:literal>
                </emma:interpretation>
                <emma:interpretation id="interp194" emma:lang="en-US" emma:confidence="0">
                  <emma:literal>Sin</emma:literal>
                </emma:interpretation>
              </emma:one-of>
            </emma:emma>
          </inkml:annotationXML>
          <inkml:trace contextRef="#ctx0" brushRef="#br1" timeOffset="140449.5253">12964 11434 4,'-10'-39'104,"-1"1"1,1 5 5,-9 0-50,19 33-7,-39-31-9,14 35-10,-17 0-8,1 15-7,-9 5-5,4 12-4,-2 1-3,9 9-2,6 0-2,14-1 1,15-3-3,14-5 0,15-8-3,13-4 2,11-8-2,5-5 0,11-3 0,-1-5 0,-1 2-1,-9 0 4,-9 1 0,-9 3 3,-16 2 1,-20-12 2,5 32 1,-22-14 0,-12-3 1,-4 1-2,-11-7-3,-2-3-3,1-2-13,-7-14-27,20 1-82,-3-9-7,12-5 1,9-6-5</inkml:trace>
          <inkml:trace contextRef="#ctx0" brushRef="#br1" timeOffset="140652.6608">13299 11542 252,'8'42'128,"0"12"-1,-4-9-43,5 11-59,-5-6-27,-2-18-50,2-8-68,-4-24-7,0 0 1,19-27-4</inkml:trace>
          <inkml:trace contextRef="#ctx0" brushRef="#br1" timeOffset="140793.2931">13396 11206 149,'-10'-46'123,"-5"8"0,3 20-2,12 18-71,0 0-44,-15 20-43,17 8-77,9 9-7,3 2-2,5 3-1</inkml:trace>
          <inkml:trace contextRef="#ctx0" brushRef="#br1" timeOffset="141512.0799">13795 11482 1,'-10'-23'82,"-9"2"20,-2 7 6,-2 16-45,-8-6-8,13 22-4,-14-5-3,18 22-7,-9-4-9,13 13-5,-1-5-11,15 7-4,1-6-6,11-1-1,11-2-2,4-3-4,9 1 0,1-4-3,3 4 2,-4 1-5,-3 1 4,-10 5-5,-6-1 4,-9 1 0,-12-1 4,-6-3 1,-9-11 2,-5-6 1,-5-15 0,0-12 1,0-17-2,2-15 1,2-9-2,7-10 1,5-5-5,11-2 4,7-1-4,7 3 2,7 6-3,6 8 1,7 9-3,1 3 1,2 11 1,-1 9-2,-1 10 2,-6 14 0,-1 11 0,-6 8 1,-5 10 0,-4 7 2,-5-1 3,-2-1-1,-3-5 3,-1-10-1,-4-27-1,0 0 2,0 0 0,18-27-1,-7-12-3,1-7 3,7-6-4,4 2 1,2 2 2,4 7-2,0 12 0,0 12 1,0 17-2,0 15 2,-8 14-1,-2 12 2,-5 11 1,-1 6-2,-5 5-6,-6-9-22,11 0-99,-11-15-3,4-10-4,-6-29-1</inkml:trace>
        </inkml:traceGroup>
        <inkml:traceGroup>
          <inkml:annotationXML>
            <emma:emma xmlns:emma="http://www.w3.org/2003/04/emma" version="1.0">
              <emma:interpretation id="{97D69FF6-9334-4F4E-8855-3B545E6A99AE}" emma:medium="tactile" emma:mode="ink">
                <msink:context xmlns:msink="http://schemas.microsoft.com/ink/2010/main" type="inkWord" rotatedBoundingBox="17005,12147 18319,12103 18340,12731 17026,12774"/>
              </emma:interpretation>
              <emma:one-of disjunction-type="recognition" id="oneOf39">
                <emma:interpretation id="interp195" emma:lang="en-US" emma:confidence="1">
                  <emma:literal>at</emma:literal>
                </emma:interpretation>
                <emma:interpretation id="interp196" emma:lang="en-US" emma:confidence="0">
                  <emma:literal>ort</emma:literal>
                </emma:interpretation>
                <emma:interpretation id="interp197" emma:lang="en-US" emma:confidence="0">
                  <emma:literal>At</emma:literal>
                </emma:interpretation>
                <emma:interpretation id="interp198" emma:lang="en-US" emma:confidence="0">
                  <emma:literal>art</emma:literal>
                </emma:interpretation>
                <emma:interpretation id="interp199" emma:lang="en-US" emma:confidence="0">
                  <emma:literal>out</emma:literal>
                </emma:interpretation>
              </emma:one-of>
            </emma:emma>
          </inkml:annotationXML>
          <inkml:trace contextRef="#ctx0" brushRef="#br1" timeOffset="142684.0331">15719 11675 54,'0'0'98,"21"-39"3,-11 18-2,-3-2-57,-5-6-15,4 6-5,-10-2-7,4 25-3,-21-33 0,0 29 1,-14 2 2,-5 14-1,-7 7 1,-1 14 0,-4 2 0,8 11-2,5-2-5,10 1-1,12-5-3,17-7-1,15-14-1,10-7 0,10-20-1,8-9 1,3-12-1,6-10-1,-2-5 1,-2-8 0,-5 4 0,-5 1-1,-9 7 4,-4 9 0,-11 12 2,-14 19 1,0 0 2,15 34 0,-21 5-1,4 15 1,2 4-4,6 2-2,6-1-11,7-18-19,27 3-42,-3-34-59,16-14 0,1-25-3,4-13 2</inkml:trace>
          <inkml:trace contextRef="#ctx0" brushRef="#br1" timeOffset="143090.2813">16307 11496 222,'-23'-27'132,"23"27"-1,19-18-2,10 16-91,0-7-17,13 5-14,8 4-17,-5-12-41,7 14-77,-8-8-2,0 1-4,-11-3-1</inkml:trace>
          <inkml:trace contextRef="#ctx0" brushRef="#br1" timeOffset="142918.4025">16509 11193 127,'0'0'123,"0"0"2,-17 27 1,0-4-68,13 23-12,-12-1-14,7 18-8,-3-1-10,6 7-5,-1-3-4,7-6-5,9-2-7,1-16-8,13-5-14,-23-37-21,50 23-50,-27-35-31,2-1 3,-11-12-1</inkml:trace>
        </inkml:traceGroup>
        <inkml:traceGroup>
          <inkml:annotationXML>
            <emma:emma xmlns:emma="http://www.w3.org/2003/04/emma" version="1.0">
              <emma:interpretation id="{DF375045-DD09-4195-BC92-3EFF13316756}" emma:medium="tactile" emma:mode="ink">
                <msink:context xmlns:msink="http://schemas.microsoft.com/ink/2010/main" type="inkWord" rotatedBoundingBox="19307,12318 20860,12266 20873,12661 19320,12713"/>
              </emma:interpretation>
              <emma:one-of disjunction-type="recognition" id="oneOf40">
                <emma:interpretation id="interp200" emma:lang="en-US" emma:confidence="0">
                  <emma:literal>-0</emma:literal>
                </emma:interpretation>
                <emma:interpretation id="interp201" emma:lang="en-US" emma:confidence="0">
                  <emma:literal>d</emma:literal>
                </emma:interpretation>
                <emma:interpretation id="interp202" emma:lang="en-US" emma:confidence="0">
                  <emma:literal>-a</emma:literal>
                </emma:interpretation>
                <emma:interpretation id="interp203" emma:lang="en-US" emma:confidence="0">
                  <emma:literal>-oo</emma:literal>
                </emma:interpretation>
                <emma:interpretation id="interp204" emma:lang="en-US" emma:confidence="0">
                  <emma:literal>ao</emma:literal>
                </emma:interpretation>
              </emma:one-of>
            </emma:emma>
          </inkml:annotationXML>
          <inkml:trace contextRef="#ctx0" brushRef="#br1" timeOffset="143668.4363">17678 11671 227,'-18'-2'130,"18"2"-5,0 0-2,0 0-91,41 6-10,-7-6-15,7 0-12,15 2-26,-6-14-61,17 5-33,-3-7-2,2-3-2</inkml:trace>
          <inkml:trace contextRef="#ctx0" brushRef="#br1" timeOffset="144168.462">18699 11642 108,'0'0'110,"25"-19"-2,-25 19 2,18-35-64,-18 35-18,19-38-6,-7 18-8,-10-7-3,3 4-3,-10 0-1,-3 4-1,-11 3 1,-5 9 1,-12 7 1,-5 11 1,-11 3 1,0 11 1,-4 2 0,6 11 1,2-5-3,15 2 1,6-4-5,21-2 0,14-6-3,19-6-1,12-7-5,7-10-8,16-2-19,-10-23-52,15 5-45,-7-16-4,0 1 1,-8-5-3</inkml:trace>
          <inkml:trace contextRef="#ctx0" brushRef="#br1" timeOffset="144527.854">19158 11617 148,'16'-27'111,"-7"8"3,-1-6-1,4 4-75,-12-10-8,5 6-10,-12-8-3,1 10-2,-13-4-2,-3 11-1,-12 1 1,-7 15 2,-9 6-4,2 17 3,-6 8-4,8 13 1,1 4-2,14 6-1,12 0-3,17-2-1,14-11-2,17-12-3,9-10-5,7-19-8,9-4-31,-6-21-87,6-10-1,-8-13-2,-2-2-1</inkml:trace>
        </inkml:traceGroup>
        <inkml:traceGroup>
          <inkml:annotationXML>
            <emma:emma xmlns:emma="http://www.w3.org/2003/04/emma" version="1.0">
              <emma:interpretation id="{9065332D-130D-4722-9190-5A594A470D6E}" emma:medium="tactile" emma:mode="ink">
                <msink:context xmlns:msink="http://schemas.microsoft.com/ink/2010/main" type="inkWord" rotatedBoundingBox="21738,11939 23801,11871 23823,12559 21761,12627"/>
              </emma:interpretation>
              <emma:one-of disjunction-type="recognition" id="oneOf41">
                <emma:interpretation id="interp205" emma:lang="en-US" emma:confidence="1">
                  <emma:literal>and</emma:literal>
                </emma:interpretation>
                <emma:interpretation id="interp206" emma:lang="en-US" emma:confidence="0">
                  <emma:literal>send</emma:literal>
                </emma:interpretation>
                <emma:interpretation id="interp207" emma:lang="en-US" emma:confidence="0">
                  <emma:literal>[end</emma:literal>
                </emma:interpretation>
                <emma:interpretation id="interp208" emma:lang="en-US" emma:confidence="0">
                  <emma:literal>end</emma:literal>
                </emma:interpretation>
                <emma:interpretation id="interp209" emma:lang="en-US" emma:confidence="0">
                  <emma:literal>vend</emma:literal>
                </emma:interpretation>
              </emma:one-of>
            </emma:emma>
          </inkml:annotationXML>
          <inkml:trace contextRef="#ctx0" brushRef="#br1" timeOffset="145621.6622">20504 11484 16,'-23'-42'98,"7"24"4,-11-1 4,-2 0-43,-1 17-13,-15-4-5,5 21-9,-7-5-6,7 15-9,-2 4-7,13 6-3,7 3-6,9 5-2,19-5-3,13-5-1,14-4-3,7-10 0,10-9-3,2-12-1,8-10-2,-4-15-2,-4-5 0,-11-9-1,-1 3 2,-13-3 0,-8 10 5,-11 4 2,-8 27 7,-13-23 4,-5 27 6,-5 17 1,-6 0 1,4 12 2,0-2-3,8 6 1,5-5-5,14-3-2,8-9-4,13-9 0,10-9-2,9-10-2,8-13 2,6-6-1,2-11 1,-2-1 1,0-7 0,-6 9-2,-4-3 2,-7 13-1,-8 11 2,-4 12-2,-27 4 0,30 41 0,-26-1 0,-2 3 1,-2 7-1,0-2 1,0-9-3,6-8 2,-6-31-1,23 21 0,-2-33 0,4-11-1,4-10 3,6-7-3,-2-8 3,3 3-3,-3-1 2,0 4-1,-2 7 1,-4 10-1,-6 6-1,-2 13 2,-19 6-2,25 21 2,-17 4-2,-4 8-1,4 9-12,-5-9-29,9 4-82,0-8-3,9-12-1,2-15-1</inkml:trace>
          <inkml:trace contextRef="#ctx0" brushRef="#br1" timeOffset="146012.3043">22131 10956 241,'2'21'128,"-6"8"3,0 21-22,-9-4-70,13 16-9,-8 0-12,6 7-6,-2-7-5,6-4-2,2-10-4,4-10-1,3-14-2,-11-24-2,23 7-2,-23-7-1,16-36-1,-16 7 0,-4 4-1,-13-4 2,-3 9 2,-14 3 3,-9 9 4,-3 8 3,-4 6 4,0 10 3,0 3-1,11 8 2,2 0-1,16 4-2,15-2-2,12 3-2,17-5-4,12-7-3,15-1-8,0-15-23,18 2-100,-10-14-4,3-6-1,-11-13-3</inkml:trace>
        </inkml:traceGroup>
        <inkml:traceGroup>
          <inkml:annotationXML>
            <emma:emma xmlns:emma="http://www.w3.org/2003/04/emma" version="1.0">
              <emma:interpretation id="{274179D2-1F37-430D-9C87-1C9D34505E68}" emma:medium="tactile" emma:mode="ink">
                <msink:context xmlns:msink="http://schemas.microsoft.com/ink/2010/main" type="inkWord" rotatedBoundingBox="24774,11970 26489,11913 26505,12380 24789,12437"/>
              </emma:interpretation>
              <emma:one-of disjunction-type="recognition" id="oneOf42">
                <emma:interpretation id="interp210" emma:lang="en-US" emma:confidence="1">
                  <emma:literal>too</emma:literal>
                </emma:interpretation>
                <emma:interpretation id="interp211" emma:lang="en-US" emma:confidence="0">
                  <emma:literal>+ of</emma:literal>
                </emma:interpretation>
                <emma:interpretation id="interp212" emma:lang="en-US" emma:confidence="0">
                  <emma:literal>+ d</emma:literal>
                </emma:interpretation>
                <emma:interpretation id="interp213" emma:lang="en-US" emma:confidence="0">
                  <emma:literal>+ ad</emma:literal>
                </emma:interpretation>
                <emma:interpretation id="interp214" emma:lang="en-US" emma:confidence="0">
                  <emma:literal>+ cd</emma:literal>
                </emma:interpretation>
              </emma:one-of>
            </emma:emma>
          </inkml:annotationXML>
          <inkml:trace contextRef="#ctx0" brushRef="#br1" timeOffset="146559.2026">23128 11345 217,'29'-7'121,"9"1"-4,5 0-5,5-2-105,10 4-35,-6-3-83,6-1-7,-1-4-2,-8-3-2</inkml:trace>
          <inkml:trace contextRef="#ctx0" brushRef="#br1" timeOffset="146871.7199">23367 11046 143,'0'0'122,"-21"20"3,9-1 2,4 8-70,-11-4-13,13 18-11,-5-1-14,13 8-8,5 6-11,1-9-21,17 12-47,0-16-59,6-10-1,0-16-1,9-11-4</inkml:trace>
          <inkml:trace contextRef="#ctx0" brushRef="#br1" timeOffset="147293.6161">24329 11349 109,'29'-15'104,"-29"15"1,19-31-1,-19 31-70,8-43-7,-10 20-7,-8-4-2,-7 6 0,-12-2-1,-4 11 1,-15 1 1,0 15 1,-10 3-1,4 13 0,-4 3-4,10 13-1,7-1-3,14 4-1,10-1-2,19-3-1,17-6-3,10-10-4,17-3-8,3-20-17,20 4-41,-7-18-66,3-7-1,-7-15 0,-2 1-3</inkml:trace>
          <inkml:trace contextRef="#ctx0" brushRef="#br1" timeOffset="147653.0085">24743 11282 136,'20'-20'105,"-1"-9"3,0 2-3,2 0-71,-15-7-9,4 9-6,-12-6-3,-6 10 0,-13 1 3,-2 11 0,-14 3 1,-3 16 0,-10 7 0,3 16-3,-7 5-2,10 14-2,7 0-5,14 8 1,10-8-3,20-2-1,11-17-4,11-12-5,13-11-13,-5-29-41,13-3-74,-4-16-3,0-8-2,-9-8-2</inkml:trace>
        </inkml:traceGroup>
      </inkml:traceGroup>
    </inkml:traceGroup>
    <inkml:traceGroup>
      <inkml:annotationXML>
        <emma:emma xmlns:emma="http://www.w3.org/2003/04/emma" version="1.0">
          <emma:interpretation id="{88EA33B1-FCE1-48F8-8519-B15B44122F1D}" emma:medium="tactile" emma:mode="ink">
            <msink:context xmlns:msink="http://schemas.microsoft.com/ink/2010/main" type="paragraph" rotatedBoundingBox="527,13786 9176,14210 9089,15985 440,155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951B4A-F66D-4E61-8533-094BB2228E20}" emma:medium="tactile" emma:mode="ink">
              <msink:context xmlns:msink="http://schemas.microsoft.com/ink/2010/main" type="line" rotatedBoundingBox="527,13786 9176,14210 9089,15985 440,15562"/>
            </emma:interpretation>
          </emma:emma>
        </inkml:annotationXML>
        <inkml:traceGroup>
          <inkml:annotationXML>
            <emma:emma xmlns:emma="http://www.w3.org/2003/04/emma" version="1.0">
              <emma:interpretation id="{ADC8D18E-C3EF-4EB1-844A-14A722AA9E31}" emma:medium="tactile" emma:mode="ink">
                <msink:context xmlns:msink="http://schemas.microsoft.com/ink/2010/main" type="inkWord" rotatedBoundingBox="528,13778 7783,14142 7693,15925 439,15560"/>
              </emma:interpretation>
              <emma:one-of disjunction-type="recognition" id="oneOf43">
                <emma:interpretation id="interp215" emma:lang="en-US" emma:confidence="0">
                  <emma:literal>3)Taacs,f)</emma:literal>
                </emma:interpretation>
                <emma:interpretation id="interp216" emma:lang="en-US" emma:confidence="0">
                  <emma:literal>3)Taa(s,f)</emma:literal>
                </emma:interpretation>
                <emma:interpretation id="interp217" emma:lang="en-US" emma:confidence="0">
                  <emma:literal>3)TaG(s,f)</emma:literal>
                </emma:interpretation>
                <emma:interpretation id="interp218" emma:lang="en-US" emma:confidence="0">
                  <emma:literal>3)taG(s,f)</emma:literal>
                </emma:interpretation>
                <emma:interpretation id="interp219" emma:lang="en-US" emma:confidence="0">
                  <emma:literal>Bracket)</emma:literal>
                </emma:interpretation>
              </emma:one-of>
            </emma:emma>
          </inkml:annotationXML>
          <inkml:trace contextRef="#ctx0" brushRef="#br1" timeOffset="151325.0662">-1094 13599 25,'-23'-12'118,"23"12"4,-18-13 2,5-6-55,13 19-11,-12-20-12,12 20-12,0-19-9,0 19-9,19-19-7,-1 13-1,9 0-3,9 2-4,9 2-1,5 4-2,2 6 0,-2 11-3,-6 8 0,-13 12-1,-10 9-2,-19 4 1,-15 8 0,-12-4 0,-8 0 1,-6-10 2,1-7 1,1-14 3,6-8 0,10-11 2,21-6-1,-19-8 2,19 8-1,0 0-1,37-23 0,-5 19 0,7 2-1,9 6 1,8 6-2,4 7 1,1 8-1,-1 2 2,-4 8 0,-10 7 1,-13 4 5,-12 3-3,-19-1 3,-11 2-2,-11-8 2,-12-3-3,-5-8 0,-7-12-10,3-7-12,-11-24-24,14 2-53,-7-24-33,7-5-1,-1-17-3</inkml:trace>
          <inkml:trace contextRef="#ctx0" brushRef="#br1" timeOffset="151653.2126">-678 13134 122,'21'-17'124,"12"15"3,13 6-5,16 25-78,7 4-12,18 28-13,-4 18-5,6 22-4,-12 20-3,-10 10-2,-20 10 2,-15 9-3,-24-5 1,-19-4-3,-16-14-5,-16-27-18,3-5-48,-16-34-62,-2-22-2,-6-22-1,1-17-4</inkml:trace>
          <inkml:trace contextRef="#ctx0" brushRef="#br1" timeOffset="152434.4933">440 13560 150,'-7'-36'123,"12"-1"-1,11 12-5,5-12-79,21 12-12,3-2-9,13 8-6,9 4-5,8 9-10,6 8-14,-9 2-36,10 15-71,-12 6 2,-3 8-6,-9 7 1</inkml:trace>
          <inkml:trace contextRef="#ctx0" brushRef="#br1" timeOffset="152200.1108">616 13385 93,'0'0'119,"0"0"2,-6 27-4,4 19-73,8 33-12,-4 14-14,9 19-7,5 9-18,-3-9-30,16-4-79,-4-16-4,0-26 0,-7-31-4</inkml:trace>
          <inkml:trace contextRef="#ctx0" brushRef="#br1" timeOffset="152918.8927">1404 14224 127,'23'-47'120,"-13"11"1,-2-9-2,1 1-85,-11-10-17,2 4-9,-9 4-5,-7 7-2,-7 10-1,-8 10-1,-7 17 2,-3 15 1,-3 16-1,2 14 2,3 11-1,8 11-1,8 3 2,8 3-2,13-9 2,11-10-4,11-19 6,10-16-1,5-21 1,6-13 1,-1-18-2,3-7 2,-3-8-2,-3 1 2,-3 3-5,-7 9 0,-5 10 1,-22 27 0,30-23 2,-30 23 1,18 25-2,-7 4 2,-1 4-1,3 11-2,7-1-5,3-3-17,17 7-39,-3-20-69,13-4-3,0-16-3,4-10 4</inkml:trace>
          <inkml:trace contextRef="#ctx0" brushRef="#br1" timeOffset="153340.7901">2526 13923 160,'16'-46'108,"-5"-5"0,1-10-46,-1 3-45,-9-2-4,-4 8-3,-13 2 2,-6 15 1,-18 6 3,-7 18 0,-22 13 1,-3 25 1,-14 17-3,4 25 2,-5 16-5,12 19 0,11 8-2,22 8-3,24-8 1,25-6-3,28-18 0,22-22-4,17-22 2,10-25-4,8-28 0,-3-20-5,-1-17-7,-16-18-13,-5 6-37,-24-13-66,-9 13-3,-18 0 0,-13 16 2</inkml:trace>
          <inkml:trace contextRef="#ctx0" brushRef="#br1" timeOffset="153543.9253">2204 14108 145,'0'0'127,"0"23"7,0-23-6,50 19-78,-23-9-14,18 19-14,-1 2-7,10 9-10,0 5-5,-4 1-15,6 10-33,-12-18-87,-1-3 0,-8-18-4,-1-7-2</inkml:trace>
          <inkml:trace contextRef="#ctx0" brushRef="#br1" timeOffset="154106.4533">3363 13487 120,'-17'-19'122,"-10"3"3,-2 22-16,-18-8-57,7 31-11,-18 4-11,6 27-6,-6 11-8,8 18-3,6 13-6,17 12 2,19 9-6,22-3-5,26-1-7,14-19-15,27-5-21,-4-35-49,16-12-38,-3-31-5,-3-19 3</inkml:trace>
          <inkml:trace contextRef="#ctx0" brushRef="#br1" timeOffset="154606.4775">3756 14239 144,'12'-42'123,"1"9"1,3-13-4,9-1-88,-8-16-14,6 5-8,-5-2-6,-1 4-3,-11 8 0,-2 11 2,-4 14 2,0 23 0,0 0 2,-29 21 2,15 14-2,3 19 2,3 8-2,8 11 0,4 6-2,7 4-5,5-6 2,9-4-5,4-11 3,-2-10-4,-2-13 4,-4-12-6,-21-27 2,25 17 0,-25-17-2,0 0 1,-21-10 0,-2 1 1,-8 5 1,-4 0 2,-1 0 3,1 6 1,6-2 4,4 4-1,25-4 2,-23 2-2,23-2 0,29 2-2,-2-4-2,9-2-6,7 2-12,-3-15-34,14 15-80,-8-8 1,-1 8-5,-7-7 2</inkml:trace>
          <inkml:trace contextRef="#ctx0" brushRef="#br1" timeOffset="154793.9873">4315 14393 141,'14'-19'131,"-14"19"4,0 0-4,19 27-71,-9 15-29,-10 5-23,0 7-21,9 15-78,-14-15-39,7 4-5,-6-18-2</inkml:trace>
          <inkml:trace contextRef="#ctx0" brushRef="#br1" timeOffset="155497.1583">5144 14050 126,'18'-42'117,"3"-12"0,0-14-4,2-3-86,-7-10-4,1 6-14,-11 3-3,-4 7-3,-10 9-1,-9 10-1,-8 13 2,-6 12 2,-6 13 3,-3 16 1,-1 19 2,3 21 1,7 25-1,15 25 2,9 18-5,16 19 1,7 6-8,13-2-4,11-4-2,1-16-4,5-21 1,-11-30-5,1-24 0,-15-32-6,-3-18 1,-14-23 1,-6-13 2,-12-12 5,-7-6 2,-10 0 9,-9 4 4,-1 6 11,-7 8 1,11 15 8,-3 4-3,13 19 2,4 0-3,23 4-3,11 19-5,20-5-3,13-1-4,10-3-2,10 1-10,2-13-15,15 8-47,-14-17-65,-1 1 1,-12-13-6,-2-2 3</inkml:trace>
          <inkml:trace contextRef="#ctx0" brushRef="#br1" timeOffset="155887.7915">5534 13213 133,'25'-15'130,"0"28"-2,6 7 3,11 34-78,1 4-21,20 32-7,-7 16-11,4 21-1,-10 16-6,-2 11-4,-13 4-1,-8-1-3,-12-5-1,-11-15-2,-8-16-5,-15-26-19,4-14-101,-18-29-3,-2-16-5,-13-32-2</inkml:trace>
        </inkml:traceGroup>
        <inkml:traceGroup>
          <inkml:annotationXML>
            <emma:emma xmlns:emma="http://www.w3.org/2003/04/emma" version="1.0">
              <emma:interpretation id="{855213C9-E3B8-4E7D-BC75-A9D184195D1C}" emma:medium="tactile" emma:mode="ink">
                <msink:context xmlns:msink="http://schemas.microsoft.com/ink/2010/main" type="inkWord" rotatedBoundingBox="8701,14783 9188,15291 8941,15527 8454,15018"/>
              </emma:interpretation>
              <emma:one-of disjunction-type="recognition" id="oneOf44">
                <emma:interpretation id="interp220" emma:lang="en-US" emma:confidence="1">
                  <emma:literal>=</emma:literal>
                </emma:interpretation>
                <emma:interpretation id="interp221" emma:lang="en-US" emma:confidence="0">
                  <emma:literal>I</emma:literal>
                </emma:interpretation>
                <emma:interpretation id="interp222" emma:lang="en-US" emma:confidence="0">
                  <emma:literal>|</emma:literal>
                </emma:interpretation>
                <emma:interpretation id="interp223" emma:lang="en-US" emma:confidence="0">
                  <emma:literal>:</emma:literal>
                </emma:interpretation>
                <emma:interpretation id="interp224" emma:lang="en-US" emma:confidence="0">
                  <emma:literal>c</emma:literal>
                </emma:interpretation>
              </emma:one-of>
            </emma:emma>
          </inkml:annotationXML>
        </inkml:traceGroup>
      </inkml:traceGroup>
    </inkml:traceGroup>
  </inkml:traceGroup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8:19.376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69-4 123,'-21'0'129,"21"0"-1,-27 7-1,27-7-71,-22 16-19,22-16-11,6 29-11,8-6-3,7 2-5,12 4-2,7 7-1,8-1-1,10 2-1,4-1-1,3-3-1,-3-4-2,0-2 2,-4-4 0,-6-7 0,-6 1 0,-9-4 0,-5-5 0,-10 0 0,-22-8 1,27 17-2,-27-17 1,0 0 0,3 23-1,-3-23 1,-11 22 1,11-22-1,-23 30 0,3-14 1,-3 5 1,-2 4 1,-6 2 1,-3 6-1,-3 5 2,-5-1-1,5 9 1,-2-1-1,3 3-4,1-2 2,6-3-7,6-3-4,2-15-20,23 4-82,-2-29-28,0 0-2,0 0 0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8:20.236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98 466 105,'14'-29'121,"1"-11"1,5-4-1,-13-14-70,16 11-15,-9-14-13,7 13-8,-11-1-4,1 11-5,-9 7 0,-2 31 0,-9-21 0,9 21 2,-25 29-2,7 11 2,-1 12-3,2 16 3,7 18-4,8 5 1,2 11 0,8 2-4,5-3 2,8-7-6,3-9 3,3-12-4,-2-19 2,-4-10-4,-2-13 1,-7-13-1,-12-18 0,7 25 1,-7-25-1,-30 13 1,3-5 0,-8-4 0,-2 0 0,-3-2 3,1-2 4,6-2 3,1-2 1,12-2 3,20 6 1,-19-12 0,19 12 2,23-13-3,2 9 0,8 4-3,6-2-2,5 2-6,4 4-8,-5-8-19,9 10-102,-18-8-4,-1 6-4,-14-6-2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8:21.814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0 18 1,'0'0'79,"0"0"25,0 0 2,0 0-37,0 0-14,0 0-6,0 0-6,0 0-7,0 0-9,35-16-7,-12 14-5,8 2-4,10 0-6,9 0-4,9 2-10,-1-6-15,8 12-31,-12-12-67,0 4 0,-8-4-4,-9 4 2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9:36.082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095A6B63-8490-4246-8E56-095A17179F8B}" emma:medium="tactile" emma:mode="ink">
          <msink:context xmlns:msink="http://schemas.microsoft.com/ink/2010/main" type="inkDrawing"/>
        </emma:interpretation>
      </emma:emma>
    </inkml:annotationXML>
    <inkml:trace contextRef="#ctx0" brushRef="#br0">-2 283 129,'4'-17'112,"-4"17"3,23-26-4,-1 13-66,7-12-11,10 3-11,1-9-6,9 3-7,2-4-5,0 2-9,0 7-10,-9-2-15,-1 18-29,-12 3-60,-11 8 0,-18-4-1,14 24 3</inkml:trace>
  </inkml:traceGroup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8:22.095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0 23 129,'0'0'117,"0"0"-5,0 0 2,29-4-83,8 10-9,7-6-13,10 2-14,8 4-30,-8-10-76,6 0 0,-2-6-5,-1-5 1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8:22.455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0 0 136,'0'0'118,"0"0"1,0 0-4,25 16-74,2-1-11,17 8-12,4 2-8,8 0-5,0 2-6,-2-4-4,-2-1-2,-6-3 0,-1 0 0,-7-5 2,-11 1 1,-6-1 5,-13 5 3,-6 6 5,-14 6 0,-9 9 1,-19 5 0,-1 9-6,-9 3 3,-2 1-6,-2-2-1,6-6-11,9-3-24,-3-11-87,23-13-2,19-23 1,0 0-8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8:55.053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0 25 168,'0'0'122,"0"0"3,0 0-1,0 0-74,0 0-11,0 0-9,27-19-9,0 17-7,4-2-4,11 4-5,7 0-6,1 2-11,13 13-30,-18-13-86,11 8 0,-12-8-5,0 2-1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8:55.663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380 256 141,'0'0'108,"17"-25"-3,-13 6 1,-4-6-78,4 6-4,-8-10-7,0 7-3,-9-10 2,-1 10-3,-13-5 3,2 10-1,-13 0 2,1 15 0,-11 6-1,7 13-1,-5 10-5,9 15 1,3 5-5,11 7 0,9 2-3,14-2 1,14-6-4,13-10 0,9-13 1,7-17-1,7-10 0,0-13-4,0-8-4,-11-12-18,5 8-45,-21-12-59,-2 7 1,-17-1-5,0 10 2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8:56.132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406 295 101,'0'0'107,"27"-32"1,-14 12 4,-11-9-65,12 6-13,-14-11-4,7 7-5,-16-6-1,5 10-6,-13-6-3,-3 11-3,-14 1-2,-1 9 0,-11 6-1,1 14 0,-9 11 0,4 10 0,-2 11 0,12 8-1,7 4-1,12 2-1,13-4 1,14-6-6,15-11 2,12-12-1,9-14-1,10-14-2,2-9-4,-2-15-6,0 0-15,-17-19-25,2 11-78,-18-9-5,-6 13 1,-18-2-3</inkml:trace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8:56.428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11 0 268,'8'25'137,"2"17"-3,-8 1-2,5 17-103,-9 1-29,-5-3-51,3 8-79,-6-12-6,6-10-3,-7-17-1</inkml:trace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8:57.225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556 217 94,'0'0'108,"15"-35"-2,-9 14 6,-10-8-63,10 11-7,-12-12-10,2 10-10,-9-3-5,13 23-7,-44-31 0,11 24-3,-10 5 1,-9 15 0,-9 1 1,1 15 0,-4 3-1,6 11 1,1 3-4,16 2 1,10-3-3,20-5 1,18-7-3,20-8 0,14-12-1,13-11-2,13-13-3,1-10-7,7-1-10,-15-18-22,5 11-54,-22-10-26,-12 7 1,-14 1-2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8:57.710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505 263 135,'25'-15'112,"-25"15"0,29-29-2,-6 15-64,-13-11-16,7 6-12,-7-4-8,1 1-5,-11-1 0,-3 2-2,-9-2 2,-7 6 1,-10-1 1,-8 9 0,-13 5 1,-8 13 2,-9 7 1,1 15 0,-3 5-1,5 11 0,6 3-2,10 2 0,15-4-2,18-4-1,15-13-3,17-10 0,16-13-1,15-10-1,10-11-2,8-9-5,5-3-9,-11-15-27,9 11-81,-23-4-4,-11 10-1,-19-2-4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8:59.132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598 141 46,'0'-27'79,"-6"2"-26,-7-4 5,13 29-3,-39-40-4,12 32-4,-15-5-4,3 22-6,-19-3-4,6 21-1,-13 2-6,9 19-3,-6-3-6,12 14-1,6-5-6,15 4-2,15-8-4,14-7-2,19-9-2,12-14-2,17-9-3,8-15-1,10-11-5,-1-14-5,3-4-2,-12-15-3,-2 0 2,-16-6 0,-9 8 4,-13-1 2,-7 9 8,-11 9 7,-7 8 6,9 21 4,-29-6 4,29 6 1,-33 40 1,18-5 0,-3 2-3,9 9-2,1-2-4,10-1-1,4-10-5,13-6 0,8-14-1,8-11 0,7-12-1,4-11-1,1-8 1,3-9 0,-4 1 1,-2-2-2,-7 5 1,-4 7 1,-6 11 2,-4 14 0,-2 12 1,-2 13 1,-5 8-2,-1 11 3,-3 3-3,0 3 1,1-2-4,-1-9 2,-2-8-3,-8-29 0,27 19 0,-27-19 0,38-37 0,-15-1-2,2-6 2,2-7-2,2-6 1,0 6-1,-2 5 0,-2 8 1,0 11 0,-7 15 2,-18 12-1,30 17 2,-24 14 0,0 10 1,-6 7 0,2 6 0,2 4-3,0-6-5,7-2-17,-5-21-44,15 0-57,-3-18-6,9-11 0,-2-19-4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8:59.585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489 0 215,'0'0'127,"12"46"-1,-18-7 1,8 18-89,-12 7-15,8 15-6,-5 4-9,5 0 1,2-6-5,2-8 1,5-13-4,1-13-2,2-16-3,-10-27-3,23 7-4,-17-26-4,1-6 0,-9-10-1,0-1 2,-15-3 3,-4 1 4,-12 3 5,-13 6 9,-6 12 4,-12 7 4,-1 18 3,-1 7 0,8 16-1,4 4-1,16 13-2,16-2-5,22 4-1,22-7-2,20-7-3,12-11-3,8-15-6,11-8-16,-7-25-43,9 2-66,-19-18-4,0-3 0,-20-7-4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9:36.442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2554AD06-DA5A-4378-9986-7D6B9343EA50}" emma:medium="tactile" emma:mode="ink">
          <msink:context xmlns:msink="http://schemas.microsoft.com/ink/2010/main" type="inkDrawing"/>
        </emma:interpretation>
      </emma:emma>
    </inkml:annotationXML>
    <inkml:trace contextRef="#ctx0" brushRef="#br0">-1 0 128,'0'0'117,"0"0"-2,0 0 4,0 0-68,-10 17-7,10-17-13,23 26-7,-2-3-8,1-6-4,12 6-4,0-1-2,8 1-4,3 1-4,-1-3-6,1 4-8,-7-10-13,3 11-27,-18-9-68,-4 0-2,-19-17 1,11 23 0</inkml:trace>
  </inkml:traceGroup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00.475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450 873 196,'9'-27'112,"5"-11"-3,9-7-4,-2-14-90,14-3-1,-1-9-6,-1 1-6,-2-5 1,-6 2-4,-9 1-1,-7 3 1,-11 7-1,-13 6 5,-8 8 2,-6 17 6,-12 16 1,1 23 3,-12 22 3,4 30 1,-6 23 1,13 33-2,-3 19-5,15 19-1,8 14-2,11 7-5,12-5-2,13-8-2,10-18-4,6-26-2,8-29-1,-1-32-7,3-33-6,-14-36-6,0-17-1,-19-31 1,-8-3 2,-22-14 5,-12 5 5,-18 5 10,-12 7 9,2 14 13,-11 7 1,13 18 5,-1-2-1,20 21 0,6-2-4,35 4-4,0 0-4,2 31-2,29-16-3,12-3-2,9-2 0,9-5-4,5-3-1,3-11-5,-1 3-11,-10-13-24,3 5-70,-18-9-21,-3 0 1,-11-6-4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01.430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38 42 128,'0'-21'113,"0"21"1,0 0 2,-4-21-60,4 21-5,0 21-14,2 4-8,-6 0-9,2 10-5,-2 3-6,2 3-2,-3-1-3,3-1-3,0-8 0,2-6-1,0-25-1,0 0 0,0 0-1,0 0 0,17-29-2,-13-2 2,0-4-1,-2-3 0,-2 1 1,-4 2 0,2 1 2,-4 7-1,0 4 2,6 23 0,-11-29 0,11 29 1,0 0 1,0 0-1,-10 36 0,8-9 1,0 6-3,2 2 3,0 3-3,0-5 2,2-6-2,2-8 0,-4-19 0,0 0-1,25-5 1,-15-15-2,1-7 2,-1-2-2,-2-3 0,-1 5 0,-5 5 1,-2 22 0,-7-23 1,7 23-1,0 0 0,-24 25 0,15 0-4,-1 0-6,8 12-18,-9-12-38,15 6-57,-1-4-2,7-2-1,-2-4-3</inkml:trace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01.945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21 17 252,'-23'-9'133,"23"9"1,0 0-2,27-4-88,-27 4-14,40-4-12,-13 4-10,8 0-6,4-2-8,1 2-14,8 10-31,-19-10-79,12 6-4,-12-8-1,0 9-1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02.226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0 40 312,'0'0'136,"0"0"-5,0 0-19,22 0-85,8 0-9,3-4-7,6-1-8,3 3-8,1-6-16,16 12-40,-12-12-71,10 6 0,-10-7-3,5 3-2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02.695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607 325 148,'16'-23'103,"-5"-8"1,1 4 0,-2 2-77,-10-10-2,0 10-8,-12-8 0,0 8 3,-18-11 2,-3 14 0,-21-5 2,1 14 1,-18 9-4,3 14-1,-9 19-5,4 19 0,6 13-4,15 13 1,14 3-5,22 2 1,16-6-4,21-7 1,18-20-2,19-17-2,12-18-3,5-18-3,2-11-4,-7-20-8,-1-1-18,-25-28-40,-4 11-60,-19-4-2,-9 6 2,-12-2-2</inkml:trace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04.414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615 216 62,'0'0'82,"17"-35"-1,-17 35-3,14-38-62,-14 13-1,2 5-7,-8-5 3,-4 6 3,-13-4 4,-9 11 6,-15-3 3,-5 13 3,-17 2 3,-1 19-1,-9 2-4,6 18-3,2 7-7,17 12-3,13 2-6,20 7-1,21-3-6,21-8-6,26-2-14,14-21-21,24-3-64,4-20-15,7-10-1,1-15-1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05.242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371 268 68,'0'0'82,"4"-41"0,-6 16-24,-4 4-27,-10-6 4,16 27-5,-46-31 2,17 31 2,-13 2 1,3 17-3,-9 3-1,6 20-5,1 2-5,10 12-5,6-2-4,16 0-3,16-13-5,13-5-1,18-18-5,10-16-1,10-12-5,0-21-6,8-4-7,-9-19-11,3 6-4,-19-15 1,-1 11 1,-22-6 2,-3 15 8,-17 1 7,-13 7 16,-7 14 14,-16 2 9,-1 21 3,-15 5 4,6 18 3,-8-1-2,10 20-1,2 0-7,17 10-3,7-6-6,18-1-3,10-13-6,19-10 0,12-15-4,11-13-2,10-13-3,5-14-1,3-9-3,-5-7 0,3 1 1,-10-2-2,-2 7 4,-10 5 0,-7 9 6,-7 15 3,-10 12 2,-5 18 1,-9 14-1,-2 11 2,-6 13-2,2 5 1,0 1-4,4-6 0,7-10-2,7-15 1,5-17-2,6-20-3,7-15-2,-3-16-4,8-9-1,-5-10-1,1 0 1,-8 0 0,-2 8 6,-8 11 2,-4 10 7,-15 27 4,0 0 2,0 0 3,2 29-1,-9 10 2,-1 5-4,2 10-1,2-2-4,8 0 0,2-6-3,9-9-6,10 3-19,-1-26-41,14-4-56,-3-14-2,7-8-3,-3-15-1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05.523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12 0 141,'0'0'121,"0"0"0,-2 25 1,-2 11-66,-7-1-18,16 23-13,-8 4-15,10 9-8,7 4-15,-1-13-16,14 9-25,-9-21-64,9-13-4,-4-18-1,-2-15 0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05.727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51 128 263,'-31'-23'132,"10"-2"0,21 25-6,23-29-96,23 21-11,10-2-13,14 3-5,7 1-7,0-2-10,10 8-25,-16-13-52,6 15-40,-15-2 3,-4 7-5</inkml:trace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06.352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371 302 186,'0'0'123,"12"19"0,-12-19-3,17-27-83,-5 4-21,-5-8-10,1-6-9,-2-5-1,-6 3 0,-4 1 2,-8 7 1,-9 2 3,-4 12 5,-12 9 3,-5 16 2,-8 11 1,0 19 1,-4 7-1,6 16 0,7 3-3,12 4-2,10-3-3,17-9-1,17-14-2,12-15-1,10-13-1,11-20-2,4-13-2,0-12-2,0-8-2,-7-9-2,-1 0 0,-13-4-2,-2 6 4,-10 7 0,-7 6 4,-5 10 3,-7 23 6,0 0 2,0 0 2,-23 50 0,10-9 0,5 11-1,0 2-2,6 2-2,6-6-1,8-8 1,7-15-2,8-17 1,4-14-2,2-13 0,1-14 0,1-10-2,-2-9 1,-6-2-2,-4 4 0,-4 4 2,-7 9 2,1 14 3,-13 21 1,0 0 1,8 27 0,-6 9 1,0 9-3,6 7-1,5 2-7,1-8-8,13 2-21,-6-34-40,15 1-64,-5-21-1,4-15-1,-6-21 1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9:36.754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34B19412-E690-45DD-AE78-756FA0D6CF69}" emma:medium="tactile" emma:mode="ink">
          <msink:context xmlns:msink="http://schemas.microsoft.com/ink/2010/main" type="inkDrawing"/>
        </emma:interpretation>
      </emma:emma>
    </inkml:annotationXML>
    <inkml:trace contextRef="#ctx0" brushRef="#br0">2-10 168,'-19'-1'122,"19"1"3,0 0-1,0 0-75,0 0-9,0 0-13,32 18-8,-9-2-7,11 4-2,2 1-5,7 6-4,1-5-6,-1-1-11,6 7-18,-7-14-31,5-1-64,-5-4-2,-1-7-1,-3-8 0</inkml:trace>
  </inkml:traceGroup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06.508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42 16 251,'0'0'129,"-23"-17"-7,23 17-3,-12 25-118,10 8-34,-4-2-86,10 5-5,6 1-3,3 0-1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07.211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0 607 229,'0'0'132,"0"0"1,8-32-4,11 10-86,-5-18-26,13-4-12,0 1-6,0 1-5,2 3 2,-4 8-2,-4 12 2,-21 19-1,31-6 2,-31 6 1,13 37 2,-11-2 2,-4 9 1,-3 2 0,3-3-2,4-1 3,3-11-4,5-8 1,-10-23-2,29 8-2,-10-20-3,-1-11-3,5-2-2,-4-2-3,4 0 3,-7 4 1,-16 23 3,32-14 4,-32 14 3,27 29 4,-11-4 6,3 4 1,0 0-1,4-6-5,6-11-4,4-16-9,10-11-12,-5-22-13,16 0-13,-17-26-11,17 3-2,-16-13 4,12 9 21,-15 0 22,-6 5 27,2 18 19,-23-3 17,13 30 10,-21-5 8,0 19-1,-2 21-17,4 12-16,-8 0-16,6 13-6,2 6-5,4 2-2,7 0-5,5-2-2,7 0-3,2-9 0,7 1-4,-3-11 2,4-2-1,-6-6 2,-6-4 4,-6 2 3,-17-23 3,2 39 3,-19-20 1,-8 6 1,-10-6-1,-5 2-3,-3-1-14,-9-11-44,10 5-84,-1-10-6,9-4-2,5-12-5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09.117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521 381 1,'-38'-13'53,"-5"11"35,-7 11 7,-13 1-35,9 23 4,-14-2-12,16 23-6,-6-4-7,18 17-14,7-9-3,18 2-11,11-10-1,19-10-8,12-18 2,12-15-3,9-18-7,4-16 1,6-8-7,-2-13 3,0-4-4,-8-4 5,-6 4-5,-11 2 2,-6 11 8,-9 3 4,-7 12 5,-9 24 3,-4-21 1,4 21 3,-27 18 2,12 7 0,-6 2-2,5 13 0,-1-3-2,11 7-1,4-7-3,14-1-1,13-9-3,13-7 1,11-9-3,14-13 1,9-11-1,7-10-2,5-10-1,-3-8-1,-2-9-1,-9-8-4,-5-5 1,-11-5-2,-9 1 1,-11 1 0,-12 5 3,-7 7-1,-7 9 4,-8 7-1,-8 13 3,8 25-1,-27-22 2,6 22-2,-4 10 1,-4 4 3,-2 7 0,-4 10 3,-3 7 1,-3 12 3,-1 4 0,5 14 4,-3 3-3,11 8 1,4 2-1,15 2-5,12-8 1,19-7-6,12-14 3,17-10-5,16-19 3,9-19-1,12-16-6,5-15 3,3-10-7,-7-13 1,-3-6-5,-10-11 0,-9 1-3,-10-7-2,-10 7 5,-15-3 0,-4 11 2,-10 0 1,-5 15 3,-8 5 0,-2 13 3,-4 5 0,2 18 0,-12-19 1,12 19 2,-21-6 1,21 6 2,-19-11 1,19 11 0,-20-10 2,20 10 1,-19-2 0,19 2 2,-27 14 1,8-1 1,-4 8 1,-8 6 2,-2 12 1,-13 5 1,5 14 1,-5 2-3,9 11 1,1 6-3,18 2-4,15-4 1,22-7-6,21-10 2,20-12-9,15-13-5,6-22-25,23-11-92,-9-19 2,1-8-6,-15-15-4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10.102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28 505 124,'-29'-6'102,"29"6"-3,2-33-2,10 3-96,7-7 0,4-7-3,6-3 0,0-5-2,-2 0-4,-6 4 4,-4 6-1,-9 7 8,-6 10 1,-2 25 1,-8-21 2,8 21 0,-21 19 2,8 0-1,5 8-1,4-2-3,6 2 2,6-4-3,13-7-3,6-5-2,10-9-2,7-9-1,4-7-2,4-3 3,2-8-4,-4 0 4,-7-2 0,-7 2 4,-7 3 2,-13 3 4,-16 19 1,5-21 4,-5 21 4,-38 13 2,15 12 5,-12-1-1,6 16 2,-4-1-3,12 11 0,-2-2-2,17 4-7,10-10 1,17-5-8,12-12 0,19-11 1,10-11-5,11-14-2,10-10-4,2-12 4,2-2-5,-8-7 4,-10 5-1,-15-3-5,-14 7 6,-16 2 0,-15 6 3,-9 25 2,-29-27 1,-2 27 1,-11 8 2,0 9 1,-1 6 1,5 8 0,1 4 0,12 7-2,13-5-1,14 3-2,18-7-5,14-10-15,26 4-35,4-21-67,15-6-2,4-10-6,5-3 3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10.914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421 609 156,'0'-19'110,"0"19"4,-10-29-4,10 29-76,-19-27-8,19 27-9,-35-25-6,12 21 1,-8 0 0,-2 12-1,-11 5 0,-2 14-1,-4 4-1,9 11-3,4-1 4,7 5-6,12-7 3,14-3-6,14-16 5,15-11-1,8-15-4,9-13 1,3-8-7,3-8 5,-2-7-6,-5-2 4,-3 5-4,-11 6-1,-6 8 4,-21 25 1,18-23 2,-18 23 0,-18 23 2,3 6 0,1 8 4,1 5-4,9 1 4,8 3-5,9-9 5,12-7-6,12-14 5,7-10 0,10-16-9,4-15 4,2-14-7,-2-15 2,7-7-9,-7-13 0,4-1-5,-12-8-4,2 6 8,-15 0 0,-1 10 5,-9 7 4,-13 10 9,-3 13 5,-16 10 6,5 27 1,-22-13 1,1 28 2,-10 12-2,-1 19-1,-5 8-3,2 14 0,-5 5-5,11 10 2,4-2-5,13 2 0,10-8 2,14-11-5,17-14 3,11-14-6,14-16-1,4-18 3,6-14-6,1-17-1,-1-6-4,-12-11 4,-4 0-4,-13-2 6,-8 3 1,-8 5 0,-13 9 7,-4 12 3,-2 19 2,0 0 1,-23 4-1,17 23 2,0 5-3,6 7 0,8 3-4,11-3-5,12 5-11,0-19-30,21-2-84,-8-15-7,8-10 3,-9-19-7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11.071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58 17 259,'-21'-15'131,"0"7"-3,21 8-5,-27 20-112,27-20-38,13 40-92,-3-19-8,7-3-2,-17-18-3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11.774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-3 158 107,'0'-23'104,"23"7"-7,0-7 2,13-2-72,-1 8-15,0-3 0,0 5-11,-3 5 1,-5 3 1,-9 5 5,-18 2 2,0 0 3,15 25 2,-15-25 1,-13 29 2,13-29-1,-8 34-3,8-34-4,13 33-1,7-19-4,14 1 0,7 1-4,11 3 0,4 6 3,2 6-5,1 7 6,-5 9-4,-11 7 7,-7 11-3,-14 1 5,-9 3-4,-15-5 1,-9-3 2,-14-7-2,-10-9-2,-11-16-2,-8-12 0,-8-19-3,-4-17 0,-1-18-1,3-13-1,8-8-3,10-9-11,21 7-17,4-15-32,19 17-58,15 2 1,16 12-3,10 3-1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12.321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318 193 153,'18'-4'117,"3"0"-5,-2-2 4,-19 6-78,33-23-9,-24 2-10,-3 2-10,-6-6-4,-6 3-2,-9-3 0,-6 4-1,-10 6-2,-6 7 3,-9 10 0,-4 11 2,-2 7 1,4 12 1,5 3 1,7 8-2,9-1 1,15 0 2,20-9-5,15-10 1,10-13-4,11-10-1,6-8-2,2-11 1,2-6-3,-4-8-5,-9 0 5,-10 1-4,-6 3 4,-8 2 0,-9 7 2,-8 20 1,0-21 2,0 21 2,0 0 0,-25 29 0,17-8 1,4 6 0,4 2-1,6 2 0,9 0-3,5-6 1,9 0-4,1-13-9,13 3-17,-10-25-21,17 1-67,-8-14-5,-1-10 2,-1-4-4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12.805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56 38 98,'-10'-19'113,"10"19"2,0 0 2,-27-19-55,25 40-16,-9 4-8,11 17-14,-6 1-5,10 11-6,2 0-5,7 4-2,1-8-2,9-2-2,0-11-4,4-14-1,0-8-3,-4-15-1,0-8-1,-5-13-1,1-2 1,-4-6 0,1 4 2,-5 2 0,-11 23 3,29-27 0,-8 25 2,1 8-2,5 9 0,3 5-1,3 7 1,0 5 0,4 3 0,-3 0 1,-7 9 5,-4 0-1,-13-5 8,-4 1-3,-16-9 4,-7-2-4,-16-11 3,-9-3-9,-8-15-4,-10-15-7,6 5-26,-10-21-15,20 4-66,1-4-3,13 0 0,14 1 4</inkml:trace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13.352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0 605 191,'19'24'113,"2"-9"1,10-11-8,11-10-83,-1-19-14,9-8-12,6-11-12,-8-14-10,10 2-16,-16-15-11,5 11-5,-15-7 0,1 13 6,-19-4 14,1 15 20,-13 5 27,-17 7 25,15 31 20,-47-19 13,18 42 5,-19-2 0,17 29-9,-19-4-13,23 24-12,-2-3-14,20 7-6,13-5-8,17-5-9,17-12-1,11-12-5,16-11-8,1-21-7,11-6-11,-14-27-16,9 3-13,-22-26 0,6 12 0,-27-18 4,5 13 18,-22-5 13,-8 5 22,-8 9 23,-17 3 23,3 23 11,-22-2 3,11 31 1,-17-5-9,17 30-4,-4-6-11,21 20-8,5-4-9,20 0-9,12-6-7,12-14-15,23-1-31,-6-20-89,13-7-3,-3-22-1,1-9-1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9:37.270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9CB5760A-7B91-4283-A818-58CA1B424E1A}" emma:medium="tactile" emma:mode="ink">
          <msink:context xmlns:msink="http://schemas.microsoft.com/ink/2010/main" type="inkDrawing"/>
        </emma:interpretation>
      </emma:emma>
    </inkml:annotationXML>
    <inkml:trace contextRef="#ctx0" brushRef="#br0">458 359 122,'4'-21'111,"6"-1"4,-7-7-4,-6-3-73,5 2-13,-8-8-8,4 4-2,-13-2-5,4 4 3,-12 0-2,0 8 5,-13 3-3,2 13 4,-13 10-4,2 17-1,-6 9 0,0 18-4,4 10 0,9 14-4,8 4 0,15-2-2,16-2 0,15-12-1,16-13-2,11-12 1,10-20 0,4-19 0,-1-17-2,1-11-4,-4-9-4,-14-12-17,1 6-37,-15-9-68,-12 1 1,-9 6-4,-6 4 2</inkml:trace>
  </inkml:traceGroup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14.071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436 69 65,'-11'-18'93,"-16"-3"6,-4 4 3,-8 11-50,-11-6-2,8 22-3,-12-10-9,9 21 0,-5-9-9,17 15-4,1-4-8,16 2-7,10-4-4,14 0-3,11-3-3,14-3 0,12-1 0,12 1-2,7 2 1,5-3 0,1 3 0,-3-1 0,-7 5 2,-8 2 0,-19 2 2,-12 2 1,-19 0 2,-14 0 1,-16-4-1,-11 0 1,-13-9-2,-6-3 0,-9-11-3,3-7 0,2-5-6,3-9-5,16 4-13,3-14-23,32 11-76,8-7-7,23 8 3,12-4-5</inkml:trace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14.277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0 0 284,'25'33'131,"-4"1"-6,0 14-1,-9-9-101,9 7-8,0-5-29,-6-18-25,12-4-81,-27-19-8,33-9 3,-21-18-5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14.399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124 111 288,'-27'-44'129,"-6"6"-1,8 22-1,-2 3-100,27 13-12,-17 34-22,17-12-28,21 14-87,-4-7-5,5-2-3,3-8-2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15.368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388-3 73,'-35'0'106,"-3"6"0,-5 8 7,-3-1-45,2 18-20,-10-8-8,17 8-12,-2-6-8,12 4-6,8-8-4,13 0-4,6-21-3,16 24-2,7-15-1,10-3-1,11 2-1,6 1 0,4 3-1,2 5 1,-2 8 3,-2 4-3,-6 8 3,-9 7-1,-16 4 5,-11 3-2,-14 1 3,-8-2-3,-13-10 1,-13-3 1,-5-12-2,-1-10 1,-2-13-2,3-13 0,3-12 0,9-8-1,10-12-3,17-9 5,8-6-5,9-3 2,14 1-3,8 2 0,7 6-1,3 6 0,1 13 2,-2 10-5,-3 13 5,-3 8 0,-9 12 4,-6 11 1,-11 8 0,-4 8 6,-4 3-2,-4 1-3,-4-5 2,2-3-3,0-8 1,2-25 3,0 0-7,27 0 1,-8-23-3,6-8 3,6-9-4,4-1 3,7-3-2,-1 5-4,3 5 7,-4 10-6,-3 7 6,-4 11 1,-10 12 2,-4 13 0,-7 8 0,-6 10 1,-1 7 1,-1 1-7,6 5-20,-8-14-97,13-5-7,-15-31-1,37 12-4</inkml:trace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16.712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554 136 49,'5'-25'82,"-5"25"-3,-3-23 1,3 23-62,-6-25-6,6 25-2,-18-29 1,18 29 9,-32-23 5,-1 13 7,-2 16 4,-21-2 3,6 19 2,-21-2-3,15 16-5,-10 1-9,14 9-5,4-1-8,23 0-2,17-5-6,18-5-2,21-9-10,15-13-9,20 1-20,-3-22-25,20 1-56,-6-6-6,4-5 3,-11-4-2</inkml:trace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17.496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418 154 30,'0'0'84,"8"-21"-1,-10 3 4,2 18-48,0-29-9,-11 10 3,11 19-4,-27-21 1,9 23 3,-18-2 2,-1 21-2,-15 0-3,4 14-4,-8 0-6,8 11-4,3 0-6,14 2 5,16-7-11,19-3 6,17-9-9,16-9 5,13-9-9,10-13 5,5-11-10,-5-12-9,4-2 0,-12-16-12,-2 3 4,-12-12-5,-7 7 7,-17-3-2,-1 8 14,-15 5 7,-13 6 13,15 29 7,-48-25 8,17 37 0,-12 3 2,9 14-1,-9 4-3,14 9-5,0-1-5,12-1-4,9-5-3,16-8-1,11-12-2,10-9-1,10-10-1,9-13-2,4-6 0,0-8-1,-2-6-2,-4-5 1,-3 5-2,-5-5 0,-7 9 2,-8 4-1,-5 14 2,-18 15 1,0 0 1,17 30 2,-23 5 0,-1 13 2,-3 4-2,0 4 0,3-4 0,5-9 5,6-10-5,7-8-1,-11-25 1,37 7-1,-12-22 0,2-8 0,2-8 1,0-6-7,0-3 7,1-1-1,-8 1 1,1 7 0,-4 8 1,-19 25 0,25-21 1,-25 21 1,6 25-1,-8 4 0,2 7-2,-2 1-4,4 7-13,0-15-21,19 8-33,-21-37-52,44 27-3,-20-33-4,12-13 4</inkml:trace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18.058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384 0 162,'0'0'124,"0"0"4,-2 50-1,-17-15-75,13 30-11,-15-1-15,11 15-7,-7-2-7,9 2-3,0-6-5,8-13-1,4-10-5,4-19-2,5-12-3,-13-19-4,33-13-4,-23-16-3,5 0 1,-11-10 1,0 3 6,-12 1 6,-7 4 7,-6 12 5,-12 7 7,-2 18 4,-13 8 1,4 17 2,-8 5-5,9 14-2,1 4 0,15 4-5,11-4 1,16-4-6,14-11 4,15-10-7,13-12 4,8-13-6,6-14-7,0-13 9,0-8-11,-2-9 6,-6-3-7,-9-3 7,-5 4-6,-10 3 8,-5 8 0,-6 10-1,-13 21 5,0 0 1,0 0 0,10 25 0,-8 2-1,2 6-2,7 0-5,1-4-6,13 3-19,-25-32-60,48 8-45,-19-25-6,8-6 2,-8-18-3</inkml:trace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18.199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80 25 258,'0'0'137,"-40"-27"-1,40 27-2,-33 2-96,25 17-36,10 10-42,-4-10-90,14 1-3,-12-20-4,31 23-2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18.746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73 0 137,'0'0'119,"0"0"1,-4 19 0,0 20-78,-15 1-6,13 22-6,-7 3-17,3 9-2,0-3-10,3-9-12,12-3-19,-8-28-35,16-10-53,-13-21-4,29-11 1,-17-20-4</inkml:trace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18.918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48 73 166,'-22'-29'126,"7"8"4,3 2-4,12 19-66,0 0-27,31-8-9,2 10-15,19 2-8,10 2-10,5-3-15,14 11-28,-15-14-46,9 6-28,-11-6-3,-1 5 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19T20:40:18.32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2C57697-D57F-4EA1-9760-084446D44FF5}" emma:medium="tactile" emma:mode="ink">
          <msink:context xmlns:msink="http://schemas.microsoft.com/ink/2010/main" type="inkDrawing"/>
        </emma:interpretation>
      </emma:emma>
    </inkml:annotationXML>
    <inkml:trace contextRef="#ctx0" brushRef="#br0">0 0,'0'0</inkml:trace>
  </inkml:traceGroup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19.074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89 0 217,'-4'19'126,"-6"4"3,-7-2-30,9 24-51,-15-3-16,13 12-15,-1 0-8,5-4-19,10 0-21,-6-27-44,19-3-51,2-22-6,12-12 5,-2-19-1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19.230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71 183 206,'2'-58'124,"-2"10"3,-12 9-2,4 18-79,-13 4-21,21 17-18,-25 9-19,25-9-24,-8 43-42,12-18-47,8 4 0,3-2-2,8 2 1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20.308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397 262 124,'0'0'99,"0"0"1,23-5-6,-23 5-86,6-25 2,-6 25-10,4-35-2,-8 14 1,-4 1 0,-5-1 3,-8 0 6,-1 9 7,-14 1 6,5 17 6,-15 3 1,9 20 4,-15 0 0,12 23-3,-7-2 0,13 10-13,7-4 0,17 2-10,10-12 3,17-9-8,10-14 2,12-15-5,11-12-6,-2-12 5,4-13-10,-9-11 4,1-6-10,-13-8 6,-2 2-5,-12-2 6,-7 9 1,-8-3 3,-8 11 7,-8 5 3,-9 14 7,0 14 3,-10 8 2,1 16 1,-3 10 0,8 13-1,0 3-3,11 8-1,5-6-5,13-7 0,9-8-4,9-14-1,9-13-1,11-14-1,4-13-1,-1-10-2,7-4 1,-2-7-3,0 3 3,-7 1-2,-3 7 2,-11 6 1,-7 11 3,-20 14 1,23 8 1,-23 13 2,-8 12-1,0 9 2,-1 3-3,1 3-1,4-2 4,8-7-6,8-10 3,7-10-3,10-13-2,4-10 0,7-12-2,2-11 1,3-5-7,-7-5 5,-1 2-2,-10 1 4,-8 7 3,-19 27 1,10-22 4,-10 22 1,-14 22 2,1 5 1,-1 9-1,5 1-3,7 1 5,8-5-8,9-8 3,10-9-3,10-11 2,9-12-2,8-13 0,2-12 0,8-11-6,0-11 4,1-2-3,-5-5 3,-6 5-1,-6 6 2,-13 7 4,-6 12 2,-13 8 3,-14 23-1,0 0 2,13 25-2,-15 8-3,4 13 1,0 10-6,6 8 1,3 5 0,5-5-2,3-2 1,0-10-1,-3-6 5,-1-9-1,-13-10 8,-6-2-4,-17-8 3,-12 2-1,-15-7 1,-8 1-1,-9-5-4,-1-6-7,6 2-10,-5-14-41,26 8-91,1-9 0,20 5-7,18 6-1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20.668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 contextRef="#ctx0" brushRef="#br0">42 36 299,'-31'6'141,"31"-6"-22,0 0-114,-11-21-134,11 21-11,-4-21-2</inkml:trace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32.450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 contextRef="#ctx0" brushRef="#br0">0 222 62,'0'0'39,"0"0"-3,0 0-6,0 0-1,18 2-4,-18-2-1,21-4-3,-21 4-1,29-5-1,-29 5 2,40-4-4,-13-2 2,6 4-4,2-2 1,9 2-1,-3-2-1,9 1-2,0-1-1,4 2-1,-2 0-3,4 2 2,-2 0-4,0 2 0,2 0-1,-4 0-2,4 3 2,-2-3 0,0-2 2,5-2-1,-3-3 2,2 3-1,2-6 2,2 4 0,5-2 0,6 1 1,-3-1-2,7 6 0,-2-6 0,6 6 1,0-2-1,0 0 0,-4 0-1,0 0 0,0 0 0,-3 0 1,-1-3-3,-2 3 0,-3-4 0,5 4 0,-2-2 0,1 2 1,-1 0-1,0 2 0,1-2-1,5 4 1,0 0-1,0-2 0,2 2-1,2 0-1,-4-4 0,2 2 1,-2 0 0,0 0-1,0-2 2,-3 2-1,-1 0 1,2-2-1,-2 2 1,1 2-1,1-4 0,2 0-1,0 2 0,2-2 0,0-1-1,-2 1 1,0-2-1,-3 2 1,-1-4 0,-2 2 0,1 0-6,-1-1 18,0 1-18,-1 4 17,1-2-18,2 2 8,2 0-8,-1 0 19,-5 2-12,2-2-1,-3 0 2,1 2-12,-1 0 12,1-2-1,-1 3 7,3-3-18,2 0 12,-1 0-11,1 0 9,0 0 11,2-5-10,-3 3 10,3-2-18,-2 2 17,0 2-11,1-2 11,-1 0-10,2 0 0,-2 2 0,-1-2 0,-3 2 0,-5-4 0,1 2 0,-3-1 0,-2 1 0,-1 2 0,-3-2 0,-2 4 0,2-2 0,2 2 0,0 1 1,2-3-1,1 0 0,3 2-1,2 0 1,5-4 0,0 2 0,-1-2 1,3 2-1,-2 0-1,4-3 3,-5 1-1,-1 0 0,-1 0-1,1 2 1,-1-2-1,1 4 1,2-4 0,-1 2-2,1 0 2,2 2-1,-3-4 0,3 2 1,-2-2-1,-1 0-1,-3 0 1,-1 0 1,3 0-1,-3-2 1,-1 4 0,-1 0-1,-1 0 1,-3 0 0,-2 0 0,0 0 0,-4 0-1,2-5 1,0 3 0,2 0-1,3 0 0,1 0 1,5 2-1,3 0 0,1 0 0,2 4 0,1-2 0,1-2 1,0 4-1,0-1 1,0-1-1,-1 0 1,1-2-1,0 0 0,-6 0 0,1 0 0,-1 2 0,-3-2 1,-1 0-1,-3 0 0,-4 2 1,0-2-1,-2 0-1,-2 2 2,3-4-2,-3 2 1,-3 0-2,4 0 3,-4 0-2,3 0 1,0 0 1,1 0-1,-4 0 0,1 0 0,0 0 1,2 2-1,-2-4 1,2 2-1,2 0 0,1 0-1,-1 0 1,2-2-1,-2 0 0,2 0 1,0 0-2,-6-3 2,-2 3-1,0-2 0,-4 2 0,-5 0 0,-1 0 1,-1 0-1,-1 0 0,-1 4 0,0-4-1,-1 4 1,-3-2-1,0 0 0,0-2 1,-1 2-1,-3 0-1,4 0-1,-4-2-2,2 2-1,-2-2 0,4 0-3,-6-1-5,7 8-8,-14-16-21,14 15-59,-16-6-23,3 0 4,-21 2-8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33.559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 contextRef="#ctx0" brushRef="#br0">0 0 1,'0'0'79,"0"0"20,11 19 0,-11-19-46,0 29-16,14-4-1,-12 0-12,15 14 7,-9 1-9,9 12-11,-7 0 2,5 4-12,-3 4-1,-6-8-21,9 8-18,-13-12-79,2-4 5,-2-11 3,0-10 6</inkml:trace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34.98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 contextRef="#ctx0" brushRef="#br0">0 0 1,'0'0'49,"0"0"35,0 0 4,0 0-41,0 0-11,0 0 0,13 48-8,-15-17-3,8 17 4,-2 6-7,7 10-13,1 13-8,0-4-27,9 8-68,0-4-9,-4-8 2,3-9-16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35.700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 contextRef="#ctx0" brushRef="#br0">24 4 85,'0'0'103,"-14"-18"3,14 18-4,0 0-76,-9 27-2,16 0-3,-3 0-9,6 14-1,-1 7 0,3 4-14,5 10-7,-5-8-27,13 7-65,-4-5-5,-2-2 0,3-11-4</inkml:trace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36.309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 contextRef="#ctx0" brushRef="#br0">0 0 13,'0'0'92,"0"0"4,18 6 2,-18-6-42,0 0-16,21 39-4,-13-16-9,11 15 6,-4 3-10,3 13-10,-1 8-2,4 3-13,-1 14-10,-9-11-24,8 5-69,-11-4-15,-6-11 4,0-8 1</inkml:trace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38.21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 contextRef="#ctx0" brushRef="#br0">245 75 1,'0'0'62,"9"-21"17,-9 21 6,0-25-43,0 25-4,0 0-7,0 0 7,-19-18-1,19 18 2,-27 10-2,27-10-1,-29 21-4,29-21-5,-23 27 2,23-27-22,-4 29 14,4-29-23,18 25 15,-18-25-21,34 12 17,-14-12-9,3 0-1,-4-6 10,0-2-19,-19 8 18,27-25-17,-27 25 16,8-27-17,-8 27 1,-12-23 3,12 23 1,-38-8 9,13 12 1,-4 4 0,0 7-7,-2 3 17,4 5-11,2 2 9,8 6-10,7-4 10,8 0-20,4-4 18,6-4-9,11-9-1,4-1 1,4-12-2,4-7-1,0-5-1,0-5 0,0-5-8,-4 0 17,-4 0-17,-8-2 17,-5 4-16,-8 4 9,-2 19-8,-16-27 20,-3 21-9,-6 4 0,-2 8 0,-2 5-9,-2 1 17,2 9-9,4 0 10,4 2-19,6-3 16,9 3-17,4-4 16,2-19-9,17 25 2,1-19-2,5-6-1,2-6 0,0-3-1,0-5-1,2-3 0,-6-1 12,-4-3-20,-7 0 19,-6 0-17,-4 21 19,-10-29-17,10 29 20,-42-14-16,15 14 6,-4 4 1,0 6-11,-5 3 20,7 3-19,0 5 18,9 0-19,7 2 17,5 0-18,6-3 16,2-20-6,20 27-2,-1-18 1,6-9-1,2-7-1,4-5-1,-2-9 11,-2 0-18,-4-4 17,-4 3-17,-7-3 18,-5 0-18,-7 25 12,-17-34-9,-4 22 0,-6 6 9,-4 4-1,-2 2 1,-3 8 1,1 2-2,4 7-1,6 4 8,8 2-9,7 2 8,8 0-17,8-3 17,11-1-18,4-8 18,8-7-9,4-8 0,2-9-2,5-5-7,-5-9 16,-4-2-16,-4-2 17,-8-2-18,-11 4 12,-8 4-10,-10 2 12,-11 8-1,-6 7-7,-4 4 7,-2 8-7,1 7 6,3 3 1,11 11-14,-3-10-36,19 14-71,4-8-7,12 2 2,5-12-7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40:53.21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71A4D98-950E-4995-8F3E-DD01DC8947AA}" emma:medium="tactile" emma:mode="ink">
          <msink:context xmlns:msink="http://schemas.microsoft.com/ink/2010/main" type="inkDrawing" rotatedBoundingBox="11193,14320 19684,13950 19691,14101 11199,14471" semanticType="underline" shapeName="Other">
            <msink:sourceLink direction="with" ref="{6BD391C0-9807-42F6-94EB-D6B7A697F5BE}"/>
          </msink:context>
        </emma:interpretation>
      </emma:emma>
    </inkml:annotationXML>
    <inkml:trace contextRef="#ctx0" brushRef="#br0">0 363 1,'28'-2'3,"-28"2"68,25-8-2,-25 8-42,30-9-3,-7 3-1,-2-1 0,5 5 2,-1-4-1,1 4 1,0-1-3,5 4-3,-3-2-7,0 2-5,4-1-4,2 0-1,2 2 1,6-2 1,-2-2 2,5 1 2,2-3 1,8 2 0,-4-4 0,2 2 1,0 1 0,3 1-2,-1-4-2,2 4-1,-1-2-2,1 3 1,-2-3-1,3 2 1,-3-4-1,-2 1 0,4 1 0,-1-2 1,1 0-1,0 3 0,-1-3-1,3 0 0,1 1-1,1 1-1,1-2 1,2 2 0,-1-1-1,-1 3 1,0 0-1,-1 0 1,-1 0-1,-1 0 1,-4 0 0,1 1-1,3-5 0,1 0 0,4-1 0,3-1 0,1 1 0,0-3 2,5 3 1,3-1 0,-3 2 0,1 1 1,2-1-1,1-2 0,4 3 0,4-3-2,0 1 0,0 1-1,0-2 1,0 3 0,2-3 2,-4 4-1,-1 1 0,-1-1 0,-4 2 1,3 0-1,-1 0-1,0-2 1,1 3-1,-1-5 0,2 2 1,-3-2 1,-1 1-1,0 1 0,1 0 2,1 0-2,-3 3 1,3-1 0,0 0 0,8 2-1,2 0 0,5 0 1,1 0-3,1 0 2,4 2-1,2 0 1,0 1 1,-2-1 1,-3 0 0,-1 2-1,-1-4 2,1 4-2,2-4 1,2 0-1,0-2-2,4 0 0,6 2 0,-3-2-1,3 0 0,0 2 0,-5 0 1,-1 0-2,-4 0 1,-1 0 0,-9 0 0,-1-2-1,-6 2 1,0-2-3,-5 0 1,-7 1-3,-6-1-1,-11 0-3,-6 4-5,-12-6-16,-1 10-61,-16-6-28,-19 0 1,19-12-3</inkml:trace>
  </inkml:traceGroup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39.794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 contextRef="#ctx0" brushRef="#br0">306 57 34,'0'0'85,"0"0"-1,0 0-2,0 0-57,0 0-13,8-21-1,-8 21-10,0 0 8,-14-23-2,14 23 10,-27-8-1,8 12 8,-12-6 1,4 14 3,-7-7 6,5 13-5,-2-5 0,6 10-22,2-9 12,11 9-20,12-23 17,-2 35-23,2-35 10,21 21-13,-1-17 10,5-6-1,4-4 1,1-6 8,-1-3-18,0-6 18,-9 3-19,1-3 18,-10 0-17,-7 2 11,-6 1-8,2 18 2,-31-23 10,6 21-7,-7 2 10,1 10 1,-6 0 7,6 7-11,-3 2 9,10 4-11,5-3 8,8 3-10,9-4 8,2-19-19,19 25 10,2-19 1,6-4 0,6-4 0,0-6-1,3-5 9,-1-3-19,-4-5 19,-6 2-19,-2-2 20,-13 3-20,-10 18 10,-2-29-7,2 29-1,-41-9 11,12 13-1,0 5 9,-5 3-20,5 3 19,2 1-9,6 3 7,13 0-8,6 0 8,6-1-18,-4-18 11,36 25 0,-9-19-1,2-1 0,2-8-1,0-3-1,0-6 1,-4-3 10,-6 1-18,-21 14 17,21-31-17,-21 31 18,-7-27-15,7 27 17,-37-17-16,8 15 7,-6 2 1,1 4-1,-1 2 9,4 5-19,4 1 17,8 7-19,7-1 18,12 1-18,0-19 17,27 31-18,-4-18 10,6-7 0,2-4-2,0-8-1,0-5 0,-2-3 8,-4-3-18,-8-3 17,-5 1-16,-5-4 18,-7 23-17,-11-33 20,11 33-17,-41-17 8,18 17-2,-6 0-30,10 13-77,-6 3-16,13 5 10,3 2-17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41.34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 contextRef="#ctx0" brushRef="#br0">189 143 7,'0'0'95,"-17"-19"0,17 19 10,-31-10-47,31 10-1,-39 4-8,39-4-5,-44 21-4,44-21-13,-35 27-2,25-6-22,10-21 14,-7 33-21,7-33 15,29 27-19,-6-19 7,4-4-10,4-6 10,1-4 10,-3-4-10,-2-5 10,-7-2-18,-7-1 18,-5-1-14,-8 19 17,-4-31-15,4 31 9,-31-19-5,6 19 6,-8 2 2,2 9 0,-3-3 5,5 11-17,2-3 15,9 7-18,5 0 15,13-2-16,0-21 15,29 33-16,-2-21 10,2-7-2,7-7 0,1-5-1,0-7-6,-1-5 16,-9-2-17,-7-4 16,-7 0-14,-7 1 16,-12 5-14,6 19 8,-33-29 0,8 22-9,-11 5 8,-1 9 1,0 1-1,3 9-10,5-1 15,6 5-8,7-2 6,8 1-7,16-1 9,-8-19-17,39 23 15,-10-19-5,7-2-1,1-10 9,0-5-16,1-7 15,-7-3-16,-4-2 7,-8-2-7,-7 4 9,-10 0-8,-2 23-2,-23-29 10,1 23-7,-7 4 7,-5 8 1,1 4-1,-2 9 8,4 0-9,6 2-2,10 1 9,9 3-9,10-4 8,-4-21-8,35 31 8,-6-24-17,9-3 16,-1-11 3,1-1-18,-3-8 16,-2-3-16,-8-8 16,-6 0-16,-9 0 10,-10 0-7,-8 2 0,-11 4 10,-8 4-8,-6 3 9,-2 8-9,-5 4 9,3 6-1,1 4-2,9 2 0,9 7-1,9 2 5,11 2-16,-2-21-15,27 33-96,-6-27-1,8-2-5,-4-12 0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43.013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 contextRef="#ctx0" brushRef="#br0">0 27 66,'0'0'110,"0"0"3,25 17-3,-25-17-73,44 4-10,-13-6-5,12 4-16,9-2-9,5-9-20,9 9-43,-6-10-43,1-2-5,-3-5 0</inkml:trace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43.59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 contextRef="#ctx0" brushRef="#br0">403 237 34,'0'0'103,"19"-4"-1,-19 4 1,25-6-62,-25 6-15,27-27-5,-15 6-6,-12 21-5,19-42-2,-13 20-1,-8-3-1,-2 4-1,-11-2 1,-3 6 0,-12 1 1,-5 7 2,-11 3 2,1 12 0,-13 5 0,1 10 0,-1 1-1,10 12 0,3-1-1,14 4-1,10-1-2,23-3 0,15-4 0,14-8-3,12-5-7,5-11-12,14 5-27,-12-20-76,6 3-5,-12-11-2,0-3-2</inkml:trace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44.028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 contextRef="#ctx0" brushRef="#br0">358 247 23,'12'-19'93,"-12"19"4,21-35-7,-21 6-56,8 10-3,-12-10-5,4 10 0,-15-8 1,3 8-2,-17-6 1,0 15 0,-15-7-1,7 17 0,-15-2-4,8 17-3,-2 4-4,9 12-3,8 4-2,14 9-1,9-1-3,14-1-1,11-7-2,12-6-1,9-8-1,5-13-2,5-10-4,-2-14-9,2 3-20,-19-24-47,7 12-48,-18-10-1,-1 5-3</inkml:trace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45.357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 contextRef="#ctx0" brushRef="#br0">320 33 101,'0'0'93,"0"0"3,-4-27-33,4 27-23,-30-4-3,10 10-4,-16-6-2,7 16-1,-10-7-2,3 14-4,-3-5-4,6 11-2,4-2-4,12 5-5,9-5-2,12 2-3,12-6-2,14-7-2,7-5-4,7-9-3,5-4-4,-1-13-5,6 1-6,-12-18-10,-1 14-11,-16-20-18,6 9-53,-14 2 0,-7 0 2,-1 6 5</inkml:trace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29:45.873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 contextRef="#ctx0" brushRef="#br0">395 147 66,'21'-4'100,"-21"4"3,25-11-1,-25 11-44,21-12-32,-3 6-5,-18 6-7,19-25-2,-19 25-3,6-27-2,-6 27 1,-10-23-1,-9 8 4,0 7 0,-14-4 3,0 12 1,-13-3 1,0 16 2,-12-1-1,6 13 1,-4 4-4,11 11 0,1-1-4,17 9-2,10-8-2,17-5 0,15-8-2,16-8-3,11-15-1,7-10-1,10-11-5,-5-12-9,4 0-17,-19-19-44,3 9-53,-17-9-2,-4 8-1,-13-1-1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1:26.27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16BE1CE-BDC5-4116-BCB6-F783BDA9E3B8}" emma:medium="tactile" emma:mode="ink">
          <msink:context xmlns:msink="http://schemas.microsoft.com/ink/2010/main" type="inkDrawing" rotatedBoundingBox="8722,-1716 21888,3237 17592,14657 4425,9704" shapeName="Other"/>
        </emma:interpretation>
      </emma:emma>
    </inkml:annotationXML>
    <inkml:trace contextRef="#ctx0" brushRef="#br0">-1 0 36,'0'0'70,"0"0"-22,0 0-6,0 0 0,-6 23-10,6-23-4,10 25-4,-10-25-8,21 29-4,-21-29-1,27 37-3,-11-12 1,3 4 2,0-2 0,2 9-2,-1 1 2,3 5 0,-2 1-4,8 7 3,-6-4-3,6 6 2,-4 2-2,4 2 1,-2 6 2,4 7-3,-2-1 2,5 7-3,-1 10 1,2 11-4,3 6 1,1 4-2,3 6-4,-1 6 3,1 9 2,1 6-2,3 2 2,4 4 0,-2-1 1,6 5 0,2 0 1,4 3 0,7 1-3,1-1 4,3 3-4,1 1 2,1-1-3,0 1 2,0 0-3,1 5-3,-1 1 3,2 2-1,2 8 0,2 3 0,4 5-1,0 3 1,11 6-1,-1-3 4,5 7-5,-1 2 4,5-2-3,2 3 3,2 5-7,-2 2 1,-4 5 0,3 3 3,-1 1-2,2 0 2,4-3-3,0 1-2,-2-2 7,2-5 0,4-2 1,3-6-3,-1-6 1,2 2-3,5-8 5,6-3 1,6-10-1,4-8 2,4-8-3,2-9 4,1-8 1,3-9-4,3-11 3,-1-10-4,3-5 4,2-7-5,0-10 6,3-4-6,6-8 3,1-9 1,4-11-1,0-7 1,-2-15 0,5-8-1,-1-15 0,7-15-1,2-12 0,1-12-1,-1-13 1,0-12-2,3-9 0,5-12 2,3-7-5,1-11 5,-2-16-4,0-11 4,0-12-3,-2-5 2,4-13 0,0-6 0,-4-4 2,-8-5-3,2 1 3,-9-1-2,-2-1 4,-3-9 1,-7-4-2,-9-11-2,-7-5 0,-3-11 3,-6-4-3,-6-9 2,-4-3-2,-5-3-4,-4 4 2,-3 1 2,3 1 0,-2-1-2,0-1 3,-1 1-1,-1-5-4,-2-8 2,-8-6-2,-2-5-1,-9-1 0,-4-3 1,-2 5 0,-6-3-1,2 9 6,-4 6 0,0 13-2,0 10-2,-4 14-2,-3 5-9,-1 14-7,-3 6-11,3 19-10,-9-2-18,7 11-38,-1 1-8,-1 7 2,3 4 16</inkml:trace>
  </inkml:traceGroup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1:41.389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F91915F-56BA-46BA-AD62-E4A15406BC4A}" emma:medium="tactile" emma:mode="ink">
          <msink:context xmlns:msink="http://schemas.microsoft.com/ink/2010/main" type="inkDrawing" rotatedBoundingBox="17170,-1189 20620,8363 13436,10958 9986,1405" semanticType="enclosure" shapeName="Other">
            <msink:sourceLink direction="with" ref="{B3BF105A-9501-4BD0-9A46-6A76630D4784}"/>
          </msink:context>
        </emma:interpretation>
      </emma:emma>
    </inkml:annotationXML>
    <inkml:trace contextRef="#ctx0" brushRef="#br0">0 613 30,'0'0'75,"7"25"4,-7-25-8,12 31-40,-2-10-1,-1 0-7,3 2-3,-3-2-3,3 3-4,-4-1-2,3 2 0,-3 0-1,2 6 0,-3 1 1,3 7 3,-4 5 1,7 6 1,-5-1-1,7 3-1,-5-4-2,5 2-1,-1-6-5,3-3-1,-3-3-2,1-1-1,-3 2 0,3 3 2,-3 2 0,3 3-2,-3-1 3,3 0-2,-5-3 2,3-1-3,1-5 3,-1-1-5,3-5 1,-1 0 1,-1 0-1,3 2 1,-2 3-3,-1 1 3,1 3-2,-5-3 1,0 3-2,-1-3 1,-1 2-1,0-1 1,1 3 0,1 3-1,3-2 0,-1 1 0,3 5-1,-1-2 3,1-1-3,-1 1 2,-1 0 2,1-3-2,1 3 3,-1 2-2,1 2 1,1 6-3,1 2 3,0 2-2,1 3-1,1-1 1,-2 2-2,-1-1 2,1 1 0,0 1 2,-1 1-1,1 1 3,-1 1-2,5 7 2,2 0 4,2 4-6,0-5 4,0 3-4,0 0 2,2 0-3,-4 0 2,2 0-4,-5 0-1,-1 2 2,0 4-2,2 2 4,-1 2-4,1 0 2,4 5-1,0-3 1,2 3-1,2-1 1,2 0-1,2 3 2,1-1-2,-1 3 1,2 0-1,3 1 3,3 5-2,-1 0-2,1-4 3,1-5-4,-1 1 4,1-7-3,-3-2 4,1-2-4,-5-4 1,3 2 2,-3 0-1,0 4 2,5 0-3,1 3 2,-1-3-2,1-2 3,-1-4-3,-1 2 1,1-4-1,-1 0 1,-1-2-1,-3 4 2,4 2-2,3 6 2,2-2-2,-1-2 4,1 0-4,-1-4 4,1-4-3,0-4 2,-3-7-2,3 3 2,-3-3-3,3 0-4,0 1 4,-1 3-3,1-1 3,2 1-3,-5 1 3,3-7-3,-7 1 4,3-5 1,-1-2 0,3 0 1,-3-4 0,1 0 0,1-2-1,1 2 1,-1-5-1,5 3 1,-6-4-1,3-4 2,1-3-3,-5-4 4,5-1-2,0-5 1,-1 0-1,3 0-1,0-4 1,-1 0-5,1-4 4,0-1-6,-3-5 5,-1-3-4,0-8 5,-5-4 0,0-2 0,-1-4 3,1-6-2,5-7 4,-1-2-4,3-4 3,2-6-4,3-2 2,1-2-2,4-7 1,2-2 1,3-1-3,-3-5 1,6-2-1,0-6 0,3-7-1,-1-3 2,1-5-1,-1-4 1,-2-4-2,3 0 2,-5-8 0,2-3 2,-1-1 0,-3-5-1,0-4 1,-4-6-2,-2-4 2,-2-4-2,-3-3 1,-5-5-3,0-1 1,-3 0-1,1 1 0,-3 1 1,-2-2 0,3-1 1,-1 1-2,0 0 3,-1 3-3,-3-5 2,0-4 2,3 2-2,-3-2 2,-2-2-2,-2-2 2,0-4-1,-2-4 1,-2-1 0,0-1-2,0-5 3,-4 1-3,0-5 3,1-4-3,-3 2-1,2-2 6,-2 3-5,1 3-1,5 2 0,2 5 1,0 2 0,0 3-2,0 1 6,0 4-10,2 0 4,1-2 1,-6 2-1,1 0 0,0 4 0,2 4 1,-2 2-2,2 3 2,0 3 3,-2-3 0,0 1-3,0 3 2,0 0-2,2 3 1,-4 5-1,0 0 0,-3 4-2,3 6-1,-2 7 3,-2 3-1,0 7 0,-5 2 2,3-2-4,-3 8 3,-1 3-3,-1 3 3,1 5-5,-3 1 3,2 7-4,1-2 3,1 8-3,-3 0-8,3 13-17,-9-7-64,7 17-25,-12 0-4,0 27-2</inkml:trace>
  </inkml:traceGroup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3:44.47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C55C03B-C92D-4F3F-87A5-F27AF3BAD921}" emma:medium="tactile" emma:mode="ink">
          <msink:context xmlns:msink="http://schemas.microsoft.com/ink/2010/main" type="writingRegion" rotatedBoundingBox="6363,1336 11194,734 11351,1999 6521,2601"/>
        </emma:interpretation>
      </emma:emma>
    </inkml:annotationXML>
    <inkml:traceGroup>
      <inkml:annotationXML>
        <emma:emma xmlns:emma="http://www.w3.org/2003/04/emma" version="1.0">
          <emma:interpretation id="{73BFCCE6-9122-4ABE-ACE1-E1BF89F39794}" emma:medium="tactile" emma:mode="ink">
            <msink:context xmlns:msink="http://schemas.microsoft.com/ink/2010/main" type="paragraph" rotatedBoundingBox="6363,1336 11194,734 11351,1999 6521,26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1DE48F-B4AB-4F5D-BB2F-A2C68E379809}" emma:medium="tactile" emma:mode="ink">
              <msink:context xmlns:msink="http://schemas.microsoft.com/ink/2010/main" type="line" rotatedBoundingBox="6363,1336 11194,734 11351,1999 6521,2601"/>
            </emma:interpretation>
          </emma:emma>
        </inkml:annotationXML>
        <inkml:traceGroup>
          <inkml:annotationXML>
            <emma:emma xmlns:emma="http://www.w3.org/2003/04/emma" version="1.0">
              <emma:interpretation id="{65C32F97-F88C-4EB0-AA0B-E478BA837C9B}" emma:medium="tactile" emma:mode="ink">
                <msink:context xmlns:msink="http://schemas.microsoft.com/ink/2010/main" type="inkWord" rotatedBoundingBox="6366,1358 6995,1280 7143,2465 6513,2543"/>
              </emma:interpretation>
              <emma:one-of disjunction-type="recognition" id="oneOf0">
                <emma:interpretation id="interp0" emma:lang="en-US" emma:confidence="0">
                  <emma:literal>T,</emma:literal>
                </emma:interpretation>
                <emma:interpretation id="interp1" emma:lang="en-US" emma:confidence="0">
                  <emma:literal>its</emma:literal>
                </emma:interpretation>
                <emma:interpretation id="interp2" emma:lang="en-US" emma:confidence="0">
                  <emma:literal>at,</emma:literal>
                </emma:interpretation>
                <emma:interpretation id="interp3" emma:lang="en-US" emma:confidence="0">
                  <emma:literal>of,</emma:literal>
                </emma:interpretation>
                <emma:interpretation id="interp4" emma:lang="en-US" emma:confidence="0">
                  <emma:literal>g,</emma:literal>
                </emma:interpretation>
              </emma:one-of>
            </emma:emma>
          </inkml:annotationXML>
          <inkml:trace contextRef="#ctx0" brushRef="#br0">109 420 98,'0'0'100,"0"23"2,0-23 3,11 18-53,-11-18-7,24 19-9,-24-19-8,27-4-8,-27 4-6,27-37-4,-16 1-4,-3-12-1,-8-6-5,-6-4-1,-2-2-1,-7 6 2,-4 2-2,-1 13 2,-3 12-1,0 16 1,0 13 1,2 17 1,3 16-2,-1 9 1,6 6-1,7 6-2,2-4 0,10-6-6,5-9 0,7-14-4,3-19 2,10-14-2,-4-17-1,4-7 2,-6-7 2,-2-1 5,-4 3 3,-4 3 6,-7 18 2,-8 18 4,0 0 3,0 0 2,-25 56 0,8-4 0,7 20-1,-7 14-5,7 11-2,-1 7-5,9 6-2,0-4-1,4-10-5,7-15 0,-3-19-5,4-20-2,-10-42-2,0 0-6,0 0-1,-4-48-3,-10 0 6,-1 5-1,-4-3 9,-1 6 6,3 11 5,0 9 13,17 20 7,-25-21 4,25 21 2,0 0 0,0 0-3,-8 23-4,8-23-3,21 20-5,-2-9-6,8-5-10,0-8-14,10 10-38,-4-16-69,1 4 0,-5-9-4,0 7 1</inkml:trace>
          <inkml:trace contextRef="#ctx0" brushRef="#br0" timeOffset="574.554">512 939 124,'0'0'104,"0"0"3,23-18-4,-23 18-56,10-38-22,-1 13-3,-5-6-6,4 6-3,-8-2 1,6 8-2,-6 19 2,0 0-2,0 0-1,0 0-2,-6 21-2,8 6-1,-2 4-5,4 5 2,5 5-3,-1 1 1,5-3-1,-1-1-3,3-7 3,-3-4-4,-2-6 6,-10-21-6,5 20 6,-5-20-7,0 0 5,-36 0 1,13-4 2,3 0 0,-5 2 2,2 2 0,2 0 0,21 0 1,-23 6-1,23-6 0,0 0-1,0 0 0,29 13-3,-8-11-3,10 2-14,-8-16-35,8 9-75,-4-9 1,4 2-5,-8-11-1</inkml:trace>
        </inkml:traceGroup>
        <inkml:traceGroup>
          <inkml:annotationXML>
            <emma:emma xmlns:emma="http://www.w3.org/2003/04/emma" version="1.0">
              <emma:interpretation id="{B3BF105A-9501-4BD0-9A46-6A76630D4784}" emma:medium="tactile" emma:mode="ink">
                <msink:context xmlns:msink="http://schemas.microsoft.com/ink/2010/main" type="inkWord" rotatedBoundingBox="10465,825 11194,734 11351,1999 10623,2090">
                  <msink:destinationLink direction="with" ref="{EF91915F-56BA-46BA-AD62-E4A15406BC4A}"/>
                </msink:context>
              </emma:interpretation>
              <emma:one-of disjunction-type="recognition" id="oneOf1">
                <emma:interpretation id="interp5" emma:lang="en-US" emma:confidence="0">
                  <emma:literal>92</emma:literal>
                </emma:interpretation>
                <emma:interpretation id="interp6" emma:lang="en-US" emma:confidence="0">
                  <emma:literal>Q</emma:literal>
                </emma:interpretation>
                <emma:interpretation id="interp7" emma:lang="en-US" emma:confidence="0">
                  <emma:literal>of,</emma:literal>
                </emma:interpretation>
                <emma:interpretation id="interp8" emma:lang="en-US" emma:confidence="0">
                  <emma:literal>9,</emma:literal>
                </emma:interpretation>
                <emma:interpretation id="interp9" emma:lang="en-US" emma:confidence="0">
                  <emma:literal>q,</emma:literal>
                </emma:interpretation>
              </emma:one-of>
            </emma:emma>
          </inkml:annotationXML>
          <inkml:trace contextRef="#ctx0" brushRef="#br0" timeOffset="1795.2956">4192-235 110,'29'-12'97,"-29"12"4,17-25-4,-3 6-69,-8-14-2,7 0-7,-7-7-5,2 1-5,-8 1-3,-4 3-3,-6 12 1,10 23-3,-40-6-2,13 27 1,-4 12-2,0 13 2,2 10-3,8 2 1,7 2 3,5-8-5,11-12 4,13-17-5,8-17 1,4-17 2,8-18 0,0-6 1,1-13-2,-5-2 5,-4 3-3,-4 7 8,-9 9 3,-3 12 3,-11 19 2,0 0 4,-11 19 1,7 16 2,-10 13-3,3 14-4,-1 11 1,3 12-10,-1 7 2,6 3-9,4 3 0,0-7-7,6-10 0,-2-16-5,7-11-6,-7-29-5,-4-25-6,0 0 1,0 0 1,2-48 4,-10 11 5,-9-5 8,-4 0 10,0 11 13,-6-2 11,27 33 5,-41-35 4,41 35 1,-27-2-2,27 2-3,-2 18-6,2-18-7,18 25-8,3-16-8,8 1-19,-4-16-41,15 2-64,-5-13-1,7 0-4,-3-8 0</inkml:trace>
          <inkml:trace contextRef="#ctx0" brushRef="#br0" timeOffset="2229.946">4587 345 220,'0'0'123,"22"-33"0,-3 20-3,-6-9-90,14 11-11,-2-3-7,2 7-5,-2 9-4,-3 7 0,-5 9-2,-5 9 1,-7 7-3,-10 7 2,-7 5-1,-9 2 1,-4-5-2,-4 1 2,0-7 0,2-5 1,2-7 2,6-9 0,19-16 2,0 0 2,-10 19-1,10-19 0,31-6 0,-8 1-3,4-1 0,4 2-2,5 4-5,-3-4-7,4 12-29,-14-12-91,8 6-2,-10-12-3,0-1-4</inkml:trace>
        </inkml:traceGroup>
      </inkml:traceGroup>
    </inkml:traceGroup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2:06.239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699E591-4478-4F06-8C86-53BB39C30941}" emma:medium="tactile" emma:mode="ink">
          <msink:context xmlns:msink="http://schemas.microsoft.com/ink/2010/main" type="writingRegion" rotatedBoundingBox="6509,706 25118,497 25284,15279 6675,15488"/>
        </emma:interpretation>
      </emma:emma>
    </inkml:annotationXML>
    <inkml:traceGroup>
      <inkml:annotationXML>
        <emma:emma xmlns:emma="http://www.w3.org/2003/04/emma" version="1.0">
          <emma:interpretation id="{E1D088A3-34E6-45D9-886D-4AF40734827A}" emma:medium="tactile" emma:mode="ink">
            <msink:context xmlns:msink="http://schemas.microsoft.com/ink/2010/main" type="paragraph" rotatedBoundingBox="6509,706 25118,497 25142,2678 6533,28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9ED01D-C987-4545-A038-521E1C3C7CE9}" emma:medium="tactile" emma:mode="ink">
              <msink:context xmlns:msink="http://schemas.microsoft.com/ink/2010/main" type="line" rotatedBoundingBox="6509,706 25118,497 25142,2678 6533,2887"/>
            </emma:interpretation>
          </emma:emma>
        </inkml:annotationXML>
        <inkml:traceGroup>
          <inkml:annotationXML>
            <emma:emma xmlns:emma="http://www.w3.org/2003/04/emma" version="1.0">
              <emma:interpretation id="{9A1A1DAD-7B35-455B-AA61-D8A9BD5AE882}" emma:medium="tactile" emma:mode="ink">
                <msink:context xmlns:msink="http://schemas.microsoft.com/ink/2010/main" type="inkWord" rotatedBoundingBox="6509,706 10939,656 10963,2805 6533,2855"/>
              </emma:interpretation>
              <emma:one-of disjunction-type="recognition" id="oneOf0">
                <emma:interpretation id="interp0" emma:lang="en-US" emma:confidence="1">
                  <emma:literal>Linear</emma:literal>
                </emma:interpretation>
                <emma:interpretation id="interp1" emma:lang="en-US" emma:confidence="0">
                  <emma:literal>Limas</emma:literal>
                </emma:interpretation>
                <emma:interpretation id="interp2" emma:lang="en-US" emma:confidence="0">
                  <emma:literal>Lineate</emma:literal>
                </emma:interpretation>
                <emma:interpretation id="interp3" emma:lang="en-US" emma:confidence="0">
                  <emma:literal>Lineal</emma:literal>
                </emma:interpretation>
                <emma:interpretation id="interp4" emma:lang="en-US" emma:confidence="0">
                  <emma:literal>Limeade</emma:literal>
                </emma:interpretation>
              </emma:one-of>
            </emma:emma>
          </inkml:annotationXML>
          <inkml:trace contextRef="#ctx0" brushRef="#br0">-3327-11871 98,'2'-42'96,"-4"8"2,4 8-2,-2 26-65,4-19-3,-4 19 1,11 40-7,-1 5-6,-4 17-2,1 23-3,-5 29-3,0 18 1,-10 27-4,-3 11-7,-8 13 0,-5 8-2,-7-1-5,1-12-2,0-23-6,0-29-7,9-26-4,-2-37 1,16-29 0,7-34 2,2-25 4,3-18 2,8-1 7,3-7 4,1 10 6,1 3 2,-1 17 7,0 14 2,-17 7 1,31 26 4,-20 2-1,6 14 3,-2-2-2,6 9 1,5-8-4,5 1-2,3-16-3,5-7-3,7-17 0,-1-15 0,4-12-1,2-12-2,-6-11 0,-1-10 0,-3-1 1,-5-3 0,-7 5 4,-3 8 0,-11 8 6,-2 18 2,-13 23 2,0 0 2,0 17 0,2 24 1,-4 9-4,10 14-1,5 4-9,10-2-7,9 0-20,6-19-36,9-9-51,2-23-6,0-19 0,-5-26-6</inkml:trace>
          <inkml:trace contextRef="#ctx0" brushRef="#br0" timeOffset="171.8808">-2499-10872 223,'-25'17'117,"1"-4"-12,10 10-1,5-6-109,17 6-21,-8-23-76,35 24-5,-8-20-6,5-4-2</inkml:trace>
          <inkml:trace contextRef="#ctx0" brushRef="#br0" timeOffset="1048.6786">-2157-10026 57,'0'0'88,"-21"10"7,21-10-2,0 0-51,-25-15-1,25 15-5,4-46-4,9 12-7,1-15-5,6-4-5,-1-5-3,8 1-6,-3-1 0,5 7-3,-3 7 0,2 18 0,-7 14-1,-2 22 1,-4 20-1,-4 15 0,-3 16-2,-2 7 2,-3 5-4,1-3 1,2-9 0,3-14 0,5-21-1,3-20 1,5-21 0,3-17-1,3-15 2,2-12-2,1-1 2,-1-5-2,0 7 2,-5 11-2,-5 13 2,-5 15 0,-15 19 1,16 17 0,-13 17-1,-3 11 1,2 8 0,4 4 1,7-1-1,8-3 1,7-9-1,12-12 0,7-17 1,8-15 0,3-17 0,5-15-1,-3-15 1,-1-8-3,-6-8 1,-6-3-4,-9 0 2,-10 4-3,-9 9 1,-10 8-2,-9 14 1,-9 11 1,-8 10 2,-6 14 4,-7 11 3,-2 13 2,-2 10 0,4 13 4,1 6-1,12 9 2,6-2-3,13 2-1,15-5-7,11-8-7,16-8-19,3-17-84,19-13-7,8-18-4,5-11-1</inkml:trace>
          <inkml:trace contextRef="#ctx0" brushRef="#br0" timeOffset="2095.6002">-248-10094 48,'0'0'85,"23"-11"0,-16-12 3,1-7-58,3 0 0,-3-10-6,-1 6-4,-5-7-4,0 7-4,-9 0-1,-3 7-5,-9 3 1,-5 12-1,-8 5 1,-6 12 0,-4 9 2,-3 10 1,-2 10-1,5 13 1,3 6-3,8 6 0,9-1-3,14-3 0,12-6-5,15-9 2,11-12-2,10-16 0,11-14-1,2-17-3,5-9-1,-3-14-2,-4-1-1,-8-10-2,-5 5 2,-13 1 0,-8 11 1,-12 6 3,-7 13 1,2 17 4,-24-2 1,5 19 3,-2 8 1,0 7 1,4 2-1,6 4 2,5-4-1,12 0-1,9-14-1,10-4-1,13-13-1,9-6-2,8-11-1,3-10-2,4-3-1,-1-9 0,-3 1 0,-7-5-2,-7 4 1,-14 4 1,-7 4 1,-14 7 1,-9 21 3,-5-19 1,-12 21 1,-4 9 3,-6 8 0,7 6 2,-3 3 0,8 2-1,7-2 0,10 3 0,11-9-1,14-1-1,11-11-2,9-3 0,8-9-2,5-3 1,0-7-2,1-7 0,-6-1-1,-10-1 0,-7-2 1,-14 0-1,-12 5 1,-12 18 0,-12-23 1,-14 21 2,-10 10 3,-4 12 4,-7 5 0,4 11 2,3 3-2,10 9 1,11-3-2,21 8 0,17-6-7,17-7-11,20-1-17,7-16-92,20-8 2,5-17-4,7-13-1</inkml:trace>
        </inkml:traceGroup>
        <inkml:traceGroup>
          <inkml:annotationXML>
            <emma:emma xmlns:emma="http://www.w3.org/2003/04/emma" version="1.0">
              <emma:interpretation id="{C1935CD4-34F3-4BCB-8F47-DC9648E68B11}" emma:medium="tactile" emma:mode="ink">
                <msink:context xmlns:msink="http://schemas.microsoft.com/ink/2010/main" type="inkWord" rotatedBoundingBox="12911,1367 15814,1335 15830,2746 12927,2778"/>
              </emma:interpretation>
              <emma:one-of disjunction-type="recognition" id="oneOf1">
                <emma:interpretation id="interp5" emma:lang="en-US" emma:confidence="1">
                  <emma:literal>Real</emma:literal>
                </emma:interpretation>
                <emma:interpretation id="interp6" emma:lang="en-US" emma:confidence="0">
                  <emma:literal>Peal</emma:literal>
                </emma:interpretation>
                <emma:interpretation id="interp7" emma:lang="en-US" emma:confidence="0">
                  <emma:literal>peal</emma:literal>
                </emma:interpretation>
                <emma:interpretation id="interp8" emma:lang="en-US" emma:confidence="0">
                  <emma:literal>Beal</emma:literal>
                </emma:interpretation>
                <emma:interpretation id="interp9" emma:lang="en-US" emma:confidence="0">
                  <emma:literal>Read</emma:literal>
                </emma:interpretation>
              </emma:one-of>
            </emma:emma>
          </inkml:annotationXML>
          <inkml:trace contextRef="#ctx0" brushRef="#br0" timeOffset="4205.0842">3145-10759 91,'1'-18'97,"-1"-1"5,2 2 0,-2 17-59,0 0-3,-3 19-6,-9 1-7,10 31-3,-11 12-7,9 18-10,-5 11-3,5 9-10,2-3-8,-2-13-5,10-2-17,-13-28-14,7-10-19,0-45-12,-23 17 9,2-45 16,0-6 16,-7-23 12,-2-9 23,2-10 19,1-9 26,6-5 17,4-9-1,12 9-9,1-10-7,13 15-4,5-6-5,12 10-4,4-2-5,10 15-3,9 5-4,8 9-4,1 10 0,6 18-3,-1 16-1,-3 23-2,-7 20-2,-8 19 0,-14 15-2,-16 21 6,-12 7-9,-14 7-4,-8 2-7,-13-6-5,-4-4-3,-3-20-5,3 0-3,-6-33-3,14-9 6,-4-20 7,15-12 8,0-12 6,11-7 6,0 2 3,8-3 5,-2 20 2,19-19 3,-2 28 0,-6 10 0,8 17 0,-4 6 1,10 16 2,-2 1-3,5 9 0,4-6-4,12 0-1,7-14-2,7-13 0,10-19-2,6-15-2,-1-18 1,1-18-4,-6-15-1,-9-14-2,-8-6-1,-14-3-3,-12 3 0,-12 2-1,-9 9 1,-12 14 1,-9 11 2,-9 17 4,-6 9 6,-6 14 3,-5 11 3,3 13 3,2 10 0,10 15 2,7 3-2,17 12-1,12-4-7,16 0-5,16-3-17,9-22-28,21-7-69,2-21-6,5-16 0,1-18-4</inkml:trace>
          <inkml:trace contextRef="#ctx0" brushRef="#br0" timeOffset="5095.7705">4641-10092 39,'0'0'80,"22"-36"3,-7 12 0,-5-12-56,-6-9 0,1 5-8,-7-7-4,-1 7-2,-9 0-1,-5 10-2,-7 4-1,-3 11-1,-9 7 1,0 16 3,-5 7 0,3 17 1,-5 7-1,9 14-1,2 4-1,11 5-2,8-5-2,11-2-3,9-12-3,12-11 1,9-17-1,10-15 1,6-17-2,3-13 2,2-11 0,-2-8-2,-1-6 1,-9 2 0,-5 4 1,-9 7-1,-12 12 1,-5 13 1,-6 17 3,0 0 2,-34 38 1,17 3 2,-2 1 1,8 9 1,1-4-1,16 2 2,13-11-4,15-10-1,11-16-2,16-12-1,7-17-2,11-19-1,8-17 1,4-13-3,-3-15 0,1-16-6,-2-5 0,-9-5-6,-7 5-3,-14 1-1,-14 16-1,-16 4 0,-14 19 1,-20 11 6,-16 23-1,-15 11 8,-9 18 2,-14 18 4,-5 13 4,-7 29 7,-3 7-2,8 23 0,2 5 3,15 15-1,11 1 1,25 5-2,17-9-5,30-8-5,19-13-4,21-16-5,22-12-20,5-31-67,20-15-23,3-22-5,-3-16 1</inkml:trace>
        </inkml:traceGroup>
        <inkml:traceGroup>
          <inkml:annotationXML>
            <emma:emma xmlns:emma="http://www.w3.org/2003/04/emma" version="1.0">
              <emma:interpretation id="{0F0A1BC7-09D5-4B3F-B2A1-45CB8407ADF0}" emma:medium="tactile" emma:mode="ink">
                <msink:context xmlns:msink="http://schemas.microsoft.com/ink/2010/main" type="inkWord" rotatedBoundingBox="17647,1191 25141,1208 25138,2779 17644,2763"/>
              </emma:interpretation>
              <emma:one-of disjunction-type="recognition" id="oneOf2">
                <emma:interpretation id="interp10" emma:lang="en-US" emma:confidence="1">
                  <emma:literal>Arithmetic</emma:literal>
                </emma:interpretation>
                <emma:interpretation id="interp11" emma:lang="en-US" emma:confidence="0">
                  <emma:literal>trithmetie</emma:literal>
                </emma:interpretation>
                <emma:interpretation id="interp12" emma:lang="en-US" emma:confidence="0">
                  <emma:literal>triThmetie</emma:literal>
                </emma:interpretation>
                <emma:interpretation id="interp13" emma:lang="en-US" emma:confidence="0">
                  <emma:literal>trithmetu^e</emma:literal>
                </emma:interpretation>
                <emma:interpretation id="interp14" emma:lang="en-US" emma:confidence="0">
                  <emma:literal>triThmetu^e</emma:literal>
                </emma:interpretation>
              </emma:one-of>
            </emma:emma>
          </inkml:annotationXML>
          <inkml:trace contextRef="#ctx0" brushRef="#br0" timeOffset="6564.5805">7595-9933 115,'0'0'96,"0"0"2,5-34-3,7-2-69,3-24-3,9-12-2,3-19-5,9-15-7,1-11-2,7-7-7,3-3-1,0-1-1,1 7 0,-5-2-1,-3 11 0,-10 18 0,-6 13 2,-5 17 5,-11 13 2,-2 22 3,-6 29 2,-10 21 3,-3 28 0,2 27 3,-5 12 1,7 28 1,3 12-7,8 14-2,10 5-4,10 0-1,10-7-4,8-13-5,7-10-7,2-26-7,8-14-7,-14-34-26,1-16-58,-14-25-6,-11-17 3,-11-17-1</inkml:trace>
          <inkml:trace contextRef="#ctx0" brushRef="#br0" timeOffset="6752.1091">7921-10413 174,'0'0'112,"0"0"-2,8-21-2,17-1-68,12 5-20,7-10-10,7 1-21,7 7-39,1-2-53,-6 4-6,-8 4-2,-9 7-4</inkml:trace>
          <inkml:trace contextRef="#ctx0" brushRef="#br0" timeOffset="7533.3724">8645-10092 100,'-21'-24'88,"27"3"-2,-4-15-1,5-13-67,10-6-1,2-11-5,0 0-7,0-6 0,-2 0-4,-4 10 2,-5 7-3,-5 17 0,-4 4 0,1 34 0,-12-18 1,12 18-1,-17 26 2,13-7 0,4 9 0,8-5 0,7 5 0,8-9-1,9-4 0,8-3-1,5-7 0,6 1-3,-2-6 1,0-2 1,-5 0-1,-7 0 0,-10 0 1,-27 2 1,19 10-2,-19-10 3,-29 28 1,1-3 2,-6 5 3,-4 4 2,4 7 3,2 1-1,11 1 2,8-5-2,17 0 1,15-10-4,13-5-3,9-14-2,10-7-3,8-11 0,0-10-1,1-7 2,-3-7-3,-4-2 3,-10-3 0,-9 4 6,-8 5 3,-12 7 2,-14 22 3,0 0 2,0 0 1,-12 30 0,5 10-1,-1 1-5,12 14-2,7-2-9,14-2-9,13 0-26,-1-23-56,18-7-26,0-25-4,5-17-1</inkml:trace>
          <inkml:trace contextRef="#ctx0" brushRef="#br0" timeOffset="7705.2526">9799-10872 257,'-36'-19'125,"4"6"-1,7 19-1,7 1-96,12 10-2,8 8-31,-2-25-31,28 39-80,-1-29-5,8 9-2,5-15-3</inkml:trace>
          <inkml:trace contextRef="#ctx0" brushRef="#br0" timeOffset="8158.4086">10256-10709 156,'0'0'108,"-21"13"3,14 8-5,-8 3-62,13 29-6,0 4-15,9 13-13,5 11-17,3-2-14,9 8-20,-5-17-41,8-8-27,-3-16-3,-3-22 2</inkml:trace>
          <inkml:trace contextRef="#ctx0" brushRef="#br0" timeOffset="8674.0505">9982-10728 140,'27'-38'98,"7"-6"-4,11-3-3,8 6-65,3-12-2,7 17-4,-7-6-5,5 22 3,-14 8-7,-2 22 5,-9 12 3,-5 26 0,-11 8-3,-1 18-6,-6 7 2,-1 10-4,-3 1-2,3 3-5,-3-3-4,4-16-3,2-8 1,0-15 2,1-17 0,1-19-1,1-21 1,-1-21-1,2-12-1,-2-14-2,4-8 1,-4-1 0,6 1-1,-6 6 1,4 13 0,-8 12 1,-13 28 4,24-13 1,-18 30 1,-2 9 0,-2 16 1,1 7-1,1 4 0,6 0 0,1 0-4,4-8-2,8-5-4,-1-14-6,11-1-19,-9-16-68,4-5-4,3-6-3,-9-7 0</inkml:trace>
          <inkml:trace contextRef="#ctx0" brushRef="#br0" timeOffset="10242.9821">11525-10315 60,'14'-22'75,"-5"-12"3,8 7-1,0-1-51,-2-2-2,2 5-7,-2 2 2,2 14-2,-17 9 1,34 6-3,-34-6 0,25 47-2,-16-7-4,4 7-1,-3 2-5,3 0-1,0-4-5,-1-11 0,5-9-1,-17-25 1,36-6 0,-18-20-1,7-14 2,-2-5 0,3-8 2,1-2 0,-3 4 0,3 10 2,-7 10 2,1 16 1,-21 15 0,28 12 0,-20 12 0,0 14 0,-5 7-2,1 1 0,2 3-4,-1-10-2,11-5-4,1-15 1,9-13 0,2-19 0,8-14 0,-2-11 0,4-7 3,0-4 0,-4-2 4,0 6-1,-6 7 1,-1 13 1,-7 12 1,-20 13 1,29 17-2,-20 8 1,1 9-1,-1 3 0,6 5-3,2-6 1,10 0-2,5-12-1,9-7-1,3-13 1,5-10 1,4-11 0,-4-11-1,-2-8-6,0-7-3,-7-4-1,-2-3 0,-6-6-3,-11 9 2,-8-3-1,-11 15 6,-4 2 8,-19 16 11,-2 14 6,-13 8 5,1 26 5,-5-3 5,4 23 1,2-4-2,13 19-1,10-9-8,18 5-2,10-1-10,16-8-11,19-1-18,3-18-34,17-7-57,4-16-4,-1-13-1,-1-15-2</inkml:trace>
          <inkml:trace contextRef="#ctx0" brushRef="#br0" timeOffset="10868.013">13509-10749 172,'-8'-32'118,"12"7"2,9 1-2,10 22-75,13-15-10,15 15-7,7-4-16,8 4-19,8 14-38,-4-12-68,2 3-4,-6-1-1,-12 12-5</inkml:trace>
          <inkml:trace contextRef="#ctx0" brushRef="#br0" timeOffset="10680.5049">13669-10828 204,'0'0'119,"0"26"-4,-4 12 0,4 17-89,-5 7-2,8 15-14,-1 8-13,0-3-18,15-1-33,-9-21-59,3-7-2,-5-21-4,-6-32 0</inkml:trace>
          <inkml:trace contextRef="#ctx0" brushRef="#br0" timeOffset="11039.8954">14243-10473 246,'-3'66'126,"-5"0"-1,10 8-3,-2-8-99,13-4-13,10-9-31,-4-30-46,15-18-53,-6-31-4,2-21-2,-3-23 1</inkml:trace>
          <inkml:trace contextRef="#ctx0" brushRef="#br0" timeOffset="11180.5321">14410-10921 169,'-27'-19'104,"27"19"-3,-13 17-8,9 8-120,12 1-58,-3 2-16,10 5 1,2-5-7</inkml:trace>
          <inkml:trace contextRef="#ctx0" brushRef="#br0" timeOffset="11493.0434">14872-10551 156,'21'-15'106,"-8"-6"4,-1-11-2,-10 0-75,3 0-4,-10-6-6,1 12-1,-13-1-4,-4 12 1,-13 11-6,-4 20 1,-7-3-3,1 23 1,-3 1-3,6 13-1,5 1-1,17 5-1,13-9-1,19-1 0,21-8-2,17-6-4,14-6-12,1-16-31,15 1-83,-5-17-4,-3 2-2,-10-14-5</inkml:trace>
        </inkml:traceGroup>
      </inkml:traceGroup>
    </inkml:traceGroup>
    <inkml:traceGroup>
      <inkml:annotationXML>
        <emma:emma xmlns:emma="http://www.w3.org/2003/04/emma" version="1.0">
          <emma:interpretation id="{70553E07-9AFE-451E-9701-3A5FA1DD5294}" emma:medium="tactile" emma:mode="ink">
            <msink:context xmlns:msink="http://schemas.microsoft.com/ink/2010/main" type="paragraph" rotatedBoundingBox="6765,5622 21177,5236 21201,6132 6789,65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1C71065-C834-4833-A57D-FB9AFCA411EF}" emma:medium="tactile" emma:mode="ink">
              <msink:context xmlns:msink="http://schemas.microsoft.com/ink/2010/main" type="line" rotatedBoundingBox="6765,5622 21177,5236 21201,6132 6789,6518"/>
            </emma:interpretation>
          </emma:emma>
        </inkml:annotationXML>
        <inkml:traceGroup>
          <inkml:annotationXML>
            <emma:emma xmlns:emma="http://www.w3.org/2003/04/emma" version="1.0">
              <emma:interpretation id="{87816053-7F58-4C7A-A71C-23F010A90052}" emma:medium="tactile" emma:mode="ink">
                <msink:context xmlns:msink="http://schemas.microsoft.com/ink/2010/main" type="inkWord" rotatedBoundingBox="6765,5646 9235,5580 9258,6436 6788,6502"/>
              </emma:interpretation>
              <emma:one-of disjunction-type="recognition" id="oneOf3">
                <emma:interpretation id="interp15" emma:lang="en-US" emma:confidence="0">
                  <emma:literal>ask,</emma:literal>
                </emma:interpretation>
                <emma:interpretation id="interp16" emma:lang="en-US" emma:confidence="0">
                  <emma:literal>ax,</emma:literal>
                </emma:interpretation>
                <emma:interpretation id="interp17" emma:lang="en-US" emma:confidence="0">
                  <emma:literal>asx,</emma:literal>
                </emma:interpretation>
                <emma:interpretation id="interp18" emma:lang="en-US" emma:confidence="0">
                  <emma:literal>asx.</emma:literal>
                </emma:interpretation>
                <emma:interpretation id="interp19" emma:lang="en-US" emma:confidence="0">
                  <emma:literal>tsa</emma:literal>
                </emma:interpretation>
              </emma:one-of>
            </emma:emma>
          </inkml:annotationXML>
          <inkml:trace contextRef="#ctx0" brushRef="#br0" timeOffset="49261.7872">-1768-7024 19,'-19'-2'104,"19"2"5,0 0 2,0 0-52,17 26-15,-17-26-8,30 46-8,-7-20-8,11 8-5,4 2-6,7 4-2,0-1-8,-1-1-4,3 2-1,-6-8-7,-1 4-10,-13-14-20,-1 3-44,-13-4-28,-13-21 1,2 20 3</inkml:trace>
          <inkml:trace contextRef="#ctx0" brushRef="#br0" timeOffset="49464.8925">-1651-6469 136,'11'-26'117,"6"-10"0,6-19-19,7 4-59,-2-13-11,8 1-10,-2-1-14,0 2-17,0 16-21,-11 1-63,-2 11-18,-4 10-4,-6 7-1</inkml:trace>
          <inkml:trace contextRef="#ctx0" brushRef="#br0" timeOffset="50074.2962">-994-6490 30,'13'-21'97,"-13"21"3,10-37 0,-8 12-67,2 2-6,-4-1-10,0 24-3,3-32-3,-3 32-1,0 0 0,0 0-1,0 0 8,0 0-1,-3 30-2,4-5-6,1 1 3,4 4-6,0 2 2,5-1-5,4-1-4,2-4-4,2-1 4,2-6-1,1-2 1,-3-4-1,-2-2 2,-17-11-1,17 19 1,-17-19 2,-7 21-2,7-21 2,-30 19 0,11-12 1,-4-1 1,2 0 3,-1-4 1,5-1 1,17-1 0,-25-1 1,25 1 1,0 0-1,0 0-2,0 0-2,0 0-1,26-10-3,-7 14-6,0-8-18,10 10-55,-9-8-43,1-2-4,-2-3 0</inkml:trace>
          <inkml:trace contextRef="#ctx0" brushRef="#br0" timeOffset="47683.5845">-2877-6820 1,'0'0'41,"0"0"44,4-17 7,0 0-48,-4 17-8,0-34-3,1 15-6,-6-6-2,1 4-3,-7-3 1,1 3-3,-9 0-3,0 6-3,-9 0 1,0 9-1,-6 5 0,0 12-1,-6 4-3,2 15-1,2 4-2,4 13 0,4 4-4,7 4 0,8 0 2,7 0-2,12-4 0,9-10-3,8-7 2,3-15-2,8-11-3,2-14-1,2-11-4,-2-11 3,-4-6-2,-6-4 4,-3-2-2,-6 1 3,-6 7 6,-5 5-1,-6 8 1,0 19 1,-8-17-1,8 17 1,0 0 0,-7 29-1,9-9-1,5 7-1,7 1 0,8 2-2,8 4-9,6-7-16,17 5-63,0-9-31,6-8-4,-3-6 0</inkml:trace>
          <inkml:trace contextRef="#ctx0" brushRef="#br0" timeOffset="48699.2348">-2344-6550 48,'0'0'98,"0"0"2,0 0 0,-10-32-67,10 32-5,4-34-7,2 17-3,-6-8-5,2 8-2,-2-4-2,0 21-1,0-26 3,0 26-1,0 0-2,0 0-1,0 0-1,-12 17-1,8 4 2,4 7-3,2 2 1,2 4-3,4 2 2,3 0-3,2-4 1,4 0-4,2-3-1,0-5 0,0-3-1,-4-2 1,-4-2-1,-11-17 0,6 21 2,-6-21 0,0 0 1,-30 5 1,11-9 3,-2 3 0,0-3 3,2 2 1,1-2 0,18 4 1,-23 0 0,23 0-3,0 0 1,0 0-3,0 0-3,32 8-9,-7 3-22,-5-9-84,12 4-7,1-5 0,-3 1-4</inkml:trace>
        </inkml:traceGroup>
        <inkml:traceGroup>
          <inkml:annotationXML>
            <emma:emma xmlns:emma="http://www.w3.org/2003/04/emma" version="1.0">
              <emma:interpretation id="{72886314-CB99-48D6-BBAC-77A5947F3A63}" emma:medium="tactile" emma:mode="ink">
                <msink:context xmlns:msink="http://schemas.microsoft.com/ink/2010/main" type="inkWord" rotatedBoundingBox="9941,5605 11889,5544 11908,6137 9959,6198"/>
              </emma:interpretation>
              <emma:one-of disjunction-type="recognition" id="oneOf4">
                <emma:interpretation id="interp20" emma:lang="en-US" emma:confidence="0">
                  <emma:literal>+..</emma:literal>
                </emma:interpretation>
                <emma:interpretation id="interp21" emma:lang="en-US" emma:confidence="0">
                  <emma:literal>+.</emma:literal>
                </emma:interpretation>
                <emma:interpretation id="interp22" emma:lang="en-US" emma:confidence="0">
                  <emma:literal>t</emma:literal>
                </emma:interpretation>
                <emma:interpretation id="interp23" emma:lang="en-US" emma:confidence="0">
                  <emma:literal>t.</emma:literal>
                </emma:interpretation>
                <emma:interpretation id="interp24" emma:lang="en-US" emma:confidence="0">
                  <emma:literal>+:</emma:literal>
                </emma:interpretation>
              </emma:one-of>
            </emma:emma>
          </inkml:annotationXML>
          <inkml:trace contextRef="#ctx0" brushRef="#br0" timeOffset="50808.7083">-97-6750 88,'4'-19'113,"-4"19"6,0 0-5,19-8-67,-19 8-10,36-9-13,-12 3-8,10 4-6,2-2-6,2 1-5,6 3-12,-7-6-20,5 10-56,-10-6-31,-6 0 0,-5-2-3</inkml:trace>
          <inkml:trace contextRef="#ctx0" brushRef="#br0" timeOffset="51152.4755">138-7098 75,'3'23'113,"-3"-23"3,-2 36 2,-3-19-72,10 18-7,-6-1-16,6 12-5,-5-1-7,4 6-4,0 4-5,0-4-9,1 2-6,-1-14-19,7 7-26,-1-18-58,1-9-2,-11-19-1,25 13 15</inkml:trace>
          <inkml:trace contextRef="#ctx0" brushRef="#br0" timeOffset="51793.1389">1141-6817 130,'0'0'125,"0"0"3,0 0-1,0 0-76,0 0-9,0 0-15,9-20-11,-9 20-7,19 2-9,-19-2-9,24 5-23,-24-5-42,25-9-53,-25 9-5,36-12 2,-17 5-3</inkml:trace>
          <inkml:trace contextRef="#ctx0" brushRef="#br0" timeOffset="52043.1449">1666-6805 174,'28'-8'127,"-28"8"4,23-11-7,-23 11-85,0 0-14,24-11-15,-24 11-9,17-14-13,-17 14-18,23-13-42,-23 13-53,32-9-3,-13 3 0,-2 0-2</inkml:trace>
        </inkml:traceGroup>
        <inkml:traceGroup>
          <inkml:annotationXML>
            <emma:emma xmlns:emma="http://www.w3.org/2003/04/emma" version="1.0">
              <emma:interpretation id="{189065BE-915A-4FB8-8E61-F7B38FD0AEED}" emma:medium="tactile" emma:mode="ink">
                <msink:context xmlns:msink="http://schemas.microsoft.com/ink/2010/main" type="inkWord" rotatedBoundingBox="13414,5505 13479,6042 13164,6080 13100,5543"/>
              </emma:interpretation>
              <emma:one-of disjunction-type="recognition" id="oneOf5">
                <emma:interpretation id="interp25" emma:lang="en-US" emma:confidence="1">
                  <emma:literal>+</emma:literal>
                </emma:interpretation>
                <emma:interpretation id="interp26" emma:lang="en-US" emma:confidence="0">
                  <emma:literal>☺</emma:literal>
                </emma:interpretation>
                <emma:interpretation id="interp27" emma:lang="en-US" emma:confidence="0">
                  <emma:literal>Y</emma:literal>
                </emma:interpretation>
                <emma:interpretation id="interp28" emma:lang="en-US" emma:confidence="0">
                  <emma:literal>y</emma:literal>
                </emma:interpretation>
                <emma:interpretation id="interp29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53215.0782">3077-6937 28,'0'0'114,"0"0"3,0 0 2,0 0-54,0 0-9,18 0-16,7 3-11,-2-6-9,7 3-8,0-4-5,4 2-6,2 0-11,-4-7-23,6 7-65,-14-4-26,1-2 0,-25 8-3</inkml:trace>
          <inkml:trace contextRef="#ctx0" brushRef="#br0" timeOffset="53558.8512">3288-7181 156,'-6'17'116,"6"-17"0,-3 34-41,5 4-35,-6 1-11,8 12-10,-4 6-12,3 0-17,7 9-48,-1-6-54,3-11-7,-1-5-2,4-18-1</inkml:trace>
        </inkml:traceGroup>
        <inkml:traceGroup>
          <inkml:annotationXML>
            <emma:emma xmlns:emma="http://www.w3.org/2003/04/emma" version="1.0">
              <emma:interpretation id="{11CC90C3-F667-4E6A-ABA5-F754F1BEA3FC}" emma:medium="tactile" emma:mode="ink">
                <msink:context xmlns:msink="http://schemas.microsoft.com/ink/2010/main" type="inkWord" rotatedBoundingBox="14014,5376 17802,5411 17794,6264 14006,6229"/>
              </emma:interpretation>
              <emma:one-of disjunction-type="recognition" id="oneOf6">
                <emma:interpretation id="interp30" emma:lang="en-US" emma:confidence="0">
                  <emma:literal>anXnt</emma:literal>
                </emma:interpretation>
                <emma:interpretation id="interp31" emma:lang="en-US" emma:confidence="0">
                  <emma:literal>anXmt</emma:literal>
                </emma:interpretation>
                <emma:interpretation id="interp32" emma:lang="en-US" emma:confidence="0">
                  <emma:literal>anXn+</emma:literal>
                </emma:interpretation>
                <emma:interpretation id="interp33" emma:lang="en-US" emma:confidence="0">
                  <emma:literal>anent</emma:literal>
                </emma:interpretation>
                <emma:interpretation id="interp34" emma:lang="en-US" emma:confidence="0">
                  <emma:literal>anXm+</emma:literal>
                </emma:interpretation>
              </emma:one-of>
            </emma:emma>
          </inkml:annotationXML>
          <inkml:trace contextRef="#ctx0" brushRef="#br0" timeOffset="54449.5212">4316-7022 1,'0'0'65,"9"-29"21,-1 10-12,-8 19-41,0-30-2,0 30-8,-6-26-4,6 26-4,-13-27-2,13 27-3,-27-24 1,10 9-1,-3 1 2,-1 3 0,-6-2 4,3 9-2,-6 4 1,5 11 0,-7 1-2,5 14-1,-1 8-5,5 10 0,1 8-5,5 5 1,7 0-3,7-2 1,8-1-4,10-6 6,6-9-6,6-16 4,10-10-4,3-15-2,3-9 1,-3-8 1,-2-9 1,-8-3-5,-3-3 6,-9 2-3,-8 6 4,-6 1 2,-6 8 2,2 17-1,0 0 2,-17-11 1,17 11 1,-12 26 1,11-3 1,6 5-2,5 1-2,5 3-2,9 0-9,3-7-15,16 3-58,-1-11-36,3-10-2,2-5-5</inkml:trace>
          <inkml:trace contextRef="#ctx0" brushRef="#br0" timeOffset="55215.1808">4712-6620 90,'2'-21'98,"-2"21"-3,12-26-30,-11 3-35,-1 23-2,21-36-7,-4 25-2,-17 11 1,29-17-3,-29 17 2,28 5-3,-28-5-1,26 34-2,-18-5-1,3 7-5,-1 0 1,-1 5-6,-1-3 3,3-4-4,-2-8 5,1-9-3,-10-17 0,23-2 1,-12-18 1,0-11 4,2-8-8,1-7 3,1-3-5,0 2 3,2 2-4,-2 5 4,0 10-4,0 9 0,-15 21 5,25-9 1,-25 9-2,19 34 2,-12-2 3,1 7-5,-1 7-1,-1-3-16,9 6-28,-11-7-79,9-8-3,-2-10-1,-11-24-8</inkml:trace>
          <inkml:trace contextRef="#ctx0" brushRef="#br0" timeOffset="55824.582">5570-7257 68,'-6'-19'111,"6"19"3,0 0 3,0 0-66,-2 19-5,12 4-11,-3-4-10,12 15-5,2 4-7,13 9-3,6 6-6,5 5-1,6-1-6,2 0-1,0-3-5,-8-10-1,2-3-8,-15-18-12,1 4-23,-33-27-66,24 11 0,-24-11-4,0 0 8</inkml:trace>
          <inkml:trace contextRef="#ctx0" brushRef="#br0" timeOffset="56043.3531">5729-6684 183,'13'-32'120,"0"-12"0,8-3-19,-6-15-70,17 3-10,-4-7-5,3 2-9,1 5-9,-2 4-13,2 16-18,-9-3-44,1 14-44,-3 9-1,-21 19-2</inkml:trace>
          <inkml:trace contextRef="#ctx0" brushRef="#br0" timeOffset="56715.2575">6325-6571 51,'8'-25'94,"-8"-7"3,8 4 0,3-2-60,-5-8-5,9 12-8,-10-7 0,10 15-2,-7-1 2,-8 19-2,19-15-2,-19 15-3,15 17-4,-7 5-2,-3 7 2,1 6-7,-1 3 1,1 8-4,2-5 1,-3 3-3,3-10 3,-1-8-2,1-9-1,-8-17 1,17-2 1,-6-17 4,-1-13-6,3-6 4,-2-7-4,4-2 3,2 0-3,-1 7 1,1 8-3,0 11 1,-17 21 3,28-2-1,-15 23-1,-3 9 2,-3 10 2,-1 5-5,1 4-4,-3-3-22,9 6-51,-5-16-51,1-7 0,-1-12-5,-8-17-5</inkml:trace>
          <inkml:trace contextRef="#ctx0" brushRef="#br0" timeOffset="59277.8892">7413-6936 10,'-22'2'103,"22"-2"5,0 0 4,-21-5-55,21 5-3,0 0-9,0 0-9,0 0-9,0 0-7,17-6-6,2 6-6,2-2-3,7-2-6,4 2-5,4-5-5,4 7-7,-8-8-11,13 12-19,-17-2-67,6 0-2,-7 5-3,-6 1 4</inkml:trace>
          <inkml:trace contextRef="#ctx0" brushRef="#br0" timeOffset="59777.9024">7593-7209 5,'0'0'100,"0"0"2,0 0 3,0 0-42,-17 5-17,21 18-6,-10 0-10,10 14-6,-8 3-7,6 13-3,-4 2-8,6 1-4,-1 7-9,1-12-6,8 3-23,-9-12-74,7-14-4,1-9-2,-11-19 0</inkml:trace>
        </inkml:traceGroup>
        <inkml:traceGroup>
          <inkml:annotationXML>
            <emma:emma xmlns:emma="http://www.w3.org/2003/04/emma" version="1.0">
              <emma:interpretation id="{4DB21BD2-0C8C-436B-9E82-720DB3030D33}" emma:medium="tactile" emma:mode="ink">
                <msink:context xmlns:msink="http://schemas.microsoft.com/ink/2010/main" type="inkWord" rotatedBoundingBox="18467,5372 18980,5358 18999,6058 18486,6071"/>
              </emma:interpretation>
              <emma:one-of disjunction-type="recognition" id="oneOf7">
                <emma:interpretation id="interp35" emma:lang="en-US" emma:confidence="0">
                  <emma:literal>C</emma:literal>
                </emma:interpretation>
                <emma:interpretation id="interp36" emma:lang="en-US" emma:confidence="0">
                  <emma:literal>c</emma:literal>
                </emma:interpretation>
                <emma:interpretation id="interp37" emma:lang="en-US" emma:confidence="0">
                  <emma:literal>(</emma:literal>
                </emma:interpretation>
                <emma:interpretation id="interp38" emma:lang="en-US" emma:confidence="0">
                  <emma:literal>[</emma:literal>
                </emma:interpretation>
                <emma:interpretation id="interp39" emma:lang="en-US" emma:confidence="0">
                  <emma:literal>{</emma:literal>
                </emma:interpretation>
              </emma:one-of>
            </emma:emma>
          </inkml:annotationXML>
          <inkml:trace contextRef="#ctx0" brushRef="#br0" timeOffset="60606.07">8753-7189 35,'0'0'99,"0"0"3,17-11 1,-17 11-57,0 0-2,13-28-10,-13 28-5,9-29-5,-9 29-6,-2-30-3,2 30-3,-13-28-5,13 28-3,-28-17-2,7 17-1,-5 4 0,-1 5 1,-5 6 0,-4 10 0,2 7-1,0 11 1,-2 6 0,8 10 1,3 1-3,8 3 1,14-1-2,12-2 1,10-1 4,11-8-2,15-8-2,6-10-7,12-9-11,-3-18-30,6-4-68,-3-10-6,-5-13-2,-3-5-3</inkml:trace>
        </inkml:traceGroup>
        <inkml:traceGroup>
          <inkml:annotationXML>
            <emma:emma xmlns:emma="http://www.w3.org/2003/04/emma" version="1.0">
              <emma:interpretation id="{3D4A96FF-9022-4535-BE80-6991E5EF2C80}" emma:medium="tactile" emma:mode="ink">
                <msink:context xmlns:msink="http://schemas.microsoft.com/ink/2010/main" type="inkWord" rotatedBoundingBox="19611,5278 21177,5236 21201,6109 19635,6151"/>
              </emma:interpretation>
              <emma:one-of disjunction-type="recognition" id="oneOf8">
                <emma:interpretation id="interp40" emma:lang="en-US" emma:confidence="0">
                  <emma:literal>to</emma:literal>
                </emma:interpretation>
                <emma:interpretation id="interp41" emma:lang="en-US" emma:confidence="0">
                  <emma:literal>FO</emma:literal>
                </emma:interpretation>
                <emma:interpretation id="interp42" emma:lang="en-US" emma:confidence="0">
                  <emma:literal>Ed</emma:literal>
                </emma:interpretation>
                <emma:interpretation id="interp43" emma:lang="en-US" emma:confidence="0">
                  <emma:literal>if</emma:literal>
                </emma:interpretation>
                <emma:interpretation id="interp44" emma:lang="en-US" emma:confidence="0">
                  <emma:literal>Fo</emma:literal>
                </emma:interpretation>
              </emma:one-of>
            </emma:emma>
          </inkml:annotationXML>
          <inkml:trace contextRef="#ctx0" brushRef="#br0" timeOffset="61340.4876">9572-7075 51,'2'-17'99,"-2"17"2,13-27 3,1 1-65,6 5-2,3-11-6,9 4-8,4-6-3,4 1-6,1-1-3,5 6-9,-3 2-12,-9 3-17,8 14-37,-14-1-45,-9 4-3,-19 6-1,0 0 17</inkml:trace>
          <inkml:trace contextRef="#ctx0" brushRef="#br0" timeOffset="62043.6453">9623-6858 130,'-19'4'118,"19"-4"4,0 0-4,0 0-69,0 0-10,0 22-12,0-22-10,19 29-5,-2-10-5,6 5-2,3 6 2,7-1-7,2 5-6,-2-8-19,8 8-29,-7-11-68,-2-4 0,-5-8-3,-7-11-5</inkml:trace>
          <inkml:trace contextRef="#ctx0" brushRef="#br0" timeOffset="61715.5267">9620-7064 63,'0'0'109,"0"0"3,0 0 2,0 0-60,11 30-5,-11-30-12,30 29-10,-9-11-10,9 9-4,4-1-8,4 3-5,0 1-8,-1-6-9,5 7-15,-14-14-23,4 0-62,-11-4-4,-21-13 3,25 15 0</inkml:trace>
          <inkml:trace contextRef="#ctx0" brushRef="#br0" timeOffset="62637.4374">11074-6979 82,'13'-26'106,"4"1"-2,-7-5 1,-3-6-73,3 6-3,-9-6-9,3 6-6,-9-4-1,-3 5-2,-9-1 0,-6 4-1,-13 1-1,-3 12-2,-12 7 0,0 14 0,-12 11-2,1 16 3,0 16-3,7 16 2,8 6-3,11 8 3,17-3-3,13-3 1,16-5 6,16-13-2,10-17-6,13-18 1,6-16 0,4-17-3,-5-16-1,-3-12-7,-5-14-21,-14-13-32,-8-2-62,-9 1-4,-11 3 0,-9 8-2</inkml:trace>
        </inkml:traceGroup>
      </inkml:traceGroup>
    </inkml:traceGroup>
    <inkml:traceGroup>
      <inkml:annotationXML>
        <emma:emma xmlns:emma="http://www.w3.org/2003/04/emma" version="1.0">
          <emma:interpretation id="{31DC543C-A382-479F-8649-C67338F2CB5E}" emma:medium="tactile" emma:mode="ink">
            <msink:context xmlns:msink="http://schemas.microsoft.com/ink/2010/main" type="paragraph" rotatedBoundingBox="6590,7816 12158,7749 12171,8866 6603,89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F934FEE-7B7B-46B3-A04E-B409607D5967}" emma:medium="tactile" emma:mode="ink">
              <msink:context xmlns:msink="http://schemas.microsoft.com/ink/2010/main" type="line" rotatedBoundingBox="6590,7816 12158,7749 12171,8866 6603,8934"/>
            </emma:interpretation>
          </emma:emma>
        </inkml:annotationXML>
        <inkml:traceGroup>
          <inkml:annotationXML>
            <emma:emma xmlns:emma="http://www.w3.org/2003/04/emma" version="1.0">
              <emma:interpretation id="{47CD58AF-9A15-462F-9684-17018DD9C66F}" emma:medium="tactile" emma:mode="ink">
                <msink:context xmlns:msink="http://schemas.microsoft.com/ink/2010/main" type="inkWord" rotatedBoundingBox="6590,7816 12158,7749 12171,8866 6603,8934"/>
              </emma:interpretation>
              <emma:one-of disjunction-type="recognition" id="oneOf9">
                <emma:interpretation id="interp45" emma:lang="en-US" emma:confidence="1">
                  <emma:literal>Example:</emma:literal>
                </emma:interpretation>
                <emma:interpretation id="interp46" emma:lang="en-US" emma:confidence="1">
                  <emma:literal>Example :</emma:literal>
                </emma:interpretation>
                <emma:interpretation id="interp47" emma:lang="en-US" emma:confidence="0">
                  <emma:literal>Ex ample:</emma:literal>
                </emma:interpretation>
                <emma:interpretation id="interp48" emma:lang="en-US" emma:confidence="0">
                  <emma:literal>EX ample:</emma:literal>
                </emma:interpretation>
                <emma:interpretation id="interp49" emma:lang="en-US" emma:confidence="0">
                  <emma:literal>Err ample:</emma:literal>
                </emma:interpretation>
              </emma:one-of>
            </emma:emma>
          </inkml:annotationXML>
          <inkml:trace contextRef="#ctx0" brushRef="#br0" timeOffset="124080.3171">-3395-4880 1,'-7'17'86,"5"17"11,-6 0 4,3 11-66,1 17-1,-4 8-5,7 11-10,-5 2-6,4 4-3,-2-6-7,2-5 0,0-14-2,-1-16 1,3-18-2,0-28 2,0 0 0,0 0 2,2-28 4,3 3 1,-1 1 4,7 5 3,-11 19 2,23-17 2,-23 17-2,32 20-1,-13 1-4,9 9-1,3-3-5,8-1-2,3-1-5,5-2-4,6-10-9,-2-9-13,7-3-36,-8-8-61,-13-6-2,-8-1-1,-12-8 8</inkml:trace>
          <inkml:trace contextRef="#ctx0" brushRef="#br0" timeOffset="124752.2159">-3406-4741 69,'0'0'115,"0"0"1,-9-19-2,9 19-65,17-1-4,3 4-14,-1-5-8,13 6-6,2-2-11,8-4-14,5 6-28,-3-4-85,1-6-1,2 1-4,-7-7 1</inkml:trace>
          <inkml:trace contextRef="#ctx0" brushRef="#br0" timeOffset="124455.3248">-3353-4378 11,'0'0'107,"0"0"5,-17-8 4,17 8-55,0 0-8,0 0-14,0 0-12,26-2-6,-26 2-9,38-1-14,-8 1-19,1-12-42,1 5-53,6-3-4,-6-1 2,0 1 0</inkml:trace>
          <inkml:trace contextRef="#ctx0" brushRef="#br0" timeOffset="125299.1027">-2737-4439 62,'-21'-5'115,"21"5"-1,0 0 6,-28 7-69,35 12-12,-7-19-12,21 40-10,0-16-3,13 10-8,5 2-9,5-2-12,9 8-11,-8-10-14,10 4-24,-12 0-54,-7-14-3,-6 3 3,-13-14 59</inkml:trace>
          <inkml:trace contextRef="#ctx0" brushRef="#br0" timeOffset="125502.2386">-2596-4049 113,'4'-36'122,"9"-6"3,4-11-3,4-5-84,13-1-9,-4-5-17,4 5-21,2 12-33,-5 7-78,-3 8 0,-2 13-8,-9 6 6</inkml:trace>
          <inkml:trace contextRef="#ctx0" brushRef="#br0" timeOffset="126314.7788">-1785-4252 1,'0'0'35,"0"0"57,13-30-1,-5 11-47,-5 2-12,-5-5-4,4-1-9,-9 0-3,3 1-2,-9 1-2,1 4 0,-10 4-2,3 1-1,-9 9 0,1 6 1,-5 7-1,4 9-2,-3 3 1,7 10-3,1 2 1,8 8-2,6 0-2,5 1-1,8-7-1,9-4-1,10-7 0,3-12-2,12-8-2,1-12-3,9-6-2,-3-10 0,0-5 0,-7-4 1,-4-1 0,-11 1 3,-6 4 1,-12 3 5,-6 7 2,1 18 3,-19-19 0,19 19 2,-29 0 2,29 0 0,-24 22 4,18-1-1,2 0 0,8 5-2,6 5 0,7-1-2,7 0-3,8-4-3,6-3-11,4-13-20,7-9-85,4-1-1,-8-18-3,4 1-1</inkml:trace>
          <inkml:trace contextRef="#ctx0" brushRef="#br0" timeOffset="127361.7124">-1183-4212 1,'0'0'65,"0"0"35,0 0 0,-15-21-53,15 21-4,4-28-7,4 9-7,-5-5-5,7-3-5,1-1-5,2-1-2,2 1-5,4 5-2,0 8 0,0 4 3,0 7-4,2 12 1,-21-8 1,30 36-3,-17-10 1,0 6-1,-1 0-1,1 4-3,-2-2 1,1-5-1,-1-5 0,-11-24 2,19 23 0,-19-23 0,21-17 1,-12-4-1,2-11 1,1-6 1,1-3-1,0 1-1,2 4 0,2 8 2,0 9 0,-17 19 3,31-2-1,-18 21-3,-2 5 4,0 10-1,-3 4-1,1 2-2,-3-2 0,4-6-3,-3-4 0,6-9 1,-13-19-1,29 15 2,-12-23-1,2-9 0,1-9 1,3-6 2,0-6-3,-3-2 3,3 1-3,-2 5 0,-2 11-1,-2 8 4,-17 15-3,26 9-1,-14 14 2,-1 11-3,2 10-5,-2-5-14,8 10-34,0-9-71,4-10-3,1-7 0,5-16 0</inkml:trace>
          <inkml:trace contextRef="#ctx0" brushRef="#br0" timeOffset="128111.7419">-42-4367 26,'11'17'113,"-11"-17"0,8 29 4,0-1-65,-3-2-15,14 16-6,-2-1-11,11 12-4,-3 0-6,5 6-2,-1-4-5,-5-3-1,-3-6-2,-6-8 1,-6-16-2,-9-22 1,0 0-1,-18-24 0,1-18 2,-4-15-1,-4-11 1,3-5-2,-1-5 4,6-3-2,4 6 0,7 3-1,6 11 1,8 10-2,7 12 0,7 8 1,9 11-1,4 14 0,9 14 1,-4 10 2,-3 13-2,-5 5 1,-5 5 0,-12 6-1,-15 4 0,-11-3 0,-16-9-2,-7-7-5,-5-7-3,-9-12-6,3-3-9,-4-18-17,13 0-31,0-9-44,8-7-2,7-1 4</inkml:trace>
          <inkml:trace contextRef="#ctx0" brushRef="#br0" timeOffset="128705.5261">461-4202 48,'0'0'114,"34"22"2,-16-26-3,1-7-70,15-4-12,-3-13-13,4-10-4,1-13-10,4-4-8,-2-7-1,-4-4-6,0 3 1,-8-5-3,-1 10 1,-8 1-3,-2 12 6,-9 5 2,-6 12 4,-8 7 3,8 21 4,-28-7 4,5 16 2,-3 16 5,-5 5 1,1 13 6,-2 8-2,6 15 2,-1-2-3,12 10-2,6-2-4,14 0-2,8-8-4,16-9-3,7-18-1,11-14-2,10-17 0,7-21-4,2-12-2,-2-18-3,4-8-5,-11-7-1,-1-1 1,-12-1-1,-10 3 2,-15 6 4,-8 10 6,-11 11 3,-13 9 7,-4 14 2,-11 9 1,-1 17 1,-7 7 1,6 18-1,-2 5-1,7 12-2,8 1-2,14 4 0,8-7-4,14-2-1,13-12-6,16-15-14,16-3-21,0-17-88,13-14-6,3-5 4,-5-10-5</inkml:trace>
          <inkml:trace contextRef="#ctx0" brushRef="#br0" timeOffset="130690.0057">2017-4609 1,'0'0'81,"0"0"20,0 0 7,0 0-50,0 0-9,0 0-9,19 21-5,-19-21-5,0 0-4,0 0-4,0 0-4,0 0-5,-2-21-5,2 21-4,0 0-2,-19-22-1,19 22-1,-19 0-1,19 0 1,-19 13 0,19-13 1,-15 17-1,15-17 1,-7 19-1,7-19-1,0 0-4,0 0-12,0 0-29,20 11-78,-20-11 1,29-11-4,-29 11 1</inkml:trace>
          <inkml:trace contextRef="#ctx0" brushRef="#br0" timeOffset="131096.2649">2106-4133 1,'0'0'66,"0"0"32,13-17 1,-13 17-55,0 0-8,0 0-8,-4-22-5,4 22-1,0 0-1,-21-6-1,21 6-3,-22 8-2,5-3-4,17-5-1,-21 27-3,21-27-2,-9 26-2,9-26-1,0 0-1,0 0 0,0 0-3,17 0-8,-17 0-23,0 0-82,11-21-4,-11 21-1,0 0-2</inkml:trace>
        </inkml:traceGroup>
      </inkml:traceGroup>
    </inkml:traceGroup>
    <inkml:traceGroup>
      <inkml:annotationXML>
        <emma:emma xmlns:emma="http://www.w3.org/2003/04/emma" version="1.0">
          <emma:interpretation id="{3A68A2E0-6BD5-46DE-80B0-FC180EAD3C1D}" emma:medium="tactile" emma:mode="ink">
            <msink:context xmlns:msink="http://schemas.microsoft.com/ink/2010/main" type="paragraph" rotatedBoundingBox="11556,10605 14160,10695 14131,11546 11526,1145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9C405BD-3CC1-4F68-B0EE-D4EB89865E7E}" emma:medium="tactile" emma:mode="ink">
              <msink:context xmlns:msink="http://schemas.microsoft.com/ink/2010/main" type="line" rotatedBoundingBox="11556,10605 14160,10695 14131,11546 11526,11456"/>
            </emma:interpretation>
          </emma:emma>
        </inkml:annotationXML>
        <inkml:traceGroup>
          <inkml:annotationXML>
            <emma:emma xmlns:emma="http://www.w3.org/2003/04/emma" version="1.0">
              <emma:interpretation id="{CDAF5AA4-34BF-4872-BA9F-64ADAA9A7056}" emma:medium="tactile" emma:mode="ink">
                <msink:context xmlns:msink="http://schemas.microsoft.com/ink/2010/main" type="inkWord" rotatedBoundingBox="11556,10605 14160,10695 14131,11546 11526,11456"/>
              </emma:interpretation>
              <emma:one-of disjunction-type="recognition" id="oneOf10">
                <emma:interpretation id="interp50" emma:lang="en-US" emma:confidence="0">
                  <emma:literal>tied</emma:literal>
                </emma:interpretation>
                <emma:interpretation id="interp51" emma:lang="en-US" emma:confidence="0">
                  <emma:literal>+ Ed</emma:literal>
                </emma:interpretation>
                <emma:interpretation id="interp52" emma:lang="en-US" emma:confidence="0">
                  <emma:literal>+ ho</emma:literal>
                </emma:interpretation>
                <emma:interpretation id="interp53" emma:lang="en-US" emma:confidence="0">
                  <emma:literal>tee</emma:literal>
                </emma:interpretation>
                <emma:interpretation id="interp54" emma:lang="en-US" emma:confidence="0">
                  <emma:literal>+ ked</emma:literal>
                </emma:interpretation>
              </emma:one-of>
            </emma:emma>
          </inkml:annotationXML>
          <inkml:trace contextRef="#ctx0" brushRef="#br0" timeOffset="340483">1511-1653 3,'0'0'95,"-19"2"5,19-2 0,0 0-58,0 0-8,0 0-2,0 0-4,17 3-4,-17-3-2,24-2-5,-5-1-2,4 5-4,3-4-2,5 4-5,1-2-2,0 1-1,0 1-1,0 4 0,-5-2 0,-3 1-2,-5 3-3,-19-8-3,30 13-5,-30-13-9,0 0-20,0 0-47,0 0-24,0 0-2,-2-21 4</inkml:trace>
          <inkml:trace contextRef="#ctx0" brushRef="#br0" timeOffset="342420">1673-1904 1,'0'0'28,"0"0"60,8 29 4,-4-10-48,-4 5-4,5 12-3,-3 4-7,6 11-3,-8 2-4,7 5-3,-5 1-7,4 3-4,-2-7-1,1-6-6,-1-8 1,2-8-5,-1-11-2,-5-22-10,10 21-7,-10-21-19,5-17-35,-5 17-34,8-28 2,-8 28 15</inkml:trace>
          <inkml:trace contextRef="#ctx0" brushRef="#br0" timeOffset="341327">1696-1851 1,'0'0'4,"0"0"60,0 0-40,0 0-7,0 0-5,0 0-6,0 0-3,0 0-5,0 0-2,15 19-1,-15-19-3,0 0-1,0 0-3,0 0-2,0 0-4,0 0-12,0 0 2,0 0 28</inkml:trace>
          <inkml:trace contextRef="#ctx0" brushRef="#br0" timeOffset="343264">2215-1719 1,'12'-22'4,"-12"-20"71,13 10-1,-9-8-49,1-1-9,1 3 1,-2 0-2,0 8-1,-4 4 3,1 9 2,-1 17 1,-3-19 1,3 19 1,0 0 0,-12 17-1,12 4 1,-5 1-1,7 12 0,-4 4-2,5 11-1,-1 6-4,6 7-1,-2 2-4,7 1-1,-2-3-4,4-3 0,0-5-3,2-10-2,0-6 4,-3-14-4,1-3 4,-15-21-4,19 21 3,-19-21-4,0 0 3,0 0-1,0 0 0,-27 5-1,6 1-3,-1 3 2,-5 3 0,1 3 1,-3-2 1,7 2 2,-1-5 3,2-3 3,21-7 3,-20 6 1,20-6 1,0 0 0,0 0-1,18-6-1,-18 6-3,38-2-3,-13 2-4,3 0-6,2 4-14,-5-8-30,5 4-81,-3 0 3,-7-4-5,1 1 1</inkml:trace>
          <inkml:trace contextRef="#ctx0" brushRef="#br0" timeOffset="343858">2835-1639 79,'0'0'108,"13"-25"-3,0 1 1,2-7-79,16 1-9,1-9-6,9-1-6,7-2-4,1 3-7,0 3-6,-6 6-11,-3 7-24,-8 10-58,-9-2-2,-5 15 0,-18 0 44</inkml:trace>
          <inkml:trace contextRef="#ctx0" brushRef="#br0" timeOffset="344202">2844-1630 68,'0'0'116,"0"0"4,0 0 1,0 25-64,0-25-9,29 19-12,-9-10-8,13 10-9,2-4-6,11 4-4,1-2-3,4 0-4,-2 0-2,-2-2-5,-1 0-5,-9-5-7,-1 5-15,-17-15-22,0 7-70,-19-7-3,0 0 2,0 0 0</inkml:trace>
          <inkml:trace contextRef="#ctx0" brushRef="#br0" timeOffset="344514">2924-1358 73,'0'0'122,"-21"12"7,21-12-2,-13 18-56,13-18-25,0 0-9,-4 21-11,4-21-8,26 29-5,-5-14-8,6-4 2,8 6-3,7-6-2,3 2-4,4-1-7,-3-7-9,5 9-23,-15-16-43,1 6-52,-5-6 4,-9-4-5,-6-2 17</inkml:trace>
          <inkml:trace contextRef="#ctx0" brushRef="#br0" timeOffset="344999">4064-1477 68,'0'0'105,"15"-36"4,-6 19-2,-5-5-71,-4-9-12,6 5 0,-10-10-5,4 6-2,-12-8 0,1 8-1,-13-6-1,-3 8-1,-14 1-1,-7 14-2,-10 7 0,-3 23-1,-3 12-1,4 18 0,1 13-2,14 12 1,11 9-3,17 4-1,19-5 0,15-10-3,19-18 1,13-14-2,11-19 2,6-19-4,2-19-1,-2-19-2,-5-7-10,-14-15-11,-4 5-29,-22-6-74,-6 1-2,-11 7 0,-10 6-1</inkml:trace>
        </inkml:traceGroup>
      </inkml:traceGroup>
    </inkml:traceGroup>
    <inkml:traceGroup>
      <inkml:annotationXML>
        <emma:emma xmlns:emma="http://www.w3.org/2003/04/emma" version="1.0">
          <emma:interpretation id="{66CDCE1B-6DAE-4B41-B882-888EB64972A5}" emma:medium="tactile" emma:mode="ink">
            <msink:context xmlns:msink="http://schemas.microsoft.com/ink/2010/main" type="paragraph" rotatedBoundingBox="8982,12320 22574,12167 22589,13521 8997,1367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06D9DB9-EE37-4463-8C79-6E4196304FAE}" emma:medium="tactile" emma:mode="ink">
              <msink:context xmlns:msink="http://schemas.microsoft.com/ink/2010/main" type="line" rotatedBoundingBox="8982,12320 22574,12167 22589,13521 8997,13674"/>
            </emma:interpretation>
          </emma:emma>
        </inkml:annotationXML>
        <inkml:traceGroup>
          <inkml:annotationXML>
            <emma:emma xmlns:emma="http://www.w3.org/2003/04/emma" version="1.0">
              <emma:interpretation id="{6BD391C0-9807-42F6-94EB-D6B7A697F5BE}" emma:medium="tactile" emma:mode="ink">
                <msink:context xmlns:msink="http://schemas.microsoft.com/ink/2010/main" type="inkWord" rotatedBoundingBox="8984,12198 16319,12284 16303,13667 8968,13581">
                  <msink:destinationLink direction="with" ref="{C71A4D98-950E-4995-8F3E-DD01DC8947AA}"/>
                  <msink:destinationLink direction="with" ref="{5AA2CE01-1034-42EB-AFE1-B5D8605E83DA}"/>
                  <msink:destinationLink direction="with" ref="{5B50385A-E833-4C14-BF7B-C6E28632B367}"/>
                  <msink:destinationLink direction="with" ref="{20D51832-A0F7-4586-A636-9B0645A3398B}"/>
                  <msink:destinationLink direction="with" ref="{48446F07-3C1D-4A7F-B6A4-56393AB19021}"/>
                  <msink:destinationLink direction="with" ref="{439ACA1B-5C1A-44AA-9078-8F6724D47395}"/>
                  <msink:destinationLink direction="with" ref="{B1BF9B1D-E821-4168-AED0-D515E97ADD7B}"/>
                </msink:context>
              </emma:interpretation>
              <emma:one-of disjunction-type="recognition" id="oneOf11">
                <emma:interpretation id="interp55" emma:lang="en-US" emma:confidence="0">
                  <emma:literal>typed</emma:literal>
                </emma:interpretation>
                <emma:interpretation id="interp56" emma:lang="en-US" emma:confidence="0">
                  <emma:literal>stymied</emma:literal>
                </emma:interpretation>
                <emma:interpretation id="interp57" emma:lang="en-US" emma:confidence="0">
                  <emma:literal>ZtX++Ko</emma:literal>
                </emma:interpretation>
                <emma:interpretation id="interp58" emma:lang="en-US" emma:confidence="0">
                  <emma:literal>Stymied</emma:literal>
                </emma:interpretation>
                <emma:interpretation id="interp59" emma:lang="en-US" emma:confidence="0">
                  <emma:literal>ZtX++K0</emma:literal>
                </emma:interpretation>
              </emma:one-of>
            </emma:emma>
          </inkml:annotationXML>
          <inkml:trace contextRef="#ctx0" brushRef="#br0" timeOffset="365005">-1066-346 79,'0'0'110,"0"0"7,0 0-23,0 0-43,0 0-11,25 0-11,-8-2-7,13 6-8,0-6-5,10 5-4,4-3-2,3 4-2,0 0 1,-4 4-1,-3 1 1,-4 2 1,-8 6 2,-3 4-3,-12 0 4,-5 7-3,-10-1 2,-6 9-2,-7-2 3,-6 7-5,-5 1 2,-2 5 1,-3 0 0,3 2 1,2-2-1,5 1 2,4-5-2,7-5 2,8-6-1,8-6 0,5-7-2,8-5 0,8-9-1,7-5-1,5-4-1,3-3-3,3-1-2,-3-3-2,1 7-5,-9-5-5,2 11-17,-19-12-28,8 10-68,-25 0-1,21-4 2,-21 4 0</inkml:trace>
          <inkml:trace contextRef="#ctx0" brushRef="#br0" timeOffset="365427">-852 32 37,'0'0'116,"0"0"6,-17 8-1,17-8-54,0 0-20,0 0-9,28 0-9,-9-2-8,8 2-7,5-2-3,5 4-2,1 2-6,0-2-6,4 7-15,-12-11-28,6 8-83,-10-4-1,-5-2-3,-21 0-1</inkml:trace>
          <inkml:trace contextRef="#ctx0" brushRef="#br0" timeOffset="366162">49 2 78,'-29'19'116,"29"-19"6,-22 9-1,22-9-72,0 0-9,0 0-12,28 0-7,-1-3-8,8 1-5,9-2-6,5-4-5,4 7-11,0-11-18,7 14-41,-9-4-49,-7-2-5,-12 4 1,-11-1 26</inkml:trace>
          <inkml:trace contextRef="#ctx0" brushRef="#br0" timeOffset="366537">196-266 71,'0'0'114,"6"23"1,-6 5-1,4 13-72,-12 3-8,10 16-12,-8 5-6,8 6-9,-2 3-8,2-6-7,7 4-18,-3-19-35,7-6-53,6-13-4,0-17-1,6-11 32</inkml:trace>
          <inkml:trace contextRef="#ctx0" brushRef="#br0" timeOffset="371946">836-228 50,'0'0'114,"-20"-15"10,20 15-5,0 0-51,0 0-23,0 0-9,0 0-11,5 30-6,12-11-6,6 9-7,3 4 1,7 8-5,4 3 2,1 4-3,4 1-2,-5-5 0,3-1-1,-6-10-3,-2-4-1,-5-9-5,-5-4-9,-22-15-13,27 4-27,-27-4-65,0 0-1,0 0 1,-30 0 8</inkml:trace>
          <inkml:trace contextRef="#ctx0" brushRef="#br0" timeOffset="372228">904 333 168,'6'-25'125,"5"-5"-2,3 3-31,1-20-54,15 8-9,-5-12-8,9 3-8,-2-3-3,2 6-4,-4 3-7,-2 1-9,-5 16-18,-8-5-26,2 15-72,-17 15-1,0 0-4,17-9 2</inkml:trace>
          <inkml:trace contextRef="#ctx0" brushRef="#br0" timeOffset="373478">1807 49 15,'-17'14'107,"17"-14"7,0 0 3,-19 11-51,19-11-12,0 0-9,-1 17-10,1-17-7,0 0-5,22 0-8,-1 2-4,0-4-5,9-2-2,2 2-5,2-3-4,8-1-5,-5-4-9,5 7-18,-12-11-46,0 9-45,-5-3 0,-8 3 0</inkml:trace>
          <inkml:trace contextRef="#ctx0" brushRef="#br0" timeOffset="373868">1989-206 33,'0'0'114,"-4"-17"5,4 17-1,-4 17-63,4-17-7,-4 32-7,-1-7-10,5 17-6,-2 1-6,4 19-7,0 3-3,3 4-4,5 5-11,-1-8-13,12 4-26,-10-17-62,10-13-21,0-18-1,-2-16-1</inkml:trace>
          <inkml:trace contextRef="#ctx0" brushRef="#br0" timeOffset="378963">3390 81 26,'0'0'103,"0"0"2,0 0-8,0 0-40,-21-7-8,21 7-10,0 0-7,0 0-6,0 0-6,0 0-4,23-2-4,-2 2-4,3-2-2,10 0-3,4 2-2,4 0-3,5 2-2,-4 0-3,5 4-6,-11-4-8,1 5-12,-13-11-22,1 2-64,-9-1 0,-17 3-2,0 0 16</inkml:trace>
          <inkml:trace contextRef="#ctx0" brushRef="#br0" timeOffset="379353">3662-149 31,'0'0'109,"0"0"3,0 17 3,-2 4-59,2-21-11,-5 49-8,-3-17-8,12 11-4,-4 1-9,4 7-4,3 2-11,-1-6-13,11 6-27,-12-19-49,9-6-32,-3-7-4,-11-21-1</inkml:trace>
          <inkml:trace contextRef="#ctx0" brushRef="#br0" timeOffset="380073">4174-11 30,'0'0'98,"19"-28"4,-13 1-2,1-3-66,4-2-8,3-8-8,1 2-2,-6 1-5,4 4 5,-7 7-1,4 9 4,-10 0-2,0 17 5,0 0-2,0 0 0,-12 19-1,7 5-4,-3 1-2,0 9-6,5 4 3,3 7-6,2 0 1,5 6-4,3 2 0,3-2-2,2-2-2,2-5 3,0-4-3,-2-6 1,2-4 0,-6-8 1,1-1 0,-12-21 1,9 29 1,-9-29 0,-6 24 0,6-24-1,-24 25 1,7-12 0,-4-2 0,-2 1 0,-1-3 2,1 0 1,2-5 1,4 0 1,17-4 1,-24-2 0,24 2 0,0 0 1,-10-17-1,10 17-1,0 0-1,31-9 1,-31 9-1,36-2-1,-12 4-2,3 0 1,1 1-1,0-1 0,-3 0-3,-3-2-1,1 2-4,-23-2-6,34-4-19,-34 4-55,10-17-50,-10 17-3,0 0 1,0 0-3</inkml:trace>
          <inkml:trace contextRef="#ctx0" brushRef="#br0" timeOffset="380667">4952-55 73,'0'0'110,"0"0"4,15-17-1,-3-1-66,12-3-7,1-11-9,11 1-6,3-6-8,7 1-3,-1-2-6,4 2-2,-4 4-9,-3 6-6,-2 9-9,-14-2-19,1 13-46,-27 6-36,18 0 0,-18 0-1</inkml:trace>
          <inkml:trace contextRef="#ctx0" brushRef="#br0" timeOffset="381026">5007-41 118,'0'0'121,"0"0"4,0 0-3,-21 11-69,21-11-8,21 13-14,-2 0-8,2-1-8,7 5-4,8-2-3,5 4-2,3 0-4,1 0-2,2-1-5,-5-2-2,0-1-8,-8-8-12,-4 8-26,-30-15-74,24 8-2,-24-8 0,0 0 1</inkml:trace>
          <inkml:trace contextRef="#ctx0" brushRef="#br0" timeOffset="381370">4965 202 54,'-22'17'113,"22"-17"6,-21 14 2,21-14-59,0 0-9,0 0-7,0 0-11,0 0-7,11 20-6,6-14-7,12 5-3,5 4-4,5 4-2,10 2-4,4 4 0,0 1-6,-2-1-2,0 3-9,-9-13-16,1 10-47,-13-12-54,-7-7-1,-23-6-2,25 0 2</inkml:trace>
          <inkml:trace contextRef="#ctx0" brushRef="#br0" timeOffset="381870">6239 98 54,'17'-35'101,"-8"14"4,-9-6 0,-6-3-64,6 9-9,-9-5 0,1 7-3,-12-4-2,-1 8-4,-15 0 0,-4 11-5,-13 2-3,-1 12-2,-5 7-2,2 11-2,3 8-1,8 11 0,12 2-2,17 8 2,17-2-3,19-2 0,9-10-2,16-11 0,9-13-1,7-15-1,1-10-2,-1-14-3,-7-14-3,-10-12-12,-1 3-27,-21-8-83,-4 4-3,-8-1-1,-7 5-1</inkml:trace>
          <inkml:trace contextRef="#ctx0" brushRef="#br0" timeOffset="374540">2429-279 93,'-2'19'117,"-2"1"2,-2 9-1,-5 3-71,13 17-8,-6-4-13,12 8-10,-1-9-5,10-5-7,4-9-5,7-11-3,5-13-4,-1-17-2,5-12 0,-3-11 0,2-8 1,-7-7 4,-3 0 0,-7 0 6,-8 6 0,-1 7 7,-10 4-1,-2 9 5,2 23-3,-15-21 3,15 21 0,-19 8 0,19-8 0,-13 36-7,11-12 3,9 10-5,5 4 3,8 7-6,7 8 1,7 8-5,6 5-1,1 4 3,4 9-4,-1 0 1,-3 4-3,-7-1 4,-3-1-3,-11-6 4,-6-1 0,-11-8 0,-8-9 4,-9-8-1,-6-11 4,-7-10-2,-5-15 4,0-13-2,0-17 4,2-11 1,3-14-3,7-7 2,4-11-3,11-6 0,3-6-4,6 0-3,7 6-13,-2-8-32,14 10-81,-4 8-4,2 5-1,0 5-1</inkml:trace>
        </inkml:traceGroup>
        <inkml:traceGroup>
          <inkml:annotationXML>
            <emma:emma xmlns:emma="http://www.w3.org/2003/04/emma" version="1.0">
              <emma:interpretation id="{061FE994-102E-4932-B524-F3E47DBACFE1}" emma:medium="tactile" emma:mode="ink">
                <msink:context xmlns:msink="http://schemas.microsoft.com/ink/2010/main" type="inkWord" rotatedBoundingBox="19781,12198 22574,12167 22585,13091 19791,13123">
                  <msink:destinationLink direction="to" ref="{3D939EE8-BD81-4DB7-AA6C-D1D1C3EE6483}"/>
                  <msink:destinationLink direction="with" ref="{109C39A9-B1BA-4607-BF4A-2E0DE9151196}"/>
                  <msink:destinationLink direction="with" ref="{B670580D-5AF2-4A3B-BFA7-6784AA79A732}"/>
                </msink:context>
              </emma:interpretation>
              <emma:one-of disjunction-type="recognition" id="oneOf12">
                <emma:interpretation id="interp60" emma:lang="en-US" emma:confidence="0">
                  <emma:literal>22-4</emma:literal>
                </emma:interpretation>
                <emma:interpretation id="interp61" emma:lang="en-US" emma:confidence="0">
                  <emma:literal>22--4</emma:literal>
                </emma:interpretation>
                <emma:interpretation id="interp62" emma:lang="en-US" emma:confidence="0">
                  <emma:literal>22.4</emma:literal>
                </emma:interpretation>
                <emma:interpretation id="interp63" emma:lang="en-US" emma:confidence="0">
                  <emma:literal>2-4</emma:literal>
                </emma:interpretation>
                <emma:interpretation id="interp64" emma:lang="en-US" emma:confidence="0">
                  <emma:literal>25-4</emma:literal>
                </emma:interpretation>
              </emma:one-of>
            </emma:emma>
          </inkml:annotationXML>
          <inkml:trace contextRef="#ctx0" brushRef="#br0" timeOffset="434795">9791-315 77,'0'0'97,"-19"-2"-1,19 2 5,-14-23-61,14 23-3,8-22-7,-8 22-4,21-34-2,-2 15-4,0-4-3,7 4-3,-2 0-4,7 4-4,-1 8-1,2 5-3,-2 11 0,-1 10-1,-7 13-1,-7 12-1,-3 10 0,-10 9-4,-8 5-2,-9 2-5,-6 1-5,-11-5-2,-2-3-2,-4-16 3,0-9-1,2-17 3,4-14 6,4-13 5,4-11 7,8-5 5,3-10 4,9 1 2,1-1 3,6 10 1,-1 1 1,-2 21 0,0 0 0,27-11-4,-27 11-1,30 22-2,-9-3-4,3 4-1,5 3-4,1-1-4,9 3-11,-1-11-13,9 10-41,-3-14-51,-3-4-3,-3-5-2,-2-10-1</inkml:trace>
          <inkml:trace contextRef="#ctx0" brushRef="#br0" timeOffset="435561">10430-340 135,'0'0'109,"-23"-11"6,23 11-3,0 0-64,0 0-13,23 4-9,-23-4-9,36 5-3,-10-3-5,8 4-3,0 0-2,4-1-2,0-1-1,-1 2-1,-3-3 1,0 1-1,-7 0 1,-4 2 0,-6-1 0,-17-5 2,15 25-3,-15-6-1,-8 5 2,-5 7-1,-8 3 1,-2 7-1,-3 3 3,-4 5-2,-2-2 4,3 2 1,3-4-1,5 1 2,4-7-2,6-3 1,9-6-3,8-7 1,-6-23-3,30 25 1,-8-23-1,9-6-2,1-8-1,4 5-1,0-4-4,-4-3-3,5 9-7,-10-3-12,7 12-20,-34-4-46,32 7-30,-32-7 0,17 8 2</inkml:trace>
          <inkml:trace contextRef="#ctx0" brushRef="#br0" timeOffset="435920">10630 47 74,'0'0'107,"-21"-5"5,21 5 4,-22 11-55,22-11-13,0 0-7,-25 6-7,25-6-5,0 0-6,21 11-4,-21-11-6,38 2-3,-12-4-3,6 4-3,4-2-7,2-2-6,0 6-15,-10-14-34,6 10-71,-8-3 0,-1-1-5,-6-4 3</inkml:trace>
          <inkml:trace contextRef="#ctx0" brushRef="#br0" timeOffset="445140">11467 8 101,'0'0'106,"0"0"7,-17 9-2,17-9-63,0 0-7,-17 12-7,17-12-6,0 0-6,5 20-3,-5-20-4,17 2-3,-17-2-4,36-2-2,-9 2-4,3-2-3,4 4-6,0-4-10,4 6-17,-10-9-47,2 5-44,-3-4 0,-10-2-2,-17 6 3</inkml:trace>
          <inkml:trace contextRef="#ctx0" brushRef="#br0" timeOffset="445827">12245-459 131,'0'0'110,"8"-17"3,-8 17 1,0 0-65,0 0-9,1 34-8,-12-13-7,2 13-6,-8 6-6,0 9-3,-6-2-4,0 4-2,-3-2-2,3-4-3,4-1 0,4-6 1,4-10 0,5-7 0,6-21 0,8 22 0,-8-22 0,28-3 1,-3-7 0,3-1-1,4-2 0,6 1 0,0 1 0,-2 0-4,1 3-3,-6 1-11,1 7-25,-32 0-59,30-14-23,-30 14 1,19-19-2</inkml:trace>
          <inkml:trace contextRef="#ctx0" brushRef="#br0" timeOffset="446124">12509-342 149,'0'0'116,"0"0"5,0 0-2,19 19-67,-19-19-11,-3 47-10,-7-16-8,6 14-6,-9 6-7,2 11-2,-4 4-4,0 6-5,-1 2-5,-1-8-8,10 2-17,-6-21-24,15-3-70,-1-16-2,5-9-1,-6-19 1</inkml:trace>
        </inkml:traceGroup>
      </inkml:traceGroup>
    </inkml:traceGroup>
    <inkml:traceGroup>
      <inkml:annotationXML>
        <emma:emma xmlns:emma="http://www.w3.org/2003/04/emma" version="1.0">
          <emma:interpretation id="{885D8E9C-3A27-46A6-859A-FC9887E4536A}" emma:medium="tactile" emma:mode="ink">
            <msink:context xmlns:msink="http://schemas.microsoft.com/ink/2010/main" type="paragraph" rotatedBoundingBox="11265,14377 16957,14342 16964,15386 11272,1542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33E444B-EC08-48AC-A212-3833D79C651D}" emma:medium="tactile" emma:mode="ink">
              <msink:context xmlns:msink="http://schemas.microsoft.com/ink/2010/main" type="line" rotatedBoundingBox="11265,14377 16957,14342 16964,15386 11272,15421">
                <msink:destinationLink direction="with" ref="{64991C1B-E49D-4AB5-8A03-C2557D048B45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9F94424-0DF4-4A3A-A532-53300D0B3753}" emma:medium="tactile" emma:mode="ink">
                <msink:context xmlns:msink="http://schemas.microsoft.com/ink/2010/main" type="inkWord" rotatedBoundingBox="11265,14377 16957,14342 16964,15386 11272,15421"/>
              </emma:interpretation>
              <emma:one-of disjunction-type="recognition" id="oneOf13">
                <emma:interpretation id="interp65" emma:lang="en-US" emma:confidence="0">
                  <emma:literal>kindly-b2b</emma:literal>
                </emma:interpretation>
                <emma:interpretation id="interp66" emma:lang="en-US" emma:confidence="0">
                  <emma:literal>IX-&gt;o/y=2 |</emma:literal>
                </emma:interpretation>
                <emma:interpretation id="interp67" emma:lang="en-US" emma:confidence="0">
                  <emma:literal>1X-&gt;o/y=2 |</emma:literal>
                </emma:interpretation>
                <emma:interpretation id="interp68" emma:lang="en-US" emma:confidence="0">
                  <emma:literal>kindy-b2b</emma:literal>
                </emma:interpretation>
                <emma:interpretation id="interp69" emma:lang="en-US" emma:confidence="0">
                  <emma:literal>1X-&gt;o\y=2 |</emma:literal>
                </emma:interpretation>
              </emma:one-of>
            </emma:emma>
          </inkml:annotationXML>
          <inkml:trace contextRef="#ctx0" brushRef="#br1" timeOffset="528274">1265 1849 1,'0'0'36,"-17"-13"-8,17 13 0,0 0 0,-17-11 5,17 11 2,0 0 3,0 0 0,0 0-3,0 0-5,0 0-5,0 0-6,0 0-7,0 0 2,0 0-3,0 0 3,0 0 1,0 0 0,0 0-1,0 0-1,-13 24 2,15 1-7,-2 3 3,4 12-5,-2 5 0,3 14-3,-3 7 0,4 9-2,-2 5-3,-3-3 0,7 1-11,-6-10-10,9 0-28,-3-17-61,1-17 1,-1-12-4,-8-22 10</inkml:trace>
          <inkml:trace contextRef="#ctx0" brushRef="#br1" timeOffset="531556">1753 2528 76,'-19'-5'111,"19"5"2,0-23 2,-2 0-65,2 23-9,17-37-12,-2 18-8,-2-11-4,10 1-4,-4-7-4,5 2-5,1 0-3,-3 0-11,5 10-19,-12-5-48,4 16-45,-19 13 0,26-7-3</inkml:trace>
          <inkml:trace contextRef="#ctx0" brushRef="#br1" timeOffset="531243">1787 2108 1,'0'0'61,"0"0"35,-19 0 6,19 0-43,0 0 0,0 0-8,-21-5-4,21 5-5,0 0-6,0 0-7,0 0-5,0 0-6,2 18-5,-2-18-3,21 19-2,-6-2-2,4 4-2,1 5-2,5 3-3,-1 5-1,1 0-4,0-2-2,-1 2-6,-7-10-6,2 3-13,-19-27-18,21 26-50,-21-26-24,0 0 3,0 0 1</inkml:trace>
          <inkml:trace contextRef="#ctx0" brushRef="#br1" timeOffset="532212">2261 2257 37,'0'0'101,"-19"17"5,19-17 3,-17 0-55,17 0-5,0 0-7,0 0-7,0 0-8,19-7-7,-19 7-5,30 2-5,-7 1-7,3 1-5,6 4-8,-2-6-9,6 11-22,-9-15-47,1 4-32,-2-4-1,-7-2 0</inkml:trace>
          <inkml:trace contextRef="#ctx0" brushRef="#br1" timeOffset="532634">2482 2161 113,'0'0'107,"-21"2"0,21-2-27,0 0-39,0 0-8,19 17-12,-19-17-6,32 11-3,-8-7-4,5 0-1,3 0-3,2 1-2,0-1-1,-2 4 0,-4-3 0,-1 5-1,-10 3 1,-17-13 0,21 28 1,-21-28 1,-8 30 1,-5-11 1,-8-5 1,-2 3 0,-5-2-1,2 4 1,-5-2-2,5 1 0,-1-2-1,9-1-1,18-15-3,-23 20-7,23-20-16,0 0-28,0 0-66,24-17-4,-5 4 0,4-4-3</inkml:trace>
          <inkml:trace contextRef="#ctx0" brushRef="#br1" timeOffset="533165">3255 2286 75,'0'0'106,"19"-15"1,-19 15 2,23-25-66,-18 2-12,7 6-10,-7-5-5,1 3-4,-6-4-2,0 6-3,-4 0 0,4 17 0,-22-21-2,3 18 1,-6 5 0,-1 9 2,-6 6-1,-2 9 0,0 8-1,1 6 0,3 3-2,11 5 1,4-3-3,10-2 1,7-5-2,9-11 2,12-12-1,7-8 0,4-14 1,5-7-1,1-10 1,-2-6-5,-2-8-2,-8-4-7,-5 5-11,-14-7-20,4 10-72,-13 0-9,-5 6-2,-5 3 2</inkml:trace>
          <inkml:trace contextRef="#ctx0" brushRef="#br1" timeOffset="533806">3860 1859 125,'0'0'109,"0"0"8,-7 30-37,7-30-26,-8 47-12,-1-15-10,7 18-8,-6 4-8,5 12-5,-1 4-6,0 8-3,4-3-2,2-3-1,2-4-7,0-13-8,9-2-17,-8-19-29,9-6-56,-1-7-4,-13-21 1,21 17-4</inkml:trace>
          <inkml:trace contextRef="#ctx0" brushRef="#br1" timeOffset="535837">4399 1883 19,'0'0'98,"0"0"3,0 0 6,0 0-51,0 0-5,0 0-4,0 0-9,-17 36-9,4-11-5,7 11-7,-4 2-4,7 5-6,1 0-3,6-1-5,5-6 0,4-10 0,10-5-2,3-15-1,6-10 1,1-13 0,2-6 1,-4-5-1,-1-2 2,-7 0 0,-5 1 2,-8 7 0,-4 5 1,-6 17 1,-6-19 0,6 19 0,-17-6 2,17 6-2,0 0 2,-17 15-1,17-15-1,2 23 1,3-6-1,7 2-1,3 5 0,2 6-1,4 6-2,-1 0 0,5 8-1,-6 1 0,-2 4-1,-6 0 2,-5 0-2,-10-3 2,-7-7 0,-6-1 1,-8-10 0,-5-5 1,-2-12-1,0-7 1,2-11 1,3-12-1,6-12 1,6-4 0,8-11 0,7-3-1,7-2 1,10 0-3,6 6-4,1 1-14,14 20-35,-6-5-67,6 11-3,-4 4-1,-4 3-4</inkml:trace>
          <inkml:trace contextRef="#ctx0" brushRef="#br1" timeOffset="536556">5052 2121 41,'0'0'106,"-17"4"2,17-4 6,0 0-53,-26 6-8,26-6-11,0 0-8,0 0-8,0 0-5,0 0-6,30 0-5,-5 0-3,5-2-2,8 2-2,5 0-3,2 2 1,3 0-3,-3 0 0,-2 1-6,-5-3-5,0 6-11,-15-6-13,5 11-19,-28-11-48,25 6-18,-25-6 2,0 0 1</inkml:trace>
          <inkml:trace contextRef="#ctx0" brushRef="#br1" timeOffset="536947">5411 2055 112,'0'0'109,"0"0"5,-19 6-24,19-6-39,0 0-10,0 0-13,0 0-6,17 11-7,2-7-4,2-2-5,4 4-2,3-4-2,2 1 0,0 3-2,1-2 0,-1 1 0,-4-1 1,-3 0 1,-4 2 1,-19-6 1,22 11 1,-22-11 1,-3 17-1,3-17 1,-31 23 0,7-10-1,-3 4-1,-3-2-1,0 2-1,2-4-1,3-3-2,6-1-5,19-9-7,-17 8-16,17-8-29,0 0-67,17-27-1,2 20-2,4-9 1</inkml:trace>
          <inkml:trace contextRef="#ctx0" brushRef="#br1" timeOffset="538478">6779 1647 1,'0'0'83,"0"0"11,0 0 1,0 0-38,0 0-8,0 0-5,0 0-5,-2 32-3,2-32-4,4 48-4,-3-11-5,7 18-5,-10 6-2,8 16-6,-4 6-3,3 12-3,1-1-2,2 2 0,-1-9-1,3-7 2,5-12-4,-2-17 1,2-12-3,-2-16-5,-13-23-13,17 4-26,-17-4-72,10-27-4,-16 6 0,-5 1-3</inkml:trace>
          <inkml:trace contextRef="#ctx0" brushRef="#br1" timeOffset="3.22386E6">6061 2124 130,'2'-24'110,"3"5"2,-5 19-1,10-44-68,9 28-9,-9-11-8,13 6-8,-7-6-2,9 6-4,-2-2-2,4 9-1,0 3-3,0 13-1,-6 13-2,0 12 0,-9 14-4,-10 13 1,-6 15-4,-8 2-1,-9 14 0,-10-4-5,-2-4 3,-9-13-3,3-10 4,1-16-1,5-18 6,4-16-2,4-18 6,8-9 5,7-4-2,8-2 4,8 0-4,9 2 4,1 4-5,7 15 5,2 6-6,4 6-4,0 12 4,2 5-4,5 2 3,1 4-6,0-6 3,5-7-14,6-1-27,-5-21-79,3-9-4,-4-10-4,-7-4-2</inkml:trace>
        </inkml:traceGroup>
      </inkml:traceGroup>
    </inkml:traceGroup>
  </inkml:traceGroup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1:26.27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B48D20C-3E76-4818-A578-C050DD715100}" emma:medium="tactile" emma:mode="ink">
          <msink:context xmlns:msink="http://schemas.microsoft.com/ink/2010/main" type="inkDrawing" rotatedBoundingBox="8722,-1716 21888,3237 17592,14657 4425,9704" shapeName="Other">
            <msink:destinationLink direction="with" ref="{5253797A-3F3F-4501-BFC7-9D314A553C5A}"/>
            <msink:destinationLink direction="with" ref="{019645E1-3D96-4F71-8500-3DF055BDD7D6}"/>
            <msink:destinationLink direction="with" ref="{2F60F45F-9D68-42A7-BD9C-DEC00736A7D6}"/>
          </msink:context>
        </emma:interpretation>
      </emma:emma>
    </inkml:annotationXML>
    <inkml:trace contextRef="#ctx0" brushRef="#br0">-1 0 36,'0'0'70,"0"0"-22,0 0-6,0 0 0,-6 23-10,6-23-4,10 25-4,-10-25-8,21 29-4,-21-29-1,27 37-3,-11-12 1,3 4 2,0-2 0,2 9-2,-1 1 2,3 5 0,-2 1-4,8 7 3,-6-4-3,6 6 2,-4 2-2,4 2 1,-2 6 2,4 7-3,-2-1 2,5 7-3,-1 10 1,2 11-4,3 6 1,1 4-2,3 6-4,-1 6 3,1 9 2,1 6-2,3 2 2,4 4 0,-2-1 1,6 5 0,2 0 1,4 3 0,7 1-3,1-1 4,3 3-4,1 1 2,1-1-3,0 1 2,0 0-3,1 5-3,-1 1 3,2 2-1,2 8 0,2 3 0,4 5-1,0 3 1,11 6-1,-1-3 4,5 7-5,-1 2 4,5-2-3,2 3 3,2 5-7,-2 2 1,-4 5 0,3 3 3,-1 1-2,2 0 2,4-3-3,0 1-2,-2-2 7,2-5 0,4-2 1,3-6-3,-1-6 1,2 2-3,5-8 5,6-3 1,6-10-1,4-8 2,4-8-3,2-9 4,1-8 1,3-9-4,3-11 3,-1-10-4,3-5 4,2-7-5,0-10 6,3-4-6,6-8 3,1-9 1,4-11-1,0-7 1,-2-15 0,5-8-1,-1-15 0,7-15-1,2-12 0,1-12-1,-1-13 1,0-12-2,3-9 0,5-12 2,3-7-5,1-11 5,-2-16-4,0-11 4,0-12-3,-2-5 2,4-13 0,0-6 0,-4-4 2,-8-5-3,2 1 3,-9-1-2,-2-1 4,-3-9 1,-7-4-2,-9-11-2,-7-5 0,-3-11 3,-6-4-3,-6-9 2,-4-3-2,-5-3-4,-4 4 2,-3 1 2,3 1 0,-2-1-2,0-1 3,-1 1-1,-1-5-4,-2-8 2,-8-6-2,-2-5-1,-9-1 0,-4-3 1,-2 5 0,-6-3-1,2 9 6,-4 6 0,0 13-2,0 10-2,-4 14-2,-3 5-9,-1 14-7,-3 6-11,3 19-10,-9-2-18,7 11-38,-1 1-8,-1 7 2,3 4 16</inkml:trace>
  </inkml:traceGroup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1:41.389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93C6DC8-E6B6-4BC6-AA1A-8301F0951DDB}" emma:medium="tactile" emma:mode="ink">
          <msink:context xmlns:msink="http://schemas.microsoft.com/ink/2010/main" type="inkDrawing" rotatedBoundingBox="17170,-1189 20620,8363 13436,10958 9986,1405" semanticType="enclosure" shapeName="Other">
            <msink:sourceLink direction="with" ref="{4E81CFC9-32DB-4291-8B4D-5FF6F794ED85}"/>
            <msink:destinationLink direction="with" ref="{6A9BFC58-5424-43A5-9C02-91473CC44C7D}"/>
            <msink:destinationLink direction="with" ref="{019645E1-3D96-4F71-8500-3DF055BDD7D6}"/>
          </msink:context>
        </emma:interpretation>
      </emma:emma>
    </inkml:annotationXML>
    <inkml:trace contextRef="#ctx0" brushRef="#br0">0 613 30,'0'0'75,"7"25"4,-7-25-8,12 31-40,-2-10-1,-1 0-7,3 2-3,-3-2-3,3 3-4,-4-1-2,3 2 0,-3 0-1,2 6 0,-3 1 1,3 7 3,-4 5 1,7 6 1,-5-1-1,7 3-1,-5-4-2,5 2-1,-1-6-5,3-3-1,-3-3-2,1-1-1,-3 2 0,3 3 2,-3 2 0,3 3-2,-3-1 3,3 0-2,-5-3 2,3-1-3,1-5 3,-1-1-5,3-5 1,-1 0 1,-1 0-1,3 2 1,-2 3-3,-1 1 3,1 3-2,-5-3 1,0 3-2,-1-3 1,-1 2-1,0-1 1,1 3 0,1 3-1,3-2 0,-1 1 0,3 5-1,-1-2 3,1-1-3,-1 1 2,-1 0 2,1-3-2,1 3 3,-1 2-2,1 2 1,1 6-3,1 2 3,0 2-2,1 3-1,1-1 1,-2 2-2,-1-1 2,1 1 0,0 1 2,-1 1-1,1 1 3,-1 1-2,5 7 2,2 0 4,2 4-6,0-5 4,0 3-4,0 0 2,2 0-3,-4 0 2,2 0-4,-5 0-1,-1 2 2,0 4-2,2 2 4,-1 2-4,1 0 2,4 5-1,0-3 1,2 3-1,2-1 1,2 0-1,2 3 2,1-1-2,-1 3 1,2 0-1,3 1 3,3 5-2,-1 0-2,1-4 3,1-5-4,-1 1 4,1-7-3,-3-2 4,1-2-4,-5-4 1,3 2 2,-3 0-1,0 4 2,5 0-3,1 3 2,-1-3-2,1-2 3,-1-4-3,-1 2 1,1-4-1,-1 0 1,-1-2-1,-3 4 2,4 2-2,3 6 2,2-2-2,-1-2 4,1 0-4,-1-4 4,1-4-3,0-4 2,-3-7-2,3 3 2,-3-3-3,3 0-4,0 1 4,-1 3-3,1-1 3,2 1-3,-5 1 3,3-7-3,-7 1 4,3-5 1,-1-2 0,3 0 1,-3-4 0,1 0 0,1-2-1,1 2 1,-1-5-1,5 3 1,-6-4-1,3-4 2,1-3-3,-5-4 4,5-1-2,0-5 1,-1 0-1,3 0-1,0-4 1,-1 0-5,1-4 4,0-1-6,-3-5 5,-1-3-4,0-8 5,-5-4 0,0-2 0,-1-4 3,1-6-2,5-7 4,-1-2-4,3-4 3,2-6-4,3-2 2,1-2-2,4-7 1,2-2 1,3-1-3,-3-5 1,6-2-1,0-6 0,3-7-1,-1-3 2,1-5-1,-1-4 1,-2-4-2,3 0 2,-5-8 0,2-3 2,-1-1 0,-3-5-1,0-4 1,-4-6-2,-2-4 2,-2-4-2,-3-3 1,-5-5-3,0-1 1,-3 0-1,1 1 0,-3 1 1,-2-2 0,3-1 1,-1 1-2,0 0 3,-1 3-3,-3-5 2,0-4 2,3 2-2,-3-2 2,-2-2-2,-2-2 2,0-4-1,-2-4 1,-2-1 0,0-1-2,0-5 3,-4 1-3,0-5 3,1-4-3,-3 2-1,2-2 6,-2 3-5,1 3-1,5 2 0,2 5 1,0 2 0,0 3-2,0 1 6,0 4-10,2 0 4,1-2 1,-6 2-1,1 0 0,0 4 0,2 4 1,-2 2-2,2 3 2,0 3 3,-2-3 0,0 1-3,0 3 2,0 0-2,2 3 1,-4 5-1,0 0 0,-3 4-2,3 6-1,-2 7 3,-2 3-1,0 7 0,-5 2 2,3-2-4,-3 8 3,-1 3-3,-1 3 3,1 5-5,-3 1 3,2 7-4,1-2 3,1 8-3,-3 0-8,3 13-17,-9-7-64,7 17-25,-12 0-4,0 27-2</inkml:trace>
  </inkml:traceGroup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2:32.969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253797A-3F3F-4501-BFC7-9D314A553C5A}" emma:medium="tactile" emma:mode="ink">
          <msink:context xmlns:msink="http://schemas.microsoft.com/ink/2010/main" type="inkDrawing" rotatedBoundingBox="10066,3113 13199,9145 10800,10391 7668,4358" semanticType="callout" shapeName="Other">
            <msink:sourceLink direction="with" ref="{1B48D20C-3E76-4818-A578-C050DD715100}"/>
            <msink:sourceLink direction="with" ref="{548481B0-FC06-4383-A6ED-FC29B44DDD96}"/>
          </msink:context>
        </emma:interpretation>
      </emma:emma>
    </inkml:annotationXML>
    <inkml:trace contextRef="#ctx0" brushRef="#br0">1-7 57,'6'-19'72,"-6"19"-20,0 0-2,0 0-6,0 0-1,6 31-8,-6-31 1,4 44-6,-4-23-2,7 12-5,-7-2 0,6 7-2,-6 3-5,4 5-2,-2-1-6,2 3 0,-2 2-3,3-2 0,-1-2-3,0-3-1,0-5-1,2-1 1,-2-2 0,1 3-1,-1 1 1,0 3-1,-2 1-1,2 7 1,0 6 4,-2 1-4,2-3 3,1-3-3,-1 1 4,0-4-3,2 0 4,0-9-4,1 1-2,-1-1 1,-2 1-1,0 1 2,0 3-3,-2-4 2,1 1 0,-1 1 0,-2-3 1,2 5 1,2-3-2,0 3 2,0-5 0,2 1-1,1 1 0,-1-1 0,0-5-1,-2-1 1,2-5-1,-3-2 0,-1 0-2,2 2 3,-2 2-2,2 2 4,0 2-3,2 3 1,3 1 0,-1 3-1,0 2 1,3-3 0,-3-1-1,2-3-2,-3-2 1,-1 3 0,-2-1 1,0-2 0,2 1-1,-1 1 2,1 3-2,0-1 0,0 3 1,3-3-1,-3-2 0,0 1 1,0-3 0,1 1 0,-1-7-1,-2 2 2,0-4-2,0 4 2,0 0 1,-2 0-6,3 5 6,-1-1-3,2-2 4,-2 2-4,0-3 4,3-3-4,-3-2 2,0-2 3,-2-2-3,0-1 1,2 3-2,0 2 2,0 2-1,3 3 1,-1 1-3,2 0 1,-2 0 0,3 1-1,-3-3 1,0-2-1,0 2 1,1 0-1,-3-2 1,2 0 1,0-2-2,-2 2 2,3-2-1,-1 0 0,0-4-1,-2-2 1,3 0 0,-3 0 1,0-1-1,2-1 0,-2 4 1,0-2-1,3 2 0,-3-1 1,0-1-2,2-2 1,0 2 0,-1-3 0,-5-18-1,10 36 1,-10-36 0,8 35-1,-4-16 2,1-1-1,-3 1 0,-2-19-1,6 33 1,-6-33-1,8 38 1,-2-17 0,-1-3-1,-1 3 0,0 0 1,0-2 0,-2 1-1,-2-20 2,4 31-1,-4-31 0,7 23 0,-7-23 1,6 23 0,-6-23-1,10 25 1,-10-25-1,11 31 1,-11-31-1,8 29 0,-8-29 1,8 29 0,-8-29 0,6 27-1,-6-27 2,5 25-1,-5-25 0,6 27 1,-6-27 0,8 27 0,-8-27 0,11 34 0,-11-34 0,12 35-1,-4-16 1,-4-1-2,-4-18 1,11 34 0,-11-34 1,10 31-1,-10-31 1,9 29 0,-9-29 1,10 31-2,-10-31 0,12 33 0,-5-14-1,-3 0 0,-4-19 1,12 33-1,-12-33 1,11 31 1,-11-31-1,12 33 0,-4-12 1,5 0-2,-1 2 0,1 2 0,1-5 0,-1 3 0,1-2 0,-14-21-1,25 31 1,-25-31 0,15 27 0,-15-27 0,16 27-1,-16-27 0,15 29 2,-15-29-5,19 34 0,-9-16 1,-10-18-2,21 27 2,-21-27-2,21 31 2,-21-31-2,20 36 5,-7-18-1,-13-18 2,23 36 1,-23-36-2,25 33 2,-25-33-2,25 29 2,-25-29-2,27 25 1,-27-25 0,27 25 0,-27-25 0,29 29 0,-29-29-1,33 29 1,-33-29-1,35 31 2,-16-16-2,0-3 1,-19-12 1,33 27 1,-14-14-2,-1-1 2,-18-12-1,36 21 1,-36-21 0,33 23-1,-33-23 0,35 14-1,-35-14 3,31 13-3,-31-13 0,36 12 0,-36-12-1,35 13 1,-16-7-1,-1 2 1,1 3 0,-19-11 2,35 16-1,-35-16 0,32 11 1,-32-11 0,33 8 0,-33-8 0,33 4-1,-33-4 0,35 9-1,-35-9 1,36 10-1,-18-4 0,1 3-1,0-1 1,0-2 0,-1 2-1,1 1 1,0-3 1,3-2-1,-1 2-1,0-2 2,0 1-1,0-3-1,1 0 0,-1-2 0,2 0 0,-2 0 1,0-2-1,1 0 1,1 0-1,-2-3 2,2 3 0,0-4-1,-2 0 0,1-2 0,1 1 0,2 3-1,2-2 1,-2 0 0,0 2-1,0-1 2,2 1-2,-4 0 1,0-2 0,-5-5 0,3 1 0,-2-2 0,2-3 1,2 3-2,-1-3 1,3 0-1,0 3 0,0 0 1,-2 1-2,0 1 1,-2-1-1,-3 1 0,-18 10 1,34-17 1,-34 17-1,27-18 0,-27 18 0,29-21 0,-29 21-1,31-25 2,-31 25-1,33-29 0,-33 29 0,33-31 0,-33 31 0,29-31 0,-29 31 1,25-25-1,-25 25-1,25-19 2,-25 19 0,27-19-1,-27 19 0,34-16 0,-16 5-1,3-1 0,-2-1 1,-1 1 0,1-1-2,0 1 3,-19 12-2,29-23 2,-29 23 1,29-25-1,-29 25 4,25-31-4,-25 31 4,25-33-5,-13 14 5,-12 19-5,27-37 3,-27 37-4,27-34 0,-27 34 1,32-33-1,-16 14 0,-16 19 0,31-35 0,-31 35-1,32-33 0,-32 33-1,33-29-1,-33 29-2,35-27-1,-35 27-5,37-31-3,-22 4-10,10 10-30,-17-10-79,5-4-2,-7-5 1,-2-1 2</inkml:trace>
  </inkml:traceGroup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2:35.507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A9BFC58-5424-43A5-9C02-91473CC44C7D}" emma:medium="tactile" emma:mode="ink">
          <msink:context xmlns:msink="http://schemas.microsoft.com/ink/2010/main" type="inkDrawing" rotatedBoundingBox="13139,7926 16421,8104 16362,9183 13081,9006" semanticType="callout" shapeName="Other">
            <msink:sourceLink direction="with" ref="{193C6DC8-E6B6-4BC6-AA1A-8301F0951DDB}"/>
          </msink:context>
        </emma:interpretation>
      </emma:emma>
    </inkml:annotationXML>
    <inkml:trace contextRef="#ctx0" brushRef="#br0">15 856 11,'0'0'73,"0"0"5,-16-18-39,16 18-4,0 0-4,0 0-1,0 0-3,0 0-1,0 0-2,25-9-2,-25 9-2,18-12-2,-18 12-1,19-13-4,-19 13-1,21-10 1,-21 10-2,19-6 0,-19 6-1,18-9-1,-18 9-1,0 0 1,23-27-1,-23 27-3,17-22 0,-17 22-1,19-30 0,-19 30-1,24-29-1,-24 29 1,34-29-1,-16 17 1,1-1 1,-19 13-1,33-22 1,-14 13-1,-19 9 0,29-21-1,-29 21 1,31-25-2,-31 25 0,29-22 0,-29 22 0,38-23 0,-20 10 1,1 3 0,4-5 0,-2 3 0,0-3 1,1 1-1,-1-3 1,0 5-1,-21 12 0,37-29 0,-37 29-1,36-23 0,-18 10-1,-18 13 0,36-20 0,-36 20 1,35-25-1,-35 25 1,35-27 0,-16 14 0,0-1 1,2 3-1,4 1-1,-3-1 0,1 1 0,0 4 0,2-7 1,-2 5-1,0-2 0,0-1 0,2-1 1,-3 1 0,7 1-1,1 2 1,1-1-2,0 3 2,0 2-1,0-2 1,0 0-1,-2-3 0,3 1 0,-3 2 0,0-3 0,0 3 0,0 2 0,0 0 1,0 2 0,-2 0 0,2 2 0,0-2 0,0 0 0,-2-1 0,3 3 0,-1-2-1,2 0 0,2 2 1,-4 0-1,2 2 0,-2 0 1,0 3-1,1-3 0,-3 0 1,0 2-1,-5-2 0,3 0 1,-2 4 0,2-2 1,-4 3-1,4-1 0,-2 2 0,0 1 1,1-1-1,1 0-1,0-2 1,-2 3-1,2-1 1,-2 0 0,2 3-1,-2 1 1,2-1-1,-2 7 1,-3 1-1,1 0 1,-21-19-1,33 31 1,-33-31 0,32 25 1,-32-25-2,29 23 1,-29-23 1,31 20-1,-31-20-1,33 29 0,-33-29 0,31 25 0,-31-25 1,27 23-1,-27-23 1,25 21-1,-25-21 1,21 21-1,-21-21 1,23 29-1,-23-29-1,25 33 2,-25-33-1,27 33 0,-27-33 1,27 32-1,-27-32 1,27 33 0,-11-14 0,-5 3-2,1 1 2,3 0-1,-3 2 1,1-2-2,-1 0 2,1 0-2,-5-5 1,2 1 0,-1 0 0,-1 4 0,2-1 1,3 3-1,-1 2 0,5 0 1,-1 0 0,5 0-2,-2-4 1,0 0-2,-1-4 0,1 2-2,-19-21 0,33 35-3,-33-35-3,34 33-14,-34-33-31,0 0-72,20 15-3,-20-15 2,0 0-2</inkml:trace>
  </inkml:traceGroup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2:42.268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177F687-44BB-4914-B8E1-34836A536BA8}" emma:medium="tactile" emma:mode="ink">
          <msink:context xmlns:msink="http://schemas.microsoft.com/ink/2010/main" type="inkDrawing" rotatedBoundingBox="16199,9058 16744,9427 16729,9448 16184,9079" semanticType="callout" shapeName="Other"/>
        </emma:interpretation>
      </emma:emma>
    </inkml:annotationXML>
    <inkml:trace contextRef="#ctx0" brushRef="#br0">0 0 72,'0'0'60,"42"39"-7,-11-14-6,6 7-14,9 3-8,6 4-12,8 3-17,5-1-30,7 3-47,-5-11-6,6 5-1</inkml:trace>
  </inkml:traceGroup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3:08.121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19645E1-3D96-4F71-8500-3DF055BDD7D6}" emma:medium="tactile" emma:mode="ink">
          <msink:context xmlns:msink="http://schemas.microsoft.com/ink/2010/main" type="inkDrawing" rotatedBoundingBox="16051,9083 19535,4434 21792,6125 18308,10774" semanticType="callout" shapeName="Other">
            <msink:sourceLink direction="with" ref="{1B48D20C-3E76-4818-A578-C050DD715100}"/>
            <msink:sourceLink direction="with" ref="{193C6DC8-E6B6-4BC6-AA1A-8301F0951DDB}"/>
          </msink:context>
        </emma:interpretation>
      </emma:emma>
    </inkml:annotationXML>
    <inkml:trace contextRef="#ctx0" brushRef="#br0">-7 4003 1,'0'0'30,"0"0"45,0 0 0,2 22-33,-2-22-6,-2 23-2,2-23-1,-4 27-2,4-27-1,-2 25-3,2-25-3,0 27-1,0-27-2,6 23-3,-6-23-2,13 25-1,-13-25-3,12 29 1,-12-29-1,17 33 0,-11-14-1,5 0-1,-11-19-1,18 35 0,-18-35 0,21 27-2,-21-27 0,27 21-1,-27-21-2,31 19 0,-31-19-1,36 20 0,-18-9-1,1 1 2,-19-12-1,31 23 1,-31-23 0,33 25 1,-33-25-2,34 29-1,-34-29 2,33 29-4,-12-12 4,-1-1-3,-1 1 2,0 2-2,2-5 3,-1 3-1,-1-3-1,2 3 1,0-5-1,-1 3 0,1-5 1,2 3 0,-2-3-1,0 1 1,-3-1-1,3 3 0,-2-1-1,-19-12 1,35 25-1,-35-25 0,33 21-1,-33-21 1,36 16 0,-18-7 0,1-3 1,2 2-1,0-2 1,1 1 0,1 1 1,0 0-1,2 1 0,-2 1 0,0-2-1,2 1 1,-2-3 0,-3 2-3,3 0 1,-2 1 0,2-1 0,2 0 0,2 3 0,2-3 0,0 0 1,2-1-1,2-1 1,-1-4-1,1 0 0,-2 0 0,0 0 1,-2 0-2,0 2 2,-2-2-1,0 5 0,0-1 0,2-2 0,-2 0 1,3-2-2,-1-2 2,2 2-2,0 0 2,0 1-1,0-3 0,0 2 0,3 0 0,-5 0 0,0 0 0,0-2 1,0-2-1,2 0 2,-4-2-1,0-1-1,0-1 2,0 2-1,-2-2 0,0 2 0,-4-1-1,2-1 0,-2 0 0,1-2 1,-1 1-1,2-3 1,-2 2-1,2-3 0,-1 3 0,1-2 0,0 1 1,2 3-1,0-2 0,2 4 1,-4-3-1,0-1 0,0 2 1,-1-5 0,1 3-2,-2-2 2,0-3-2,0 3 2,2 2 0,-1-3-1,-1 1 0,0 4 1,-2-5-1,-1 3 1,1-2-1,0-1 0,-1-3 0,1 1 1,0-3 0,0 1 0,-1 0-1,-18 15 1,33-22-2,-33 22 1,30-21 0,-30 21 0,24-17 0,-24 17-1,21-25 1,-10 7-3,1-3 4,-1-2-3,-1 0 2,2 2-3,-1-2 4,1 5-5,1-1 5,-13 19-1,20-25 1,-20 25-2,21-29 1,-21 29 1,21-35-1,-11 14 0,1-2-1,1-2 2,3 2-2,-3 0 2,3 1-1,-3 1 0,1 0 1,-3 2-1,3-1 0,-5-3 0,-2 0 0,2-4 1,1-2 0,-1-2 2,2-1-1,-1 1 1,1 4 0,-2 0 0,1 2-1,-3 2 0,2-2-2,-1 1 0,1-3 1,0-5-1,0-1-1,1 2 1,-1 0 0,0 0 1,1 2 0,-1 2 0,0 0-1,1-1 2,-1-3-3,-2-4-1,3 0 2,-1-7-3,-2 3 2,2-3-2,-3 3 3,1-1-3,-2 5 3,0 2 2,2 1-2,1-1 2,-3 2-1,0-2 1,4-5-2,-2-1 0,3-5 1,-1 1-1,0 1 0,3-2 0,-3 3-1,0-1 2,1 3-1,-3-1 1,-2 1-1,2-5 1,-2 1-1,1-3 0,-1 0 0,0 5 1,0 1-1,-2-1-2,0 3 4,0 3-5,0 2 4,-2-5-2,2 1 2,1-9-4,-1-2 4,2-1-1,0-1-2,2-2 3,-6 2-1,4 0 0,-2 4-1,3 5 1,-5 1 0,4-1 1,-2-3 1,0 0-1,2-3-1,-4 1 2,4-2-1,-4 2 0,2 3-1,-2 3 1,4 3-1,3 0-1,1 1 1,2-1-1,1 1 0,-1-3 0,0 0 0,-1-3 1,-3 5-1,0 1 2,-2 1-1,1 0 1,1 1-1,0 1 2,0-2-2,1 2 2,1-5-3,-2-3 2,0 3-1,-2-1 1,1 1-2,-1 3 2,0 0-1,0 1 1,0 3-1,0 2 1,3 2-1,-3-2 1,0 2-1,0 0 1,0 0-1,0 2 0,-2 4 0,3 3 1,-5 18-1,4-27 0,-4 27-1,4-19-1,-4 19-4,0 0-4,0 0-12,0 0-46,0 0-69,0 0-5,-21-8-2,21 8-3</inkml:trace>
  </inkml:traceGroup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3:11.201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D7A82E4-6D96-45CC-8ADB-C59BF61602C8}" emma:medium="tactile" emma:mode="ink">
          <msink:context xmlns:msink="http://schemas.microsoft.com/ink/2010/main" type="inkDrawing" rotatedBoundingBox="20038,6162 20294,4073 20347,4079 20091,6169" semanticType="callout" shapeName="Other"/>
        </emma:interpretation>
      </emma:emma>
    </inkml:annotationXML>
    <inkml:trace contextRef="#ctx0" brushRef="#br0">220 116 7,'4'-37'69,"8"14"-1,-7-2-1,-1 6-50,-4 19 3,0 0-5,0 0-1,18-12 1,-18 12 2,5 27 3,-3 2 3,-6 8-1,4 15-1,-9 15-1,3 20-2,-9 15 2,-1 22-3,-5 18-5,-2 11-4,-2 9-4,0 3-3,2 3-7,-1-10-4,9-11-10,-4-20 1,11-15-5,-2-27 0,5-14-5,-5-25-3,10-17-20,0-29-34,0 0 2,0 0 1,-12-19 58</inkml:trace>
  </inkml:traceGroup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3:10.849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F60F45F-9D68-42A7-BD9C-DEC00736A7D6}" emma:medium="tactile" emma:mode="ink">
          <msink:context xmlns:msink="http://schemas.microsoft.com/ink/2010/main" type="inkDrawing" rotatedBoundingBox="20025,5500 20290,3629 20429,3649 20165,5520" semanticType="callout" shapeName="Other">
            <msink:sourceLink direction="with" ref="{1B48D20C-3E76-4818-A578-C050DD715100}"/>
          </msink:context>
        </emma:interpretation>
      </emma:emma>
    </inkml:annotationXML>
    <inkml:trace contextRef="#ctx0" brushRef="#br0">106 1802 1,'0'0'31,"0"0"36,0 0-10,0 0-23,0 0-1,0 0-4,0 0-2,0 0 0,2-31-3,2 6-4,-2-13-1,2-5-5,1-20-3,-1-5-2,2-17-6,0-13 3,2-10-4,5-4 1,-1-3-1,1 7 1,-1 7-2,1 5-2,-1 11 0,-1 8-9,-1 8 2,-4 3-3,1 6-3,-1-3-6,2 7-1,-4 0-6,5 8 0,-5 7-3,4 7-3,-4 10-2,-4 24 1,11-32 7,-11 32 6,0 0 13,0 0 8,0 0 8,0 0 9,0 0 6,0 0 4,0 0 1,0 0 1,-7 23-7,7-23 0,-6 31-5,2-8 0,0 8-2,-2 11-2,-1 16 0,-5 13-4,-3 18 1,-5 17-2,-3 13 0,-2 14 0,0 8-1,2 0-5,0 2-5,9-5-9,-1-12-6,11-7-5,-2-15 0,4-19 0,-1-21 6,1-14 6,-6-21 9,8-29 9,-21 4 5,7-33 6,3-12-3,5-15-10,0-13-17,8-10-38,8 0-27,-3-14-5,9 3 2</inkml:trace>
  </inkml:traceGroup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3:55.306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B3A8FC3-0355-4110-8423-60763B08CA82}" emma:medium="tactile" emma:mode="ink">
          <msink:context xmlns:msink="http://schemas.microsoft.com/ink/2010/main" type="writingRegion" rotatedBoundingBox="6617,1343 7365,2414 6878,2755 6129,1684"/>
        </emma:interpretation>
      </emma:emma>
    </inkml:annotationXML>
    <inkml:traceGroup>
      <inkml:annotationXML>
        <emma:emma xmlns:emma="http://www.w3.org/2003/04/emma" version="1.0">
          <emma:interpretation id="{3E05115D-6A77-42E3-A5F7-DEC65F51E0C9}" emma:medium="tactile" emma:mode="ink">
            <msink:context xmlns:msink="http://schemas.microsoft.com/ink/2010/main" type="paragraph" rotatedBoundingBox="6617,1343 7365,2414 6878,2755 6129,16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F9262B9-32A0-4E33-ADC9-9646802CA5B1}" emma:medium="tactile" emma:mode="ink">
              <msink:context xmlns:msink="http://schemas.microsoft.com/ink/2010/main" type="line" rotatedBoundingBox="6617,1343 7365,2414 6878,2755 6129,1684"/>
            </emma:interpretation>
          </emma:emma>
        </inkml:annotationXML>
        <inkml:traceGroup>
          <inkml:annotationXML>
            <emma:emma xmlns:emma="http://www.w3.org/2003/04/emma" version="1.0">
              <emma:interpretation id="{A0C452AF-7E0F-4F34-92AB-BD6580561FD2}" emma:medium="tactile" emma:mode="ink">
                <msink:context xmlns:msink="http://schemas.microsoft.com/ink/2010/main" type="inkWord" rotatedBoundingBox="6617,1343 7365,2414 6878,2755 6129,1684"/>
              </emma:interpretation>
              <emma:one-of disjunction-type="recognition" id="oneOf0">
                <emma:interpretation id="interp0" emma:lang="en-US" emma:confidence="0">
                  <emma:literal>9,</emma:literal>
                </emma:interpretation>
                <emma:interpretation id="interp1" emma:lang="en-US" emma:confidence="0">
                  <emma:literal>g</emma:literal>
                </emma:interpretation>
                <emma:interpretation id="interp2" emma:lang="en-US" emma:confidence="0">
                  <emma:literal>g,</emma:literal>
                </emma:interpretation>
                <emma:interpretation id="interp3" emma:lang="en-US" emma:confidence="0">
                  <emma:literal>G,</emma:literal>
                </emma:interpretation>
                <emma:interpretation id="interp4" emma:lang="en-US" emma:confidence="0">
                  <emma:literal>Gr</emma:literal>
                </emma:interpretation>
              </emma:one-of>
            </emma:emma>
          </inkml:annotationXML>
          <inkml:trace contextRef="#ctx0" brushRef="#br0">135 313 125,'0'0'106,"0"19"3,0-19 1,-4 21-61,4-21-9,6 21-6,-6-21-7,0 0-8,19-7-5,-15-15-3,2-10-3,-4-7-4,2-9-5,-4 0-1,-4 1-3,-2 1 2,-3 4-3,-3 15 2,12 27 0,-33-16 1,12 28 2,0 13-1,0 12 1,3 9 0,3 2 1,5 6-2,6-6 0,10-3-3,4-18-1,9-6-3,4-17-2,10-10-1,-6-10-2,6-9 1,-6-7 1,-2 5 4,-4 5 6,-21 22 7,19-21 2,-19 21 5,-2 21 2,-11 10 1,5 17-1,-3 10-1,5 12-1,4 9-7,8 2-2,1 7-7,5-9 0,5-7-4,-3-16-1,5-10-4,-11-25-7,-8-21-7,0 0 0,0 0 3,-27-42-1,7 15 2,-12-2 6,1 4 12,2 9 11,-2 1 14,12 13 6,-4-4 4,23 6 0,0 0 1,0 0-4,11 18-7,10-11-8,6-3-14,2-8-22,10 4-60,-4-13-36,3 1 2,-5-7-6</inkml:trace>
          <inkml:trace contextRef="#ctx0" brushRef="#br0" timeOffset="534.4893">627 793 161,'0'0'114,"0"0"-1,0 0 2,0 0-77,23-25-8,-17 0-12,5 3-6,-7-5-4,6 4-5,-6 2 0,-4 21-1,0 0 0,0 0-1,0 0 1,11 37 1,-9-1-2,-2 3 1,4 3-1,-2-1-1,4 1 2,1-5-4,1-4 3,-2-3-5,0-8 6,-6-22-5,-2 32 4,2-32-3,-18 18 1,-1-12 1,-2-1 1,0-1 5,-4-2 0,25-2 3,-31 2 0,31-2 0,0 0 1,0 0-1,0 0-2,25 14-4,-2-9-4,4-1-10,8 4-28,-10-10-85,13 2-6,-11-10 0,4-1-7</inkml:trace>
        </inkml:traceGroup>
      </inkml:traceGroup>
    </inkml:traceGroup>
  </inkml:traceGroup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3:56.89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E81CFC9-32DB-4291-8B4D-5FF6F794ED85}" emma:medium="tactile" emma:mode="ink">
          <msink:context xmlns:msink="http://schemas.microsoft.com/ink/2010/main" type="writingRegion" rotatedBoundingBox="10825,611 11344,1789 10834,2013 10315,835">
            <msink:destinationLink direction="with" ref="{193C6DC8-E6B6-4BC6-AA1A-8301F0951DDB}"/>
          </msink:context>
        </emma:interpretation>
      </emma:emma>
    </inkml:annotationXML>
    <inkml:traceGroup>
      <inkml:annotationXML>
        <emma:emma xmlns:emma="http://www.w3.org/2003/04/emma" version="1.0">
          <emma:interpretation id="{44741870-18F4-428A-AE23-95C55D4C6F53}" emma:medium="tactile" emma:mode="ink">
            <msink:context xmlns:msink="http://schemas.microsoft.com/ink/2010/main" type="paragraph" rotatedBoundingBox="10825,611 11344,1789 10834,2013 10315,8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0BB883-B798-4B7D-B715-6E0609F45ED3}" emma:medium="tactile" emma:mode="ink">
              <msink:context xmlns:msink="http://schemas.microsoft.com/ink/2010/main" type="line" rotatedBoundingBox="10825,611 11344,1789 10834,2013 10315,835"/>
            </emma:interpretation>
          </emma:emma>
        </inkml:annotationXML>
        <inkml:traceGroup>
          <inkml:annotationXML>
            <emma:emma xmlns:emma="http://www.w3.org/2003/04/emma" version="1.0">
              <emma:interpretation id="{7500F37F-D57E-4153-88D3-57881F92398F}" emma:medium="tactile" emma:mode="ink">
                <msink:context xmlns:msink="http://schemas.microsoft.com/ink/2010/main" type="inkWord" rotatedBoundingBox="10825,611 11344,1789 10834,2013 10315,835"/>
              </emma:interpretation>
              <emma:one-of disjunction-type="recognition" id="oneOf0">
                <emma:interpretation id="interp0" emma:lang="en-US" emma:confidence="0">
                  <emma:literal>%</emma:literal>
                </emma:interpretation>
                <emma:interpretation id="interp1" emma:lang="en-US" emma:confidence="0">
                  <emma:literal>£</emma:literal>
                </emma:interpretation>
                <emma:interpretation id="interp2" emma:lang="en-US" emma:confidence="0">
                  <emma:literal>q</emma:literal>
                </emma:interpretation>
                <emma:interpretation id="interp3" emma:lang="en-US" emma:confidence="0">
                  <emma:literal>h</emma:literal>
                </emma:interpretation>
                <emma:interpretation id="interp4" emma:lang="en-US" emma:confidence="0">
                  <emma:literal>e</emma:literal>
                </emma:interpretation>
              </emma:one-of>
            </emma:emma>
          </inkml:annotationXML>
          <inkml:trace contextRef="#ctx0" brushRef="#br0">4242-302 98,'17'-37'89,"0"8"-1,-7-11-1,3-7-72,1-1 1,-6-6 1,3 4-1,-11 0 3,0 13 0,-13 5 4,13 32 0,-39-14-1,20 33-4,-10 8-4,6 16-1,-4 3-4,8 12-3,3-2-6,10 0-1,6-12-4,6-11 1,13-10-5,3-19 1,12-14-2,-1-15-1,6-8 3,-5-13-2,-1 4 3,-6-3 4,-11 7 6,-3 11 5,-13 9 5,0 18 1,0 0 3,-23 35 1,6 4-1,3 18-1,-1 11-2,1 13-10,3 8 1,3 7-7,2 4-3,2-9-5,6-8 3,-2-16-5,4-22 2,-2-24 0,-2-21-1,0-18 1,-6-14 4,-5-11 1,-7-3 5,-1 2 1,-6 5 5,2 14 3,-4 6 5,27 19 2,-33 0 1,33 0 1,-6 25-2,14-6-2,-8-19-3,40 27-3,-9-23-7,2-10-12,13 4-43,-7-17-69,3 2-8,-9-7 2,2 5-6</inkml:trace>
          <inkml:trace contextRef="#ctx0" brushRef="#br0" timeOffset="487.3756">4558 155 186,'0'0'122,"25"-2"2,-6-2-2,-19 4-78,37-25-10,-16 9-14,6 3-7,-2-1-7,0 7-5,-4 5 0,-21 2-3,29 21-1,-25 2 1,-6 6-1,-9 8 0,-9 5 0,-7 0 2,-4-1-1,-5-6 1,1-5 0,2-6 0,4-7 2,6-7 1,23-10 1,-25 5-1,25-5 2,0 0 3,0 0-1,33-19 2,-10 15-2,4 2 0,2 2-1,6 4-2,1-2-3,1 0-7,5 4-19,-11-12-85,6 4-19,-8-8-3,0 1-4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7:40.658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5AA2CE01-1034-42EB-AFE1-B5D8605E83DA}" emma:medium="tactile" emma:mode="ink">
          <msink:context xmlns:msink="http://schemas.microsoft.com/ink/2010/main" type="inkDrawing" rotatedBoundingBox="8977,10894 9344,10826 9350,10853 8982,10922" semanticType="callout" shapeName="Other">
            <msink:sourceLink direction="with" ref="{6BD391C0-9807-42F6-94EB-D6B7A697F5BE}"/>
          </msink:context>
        </emma:interpretation>
      </emma:emma>
    </inkml:annotationXML>
    <inkml:trace contextRef="#ctx0" brushRef="#br0">15 59 1,'0'0'59,"0"0"43,0 0 3,-17 18-41,17-18-7,0 0-9,0 0-8,0 0-5,0 0-7,0 0-6,20-1-6,-1 1-5,4-4-5,5 0-3,1 0-5,5-1-3,3-1-7,-4-2-7,6 5-12,-10-11-25,5 3-64,-10 5 0,-7-5-2,-17 11 13</inkml:trace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25:48.26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4991C1B-E49D-4AB5-8A03-C2557D048B45}" emma:medium="tactile" emma:mode="ink">
          <msink:context xmlns:msink="http://schemas.microsoft.com/ink/2010/main" type="inkDrawing" rotatedBoundingBox="11317,15727 19285,15782 19284,15853 11316,15799" semanticType="underline" shapeName="Other">
            <msink:sourceLink direction="with" ref="{D33E444B-EC08-48AC-A212-3833D79C651D}"/>
          </msink:context>
        </emma:interpretation>
      </emma:emma>
    </inkml:annotationXML>
    <inkml:trace contextRef="#ctx0" brushRef="#br0">64 0 1,'-18'5'26,"18"-5"60,-19 6 1,19-6-43,0 0-4,-27 6-6,27-6-3,0 0-4,0 23-5,0-23-4,23 12-5,-2-5-2,10-3-2,10-2-1,15 0-1,11-2-1,18 0 0,15 0-2,25 2 0,24 0-1,26 0 1,26 2-2,30-2 0,33 0 2,24 1 1,30-3 1,23-5-1,31-1 2,21 0-6,20 0-1,9 2-2,14 1-1,5 3-2,10 9-1,-5 1-7,1 11-17,-19-7-66,-10-3-8,-13-9-1,-25-12-5</inkml:trace>
  </inkml:traceGroup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4:03.184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2D29D0B-9203-4892-8ED2-3D0AEB08FA57}" emma:medium="tactile" emma:mode="ink">
          <msink:context xmlns:msink="http://schemas.microsoft.com/ink/2010/main" type="writingRegion" rotatedBoundingBox="9423,1960 10123,3642 8934,4137 8234,2454"/>
        </emma:interpretation>
      </emma:emma>
    </inkml:annotationXML>
    <inkml:traceGroup>
      <inkml:annotationXML>
        <emma:emma xmlns:emma="http://www.w3.org/2003/04/emma" version="1.0">
          <emma:interpretation id="{65E7290B-9D86-4931-A35C-58AC1DBA218C}" emma:medium="tactile" emma:mode="ink">
            <msink:context xmlns:msink="http://schemas.microsoft.com/ink/2010/main" type="paragraph" rotatedBoundingBox="9581,2339 10123,3642 9625,3850 9083,25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EFCB5A8-B228-4357-B4F7-7527487E6306}" emma:medium="tactile" emma:mode="ink">
              <msink:context xmlns:msink="http://schemas.microsoft.com/ink/2010/main" type="line" rotatedBoundingBox="9581,2339 10123,3642 9625,3850 9083,2546"/>
            </emma:interpretation>
          </emma:emma>
        </inkml:annotationXML>
        <inkml:traceGroup>
          <inkml:annotationXML>
            <emma:emma xmlns:emma="http://www.w3.org/2003/04/emma" version="1.0">
              <emma:interpretation id="{4621E1A0-39BF-4D2C-8D0F-705AE6356262}" emma:medium="tactile" emma:mode="ink">
                <msink:context xmlns:msink="http://schemas.microsoft.com/ink/2010/main" type="inkWord" rotatedBoundingBox="9581,2339 10123,3642 9625,3850 9083,2546"/>
              </emma:interpretation>
              <emma:one-of disjunction-type="recognition" id="oneOf0">
                <emma:interpretation id="interp0" emma:lang="en-US" emma:confidence="0">
                  <emma:literal>G,</emma:literal>
                </emma:interpretation>
                <emma:interpretation id="interp1" emma:lang="en-US" emma:confidence="0">
                  <emma:literal>G</emma:literal>
                </emma:interpretation>
                <emma:interpretation id="interp2" emma:lang="en-US" emma:confidence="0">
                  <emma:literal>a,</emma:literal>
                </emma:interpretation>
                <emma:interpretation id="interp3" emma:lang="en-US" emma:confidence="0">
                  <emma:literal>92</emma:literal>
                </emma:interpretation>
                <emma:interpretation id="interp4" emma:lang="en-US" emma:confidence="0">
                  <emma:literal>g,</emma:literal>
                </emma:interpretation>
              </emma:one-of>
            </emma:emma>
          </inkml:annotationXML>
          <inkml:trace contextRef="#ctx0" brushRef="#br0">125 405 139,'0'0'106,"19"4"0,-19-4-5,20-33-77,-5 8-7,-1-8-9,-1-5-4,-3-5-2,-6-1 4,-4 0-4,0 5 6,-10-1-3,0 13 8,-9 0-2,19 27 7,-42-16 1,42 16-3,-41 29 5,20 4-5,-2 9 1,7 14-6,-3 4-1,9 7-6,3-5-3,7-2-2,11-10-2,3-15-2,13-12-3,2-25-4,13-12-2,-7-22-3,7-5 1,-9-11-1,0 0 5,-12 4 3,-6 4 7,-9 11 5,-8 6 6,2 27 5,0 0 2,-27-8 0,27 8-1,-27 41-2,12-7-2,7 13-2,-3 7-4,5 15 0,0 10-4,4 6 1,2 7-5,0-3 3,0 0-7,2-10 3,4-10-2,-2-19 3,3-19-2,-7-31 2,0 0 2,12-38-2,-16-5 4,-4-9-1,-7-2 1,-2 0-2,-3 10 2,-3 15-1,0 12 2,2 15 2,2 11 0,7 9 3,4 5-1,8 4 1,2-2 0,8-4 0,-10-21-2,42 23-2,-13-19-7,0-12-14,12 8-50,-9-19-64,5 2-1,-8-8-3,2 7 0</inkml:trace>
          <inkml:trace contextRef="#ctx0" brushRef="#br0" timeOffset="487.0677">509 933 203,'0'0'128,"21"-4"-5,-21 4 1,29-25-86,-4 16-17,-2-1-11,0 6-8,0 6-1,-5 8-2,-18-10 1,23 42 0,-23-7-1,-10 9 0,-9 6 5,-8 2-2,-6-3 2,-3-1-4,3-8 6,2-9-2,4-8 6,8-11 1,19-12-3,0 0 1,0 0 1,2-25 1,-2 25-3,36-23-1,-15 17-3,6 4-1,-3 2-1,6 2-3,-1 4-6,-4-4-14,10 7-110,-14-11-3,4 4-7,-7-11 0</inkml:trace>
        </inkml:traceGroup>
      </inkml:traceGroup>
    </inkml:traceGroup>
    <inkml:traceGroup>
      <inkml:annotationXML>
        <emma:emma xmlns:emma="http://www.w3.org/2003/04/emma" version="1.0">
          <emma:interpretation id="{80ED5B29-2D15-4545-8B7E-640B30808DCC}" emma:medium="tactile" emma:mode="ink">
            <msink:context xmlns:msink="http://schemas.microsoft.com/ink/2010/main" type="paragraph" rotatedBoundingBox="8759,2252 9060,3414 8620,3528 8319,23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A884ADC-6344-469D-819D-12327008AD37}" emma:medium="tactile" emma:mode="ink">
              <msink:context xmlns:msink="http://schemas.microsoft.com/ink/2010/main" type="line" rotatedBoundingBox="8759,2252 9060,3414 8620,3528 8319,2366"/>
            </emma:interpretation>
          </emma:emma>
        </inkml:annotationXML>
        <inkml:traceGroup>
          <inkml:annotationXML>
            <emma:emma xmlns:emma="http://www.w3.org/2003/04/emma" version="1.0">
              <emma:interpretation id="{548481B0-FC06-4383-A6ED-FC29B44DDD96}" emma:medium="tactile" emma:mode="ink">
                <msink:context xmlns:msink="http://schemas.microsoft.com/ink/2010/main" type="inkWord" rotatedBoundingBox="8759,2252 9060,3414 8620,3528 8319,2366">
                  <msink:destinationLink direction="with" ref="{5253797A-3F3F-4501-BFC7-9D314A553C5A}"/>
                </msink:context>
              </emma:interpretation>
              <emma:one-of disjunction-type="recognition" id="oneOf1">
                <emma:interpretation id="interp5" emma:lang="en-US" emma:confidence="0">
                  <emma:literal>g,</emma:literal>
                </emma:interpretation>
                <emma:interpretation id="interp6" emma:lang="en-US" emma:confidence="0">
                  <emma:literal>9,</emma:literal>
                </emma:interpretation>
                <emma:interpretation id="interp7" emma:lang="en-US" emma:confidence="0">
                  <emma:literal>g.</emma:literal>
                </emma:interpretation>
                <emma:interpretation id="interp8" emma:lang="en-US" emma:confidence="0">
                  <emma:literal>Q.</emma:literal>
                </emma:interpretation>
                <emma:interpretation id="interp9" emma:lang="en-US" emma:confidence="0">
                  <emma:literal>gd</emma:literal>
                </emma:interpretation>
              </emma:one-of>
            </emma:emma>
          </inkml:annotationXML>
          <inkml:trace contextRef="#ctx0" brushRef="#br0" timeOffset="-1320.1923">-683 247 120,'0'0'103,"0"0"-3,0 0-2,22-21-75,-15-6-8,5-6-2,-4-11-13,3-1 4,-3-5-6,-2 4 5,-6 7 1,0 5 5,-8 12-3,8 22 5,-27-5 3,10 30 1,-7 9 3,1 13-6,-4 5 1,6 11-6,0-1 0,9-4-9,10-6 2,6-15-6,8-14 1,9-16 1,4-16 0,2-16 0,2-8 2,0-6 0,-6-3 2,-2 7 1,-9 4 2,-12 31 2,13-21 3,-13 21 2,-7 35-2,-1 9 4,-4 12-3,-1 14 1,3 16-5,-1 9-2,3 7-8,2 0-1,6 0-5,-2-15 0,4-8-1,-2-21 1,4-21 0,-4-37 3,0 0 2,0 0 3,-23-49 3,9 5 1,-3-4 4,0 2 0,-1 3 2,3 10 1,1 6 3,14 27-1,-17-25 3,17 25-2,0 0-1,0 0-1,31 14-2,-6-5-3,0-3-5,4-8-13,8 8-32,-12-16-78,5-1-1,-8-10-2,-1-2-1</inkml:trace>
          <inkml:trace contextRef="#ctx0" brushRef="#br0" timeOffset="-839.6901">-378 764 110,'0'0'113,"0"0"0,0 0 0,2-35-64,-2 35-17,11-33-10,-11 33-11,14-38-4,-14 38-2,10-27 2,-10 27 0,0 0 1,0 0 0,9 34-1,-7-1 1,-4 2-3,6 9-1,-2 0-5,4-1 0,3-1-3,1-9 0,0-4 1,-1-10 0,-9-19 0,8 23 1,-8-23 0,0 0 1,-29 0 1,8-5 3,-2 1 1,0 4 1,-2-2 3,7 2 1,-1 0 0,19 0 0,0 0-1,0 0-2,-4 21-2,4-21-5,33 21-13,-33-21-38,46 4-71,-23-8-8,4-5 1,-2-13-5</inkml:trace>
        </inkml:traceGroup>
      </inkml:traceGroup>
    </inkml:traceGroup>
  </inkml:traceGroup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1:26.27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32A132E-BAD8-43B1-9489-6377292914B8}" emma:medium="tactile" emma:mode="ink">
          <msink:context xmlns:msink="http://schemas.microsoft.com/ink/2010/main" type="inkDrawing" rotatedBoundingBox="8722,-1716 21888,3237 17592,14657 4425,9704" semanticType="verticalRange" shapeName="Other">
            <msink:destinationLink direction="with" ref="{241A998A-E4CA-413C-9279-3F18879C5C41}"/>
            <msink:destinationLink direction="with" ref="{0D8BC1D7-DD7D-4491-8405-73240EDC37CC}"/>
          </msink:context>
        </emma:interpretation>
      </emma:emma>
    </inkml:annotationXML>
    <inkml:trace contextRef="#ctx0" brushRef="#br0">-1 0 36,'0'0'70,"0"0"-22,0 0-6,0 0 0,-6 23-10,6-23-4,10 25-4,-10-25-8,21 29-4,-21-29-1,27 37-3,-11-12 1,3 4 2,0-2 0,2 9-2,-1 1 2,3 5 0,-2 1-4,8 7 3,-6-4-3,6 6 2,-4 2-2,4 2 1,-2 6 2,4 7-3,-2-1 2,5 7-3,-1 10 1,2 11-4,3 6 1,1 4-2,3 6-4,-1 6 3,1 9 2,1 6-2,3 2 2,4 4 0,-2-1 1,6 5 0,2 0 1,4 3 0,7 1-3,1-1 4,3 3-4,1 1 2,1-1-3,0 1 2,0 0-3,1 5-3,-1 1 3,2 2-1,2 8 0,2 3 0,4 5-1,0 3 1,11 6-1,-1-3 4,5 7-5,-1 2 4,5-2-3,2 3 3,2 5-7,-2 2 1,-4 5 0,3 3 3,-1 1-2,2 0 2,4-3-3,0 1-2,-2-2 7,2-5 0,4-2 1,3-6-3,-1-6 1,2 2-3,5-8 5,6-3 1,6-10-1,4-8 2,4-8-3,2-9 4,1-8 1,3-9-4,3-11 3,-1-10-4,3-5 4,2-7-5,0-10 6,3-4-6,6-8 3,1-9 1,4-11-1,0-7 1,-2-15 0,5-8-1,-1-15 0,7-15-1,2-12 0,1-12-1,-1-13 1,0-12-2,3-9 0,5-12 2,3-7-5,1-11 5,-2-16-4,0-11 4,0-12-3,-2-5 2,4-13 0,0-6 0,-4-4 2,-8-5-3,2 1 3,-9-1-2,-2-1 4,-3-9 1,-7-4-2,-9-11-2,-7-5 0,-3-11 3,-6-4-3,-6-9 2,-4-3-2,-5-3-4,-4 4 2,-3 1 2,3 1 0,-2-1-2,0-1 3,-1 1-1,-1-5-4,-2-8 2,-8-6-2,-2-5-1,-9-1 0,-4-3 1,-2 5 0,-6-3-1,2 9 6,-4 6 0,0 13-2,0 10-2,-4 14-2,-3 5-9,-1 14-7,-3 6-11,3 19-10,-9-2-18,7 11-38,-1 1-8,-1 7 2,3 4 16</inkml:trace>
  </inkml:traceGroup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1:41.389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D916CBE-44D8-4288-8348-73F260C8A7C2}" emma:medium="tactile" emma:mode="ink">
          <msink:context xmlns:msink="http://schemas.microsoft.com/ink/2010/main" type="inkDrawing" rotatedBoundingBox="17170,-1189 20620,8363 13436,10958 9986,1405" semanticType="enclosure" shapeName="Other">
            <msink:sourceLink direction="with" ref="{D14DEDA0-4124-4456-8F75-D240EF5F14E8}"/>
            <msink:destinationLink direction="with" ref="{4D52FDED-0060-4458-AF66-560EA328284C}"/>
          </msink:context>
        </emma:interpretation>
      </emma:emma>
    </inkml:annotationXML>
    <inkml:trace contextRef="#ctx0" brushRef="#br0">0 613 30,'0'0'75,"7"25"4,-7-25-8,12 31-40,-2-10-1,-1 0-7,3 2-3,-3-2-3,3 3-4,-4-1-2,3 2 0,-3 0-1,2 6 0,-3 1 1,3 7 3,-4 5 1,7 6 1,-5-1-1,7 3-1,-5-4-2,5 2-1,-1-6-5,3-3-1,-3-3-2,1-1-1,-3 2 0,3 3 2,-3 2 0,3 3-2,-3-1 3,3 0-2,-5-3 2,3-1-3,1-5 3,-1-1-5,3-5 1,-1 0 1,-1 0-1,3 2 1,-2 3-3,-1 1 3,1 3-2,-5-3 1,0 3-2,-1-3 1,-1 2-1,0-1 1,1 3 0,1 3-1,3-2 0,-1 1 0,3 5-1,-1-2 3,1-1-3,-1 1 2,-1 0 2,1-3-2,1 3 3,-1 2-2,1 2 1,1 6-3,1 2 3,0 2-2,1 3-1,1-1 1,-2 2-2,-1-1 2,1 1 0,0 1 2,-1 1-1,1 1 3,-1 1-2,5 7 2,2 0 4,2 4-6,0-5 4,0 3-4,0 0 2,2 0-3,-4 0 2,2 0-4,-5 0-1,-1 2 2,0 4-2,2 2 4,-1 2-4,1 0 2,4 5-1,0-3 1,2 3-1,2-1 1,2 0-1,2 3 2,1-1-2,-1 3 1,2 0-1,3 1 3,3 5-2,-1 0-2,1-4 3,1-5-4,-1 1 4,1-7-3,-3-2 4,1-2-4,-5-4 1,3 2 2,-3 0-1,0 4 2,5 0-3,1 3 2,-1-3-2,1-2 3,-1-4-3,-1 2 1,1-4-1,-1 0 1,-1-2-1,-3 4 2,4 2-2,3 6 2,2-2-2,-1-2 4,1 0-4,-1-4 4,1-4-3,0-4 2,-3-7-2,3 3 2,-3-3-3,3 0-4,0 1 4,-1 3-3,1-1 3,2 1-3,-5 1 3,3-7-3,-7 1 4,3-5 1,-1-2 0,3 0 1,-3-4 0,1 0 0,1-2-1,1 2 1,-1-5-1,5 3 1,-6-4-1,3-4 2,1-3-3,-5-4 4,5-1-2,0-5 1,-1 0-1,3 0-1,0-4 1,-1 0-5,1-4 4,0-1-6,-3-5 5,-1-3-4,0-8 5,-5-4 0,0-2 0,-1-4 3,1-6-2,5-7 4,-1-2-4,3-4 3,2-6-4,3-2 2,1-2-2,4-7 1,2-2 1,3-1-3,-3-5 1,6-2-1,0-6 0,3-7-1,-1-3 2,1-5-1,-1-4 1,-2-4-2,3 0 2,-5-8 0,2-3 2,-1-1 0,-3-5-1,0-4 1,-4-6-2,-2-4 2,-2-4-2,-3-3 1,-5-5-3,0-1 1,-3 0-1,1 1 0,-3 1 1,-2-2 0,3-1 1,-1 1-2,0 0 3,-1 3-3,-3-5 2,0-4 2,3 2-2,-3-2 2,-2-2-2,-2-2 2,0-4-1,-2-4 1,-2-1 0,0-1-2,0-5 3,-4 1-3,0-5 3,1-4-3,-3 2-1,2-2 6,-2 3-5,1 3-1,5 2 0,2 5 1,0 2 0,0 3-2,0 1 6,0 4-10,2 0 4,1-2 1,-6 2-1,1 0 0,0 4 0,2 4 1,-2 2-2,2 3 2,0 3 3,-2-3 0,0 1-3,0 3 2,0 0-2,2 3 1,-4 5-1,0 0 0,-3 4-2,3 6-1,-2 7 3,-2 3-1,0 7 0,-5 2 2,3-2-4,-3 8 3,-1 3-3,-1 3 3,1 5-5,-3 1 3,2 7-4,1-2 3,1 8-3,-3 0-8,3 13-17,-9-7-64,7 17-25,-12 0-4,0 27-2</inkml:trace>
  </inkml:traceGroup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2:32.969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DDF9FF0-0FD4-42AA-87D0-D9DECE71AEDD}" emma:medium="tactile" emma:mode="ink">
          <msink:context xmlns:msink="http://schemas.microsoft.com/ink/2010/main" type="inkDrawing" rotatedBoundingBox="10066,3113 13199,9145 10800,10391 7668,4358" semanticType="callout" shapeName="Other">
            <msink:sourceLink direction="with" ref="{BD3ED6A3-585F-4B0A-BE23-A994C4245298}"/>
            <msink:sourceLink direction="with" ref="{B17E3303-78F3-4A3D-9322-81E4997D14DF}"/>
          </msink:context>
        </emma:interpretation>
      </emma:emma>
    </inkml:annotationXML>
    <inkml:trace contextRef="#ctx0" brushRef="#br0">1-7 57,'6'-19'72,"-6"19"-20,0 0-2,0 0-6,0 0-1,6 31-8,-6-31 1,4 44-6,-4-23-2,7 12-5,-7-2 0,6 7-2,-6 3-5,4 5-2,-2-1-6,2 3 0,-2 2-3,3-2 0,-1-2-3,0-3-1,0-5-1,2-1 1,-2-2 0,1 3-1,-1 1 1,0 3-1,-2 1-1,2 7 1,0 6 4,-2 1-4,2-3 3,1-3-3,-1 1 4,0-4-3,2 0 4,0-9-4,1 1-2,-1-1 1,-2 1-1,0 1 2,0 3-3,-2-4 2,1 1 0,-1 1 0,-2-3 1,2 5 1,2-3-2,0 3 2,0-5 0,2 1-1,1 1 0,-1-1 0,0-5-1,-2-1 1,2-5-1,-3-2 0,-1 0-2,2 2 3,-2 2-2,2 2 4,0 2-3,2 3 1,3 1 0,-1 3-1,0 2 1,3-3 0,-3-1-1,2-3-2,-3-2 1,-1 3 0,-2-1 1,0-2 0,2 1-1,-1 1 2,1 3-2,0-1 0,0 3 1,3-3-1,-3-2 0,0 1 1,0-3 0,1 1 0,-1-7-1,-2 2 2,0-4-2,0 4 2,0 0 1,-2 0-6,3 5 6,-1-1-3,2-2 4,-2 2-4,0-3 4,3-3-4,-3-2 2,0-2 3,-2-2-3,0-1 1,2 3-2,0 2 2,0 2-1,3 3 1,-1 1-3,2 0 1,-2 0 0,3 1-1,-3-3 1,0-2-1,0 2 1,1 0-1,-3-2 1,2 0 1,0-2-2,-2 2 2,3-2-1,-1 0 0,0-4-1,-2-2 1,3 0 0,-3 0 1,0-1-1,2-1 0,-2 4 1,0-2-1,3 2 0,-3-1 1,0-1-2,2-2 1,0 2 0,-1-3 0,-5-18-1,10 36 1,-10-36 0,8 35-1,-4-16 2,1-1-1,-3 1 0,-2-19-1,6 33 1,-6-33-1,8 38 1,-2-17 0,-1-3-1,-1 3 0,0 0 1,0-2 0,-2 1-1,-2-20 2,4 31-1,-4-31 0,7 23 0,-7-23 1,6 23 0,-6-23-1,10 25 1,-10-25-1,11 31 1,-11-31-1,8 29 0,-8-29 1,8 29 0,-8-29 0,6 27-1,-6-27 2,5 25-1,-5-25 0,6 27 1,-6-27 0,8 27 0,-8-27 0,11 34 0,-11-34 0,12 35-1,-4-16 1,-4-1-2,-4-18 1,11 34 0,-11-34 1,10 31-1,-10-31 1,9 29 0,-9-29 1,10 31-2,-10-31 0,12 33 0,-5-14-1,-3 0 0,-4-19 1,12 33-1,-12-33 1,11 31 1,-11-31-1,12 33 0,-4-12 1,5 0-2,-1 2 0,1 2 0,1-5 0,-1 3 0,1-2 0,-14-21-1,25 31 1,-25-31 0,15 27 0,-15-27 0,16 27-1,-16-27 0,15 29 2,-15-29-5,19 34 0,-9-16 1,-10-18-2,21 27 2,-21-27-2,21 31 2,-21-31-2,20 36 5,-7-18-1,-13-18 2,23 36 1,-23-36-2,25 33 2,-25-33-2,25 29 2,-25-29-2,27 25 1,-27-25 0,27 25 0,-27-25 0,29 29 0,-29-29-1,33 29 1,-33-29-1,35 31 2,-16-16-2,0-3 1,-19-12 1,33 27 1,-14-14-2,-1-1 2,-18-12-1,36 21 1,-36-21 0,33 23-1,-33-23 0,35 14-1,-35-14 3,31 13-3,-31-13 0,36 12 0,-36-12-1,35 13 1,-16-7-1,-1 2 1,1 3 0,-19-11 2,35 16-1,-35-16 0,32 11 1,-32-11 0,33 8 0,-33-8 0,33 4-1,-33-4 0,35 9-1,-35-9 1,36 10-1,-18-4 0,1 3-1,0-1 1,0-2 0,-1 2-1,1 1 1,0-3 1,3-2-1,-1 2-1,0-2 2,0 1-1,0-3-1,1 0 0,-1-2 0,2 0 0,-2 0 1,0-2-1,1 0 1,1 0-1,-2-3 2,2 3 0,0-4-1,-2 0 0,1-2 0,1 1 0,2 3-1,2-2 1,-2 0 0,0 2-1,0-1 2,2 1-2,-4 0 1,0-2 0,-5-5 0,3 1 0,-2-2 0,2-3 1,2 3-2,-1-3 1,3 0-1,0 3 0,0 0 1,-2 1-2,0 1 1,-2-1-1,-3 1 0,-18 10 1,34-17 1,-34 17-1,27-18 0,-27 18 0,29-21 0,-29 21-1,31-25 2,-31 25-1,33-29 0,-33 29 0,33-31 0,-33 31 0,29-31 0,-29 31 1,25-25-1,-25 25-1,25-19 2,-25 19 0,27-19-1,-27 19 0,34-16 0,-16 5-1,3-1 0,-2-1 1,-1 1 0,1-1-2,0 1 3,-19 12-2,29-23 2,-29 23 1,29-25-1,-29 25 4,25-31-4,-25 31 4,25-33-5,-13 14 5,-12 19-5,27-37 3,-27 37-4,27-34 0,-27 34 1,32-33-1,-16 14 0,-16 19 0,31-35 0,-31 35-1,32-33 0,-32 33-1,33-29-1,-33 29-2,35-27-1,-35 27-5,37-31-3,-22 4-10,10 10-30,-17-10-79,5-4-2,-7-5 1,-2-1 2</inkml:trace>
  </inkml:traceGroup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2:35.507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D52210A-58F7-4C98-B554-1828B57C8A58}" emma:medium="tactile" emma:mode="ink">
          <msink:context xmlns:msink="http://schemas.microsoft.com/ink/2010/main" type="inkDrawing" rotatedBoundingBox="13139,7926 16421,8104 16362,9183 13081,9006" semanticType="callout" shapeName="Other">
            <msink:sourceLink direction="with" ref="{C36E957E-FEBF-47E8-9EDE-355A67337B4D}"/>
          </msink:context>
        </emma:interpretation>
      </emma:emma>
    </inkml:annotationXML>
    <inkml:trace contextRef="#ctx0" brushRef="#br0">15 856 11,'0'0'73,"0"0"5,-16-18-39,16 18-4,0 0-4,0 0-1,0 0-3,0 0-1,0 0-2,25-9-2,-25 9-2,18-12-2,-18 12-1,19-13-4,-19 13-1,21-10 1,-21 10-2,19-6 0,-19 6-1,18-9-1,-18 9-1,0 0 1,23-27-1,-23 27-3,17-22 0,-17 22-1,19-30 0,-19 30-1,24-29-1,-24 29 1,34-29-1,-16 17 1,1-1 1,-19 13-1,33-22 1,-14 13-1,-19 9 0,29-21-1,-29 21 1,31-25-2,-31 25 0,29-22 0,-29 22 0,38-23 0,-20 10 1,1 3 0,4-5 0,-2 3 0,0-3 1,1 1-1,-1-3 1,0 5-1,-21 12 0,37-29 0,-37 29-1,36-23 0,-18 10-1,-18 13 0,36-20 0,-36 20 1,35-25-1,-35 25 1,35-27 0,-16 14 0,0-1 1,2 3-1,4 1-1,-3-1 0,1 1 0,0 4 0,2-7 1,-2 5-1,0-2 0,0-1 0,2-1 1,-3 1 0,7 1-1,1 2 1,1-1-2,0 3 2,0 2-1,0-2 1,0 0-1,-2-3 0,3 1 0,-3 2 0,0-3 0,0 3 0,0 2 0,0 0 1,0 2 0,-2 0 0,2 2 0,0-2 0,0 0 0,-2-1 0,3 3 0,-1-2-1,2 0 0,2 2 1,-4 0-1,2 2 0,-2 0 1,0 3-1,1-3 0,-3 0 1,0 2-1,-5-2 0,3 0 1,-2 4 0,2-2 1,-4 3-1,4-1 0,-2 2 0,0 1 1,1-1-1,1 0-1,0-2 1,-2 3-1,2-1 1,-2 0 0,2 3-1,-2 1 1,2-1-1,-2 7 1,-3 1-1,1 0 1,-21-19-1,33 31 1,-33-31 0,32 25 1,-32-25-2,29 23 1,-29-23 1,31 20-1,-31-20-1,33 29 0,-33-29 0,31 25 0,-31-25 1,27 23-1,-27-23 1,25 21-1,-25-21 1,21 21-1,-21-21 1,23 29-1,-23-29-1,25 33 2,-25-33-1,27 33 0,-27-33 1,27 32-1,-27-32 1,27 33 0,-11-14 0,-5 3-2,1 1 2,3 0-1,-3 2 1,1-2-2,-1 0 2,1 0-2,-5-5 1,2 1 0,-1 0 0,-1 4 0,2-1 1,3 3-1,-1 2 0,5 0 1,-1 0 0,5 0-2,-2-4 1,0 0-2,-1-4 0,1 2-2,-19-21 0,33 35-3,-33-35-3,34 33-14,-34-33-31,0 0-72,20 15-3,-20-15 2,0 0-2</inkml:trace>
  </inkml:traceGroup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2:42.268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9043D97-6EB1-4405-B816-345693D17E0C}" emma:medium="tactile" emma:mode="ink">
          <msink:context xmlns:msink="http://schemas.microsoft.com/ink/2010/main" type="inkDrawing" rotatedBoundingBox="16199,9058 16744,9427 16729,9448 16184,9079" semanticType="callout" shapeName="Other"/>
        </emma:interpretation>
      </emma:emma>
    </inkml:annotationXML>
    <inkml:trace contextRef="#ctx0" brushRef="#br0">0 0 72,'0'0'60,"42"39"-7,-11-14-6,6 7-14,9 3-8,6 4-12,8 3-17,5-1-30,7 3-47,-5-11-6,6 5-1</inkml:trace>
  </inkml:traceGroup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3:08.121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D52FDED-0060-4458-AF66-560EA328284C}" emma:medium="tactile" emma:mode="ink">
          <msink:context xmlns:msink="http://schemas.microsoft.com/ink/2010/main" type="inkDrawing" rotatedBoundingBox="16051,9083 19535,4434 21792,6125 18308,10774" semanticType="callout" shapeName="Other">
            <msink:sourceLink direction="with" ref="{ED916CBE-44D8-4288-8348-73F260C8A7C2}"/>
            <msink:sourceLink direction="with" ref="{D39BB871-020A-437C-9C21-8BE5A42143A1}"/>
          </msink:context>
        </emma:interpretation>
      </emma:emma>
    </inkml:annotationXML>
    <inkml:trace contextRef="#ctx0" brushRef="#br0">-7 4003 1,'0'0'30,"0"0"45,0 0 0,2 22-33,-2-22-6,-2 23-2,2-23-1,-4 27-2,4-27-1,-2 25-3,2-25-3,0 27-1,0-27-2,6 23-3,-6-23-2,13 25-1,-13-25-3,12 29 1,-12-29-1,17 33 0,-11-14-1,5 0-1,-11-19-1,18 35 0,-18-35 0,21 27-2,-21-27 0,27 21-1,-27-21-2,31 19 0,-31-19-1,36 20 0,-18-9-1,1 1 2,-19-12-1,31 23 1,-31-23 0,33 25 1,-33-25-2,34 29-1,-34-29 2,33 29-4,-12-12 4,-1-1-3,-1 1 2,0 2-2,2-5 3,-1 3-1,-1-3-1,2 3 1,0-5-1,-1 3 0,1-5 1,2 3 0,-2-3-1,0 1 1,-3-1-1,3 3 0,-2-1-1,-19-12 1,35 25-1,-35-25 0,33 21-1,-33-21 1,36 16 0,-18-7 0,1-3 1,2 2-1,0-2 1,1 1 0,1 1 1,0 0-1,2 1 0,-2 1 0,0-2-1,2 1 1,-2-3 0,-3 2-3,3 0 1,-2 1 0,2-1 0,2 0 0,2 3 0,2-3 0,0 0 1,2-1-1,2-1 1,-1-4-1,1 0 0,-2 0 0,0 0 1,-2 0-2,0 2 2,-2-2-1,0 5 0,0-1 0,2-2 0,-2 0 1,3-2-2,-1-2 2,2 2-2,0 0 2,0 1-1,0-3 0,0 2 0,3 0 0,-5 0 0,0 0 0,0-2 1,0-2-1,2 0 2,-4-2-1,0-1-1,0-1 2,0 2-1,-2-2 0,0 2 0,-4-1-1,2-1 0,-2 0 0,1-2 1,-1 1-1,2-3 1,-2 2-1,2-3 0,-1 3 0,1-2 0,0 1 1,2 3-1,0-2 0,2 4 1,-4-3-1,0-1 0,0 2 1,-1-5 0,1 3-2,-2-2 2,0-3-2,0 3 2,2 2 0,-1-3-1,-1 1 0,0 4 1,-2-5-1,-1 3 1,1-2-1,0-1 0,-1-3 0,1 1 1,0-3 0,0 1 0,-1 0-1,-18 15 1,33-22-2,-33 22 1,30-21 0,-30 21 0,24-17 0,-24 17-1,21-25 1,-10 7-3,1-3 4,-1-2-3,-1 0 2,2 2-3,-1-2 4,1 5-5,1-1 5,-13 19-1,20-25 1,-20 25-2,21-29 1,-21 29 1,21-35-1,-11 14 0,1-2-1,1-2 2,3 2-2,-3 0 2,3 1-1,-3 1 0,1 0 1,-3 2-1,3-1 0,-5-3 0,-2 0 0,2-4 1,1-2 0,-1-2 2,2-1-1,-1 1 1,1 4 0,-2 0 0,1 2-1,-3 2 0,2-2-2,-1 1 0,1-3 1,0-5-1,0-1-1,1 2 1,-1 0 0,0 0 1,1 2 0,-1 2 0,0 0-1,1-1 2,-1-3-3,-2-4-1,3 0 2,-1-7-3,-2 3 2,2-3-2,-3 3 3,1-1-3,-2 5 3,0 2 2,2 1-2,1-1 2,-3 2-1,0-2 1,4-5-2,-2-1 0,3-5 1,-1 1-1,0 1 0,3-2 0,-3 3-1,0-1 2,1 3-1,-3-1 1,-2 1-1,2-5 1,-2 1-1,1-3 0,-1 0 0,0 5 1,0 1-1,-2-1-2,0 3 4,0 3-5,0 2 4,-2-5-2,2 1 2,1-9-4,-1-2 4,2-1-1,0-1-2,2-2 3,-6 2-1,4 0 0,-2 4-1,3 5 1,-5 1 0,4-1 1,-2-3 1,0 0-1,2-3-1,-4 1 2,4-2-1,-4 2 0,2 3-1,-2 3 1,4 3-1,3 0-1,1 1 1,2-1-1,1 1 0,-1-3 0,0 0 0,-1-3 1,-3 5-1,0 1 2,-2 1-1,1 0 1,1 1-1,0 1 2,0-2-2,1 2 2,1-5-3,-2-3 2,0 3-1,-2-1 1,1 1-2,-1 3 2,0 0-1,0 1 1,0 3-1,0 2 1,3 2-1,-3-2 1,0 2-1,0 0 1,0 0-1,0 2 0,-2 4 0,3 3 1,-5 18-1,4-27 0,-4 27-1,4-19-1,-4 19-4,0 0-4,0 0-12,0 0-46,0 0-69,0 0-5,-21-8-2,21 8-3</inkml:trace>
  </inkml:traceGroup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3:11.201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7C592D2-37F4-4261-9C26-20BC1890E3A1}" emma:medium="tactile" emma:mode="ink">
          <msink:context xmlns:msink="http://schemas.microsoft.com/ink/2010/main" type="inkDrawing" rotatedBoundingBox="20038,6162 20294,4073 20347,4079 20091,6169" semanticType="callout" shapeName="Other">
            <msink:sourceLink direction="with" ref="{D39BB871-020A-437C-9C21-8BE5A42143A1}"/>
          </msink:context>
        </emma:interpretation>
      </emma:emma>
    </inkml:annotationXML>
    <inkml:trace contextRef="#ctx0" brushRef="#br0">220 116 7,'4'-37'69,"8"14"-1,-7-2-1,-1 6-50,-4 19 3,0 0-5,0 0-1,18-12 1,-18 12 2,5 27 3,-3 2 3,-6 8-1,4 15-1,-9 15-1,3 20-2,-9 15 2,-1 22-3,-5 18-5,-2 11-4,-2 9-4,0 3-3,2 3-7,-1-10-4,9-11-10,-4-20 1,11-15-5,-2-27 0,5-14-5,-5-25-3,10-17-20,0-29-34,0 0 2,0 0 1,-12-19 58</inkml:trace>
  </inkml:traceGroup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3:10.849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41A998A-E4CA-413C-9279-3F18879C5C41}" emma:medium="tactile" emma:mode="ink">
          <msink:context xmlns:msink="http://schemas.microsoft.com/ink/2010/main" type="inkDrawing" rotatedBoundingBox="20025,5500 20290,3629 20429,3649 20165,5520" semanticType="callout" shapeName="Other">
            <msink:sourceLink direction="with" ref="{932A132E-BAD8-43B1-9489-6377292914B8}"/>
            <msink:sourceLink direction="with" ref="{D39BB871-020A-437C-9C21-8BE5A42143A1}"/>
          </msink:context>
        </emma:interpretation>
      </emma:emma>
    </inkml:annotationXML>
    <inkml:trace contextRef="#ctx0" brushRef="#br0">106 1802 1,'0'0'31,"0"0"36,0 0-10,0 0-23,0 0-1,0 0-4,0 0-2,0 0 0,2-31-3,2 6-4,-2-13-1,2-5-5,1-20-3,-1-5-2,2-17-6,0-13 3,2-10-4,5-4 1,-1-3-1,1 7 1,-1 7-2,1 5-2,-1 11 0,-1 8-9,-1 8 2,-4 3-3,1 6-3,-1-3-6,2 7-1,-4 0-6,5 8 0,-5 7-3,4 7-3,-4 10-2,-4 24 1,11-32 7,-11 32 6,0 0 13,0 0 8,0 0 8,0 0 9,0 0 6,0 0 4,0 0 1,0 0 1,-7 23-7,7-23 0,-6 31-5,2-8 0,0 8-2,-2 11-2,-1 16 0,-5 13-4,-3 18 1,-5 17-2,-3 13 0,-2 14 0,0 8-1,2 0-5,0 2-5,9-5-9,-1-12-6,11-7-5,-2-15 0,4-19 0,-1-21 6,1-14 6,-6-21 9,8-29 9,-21 4 5,7-33 6,3-12-3,5-15-10,0-13-17,8-10-38,8 0-27,-3-14-5,9 3 2</inkml:trace>
  </inkml:traceGroup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4:03.184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CE80B1A-EDAE-449C-8B40-18F34DDB67FD}" emma:medium="tactile" emma:mode="ink">
          <msink:context xmlns:msink="http://schemas.microsoft.com/ink/2010/main" type="writingRegion" rotatedBoundingBox="9423,1960 10123,3642 8934,4137 8234,2454"/>
        </emma:interpretation>
      </emma:emma>
    </inkml:annotationXML>
    <inkml:traceGroup>
      <inkml:annotationXML>
        <emma:emma xmlns:emma="http://www.w3.org/2003/04/emma" version="1.0">
          <emma:interpretation id="{FA1BB4F0-2FAE-4572-B4E3-145DE62D83FA}" emma:medium="tactile" emma:mode="ink">
            <msink:context xmlns:msink="http://schemas.microsoft.com/ink/2010/main" type="paragraph" rotatedBoundingBox="9581,2339 10123,3642 9625,3850 9083,25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4A998A2-3D37-4C2D-B25F-DA2E2517B5A7}" emma:medium="tactile" emma:mode="ink">
              <msink:context xmlns:msink="http://schemas.microsoft.com/ink/2010/main" type="line" rotatedBoundingBox="9581,2339 10123,3642 9625,3850 9083,2546"/>
            </emma:interpretation>
          </emma:emma>
        </inkml:annotationXML>
        <inkml:traceGroup>
          <inkml:annotationXML>
            <emma:emma xmlns:emma="http://www.w3.org/2003/04/emma" version="1.0">
              <emma:interpretation id="{A6BAF30A-688F-4DC7-904B-7D5872D5ACE7}" emma:medium="tactile" emma:mode="ink">
                <msink:context xmlns:msink="http://schemas.microsoft.com/ink/2010/main" type="inkWord" rotatedBoundingBox="9581,2339 10123,3642 9625,3850 9083,2546"/>
              </emma:interpretation>
              <emma:one-of disjunction-type="recognition" id="oneOf0">
                <emma:interpretation id="interp0" emma:lang="en-US" emma:confidence="0">
                  <emma:literal>G,</emma:literal>
                </emma:interpretation>
                <emma:interpretation id="interp1" emma:lang="en-US" emma:confidence="0">
                  <emma:literal>G</emma:literal>
                </emma:interpretation>
                <emma:interpretation id="interp2" emma:lang="en-US" emma:confidence="0">
                  <emma:literal>a,</emma:literal>
                </emma:interpretation>
                <emma:interpretation id="interp3" emma:lang="en-US" emma:confidence="0">
                  <emma:literal>92</emma:literal>
                </emma:interpretation>
                <emma:interpretation id="interp4" emma:lang="en-US" emma:confidence="0">
                  <emma:literal>g,</emma:literal>
                </emma:interpretation>
              </emma:one-of>
            </emma:emma>
          </inkml:annotationXML>
          <inkml:trace contextRef="#ctx0" brushRef="#br0">125 405 139,'0'0'106,"19"4"0,-19-4-5,20-33-77,-5 8-7,-1-8-9,-1-5-4,-3-5-2,-6-1 4,-4 0-4,0 5 6,-10-1-3,0 13 8,-9 0-2,19 27 7,-42-16 1,42 16-3,-41 29 5,20 4-5,-2 9 1,7 14-6,-3 4-1,9 7-6,3-5-3,7-2-2,11-10-2,3-15-2,13-12-3,2-25-4,13-12-2,-7-22-3,7-5 1,-9-11-1,0 0 5,-12 4 3,-6 4 7,-9 11 5,-8 6 6,2 27 5,0 0 2,-27-8 0,27 8-1,-27 41-2,12-7-2,7 13-2,-3 7-4,5 15 0,0 10-4,4 6 1,2 7-5,0-3 3,0 0-7,2-10 3,4-10-2,-2-19 3,3-19-2,-7-31 2,0 0 2,12-38-2,-16-5 4,-4-9-1,-7-2 1,-2 0-2,-3 10 2,-3 15-1,0 12 2,2 15 2,2 11 0,7 9 3,4 5-1,8 4 1,2-2 0,8-4 0,-10-21-2,42 23-2,-13-19-7,0-12-14,12 8-50,-9-19-64,5 2-1,-8-8-3,2 7 0</inkml:trace>
          <inkml:trace contextRef="#ctx0" brushRef="#br0" timeOffset="487.0677">509 933 203,'0'0'128,"21"-4"-5,-21 4 1,29-25-86,-4 16-17,-2-1-11,0 6-8,0 6-1,-5 8-2,-18-10 1,23 42 0,-23-7-1,-10 9 0,-9 6 5,-8 2-2,-6-3 2,-3-1-4,3-8 6,2-9-2,4-8 6,8-11 1,19-12-3,0 0 1,0 0 1,2-25 1,-2 25-3,36-23-1,-15 17-3,6 4-1,-3 2-1,6 2-3,-1 4-6,-4-4-14,10 7-110,-14-11-3,4 4-7,-7-11 0</inkml:trace>
        </inkml:traceGroup>
      </inkml:traceGroup>
    </inkml:traceGroup>
    <inkml:traceGroup>
      <inkml:annotationXML>
        <emma:emma xmlns:emma="http://www.w3.org/2003/04/emma" version="1.0">
          <emma:interpretation id="{8327BCDE-80C9-4769-A830-DD0A46C17F90}" emma:medium="tactile" emma:mode="ink">
            <msink:context xmlns:msink="http://schemas.microsoft.com/ink/2010/main" type="paragraph" rotatedBoundingBox="8759,2252 9060,3414 8620,3528 8319,23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5ADBD5-440F-48FA-86E7-A0EFBD44EF82}" emma:medium="tactile" emma:mode="ink">
              <msink:context xmlns:msink="http://schemas.microsoft.com/ink/2010/main" type="line" rotatedBoundingBox="8759,2252 9060,3414 8620,3528 8319,2366"/>
            </emma:interpretation>
          </emma:emma>
        </inkml:annotationXML>
        <inkml:traceGroup>
          <inkml:annotationXML>
            <emma:emma xmlns:emma="http://www.w3.org/2003/04/emma" version="1.0">
              <emma:interpretation id="{BD3ED6A3-585F-4B0A-BE23-A994C4245298}" emma:medium="tactile" emma:mode="ink">
                <msink:context xmlns:msink="http://schemas.microsoft.com/ink/2010/main" type="inkWord" rotatedBoundingBox="8759,2252 9060,3414 8620,3528 8319,2366">
                  <msink:destinationLink direction="with" ref="{4DDF9FF0-0FD4-42AA-87D0-D9DECE71AEDD}"/>
                </msink:context>
              </emma:interpretation>
              <emma:one-of disjunction-type="recognition" id="oneOf1">
                <emma:interpretation id="interp5" emma:lang="en-US" emma:confidence="0">
                  <emma:literal>g,</emma:literal>
                </emma:interpretation>
                <emma:interpretation id="interp6" emma:lang="en-US" emma:confidence="0">
                  <emma:literal>9,</emma:literal>
                </emma:interpretation>
                <emma:interpretation id="interp7" emma:lang="en-US" emma:confidence="0">
                  <emma:literal>g.</emma:literal>
                </emma:interpretation>
                <emma:interpretation id="interp8" emma:lang="en-US" emma:confidence="0">
                  <emma:literal>Q.</emma:literal>
                </emma:interpretation>
                <emma:interpretation id="interp9" emma:lang="en-US" emma:confidence="0">
                  <emma:literal>gd</emma:literal>
                </emma:interpretation>
              </emma:one-of>
            </emma:emma>
          </inkml:annotationXML>
          <inkml:trace contextRef="#ctx0" brushRef="#br0" timeOffset="-1320.1923">-683 247 120,'0'0'103,"0"0"-3,0 0-2,22-21-75,-15-6-8,5-6-2,-4-11-13,3-1 4,-3-5-6,-2 4 5,-6 7 1,0 5 5,-8 12-3,8 22 5,-27-5 3,10 30 1,-7 9 3,1 13-6,-4 5 1,6 11-6,0-1 0,9-4-9,10-6 2,6-15-6,8-14 1,9-16 1,4-16 0,2-16 0,2-8 2,0-6 0,-6-3 2,-2 7 1,-9 4 2,-12 31 2,13-21 3,-13 21 2,-7 35-2,-1 9 4,-4 12-3,-1 14 1,3 16-5,-1 9-2,3 7-8,2 0-1,6 0-5,-2-15 0,4-8-1,-2-21 1,4-21 0,-4-37 3,0 0 2,0 0 3,-23-49 3,9 5 1,-3-4 4,0 2 0,-1 3 2,3 10 1,1 6 3,14 27-1,-17-25 3,17 25-2,0 0-1,0 0-1,31 14-2,-6-5-3,0-3-5,4-8-13,8 8-32,-12-16-78,5-1-1,-8-10-2,-1-2-1</inkml:trace>
          <inkml:trace contextRef="#ctx0" brushRef="#br0" timeOffset="-839.6901">-378 764 110,'0'0'113,"0"0"0,0 0 0,2-35-64,-2 35-17,11-33-10,-11 33-11,14-38-4,-14 38-2,10-27 2,-10 27 0,0 0 1,0 0 0,9 34-1,-7-1 1,-4 2-3,6 9-1,-2 0-5,4-1 0,3-1-3,1-9 0,0-4 1,-1-10 0,-9-19 0,8 23 1,-8-23 0,0 0 1,-29 0 1,8-5 3,-2 1 1,0 4 1,-2-2 3,7 2 1,-1 0 0,19 0 0,0 0-1,0 0-2,-4 21-2,4-21-5,33 21-13,-33-21-38,46 4-71,-23-8-8,4-5 1,-2-13-5</inkml:trace>
        </inkml:traceGroup>
      </inkml:traceGroup>
    </inkml:traceGroup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19T21:25:49.17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3908804-E68A-4A6B-BC4A-B5B893E4F8F0}" emma:medium="tactile" emma:mode="ink">
          <msink:context xmlns:msink="http://schemas.microsoft.com/ink/2010/main" type="writingRegion" rotatedBoundingBox="32344,15706 32359,15706 32359,15721 32344,15721"/>
        </emma:interpretation>
      </emma:emma>
    </inkml:annotationXML>
    <inkml:traceGroup>
      <inkml:annotationXML>
        <emma:emma xmlns:emma="http://www.w3.org/2003/04/emma" version="1.0">
          <emma:interpretation id="{A1BD6817-C4BA-4498-B007-76B91668A8E3}" emma:medium="tactile" emma:mode="ink">
            <msink:context xmlns:msink="http://schemas.microsoft.com/ink/2010/main" type="paragraph" rotatedBoundingBox="32344,15706 32359,15706 32359,15721 32344,157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C6207F-C00D-4E34-8B8A-8F58A37354AA}" emma:medium="tactile" emma:mode="ink">
              <msink:context xmlns:msink="http://schemas.microsoft.com/ink/2010/main" type="line" rotatedBoundingBox="32344,15706 32359,15706 32359,15721 32344,15721"/>
            </emma:interpretation>
          </emma:emma>
        </inkml:annotationXML>
        <inkml:traceGroup>
          <inkml:annotationXML>
            <emma:emma xmlns:emma="http://www.w3.org/2003/04/emma" version="1.0">
              <emma:interpretation id="{83D75163-E74E-489C-9526-AD9AEA229109}" emma:medium="tactile" emma:mode="ink">
                <msink:context xmlns:msink="http://schemas.microsoft.com/ink/2010/main" type="inkWord" rotatedBoundingBox="32344,15706 32359,15706 32359,15721 32344,15721"/>
              </emma:interpretation>
              <emma:one-of disjunction-type="recognition" id="oneOf0">
                <emma:interpretation id="interp0" emma:lang="en-US" emma:confidence="0">
                  <emma:literal>.</emma:literal>
                </emma:interpretation>
                <emma:interpretation id="interp1" emma:lang="en-US" emma:confidence="0">
                  <emma:literal>v</emma:literal>
                </emma:interpretation>
                <emma:interpretation id="interp2" emma:lang="en-US" emma:confidence="0">
                  <emma:literal>}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3</emma:literal>
                </emma:interpretation>
              </emma:one-of>
            </emma:emma>
          </inkml:annotationXML>
          <inkml:trace contextRef="#ctx0" brushRef="#br0">0 0,'0'0,"0"0,0 0</inkml:trace>
        </inkml:traceGroup>
      </inkml:traceGroup>
    </inkml:traceGroup>
  </inkml:traceGroup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4:24.568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996F060-C37A-443C-A531-854A8C497052}" emma:medium="tactile" emma:mode="ink">
          <msink:context xmlns:msink="http://schemas.microsoft.com/ink/2010/main" type="inkDrawing" rotatedBoundingBox="14619,9474 14635,8319 14647,8319 14631,9475" semanticType="callout" shapeName="Other">
            <msink:sourceLink direction="with" ref="{2EDF1536-4262-46A5-98FC-71A72145ABC9}"/>
          </msink:context>
        </emma:interpretation>
      </emma:emma>
    </inkml:annotationXML>
    <inkml:trace contextRef="#ctx0" brushRef="#br0">6 0 1,'0'0'77,"0"0"22,0 0 2,0 0-40,6 38-12,-10-3 0,10 32-7,-10 5-7,8 32-5,-10 4-9,6 13-4,-2 7-14,-2-3-14,4-6-11,-5-26-19,10-16-23,-12-29-54,7-27-2,0-21-3,-2-34 38</inkml:trace>
  </inkml:traceGroup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3:56.89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14DEDA0-4124-4456-8F75-D240EF5F14E8}" emma:medium="tactile" emma:mode="ink">
          <msink:context xmlns:msink="http://schemas.microsoft.com/ink/2010/main" type="writingRegion" rotatedBoundingBox="10825,611 11344,1789 10834,2013 10315,835">
            <msink:destinationLink direction="with" ref="{ED916CBE-44D8-4288-8348-73F260C8A7C2}"/>
          </msink:context>
        </emma:interpretation>
      </emma:emma>
    </inkml:annotationXML>
    <inkml:traceGroup>
      <inkml:annotationXML>
        <emma:emma xmlns:emma="http://www.w3.org/2003/04/emma" version="1.0">
          <emma:interpretation id="{87036DF8-90B9-4462-9EB3-E04FC53653F2}" emma:medium="tactile" emma:mode="ink">
            <msink:context xmlns:msink="http://schemas.microsoft.com/ink/2010/main" type="paragraph" rotatedBoundingBox="10825,611 11344,1789 10834,2013 10315,8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687A5A-2A07-42A0-ACCB-6C9F39D4A628}" emma:medium="tactile" emma:mode="ink">
              <msink:context xmlns:msink="http://schemas.microsoft.com/ink/2010/main" type="line" rotatedBoundingBox="10825,611 11344,1789 10834,2013 10315,835"/>
            </emma:interpretation>
          </emma:emma>
        </inkml:annotationXML>
        <inkml:traceGroup>
          <inkml:annotationXML>
            <emma:emma xmlns:emma="http://www.w3.org/2003/04/emma" version="1.0">
              <emma:interpretation id="{6984E6A1-C969-473A-8DF3-5CB030473B52}" emma:medium="tactile" emma:mode="ink">
                <msink:context xmlns:msink="http://schemas.microsoft.com/ink/2010/main" type="inkWord" rotatedBoundingBox="10825,611 11344,1789 10834,2013 10315,835"/>
              </emma:interpretation>
              <emma:one-of disjunction-type="recognition" id="oneOf0">
                <emma:interpretation id="interp0" emma:lang="en-US" emma:confidence="0">
                  <emma:literal>%</emma:literal>
                </emma:interpretation>
                <emma:interpretation id="interp1" emma:lang="en-US" emma:confidence="0">
                  <emma:literal>£</emma:literal>
                </emma:interpretation>
                <emma:interpretation id="interp2" emma:lang="en-US" emma:confidence="0">
                  <emma:literal>q</emma:literal>
                </emma:interpretation>
                <emma:interpretation id="interp3" emma:lang="en-US" emma:confidence="0">
                  <emma:literal>h</emma:literal>
                </emma:interpretation>
                <emma:interpretation id="interp4" emma:lang="en-US" emma:confidence="0">
                  <emma:literal>e</emma:literal>
                </emma:interpretation>
              </emma:one-of>
            </emma:emma>
          </inkml:annotationXML>
          <inkml:trace contextRef="#ctx0" brushRef="#br0">4242-302 98,'17'-37'89,"0"8"-1,-7-11-1,3-7-72,1-1 1,-6-6 1,3 4-1,-11 0 3,0 13 0,-13 5 4,13 32 0,-39-14-1,20 33-4,-10 8-4,6 16-1,-4 3-4,8 12-3,3-2-6,10 0-1,6-12-4,6-11 1,13-10-5,3-19 1,12-14-2,-1-15-1,6-8 3,-5-13-2,-1 4 3,-6-3 4,-11 7 6,-3 11 5,-13 9 5,0 18 1,0 0 3,-23 35 1,6 4-1,3 18-1,-1 11-2,1 13-10,3 8 1,3 7-7,2 4-3,2-9-5,6-8 3,-2-16-5,4-22 2,-2-24 0,-2-21-1,0-18 1,-6-14 4,-5-11 1,-7-3 5,-1 2 1,-6 5 5,2 14 3,-4 6 5,27 19 2,-33 0 1,33 0 1,-6 25-2,14-6-2,-8-19-3,40 27-3,-9-23-7,2-10-12,13 4-43,-7-17-69,3 2-8,-9-7 2,2 5-6</inkml:trace>
          <inkml:trace contextRef="#ctx0" brushRef="#br0" timeOffset="487.3756">4558 155 186,'0'0'122,"25"-2"2,-6-2-2,-19 4-78,37-25-10,-16 9-14,6 3-7,-2-1-7,0 7-5,-4 5 0,-21 2-3,29 21-1,-25 2 1,-6 6-1,-9 8 0,-9 5 0,-7 0 2,-4-1-1,-5-6 1,1-5 0,2-6 0,4-7 2,6-7 1,23-10 1,-25 5-1,25-5 2,0 0 3,0 0-1,33-19 2,-10 15-2,4 2 0,2 2-1,6 4-2,1-2-3,1 0-7,5 4-19,-11-12-85,6 4-19,-8-8-3,0 1-4</inkml:trace>
        </inkml:traceGroup>
      </inkml:traceGroup>
    </inkml:traceGroup>
  </inkml:traceGroup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5:18.343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BD8414D-68A3-4B0B-95A7-99BC9798E759}" emma:medium="tactile" emma:mode="ink">
          <msink:context xmlns:msink="http://schemas.microsoft.com/ink/2010/main" type="writingRegion" rotatedBoundingBox="2842,807 7401,1410 7190,3006 2631,2402"/>
        </emma:interpretation>
      </emma:emma>
    </inkml:annotationXML>
    <inkml:traceGroup>
      <inkml:annotationXML>
        <emma:emma xmlns:emma="http://www.w3.org/2003/04/emma" version="1.0">
          <emma:interpretation id="{AEBEBBCD-44F6-43EE-85E5-055873A5EB02}" emma:medium="tactile" emma:mode="ink">
            <msink:context xmlns:msink="http://schemas.microsoft.com/ink/2010/main" type="paragraph" rotatedBoundingBox="2842,807 7401,1410 7190,3006 2631,24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63C1AE-F6EA-4B56-97DC-0BE6C7902135}" emma:medium="tactile" emma:mode="ink">
              <msink:context xmlns:msink="http://schemas.microsoft.com/ink/2010/main" type="line" rotatedBoundingBox="2842,807 7401,1410 7190,3006 2631,2402"/>
            </emma:interpretation>
          </emma:emma>
        </inkml:annotationXML>
        <inkml:traceGroup>
          <inkml:annotationXML>
            <emma:emma xmlns:emma="http://www.w3.org/2003/04/emma" version="1.0">
              <emma:interpretation id="{02BD5E8A-4A65-465A-B00F-6BFCB86A40A3}" emma:medium="tactile" emma:mode="ink">
                <msink:context xmlns:msink="http://schemas.microsoft.com/ink/2010/main" type="inkWord" rotatedBoundingBox="2842,807 3458,888 3247,2484 2631,2402"/>
              </emma:interpretation>
              <emma:one-of disjunction-type="recognition" id="oneOf0">
                <emma:interpretation id="interp0" emma:lang="en-US" emma:confidence="0">
                  <emma:literal>¥</emma:literal>
                </emma:interpretation>
                <emma:interpretation id="interp1" emma:lang="en-US" emma:confidence="0">
                  <emma:literal>]</emma:literal>
                </emma:interpretation>
                <emma:interpretation id="interp2" emma:lang="en-US" emma:confidence="0">
                  <emma:literal>Y</emma:literal>
                </emma:interpretation>
                <emma:interpretation id="interp3" emma:lang="en-US" emma:confidence="0">
                  <emma:literal>k</emma:literal>
                </emma:interpretation>
                <emma:interpretation id="interp4" emma:lang="en-US" emma:confidence="0">
                  <emma:literal>y</emma:literal>
                </emma:interpretation>
              </emma:one-of>
            </emma:emma>
          </inkml:annotationXML>
          <inkml:trace contextRef="#ctx0" brushRef="#br0">-3214 565 228,'-23'10'126,"23"-10"2,0 0-21,-19 0-64,19 0-7,0 0-12,0 0-9,35-17-5,-8 15-2,7 4-4,7-2-3,9-2-3,4 2-7,-2-6-12,10 8-30,-20-14-79,8 9-1,-15-9-3,-4 6 0</inkml:trace>
          <inkml:trace contextRef="#ctx0" brushRef="#br0" timeOffset="786.8077">-3191 1514 231,'0'0'131,"0"0"-2,0 0 0,0 0-87,18 27-11,3-23-12,8 7-8,6-7-6,7-2-5,6-2-5,-3-9-9,9 7-26,-16-16-58,8 11-34,-15-5-3,0 8 1</inkml:trace>
          <inkml:trace contextRef="#ctx0" brushRef="#br0" timeOffset="452.6694">-3019 292 152,'0'0'115,"0"0"2,2 44 2,-6-17-77,12 29-5,-6 0-10,7 17-10,-5 4-4,2 6-12,0 2-9,-6-10-22,13 4-30,-13-27-60,2-9-3,-6-18 0,4-25-2</inkml:trace>
          <inkml:trace contextRef="#ctx0" brushRef="#br0" timeOffset="1124.2322">-3044 1236 185,'25'6'125,"-25"-6"0,27 33-3,-12 4-79,-11 7-16,6 18-8,-6 7-12,-4 12-6,0 2-7,-6-6-15,12 0-33,-10-21-69,4-14-4,-2-22 0,2-20 0</inkml:trace>
        </inkml:traceGroup>
        <inkml:traceGroup>
          <inkml:annotationXML>
            <emma:emma xmlns:emma="http://www.w3.org/2003/04/emma" version="1.0">
              <emma:interpretation id="{A5E3A2D1-35C8-47A5-804A-2CBA517F186C}" emma:medium="tactile" emma:mode="ink">
                <msink:context xmlns:msink="http://schemas.microsoft.com/ink/2010/main" type="inkWord" rotatedBoundingBox="6460,1393 7387,1515 7253,2527 6326,2404"/>
              </emma:interpretation>
              <emma:one-of disjunction-type="recognition" id="oneOf1">
                <emma:interpretation id="interp5" emma:lang="en-US" emma:confidence="0">
                  <emma:literal>g,</emma:literal>
                </emma:interpretation>
                <emma:interpretation id="interp6" emma:lang="en-US" emma:confidence="0">
                  <emma:literal>A,</emma:literal>
                </emma:interpretation>
                <emma:interpretation id="interp7" emma:lang="en-US" emma:confidence="0">
                  <emma:literal>g.</emma:literal>
                </emma:interpretation>
                <emma:interpretation id="interp8" emma:lang="en-US" emma:confidence="0">
                  <emma:literal>G,</emma:literal>
                </emma:interpretation>
                <emma:interpretation id="interp9" emma:lang="en-US" emma:confidence="0">
                  <emma:literal>s,</emma:literal>
                </emma:interpretation>
              </emma:one-of>
            </emma:emma>
          </inkml:annotationXML>
          <inkml:trace contextRef="#ctx0" brushRef="#br1" timeOffset="-83037.3395">505 1175 125,'0'0'106,"0"19"3,0-19 1,-4 21-61,4-21-9,6 21-6,-6-21-7,0 0-8,19-7-5,-15-15-3,2-10-3,-4-7-4,2-9-5,-4 0-1,-4 1-3,-2 1 2,-3 4-3,-3 15 2,12 27 0,-33-16 1,12 28 2,0 13-1,0 12 1,3 9 0,3 2 1,5 6-2,6-6 0,10-3-3,4-18-1,9-6-3,4-17-2,10-10-1,-6-10-2,6-9 1,-6-7 1,-2 5 4,-4 5 6,-21 22 7,19-21 2,-19 21 5,-2 21 2,-11 10 1,5 17-1,-3 10-1,5 12-1,4 9-7,8 2-2,1 7-7,5-9 0,5-7-4,-3-16-1,5-10-4,-11-25-7,-8-21-7,0 0 0,0 0 3,-27-42-1,7 15 2,-12-2 6,1 4 12,2 9 11,-2 1 14,12 13 6,-4-4 4,23 6 0,0 0 1,0 0-4,11 18-7,10-11-8,6-3-14,2-8-22,10 4-60,-4-13-36,3 1 2,-5-7-6</inkml:trace>
          <inkml:trace contextRef="#ctx0" brushRef="#br1" timeOffset="-82502.8502">997 1655 161,'0'0'114,"0"0"-1,0 0 2,0 0-77,23-25-8,-17 0-12,5 3-6,-7-5-4,6 4-5,-6 2 0,-4 21-1,0 0 0,0 0-1,0 0 1,11 37 1,-9-1-2,-2 3 1,4 3-1,-2-1-1,4 1 2,1-5-4,1-4 3,-2-3-5,0-8 6,-6-22-5,-2 32 4,2-32-3,-18 18 1,-1-12 1,-2-1 1,0-1 5,-4-2 0,25-2 3,-31 2 0,31-2 0,0 0 1,0 0-1,0 0-2,25 14-4,-2-9-4,4-1-10,8 4-28,-10-10-85,13 2-6,-11-10 0,4-1-7</inkml:trace>
        </inkml:traceGroup>
      </inkml:traceGroup>
    </inkml:traceGroup>
  </inkml:traceGroup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4:22.673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A2D99B4-AEE7-413B-B29D-1820D658E2BF}" emma:medium="tactile" emma:mode="ink">
          <msink:context xmlns:msink="http://schemas.microsoft.com/ink/2010/main" type="writingRegion" rotatedBoundingBox="11225,8600 11287,8600 11287,9489 11225,9489"/>
        </emma:interpretation>
      </emma:emma>
    </inkml:annotationXML>
    <inkml:traceGroup>
      <inkml:annotationXML>
        <emma:emma xmlns:emma="http://www.w3.org/2003/04/emma" version="1.0">
          <emma:interpretation id="{C4A03DB3-3764-4FC5-95E0-F08954FF9E01}" emma:medium="tactile" emma:mode="ink">
            <msink:context xmlns:msink="http://schemas.microsoft.com/ink/2010/main" type="paragraph" rotatedBoundingBox="11225,8600 11287,8600 11287,9489 11225,94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EDC59C-BE1A-4BFA-BDCF-8962700E8740}" emma:medium="tactile" emma:mode="ink">
              <msink:context xmlns:msink="http://schemas.microsoft.com/ink/2010/main" type="line" rotatedBoundingBox="11225,8600 11287,8600 11287,9489 11225,9489"/>
            </emma:interpretation>
          </emma:emma>
        </inkml:annotationXML>
        <inkml:traceGroup>
          <inkml:annotationXML>
            <emma:emma xmlns:emma="http://www.w3.org/2003/04/emma" version="1.0">
              <emma:interpretation id="{C36E957E-FEBF-47E8-9EDE-355A67337B4D}" emma:medium="tactile" emma:mode="ink">
                <msink:context xmlns:msink="http://schemas.microsoft.com/ink/2010/main" type="inkWord" rotatedBoundingBox="11225,8600 11287,8600 11287,9489 11225,9489">
                  <msink:destinationLink direction="with" ref="{7D52210A-58F7-4C98-B554-1828B57C8A58}"/>
                </msink:context>
              </emma:interpretation>
              <emma:one-of disjunction-type="recognition" id="oneOf0">
                <emma:interpretation id="interp0" emma:lang="en-US" emma:confidence="0">
                  <emma:literal>l</emma:literal>
                </emma:interpretation>
                <emma:interpretation id="interp1" emma:lang="en-US" emma:confidence="0">
                  <emma:literal>|</emma:literal>
                </emma:interpretation>
                <emma:interpretation id="interp2" emma:lang="en-US" emma:confidence="0">
                  <emma:literal>1</emma:literal>
                </emma:interpretation>
                <emma:interpretation id="interp3" emma:lang="en-US" emma:confidence="0">
                  <emma:literal>N</emma:literal>
                </emma:interpretation>
                <emma:interpretation id="interp4" emma:lang="en-US" emma:confidence="0">
                  <emma:literal>I</emma:literal>
                </emma:interpretation>
              </emma:one-of>
            </emma:emma>
          </inkml:annotationXML>
          <inkml:trace contextRef="#ctx0" brushRef="#br0">26 60 30,'15'-19'78,"-15"19"1,0 0-33,0 0-12,8-20 1,-8 20-2,0 0-1,4-21 2,-4 21 0,0 0-2,8 39-2,-14-8-6,8 19-5,-8 11-4,4 15-2,-4 8-5,2 3-6,-1 6 0,5 1-4,-2-11 1,2-12-4,0-15 1,-2-15-4,0-18 4,2-23-1,0 0-1,-12-29-2,10-11-2,-5-11-3,7-1-18,-6-13-29,4 9-49,4 2-2,-4 4-1,4 15 22</inkml:trace>
        </inkml:traceGroup>
      </inkml:traceGroup>
    </inkml:traceGroup>
  </inkml:traceGroup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4:59.915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16525D8-AC5C-4D56-BC8D-CA968E927539}" emma:medium="tactile" emma:mode="ink">
          <msink:context xmlns:msink="http://schemas.microsoft.com/ink/2010/main" type="writingRegion" rotatedBoundingBox="11377,10385 11780,10385 11780,11135 11377,11135"/>
        </emma:interpretation>
      </emma:emma>
    </inkml:annotationXML>
    <inkml:traceGroup>
      <inkml:annotationXML>
        <emma:emma xmlns:emma="http://www.w3.org/2003/04/emma" version="1.0">
          <emma:interpretation id="{ABBF5BE8-C323-45C3-AEFE-46AE0F038663}" emma:medium="tactile" emma:mode="ink">
            <msink:context xmlns:msink="http://schemas.microsoft.com/ink/2010/main" type="paragraph" rotatedBoundingBox="11377,10385 11780,10385 11780,11135 11377,111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EBC8717-8963-4E0A-866A-E879D5144C04}" emma:medium="tactile" emma:mode="ink">
              <msink:context xmlns:msink="http://schemas.microsoft.com/ink/2010/main" type="line" rotatedBoundingBox="11377,10385 11780,10385 11780,11135 11377,11135"/>
            </emma:interpretation>
          </emma:emma>
        </inkml:annotationXML>
        <inkml:traceGroup>
          <inkml:annotationXML>
            <emma:emma xmlns:emma="http://www.w3.org/2003/04/emma" version="1.0">
              <emma:interpretation id="{B17E3303-78F3-4A3D-9322-81E4997D14DF}" emma:medium="tactile" emma:mode="ink">
                <msink:context xmlns:msink="http://schemas.microsoft.com/ink/2010/main" type="inkWord" rotatedBoundingBox="11377,10385 11780,10385 11780,11135 11377,11135">
                  <msink:destinationLink direction="with" ref="{4DDF9FF0-0FD4-42AA-87D0-D9DECE71AEDD}"/>
                </msink:context>
              </emma:interpretation>
              <emma:one-of disjunction-type="recognition" id="oneOf0">
                <emma:interpretation id="interp0" emma:lang="en-US" emma:confidence="0">
                  <emma:literal>I</emma:literal>
                </emma:interpretation>
                <emma:interpretation id="interp1" emma:lang="en-US" emma:confidence="0">
                  <emma:literal>;</emma:literal>
                </emma:interpretation>
                <emma:interpretation id="interp2" emma:lang="en-US" emma:confidence="0">
                  <emma:literal>¥</emma:literal>
                </emma:interpretation>
                <emma:interpretation id="interp3" emma:lang="en-US" emma:confidence="0">
                  <emma:literal>F</emma:literal>
                </emma:interpretation>
                <emma:interpretation id="interp4" emma:lang="en-US" emma:confidence="0">
                  <emma:literal>=</emma:literal>
                </emma:interpretation>
              </emma:one-of>
            </emma:emma>
          </inkml:annotationXML>
          <inkml:trace contextRef="#ctx0" brushRef="#br0">62 36 23,'-21'-4'100,"21"4"4,-18-6-1,18 6-46,0 0-12,0 0-8,-23-13-10,23 13-5,0 0-6,0 0-2,0 0-3,0 0-3,27-12-1,-27 12-2,31-2-1,-8 2-1,0 2-1,2 0-5,6 4-3,-4-2-6,8 6-11,-10-7-20,12 7-53,-12-2-21,-2-2 2,-23-6-3</inkml:trace>
          <inkml:trace contextRef="#ctx0" brushRef="#br0" timeOffset="1791.18">272 379 12,'0'0'105,"-8"21"2,8-21 4,2 35-45,-2-35-22,2 46-9,-2-19-13,4 6-12,0 6-20,-4-8-30,2 7-68,0-3-4,-2-2-3,0-1-3</inkml:trace>
          <inkml:trace contextRef="#ctx0" brushRef="#br0" timeOffset="1410.0638">131 470 45,'0'0'102,"0"0"3,0 0-22,0 0-32,0 0-8,0 0-11,0 0-7,0 0-7,29 15-8,-6-11-7,4 0-9,0-4-18,12 6-28,-6-6-58,1 0-2,-1 0-2,-6-4 16</inkml:trace>
        </inkml:traceGroup>
      </inkml:traceGroup>
    </inkml:traceGroup>
  </inkml:traceGroup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5:03.89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63044AA-5C9D-4CE0-AFBE-3C68A77583BB}" emma:medium="tactile" emma:mode="ink">
          <msink:context xmlns:msink="http://schemas.microsoft.com/ink/2010/main" type="writingRegion" rotatedBoundingBox="14477,10973 14938,10973 14938,11436 14477,11436"/>
        </emma:interpretation>
      </emma:emma>
    </inkml:annotationXML>
    <inkml:traceGroup>
      <inkml:annotationXML>
        <emma:emma xmlns:emma="http://www.w3.org/2003/04/emma" version="1.0">
          <emma:interpretation id="{A554EDA8-FA4E-4723-8021-C329DB0F41A3}" emma:medium="tactile" emma:mode="ink">
            <msink:context xmlns:msink="http://schemas.microsoft.com/ink/2010/main" type="paragraph" rotatedBoundingBox="14477,10973 14938,10973 14938,11436 14477,114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E0BC43-81C0-4229-BC9D-6BC0AE4B587C}" emma:medium="tactile" emma:mode="ink">
              <msink:context xmlns:msink="http://schemas.microsoft.com/ink/2010/main" type="line" rotatedBoundingBox="14477,10973 14938,10973 14938,11436 14477,11436"/>
            </emma:interpretation>
          </emma:emma>
        </inkml:annotationXML>
        <inkml:traceGroup>
          <inkml:annotationXML>
            <emma:emma xmlns:emma="http://www.w3.org/2003/04/emma" version="1.0">
              <emma:interpretation id="{2EDF1536-4262-46A5-98FC-71A72145ABC9}" emma:medium="tactile" emma:mode="ink">
                <msink:context xmlns:msink="http://schemas.microsoft.com/ink/2010/main" type="inkWord" rotatedBoundingBox="14477,10973 14938,10973 14938,11436 14477,11436">
                  <msink:destinationLink direction="with" ref="{2996F060-C37A-443C-A531-854A8C497052}"/>
                </msink:context>
              </emma:interpretation>
              <emma:one-of disjunction-type="recognition" id="oneOf0">
                <emma:interpretation id="interp0" emma:lang="en-US" emma:confidence="1">
                  <emma:literal>=</emma:literal>
                </emma:interpretation>
                <emma:interpretation id="interp1" emma:lang="en-US" emma:confidence="0">
                  <emma:literal>E</emma:literal>
                </emma:interpretation>
                <emma:interpretation id="interp2" emma:lang="en-US" emma:confidence="0">
                  <emma:literal>:</emma:literal>
                </emma:interpretation>
                <emma:interpretation id="interp3" emma:lang="en-US" emma:confidence="0">
                  <emma:literal>[</emma:literal>
                </emma:interpretation>
                <emma:interpretation id="interp4" emma:lang="en-US" emma:confidence="0">
                  <emma:literal>k</emma:literal>
                </emma:interpretation>
              </emma:one-of>
            </emma:emma>
          </inkml:annotationXML>
          <inkml:trace contextRef="#ctx0" brushRef="#br0">57 0 1,'0'0'82,"-19"6"15,19-6 4,-23 8-46,23-8-4,0 0-7,-16 25-4,16-25-4,0 0-4,0 0-6,0 0-6,0 0-7,0 0-4,27 19-4,-2-19-2,2 0-5,6 0-7,9 2-12,-11-8-31,12 8-68,-7 0-2,-5 4 0,-4 2-3</inkml:trace>
          <inkml:trace contextRef="#ctx0" brushRef="#br0" timeOffset="484.5254">42 452 148,'0'0'118,"0"0"3,0 0-4,0 0-77,19-10-7,2 16-12,0-4-8,10 3-5,4-3-2,5 0-3,1-2-3,1-2-4,-1 6-13,-5-10-22,5 10-78,-12-4-7,-8 4 1,-21-4-4</inkml:trace>
        </inkml:traceGroup>
      </inkml:traceGroup>
    </inkml:traceGroup>
  </inkml:traceGroup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5:08.714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C0270E8-511F-4CEB-81C0-CB00A357563D}" emma:medium="tactile" emma:mode="ink">
          <msink:context xmlns:msink="http://schemas.microsoft.com/ink/2010/main" type="writingRegion" rotatedBoundingBox="17624,10343 17969,10343 17969,11006 17624,11006"/>
        </emma:interpretation>
      </emma:emma>
    </inkml:annotationXML>
    <inkml:traceGroup>
      <inkml:annotationXML>
        <emma:emma xmlns:emma="http://www.w3.org/2003/04/emma" version="1.0">
          <emma:interpretation id="{A2955236-E55A-420D-BA32-8E94FAA0CC85}" emma:medium="tactile" emma:mode="ink">
            <msink:context xmlns:msink="http://schemas.microsoft.com/ink/2010/main" type="paragraph" rotatedBoundingBox="17624,10343 17969,10343 17969,11006 17624,110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17C3D3-E6EE-4E52-A675-0C842E19F963}" emma:medium="tactile" emma:mode="ink">
              <msink:context xmlns:msink="http://schemas.microsoft.com/ink/2010/main" type="line" rotatedBoundingBox="17624,10343 17969,10343 17969,11006 17624,11006"/>
            </emma:interpretation>
          </emma:emma>
        </inkml:annotationXML>
        <inkml:traceGroup>
          <inkml:annotationXML>
            <emma:emma xmlns:emma="http://www.w3.org/2003/04/emma" version="1.0">
              <emma:interpretation id="{C1428F4D-5BFB-485F-BE1E-A3153C47E88D}" emma:medium="tactile" emma:mode="ink">
                <msink:context xmlns:msink="http://schemas.microsoft.com/ink/2010/main" type="inkWord" rotatedBoundingBox="17624,10343 17969,10343 17969,11006 17624,11006"/>
              </emma:interpretation>
              <emma:one-of disjunction-type="recognition" id="oneOf0">
                <emma:interpretation id="interp0" emma:lang="en-US" emma:confidence="0">
                  <emma:literal>5</emma:literal>
                </emma:interpretation>
                <emma:interpretation id="interp1" emma:lang="en-US" emma:confidence="0">
                  <emma:literal>E</emma:literal>
                </emma:interpretation>
                <emma:interpretation id="interp2" emma:lang="en-US" emma:confidence="0">
                  <emma:literal>F</emma:literal>
                </emma:interpretation>
                <emma:interpretation id="interp3" emma:lang="en-US" emma:confidence="0">
                  <emma:literal>=</emma:literal>
                </emma:interpretation>
                <emma:interpretation id="interp4" emma:lang="en-US" emma:confidence="0">
                  <emma:literal>k</emma:literal>
                </emma:interpretation>
              </emma:one-of>
            </emma:emma>
          </inkml:annotationXML>
          <inkml:trace contextRef="#ctx0" brushRef="#br0">21 27 73,'0'0'100,"-23"-8"4,23 8-1,0 0-39,0 0-35,0 0-1,25-11-10,-2 9-4,4-2-6,7 2-9,3 6-10,-2-8-16,7 12-36,-3-1-46,-8-3 3,1 4-6,-12-2 5</inkml:trace>
          <inkml:trace contextRef="#ctx0" brushRef="#br0" timeOffset="393.8468">48 416 151,'-18'4'114,"18"-4"4,0 0-4,0 0-75,0 0-10,33-17-10,-4 13-11,4 4-11,0-4-16,11 10-32,-4-4-63,-5 0-4,-6 2 1,-6-2-4</inkml:trace>
          <inkml:trace contextRef="#ctx0" brushRef="#br0" timeOffset="697.1585">183 301 119,'0'0'107,"-6"34"1,4-10 4,2 12-74,-8-7-7,8 10-11,-2 1-16,0-5-29,0 3-79,6-3-4,-4-8-7,4-2-2</inkml:trace>
        </inkml:traceGroup>
      </inkml:traceGroup>
    </inkml:traceGroup>
  </inkml:traceGroup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4:25.520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D8BC1D7-DD7D-4491-8405-73240EDC37CC}" emma:medium="tactile" emma:mode="ink">
          <msink:context xmlns:msink="http://schemas.microsoft.com/ink/2010/main" type="inkDrawing" rotatedBoundingBox="17981,9839 18036,8593 18075,8595 18021,9840" semanticType="callout" shapeName="Other">
            <msink:sourceLink direction="with" ref="{932A132E-BAD8-43B1-9489-6377292914B8}"/>
          </msink:context>
        </emma:interpretation>
      </emma:emma>
    </inkml:annotationXML>
    <inkml:trace contextRef="#ctx0" brushRef="#br0">35 0 43,'10'18'90,"-8"1"4,5 20 2,1 11-53,-10 11-6,4 18-6,-6 18-7,0 15-6,-5 7-6,1 3-9,0 1-13,-5-13-13,7-6-9,-2-27-13,8-17-8,-2-25-18,4-14-31,-2-21 5,0 0 40</inkml:trace>
  </inkml:traceGroup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18:45:24.06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15BEEB8-4EFE-415B-BDD5-D668EFA7F50A}" emma:medium="tactile" emma:mode="ink">
          <msink:context xmlns:msink="http://schemas.microsoft.com/ink/2010/main" type="writingRegion" rotatedBoundingBox="23964,817 24525,817 24525,2360 23964,2360"/>
        </emma:interpretation>
      </emma:emma>
    </inkml:annotationXML>
    <inkml:traceGroup>
      <inkml:annotationXML>
        <emma:emma xmlns:emma="http://www.w3.org/2003/04/emma" version="1.0">
          <emma:interpretation id="{32C844C3-BD05-4AC1-BD8C-D97B3771DB50}" emma:medium="tactile" emma:mode="ink">
            <msink:context xmlns:msink="http://schemas.microsoft.com/ink/2010/main" type="paragraph" rotatedBoundingBox="23964,817 24525,817 24525,2360 23964,23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13F76A3-BB01-4B62-A865-33C7CE5B8AA6}" emma:medium="tactile" emma:mode="ink">
              <msink:context xmlns:msink="http://schemas.microsoft.com/ink/2010/main" type="line" rotatedBoundingBox="23964,817 24525,817 24525,2360 23964,2360"/>
            </emma:interpretation>
          </emma:emma>
        </inkml:annotationXML>
        <inkml:traceGroup>
          <inkml:annotationXML>
            <emma:emma xmlns:emma="http://www.w3.org/2003/04/emma" version="1.0">
              <emma:interpretation id="{D39BB871-020A-437C-9C21-8BE5A42143A1}" emma:medium="tactile" emma:mode="ink">
                <msink:context xmlns:msink="http://schemas.microsoft.com/ink/2010/main" type="inkWord" rotatedBoundingBox="23964,817 24525,817 24525,2360 23964,2360">
                  <msink:destinationLink direction="with" ref="{241A998A-E4CA-413C-9279-3F18879C5C41}"/>
                  <msink:destinationLink direction="with" ref="{87C592D2-37F4-4261-9C26-20BC1890E3A1}"/>
                  <msink:destinationLink direction="with" ref="{4D52FDED-0060-4458-AF66-560EA328284C}"/>
                </msink:context>
              </emma:interpretation>
              <emma:one-of disjunction-type="recognition" id="oneOf0">
                <emma:interpretation id="interp0" emma:lang="en-US" emma:confidence="0">
                  <emma:literal>¥</emma:literal>
                </emma:interpretation>
                <emma:interpretation id="interp1" emma:lang="en-US" emma:confidence="0">
                  <emma:literal>k</emma:literal>
                </emma:interpretation>
                <emma:interpretation id="interp2" emma:lang="en-US" emma:confidence="0">
                  <emma:literal>K</emma:literal>
                </emma:interpretation>
                <emma:interpretation id="interp3" emma:lang="en-US" emma:confidence="0">
                  <emma:literal>}</emma:literal>
                </emma:interpretation>
                <emma:interpretation id="interp4" emma:lang="en-US" emma:confidence="0">
                  <emma:literal>Y</emma:literal>
                </emma:interpretation>
              </emma:one-of>
            </emma:emma>
          </inkml:annotationXML>
          <inkml:trace contextRef="#ctx0" brushRef="#br0">4 0 188,'0'0'114,"-20"8"6,20-8-2,0 0-72,0 0-3,0 0-6,0 0-13,31 11-5,-2-13-5,8 2-7,9-2-6,6-3-9,12 10-22,-8-16-57,15 13-38,-4-8-4,-7 8 0,-12-2-5</inkml:trace>
          <inkml:trace contextRef="#ctx0" brushRef="#br0" timeOffset="1194.9217">254 713 136,'0'0'112,"-2"23"4,0 8 0,-7 0-64,11 23-11,-8 2-10,10 10-13,-4 7-20,0-4-36,2 10-77,-2-9-5,0-7-4,-4-16-3</inkml:trace>
          <inkml:trace contextRef="#ctx0" brushRef="#br0" timeOffset="851.1354">-2 1060 225,'0'0'126,"0"0"-3,0 0 0,0 0-83,31 8-17,-8-14-9,12 2-9,3-1-8,1-3-11,11 12-30,-10-10-78,5 6-1,-7-2-2,-3 0-2</inkml:trace>
          <inkml:trace contextRef="#ctx0" brushRef="#br0" timeOffset="478.7972">242-168 141,'0'0'106,"0"0"3,0 0 1,-4 31-50,4-31-21,2 41-7,-2-9-14,6 11-4,-4 15-10,1 7-20,3 16-34,-4-2-65,-2 4-1,-2-4-5,0-4 1</inkml:trace>
        </inkml:traceGroup>
      </inkml:traceGroup>
    </inkml:traceGroup>
  </inkml:traceGroup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32:48.237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0E2F123-F60A-402D-B108-36CDFDB363A6}" emma:medium="tactile" emma:mode="ink">
          <msink:context xmlns:msink="http://schemas.microsoft.com/ink/2010/main" type="writingRegion" rotatedBoundingBox="1780,1013 23680,656 23826,9623 1926,9980"/>
        </emma:interpretation>
      </emma:emma>
    </inkml:annotationXML>
    <inkml:traceGroup>
      <inkml:annotationXML>
        <emma:emma xmlns:emma="http://www.w3.org/2003/04/emma" version="1.0">
          <emma:interpretation id="{0673DC7C-ADA5-497F-950E-6B0B3C2A0A5A}" emma:medium="tactile" emma:mode="ink">
            <msink:context xmlns:msink="http://schemas.microsoft.com/ink/2010/main" type="paragraph" rotatedBoundingBox="2092,1008 13754,818 13766,1612 2105,18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3D66C7-D21E-4BF8-A0FC-98366D94FF12}" emma:medium="tactile" emma:mode="ink">
              <msink:context xmlns:msink="http://schemas.microsoft.com/ink/2010/main" type="line" rotatedBoundingBox="2092,1008 13754,818 13766,1612 2105,1802"/>
            </emma:interpretation>
          </emma:emma>
        </inkml:annotationXML>
        <inkml:traceGroup>
          <inkml:annotationXML>
            <emma:emma xmlns:emma="http://www.w3.org/2003/04/emma" version="1.0">
              <emma:interpretation id="{1131D36D-544B-4EA9-8173-C2BD745E60D8}" emma:medium="tactile" emma:mode="ink">
                <msink:context xmlns:msink="http://schemas.microsoft.com/ink/2010/main" type="inkWord" rotatedBoundingBox="2092,1008 9654,885 9667,1679 2105,1802"/>
              </emma:interpretation>
              <emma:one-of disjunction-type="recognition" id="oneOf0">
                <emma:interpretation id="interp0" emma:lang="en-US" emma:confidence="1">
                  <emma:literal>Multivariate</emma:literal>
                </emma:interpretation>
                <emma:interpretation id="interp1" emma:lang="en-US" emma:confidence="0">
                  <emma:literal>•Multivariate</emma:literal>
                </emma:interpretation>
                <emma:interpretation id="interp2" emma:lang="en-US" emma:confidence="0">
                  <emma:literal>Multivalent</emma:literal>
                </emma:interpretation>
                <emma:interpretation id="interp3" emma:lang="en-US" emma:confidence="0">
                  <emma:literal>Multivarerate</emma:literal>
                </emma:interpretation>
              </emma:one-of>
            </emma:emma>
          </inkml:annotationXML>
          <inkml:trace contextRef="#ctx0" brushRef="#br0">76 9 44,'0'0'99,"0"0"8,0 0-7,-8 52-56,-3-17-2,5 22-14,-7 1-5,5 15-11,-2 2-1,1 2-8,5-8 1,-2-7-11,6-8-1,-2-18-3,4-9-1,-2-27-2,0 0-3,8-38-5,1-1 4,-5-18-1,4-5 2,-2-9 3,1 4-3,1 1 7,-2 3 2,-2 5 10,-2 10-2,0 8 11,-4 7-1,2 12 5,-4 1 3,4 20 1,0 0-1,0 0-1,0 0 1,-2 39-4,2-8 4,6 9-9,-1 2 5,5 5-9,0-1 5,3 0-8,6-6 2,1-7-4,7-12-4,4-13 1,5-12-1,-1-13 1,9-8-7,-1-12 4,3-5-4,-4-6 5,-1 5-4,-3-1 7,-5 8-5,-4 5 5,-6 10 1,-5 7 3,-18 14-1,30-4 2,-30 4 1,0 0 1,20 27 1,-16-9 4,-6 5 7,2 13-6,-6-1 7,2 13-9,-4 0 6,1 10-9,-1 5 2,0-1-11,6-1-11,-4-13-15,14 4-24,-8-19-62,8-8 0,-8-25-2,23 8 0</inkml:trace>
          <inkml:trace contextRef="#ctx0" brushRef="#br0" timeOffset="359.3929">919 369 118,'-6'46'106,"-2"2"2,4-4-22,8 10-57,-2-10-8,8-3-9,9-10-7,2-12-3,8-17 0,2-12-2,0-15 2,2-13-3,-1-7 2,-5-7-1,-7-5 1,-3 5-3,-9 4-7,-6 5-11,1 15-23,-12 8-60,9 20-3,-21-23-1,21 23 6</inkml:trace>
          <inkml:trace contextRef="#ctx0" brushRef="#br0" timeOffset="1015.675">1559 642 1,'19'-27'18,"18"-2"53,-5-19-2,13-8-45,-3-7-11,-3-6-2,3-1 2,-7-5-1,-4 8 3,-10 7 1,-2 8 9,-13 8 0,0 17 6,-14 2 1,8 25 3,-33 4-3,8 21 0,-13 8-4,5 21-1,-12 3 0,7 18-6,-3-3 0,7 12-7,9-3 0,15-2-5,12-12 1,15-11-7,16-12-8,11-19-6,20-9-22,-6-32-38,19-5-52,-2-17-4,0-1-2,-7-9 2</inkml:trace>
          <inkml:trace contextRef="#ctx0" brushRef="#br0" timeOffset="1281.308">2307 171 92,'0'0'117,"-14"21"2,10 2-3,2 19-69,-7-3-11,13 18-13,-4 1-12,5 4-15,7 5-24,-4-13-27,7-2-61,4-14-2,1-15 0,-1-13-1</inkml:trace>
          <inkml:trace contextRef="#ctx0" brushRef="#br0" timeOffset="1468.83">2193 359 188,'-27'2'120,"27"-2"4,21 6-8,-21-6-90,50-6-15,-7 2-14,5-9-26,12 7-49,-4-9-39,-4 1-5,0-1 0</inkml:trace>
          <inkml:trace contextRef="#ctx0" brushRef="#br0" timeOffset="1640.7141">2777 277 177,'-2'29'119,"8"10"-13,-4 3-27,13 3-150,3 3-27,3-8-15,6-7 1</inkml:trace>
          <inkml:trace contextRef="#ctx0" brushRef="#br0" timeOffset="1796.9703">2935 65 155,'-23'-11'113,"23"11"-24,-29 0-33,29 0-148,0 0-13,-6 32-5,6-32 5</inkml:trace>
          <inkml:trace contextRef="#ctx0" brushRef="#br0" timeOffset="2468.8861">3207 229 99,'0'27'105,"2"8"0,4 9-5,7 10-70,-1-4-11,9 4-7,4-6-8,4-11-1,2-14-3,2-17 3,-1-18 0,-1-15 3,-4-17-1,2-8-1,-10-8-6,-5-3 4,-1 7-9,-9 4-6,4 19-14,-10 0-22,2 33-55,-4-21-2,4 21 5,-6 23 11</inkml:trace>
          <inkml:trace contextRef="#ctx0" brushRef="#br0" timeOffset="3500.1697">4013 437 54,'4'-25'92,"-12"-2"-1,2 2 2,-5 6-64,-9-6-2,20 25-4,-42-25-5,17 23-3,-8 4 1,4 13-2,-4 1-2,3 9-5,3 6-1,7 3-3,5 1-1,11-2 0,8-6-2,9-6 1,5-11-3,9-10 3,7-10-5,1-9 0,2-8-2,-1-6 1,-1 2-1,-8 0 1,-2 4 1,-11 6 1,-14 21 4,11-19 1,-11 19 4,-15 19-1,3 2 0,-1 6-1,3 4 1,8 4-2,6-4-3,8-4 1,11-6-2,6-12 1,9-9-1,5-13 1,3-10-1,0-10-2,-3-9 1,-1-1-3,-5-1-2,-7-2 3,-6 9-3,-7 4 4,-7 10-1,-10 23 6,3-21 2,-3 21-1,0 0 5,-25 33-5,14-12 4,7 2-4,0 0 2,6 0-3,4-5-4,-6-18 2,38 21-2,-11-19-2,8-4-2,0-6-2,5-5 0,-3-3-4,3-1 4,-7-6-1,-4 9 3,-10-5 4,-19 19-2,22-25 11,-22 25 2,0 0 5,-22 2-3,22-2 3,-40 31-1,21-1-2,-3-6 5,5 10-9,2-5-2,11 2-3,4-4 1,9-2-2,-9-25 0,41 29-2,-12-27-1,9-8-1,5-7 1,3-10-3,0-4 1,-1-4 0,-3 2 0,-9-2 3,-4 4 3,-6 8 4,-23 19 3,19-18 3,-19 18 3,0 0 1,-13 35 0,13-4-2,-6 0-3,6 7-3,8-3-3,9 0-6,12-1-12,0-14-21,19 3-43,-4-21-43,8-6-4,-3-15 0,-1-10-3</inkml:trace>
          <inkml:trace contextRef="#ctx0" brushRef="#br0" timeOffset="3640.8043">5426-56 119,'-23'-12'109,"0"6"-1,23 6-18,-33 10-81,33-10-98,-2 27-14,2-27-6,21 29-5</inkml:trace>
          <inkml:trace contextRef="#ctx0" brushRef="#br0" timeOffset="4343.9644">5979 358 13,'0'-23'78,"0"23"4,-2-46-4,-11 21-56,3 2 0,-11 3-6,-2 5 5,-14 0-2,-1 15 7,-14 0 3,7 19-2,-9-4-2,8 16-1,0-2-2,11 8-9,12-3 2,13-1-10,14-6-3,10-6-2,18-11-2,7-8-2,9-12 1,4-7-3,2-6 0,0-8 0,-4-2 3,-7-2 1,-14 5 0,-6 3 7,-10 7-3,-13 20 9,-2-19 0,2 19 2,-23 19-2,12 8 0,1 0 2,6 8-9,8 4-3,6-5-15,22 5-20,-3-20-25,20-5-58,8-11 3,9-16-5,5-14 0</inkml:trace>
          <inkml:trace contextRef="#ctx0" brushRef="#br0" timeOffset="4609.5981">6677-64 154,'-21'2'108,"21"-2"2,-19 27-40,13 4-30,-11 2-6,11 13-10,-6 0-1,8 10-11,-1-4 3,8 2-9,5-4 3,6-7-10,9-9 0,4-12-11,13-5-15,-9-19-21,10 0-71,-5-13 0,-9-3-4,-6-7 5</inkml:trace>
          <inkml:trace contextRef="#ctx0" brushRef="#br0" timeOffset="4797.1128">6386 173 165,'0'0'119,"2"-19"1,27 5-7,17 3-84,4-5-16,10-5-21,15 4-28,-11-4-76,5 3-2,-5 1-5,-4 5 3</inkml:trace>
          <inkml:trace contextRef="#ctx0" brushRef="#br0" timeOffset="5156.5016">7121 476 91,'25'-10'99,"13"-7"-4,-1-14 0,11-9-78,-2-7-16,1-5-11,-3-4 3,-7 4-8,-5 2 10,-7 6-1,-11 7 12,-14 6 6,0 31 14,-27-27 5,4 33 3,-18-2 3,5 23 1,-18 4 1,15 21-10,-7 0-1,15 12-12,4-1 1,19 1-10,10-6 3,16-8-13,20-10-6,5-19-20,26-1-67,-5-22-34,9-6-3,-2-13 0</inkml:trace>
        </inkml:traceGroup>
        <inkml:traceGroup>
          <inkml:annotationXML>
            <emma:emma xmlns:emma="http://www.w3.org/2003/04/emma" version="1.0">
              <emma:interpretation id="{4DAE9772-39FF-4369-A134-AB431CF779CA}" emma:medium="tactile" emma:mode="ink">
                <msink:context xmlns:msink="http://schemas.microsoft.com/ink/2010/main" type="inkWord" rotatedBoundingBox="11077,985 13756,941 13765,1497 11086,1541"/>
              </emma:interpretation>
              <emma:one-of disjunction-type="recognition" id="oneOf1">
                <emma:interpretation id="interp4" emma:lang="en-US" emma:confidence="1">
                  <emma:literal>case</emma:literal>
                </emma:interpretation>
                <emma:interpretation id="interp5" emma:lang="en-US" emma:confidence="0">
                  <emma:literal>care</emma:literal>
                </emma:interpretation>
                <emma:interpretation id="interp6" emma:lang="en-US" emma:confidence="0">
                  <emma:literal>Case</emma:literal>
                </emma:interpretation>
                <emma:interpretation id="interp7" emma:lang="en-US" emma:confidence="0">
                  <emma:literal>cease</emma:literal>
                </emma:interpretation>
                <emma:interpretation id="interp8" emma:lang="en-US" emma:confidence="0">
                  <emma:literal>chase</emma:literal>
                </emma:interpretation>
              </emma:one-of>
            </emma:emma>
          </inkml:annotationXML>
          <inkml:trace contextRef="#ctx0" brushRef="#br0" timeOffset="7203.4813">9471 19 39,'-14'-31'85,"14"31"-1,-23-25-10,0 8-34,23 17 2,-48-14-6,17 18-4,-15-2-2,5 17-3,-13 1-4,6 14-4,-2 5-1,4 9-10,9 0 4,14 4-8,13-5 3,16 1-6,19-8 4,17-5-12,16-10-6,10-15-15,22 3-33,1-17-50,5-7-5,-3-9 0,-6-5-2</inkml:trace>
          <inkml:trace contextRef="#ctx0" brushRef="#br0" timeOffset="8266.0291">10184 177 8,'10'-19'85,"-8"-8"2,3 4 1,-10 5-48,-5-7-16,10 25 5,-31-34-8,6 28 2,-12 4-4,-3 13 2,-10 5-4,0 13-2,0 2 2,5 9-11,5-1 5,13 3-10,13-5 6,14-1-12,14-11 5,13-9-8,13-7-2,5-16-3,9-3-5,-2-17 0,2 0-6,-8-11 7,-4 3-1,-11-4 12,-10 8 0,-9 6 11,-12 6 0,0 19 8,-19 0 0,3 19-1,-7 3 2,4 14-8,3 1 3,5 5-7,9-5 5,13-2-8,7-10 6,13-12-10,15-9-2,6-12 0,8-9-4,3-16 1,3-7-5,-8-7 7,3 1-7,-12 0 12,-9 3-1,-11 5 10,-8 3-2,-7 14 8,-14 21-1,4-25 1,-4 25 1,0 0 0,-20 6-1,20-6-5,2 38 0,6-11-4,9 8 3,6 5-10,10 1 6,4 3-9,7-1 5,-3-1-5,1-3 7,-9 1-7,-6-11 4,-12-4 2,-13-6-2,-2-19 5,-40 22-2,7-17 1,-8-7 2,-3-3 3,-2-5 2,9 2 2,4-5 3,14 3-2,19 10 0,-4-21 1,22 9-4,20 1-3,12-1-3,12-3-6,9 3-2,6-7 3,4-2-6,-5-6 6,1 0-5,-10-6 9,-9 2-4,-8 0 11,-13-3-4,-8 5 4,-14-2 2,-9 10 1,-20 3 2,-5 9-1,-14 3 1,-5 14 0,-8 5 0,1 12 0,-1 6 1,9 8-6,8 3 2,12 4-6,17-3 4,14-3-10,18-3 2,9-8-16,22-2-25,-3-14-85,13-5-3,-1-12-2,5-2-4</inkml:trace>
        </inkml:traceGroup>
      </inkml:traceGroup>
    </inkml:traceGroup>
    <inkml:traceGroup>
      <inkml:annotationXML>
        <emma:emma xmlns:emma="http://www.w3.org/2003/04/emma" version="1.0">
          <emma:interpretation id="{C31BF3CB-F6FB-4778-BEDD-D54D934DD91C}" emma:medium="tactile" emma:mode="ink">
            <msink:context xmlns:msink="http://schemas.microsoft.com/ink/2010/main" type="paragraph" rotatedBoundingBox="1774,2779 22427,1638 22524,3378 1870,45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9494D9-1820-4D19-A9D3-79C0C56CE2D4}" emma:medium="tactile" emma:mode="ink">
              <msink:context xmlns:msink="http://schemas.microsoft.com/ink/2010/main" type="inkBullet" rotatedBoundingBox="1821,3630 2396,3599 2400,3659 1824,3691"/>
            </emma:interpretation>
            <emma:one-of disjunction-type="recognition" id="oneOf2">
              <emma:interpretation id="interp9" emma:lang="en-US" emma:confidence="0">
                <emma:literal>~</emma:literal>
              </emma:interpretation>
              <emma:interpretation id="interp10" emma:lang="en-US" emma:confidence="0">
                <emma:literal>_</emma:literal>
              </emma:interpretation>
              <emma:interpretation id="interp11" emma:lang="en-US" emma:confidence="0">
                <emma:literal>-</emma:literal>
              </emma:interpretation>
              <emma:interpretation id="interp12" emma:lang="en-US" emma:confidence="0">
                <emma:literal>•</emma:literal>
              </emma:interpretation>
              <emma:interpretation id="interp13" emma:lang="en-US" emma:confidence="0">
                <emma:literal>.</emma:literal>
              </emma:interpretation>
            </emma:one-of>
          </emma:emma>
        </inkml:annotationXML>
        <inkml:trace contextRef="#ctx0" brushRef="#br0" timeOffset="31645.7766">-257 2643 42,'0'0'109,"0"0"5,-24-12-1,24 12-51,0 0-17,0 0-3,0 0-12,0 0-6,0 0-7,12-19-2,7 17-6,6-2 0,6 4-4,4-2-1,9 4-2,1-2 0,3 4-1,2-2-1,0 0 2,-4 0-3,-7-4 0,-4 2-2,-5-4-2,-6 2-6,-24 2-10,34-11-15,-34 11-34,6-24-53,-6 24 2,0-21-6,0 21 5</inkml:trace>
      </inkml:traceGroup>
      <inkml:traceGroup>
        <inkml:annotationXML>
          <emma:emma xmlns:emma="http://www.w3.org/2003/04/emma" version="1.0">
            <emma:interpretation id="{98565F2E-9481-4119-86A6-297D5737A8F0}" emma:medium="tactile" emma:mode="ink">
              <msink:context xmlns:msink="http://schemas.microsoft.com/ink/2010/main" type="line" rotatedBoundingBox="4466,2630 22427,1638 22524,3378 4562,4370"/>
            </emma:interpretation>
          </emma:emma>
        </inkml:annotationXML>
        <inkml:traceGroup>
          <inkml:annotationXML>
            <emma:emma xmlns:emma="http://www.w3.org/2003/04/emma" version="1.0">
              <emma:interpretation id="{8133D91D-1D0A-491C-977D-5ACE3064CEEE}" emma:medium="tactile" emma:mode="ink">
                <msink:context xmlns:msink="http://schemas.microsoft.com/ink/2010/main" type="inkWord" rotatedBoundingBox="4466,2630 22427,1638 22524,3378 4562,4370"/>
              </emma:interpretation>
              <emma:one-of disjunction-type="recognition" id="oneOf3">
                <emma:interpretation id="interp14" emma:lang="en-US" emma:confidence="0">
                  <emma:literal>y^Z^+2?+xyz+z+x3+yz</emma:literal>
                </emma:interpretation>
                <emma:interpretation id="interp15" emma:lang="en-US" emma:confidence="0">
                  <emma:literal>y^Z^+2?+xyz+Z+x3+yz</emma:literal>
                </emma:interpretation>
                <emma:interpretation id="interp16" emma:lang="en-US" emma:confidence="0">
                  <emma:literal>y^Z^+2_z+xyz+z+x3+y2</emma:literal>
                </emma:interpretation>
                <emma:interpretation id="interp17" emma:lang="en-US" emma:confidence="0">
                  <emma:literal>y^Z^+2_z+xyz+z+x3+yz</emma:literal>
                </emma:interpretation>
                <emma:interpretation id="interp18" emma:lang="en-US" emma:confidence="0">
                  <emma:literal>y^Z^+2_z+xyz+Z+x3+yz</emma:literal>
                </emma:interpretation>
              </emma:one-of>
            </emma:emma>
          </inkml:annotationXML>
          <inkml:trace contextRef="#ctx0" brushRef="#br0" timeOffset="40402.9773">2415 2099 7,'0'0'91,"0"0"-5,0 0 3,-6 33-57,2 2-2,0 7-13,4 4-7,0-3-1,4-1-10,6-5 4,3-10-6,6-10 0,1-13-1,5-12 1,-2-9 0,6-10-5,-4-6 6,2-2-5,-4-5 5,0 7-1,-4 4 3,-5 6 2,-14 23 3,21-25 3,-21 25-1,0 0 3,14 33-2,-12-10 2,5 8 0,3 4-3,9 7-2,6 8 3,8 6-7,9 6 1,3 7-4,5 8 0,2 2-1,-8 6 4,-3 0 4,-12-4-1,-8-2 10,-17-10 1,-6-5 6,-14-18 0,-5-9 0,-10-22-3,-1-15-7,-5-21-3,-2-21-9,-1-14-6,-4-19-18,13 3-20,-2-11-64,10-5-2,11 3-3,3-2-3</inkml:trace>
          <inkml:trace contextRef="#ctx0" brushRef="#br0" timeOffset="40746.7589">3068 1818 113,'25'-33'106,"-7"16"0,-18 17-6,32-27-65,-7 25-1,-25 2-14,37-2-4,-37 2-5,19 23-3,-19-4-2,-7 8-2,-5 8-3,-5 3 1,-3 3 1,1 1-1,2-3 1,7 1 1,8-3-2,10-4-1,11-8-8,6-10-15,18 1-44,3-14-49,4-6-2,0-6-2,-5-5-2</inkml:trace>
          <inkml:trace contextRef="#ctx0" brushRef="#br0" timeOffset="54895.3657">3994 2061 1,'-18'7'9,"18"-7"72,-19-5 4,19 5-45,-23-8 5,23 8 5,0 0-1,0 0-1,-21-19-4,21 19-8,0 0-8,23-8-8,-4-2-8,12 1-4,7-3-4,9 2-1,-1 1-3,4 3 2,-6 8-2,-5 11 1,-12 9 0,-8 12 0,-13 9-1,-10 9 0,-11 4-2,-10 3 1,-6 5 3,-4-2-1,0-6 1,-1-4-4,5-2 5,4-10-3,10-5 4,9-6-4,10-10 0,-2-19 0,35 23-5,-5-23-1,9 0-14,1-11-17,7 3-62,-3-5-13,-7-1-6,-3 1 4</inkml:trace>
          <inkml:trace contextRef="#ctx0" brushRef="#br0" timeOffset="55145.3715">3951 2352 132,'0'0'117,"0"0"-3,25-4-2,-4-2-84,18 8-5,3-6-15,5-2-19,5 4-27,-4-5-75,-2-3 0,-5 0-3,-5-7-2</inkml:trace>
          <inkml:trace contextRef="#ctx0" brushRef="#br0" timeOffset="55567.2612">4393 1581 149,'0'0'122,"42"-20"-6,-17 7 3,14 7-85,-10-6-7,9 7-14,-7-1-4,0 8-2,-6 2-4,-25-4 0,27 23-3,-25-4 2,-6 6-2,-6 4 1,-5 4-2,-8 3 3,5 1-2,-5 0 1,8-3 0,3-1-1,8-2 0,6-4-1,8-6 0,9-7-7,8 1-15,2-17-45,8 2-53,3-6-1,1-7-4,-1 1 0</inkml:trace>
          <inkml:trace contextRef="#ctx0" brushRef="#br0" timeOffset="56020.4118">5260 2286 95,'18'-4'103,"12"6"-5,1-9-3,4 3-94,7-6-22,7 0-65,-3-1-14,-8-5 0,1 1 16</inkml:trace>
          <inkml:trace contextRef="#ctx0" brushRef="#br0" timeOffset="56239.1695">5434 1901 104,'-8'23'122,"4"19"-3,0 6 1,4 10-72,6 15-29,2 10-32,1-4-69,7-5-30,7-7-6,4-15-1</inkml:trace>
          <inkml:trace contextRef="#ctx0" brushRef="#br0" timeOffset="56942.3472">6367 1839 51,'15'-37'104,"-15"37"1,33-31 0,-33 31-67,46-25-4,-19 10-8,6 13-8,-6 0-3,2 10-3,-10 7-2,-1 10-1,-11 6-3,-9 8 1,-11 7-5,-6 8 1,-12 2-4,-6 4 0,-7 3 0,-4-3-1,3 0 0,1-4 1,9-2 0,8-6 5,14-4 2,13-5-1,17-10 2,16 0 0,13-10 0,12-4-5,9-7-9,-1-10-25,7 6-47,-7-8-37,-14-4-4,-6-3-1</inkml:trace>
          <inkml:trace contextRef="#ctx0" brushRef="#br0" timeOffset="57161.0966">6336 2205 103,'0'0'116,"0"0"-4,0 0-1,37 18-77,-5-22-7,15 2-16,7-6-18,5-9-30,7-1-74,1-3-1,-9-4-2,-4 0-1</inkml:trace>
          <inkml:trace contextRef="#ctx0" brushRef="#br0" timeOffset="57582.9867">6862 1440 195,'29'-16'120,"0"3"-5,8 3-37,-6-5-45,13 13-3,-7-2-14,1 10-8,-9-2 0,-4 11-8,-25-15 7,23 39-11,-27-14 7,-13 6-9,-6 3 4,-8-1 1,0 2-3,-2-6 3,3 2-2,6-6 2,7-2-1,6-2 4,11-21-1,11 31 0,8-18 0,8-3-1,8-4-4,6-2-7,11 9-21,-8-13-62,8 6-26,-4-2-3,-3 3 1</inkml:trace>
          <inkml:trace contextRef="#ctx0" brushRef="#br0" timeOffset="58129.9042">8021 2238 121,'0'0'119,"0"0"-6,0-21 0,0 21-86,27-8-3,-2 8-17,10-2-19,9 8-23,0-6-76,8-2 0,-1-2-5,-1-2 3</inkml:trace>
          <inkml:trace contextRef="#ctx0" brushRef="#br0" timeOffset="58379.9021">8243 1852 112,'-22'20'112,"11"5"-1,5 11-3,4 16-77,0 4-13,8 6-26,11 13-53,1-3-47,7-9-3,6-5-8</inkml:trace>
          <inkml:trace contextRef="#ctx0" brushRef="#br0" timeOffset="59598.7118">9650 1671 1,'0'0'75,"0"-23"19,0 23 3,0 0-48,0 0-8,0 0-6,0 0-11,6 25-4,-6-25-4,-2 31-2,2-31-5,2 27 0,-2-27 0,6 21-4,-6-21 0,0 0-1,0 0 1,19 12-3,-19-12 3,0 0 0,0 0-1,19-4 4,-19 4-4,0 0 2,0 0-2,0 0 1,0 0-2,0 0 0,0 0 0,0 0-1,0 0 2,0 0 0,0 0 1,0 0-1,0 0 2,8 21-1,-8-21-1,31 27 0,-4 0-2,7 6 1,7 9-3,7 3 2,2 3-3,4 2 1,-2 0-6,-4-8-6,-3-1-14,-14-20-23,3 0-68,-16-11-8,-18-10 3,0 0-3</inkml:trace>
          <inkml:trace contextRef="#ctx0" brushRef="#br0" timeOffset="59833.0975">9737 2253 106,'11'-36'111,"9"3"-4,7-9-9,2-16-72,15 2-5,4-8-17,4-3-15,4 7-19,-8-4-34,-3 10-42,1 10 1,-8 2-4</inkml:trace>
          <inkml:trace contextRef="#ctx0" brushRef="#br0" timeOffset="60520.6333">10516 1569 37,'0'0'104,"0"0"4,0 0 2,2 23-53,3 6-13,-7-2-12,10 12-9,-2 3-11,7 2-4,3-3-5,5-3-3,6-9-5,2-13-1,8-9-4,-5-18-3,5-5-3,-10-16-1,4 1 2,-10-4 0,-4 2 4,-7-3 2,-8 9 6,-2 6 4,0 21 6,-12-24 1,12 24 1,-21-5 3,21 5 0,0 0 0,-23 27 1,23-8-1,0-19-3,10 40 0,5-18-1,8 10-2,4 9-1,10 7-1,5 12-4,5 5 0,3 5-1,-4 5 1,0 8 4,-9 2-2,-8-8 5,-8-2-1,-11-11 3,-10 1-1,-12-17 3,-7-7-3,-10-16-1,-4-14-1,-7-18-1,-1-20 1,-1-16-7,3-18 2,8-9-3,6-7 0,8 0-8,7-10-14,18 18-33,5-1-68,5 7 2,9 5-1,2 8-1</inkml:trace>
          <inkml:trace contextRef="#ctx0" brushRef="#br0" timeOffset="61145.6629">11437 1428 122,'0'0'113,"25"-7"2,-25 7-26,0 0-45,25 0-8,-25 0-6,20 3-8,-20-3-2,0 0-9,19 4-1,-19-4-6,0 0 0,0 0 0,0 0-3,0 0 2,0 0-1,19-2 5,-19 2-5,0 0 5,27-9-5,-27 9 5,33 0-6,-10 4-4,2 1 3,4 1-3,2 2 3,-2 3-4,0-1 4,-4 9-5,-6-3 4,-7 7 0,-7 4 0,-10 4 1,-7 5-2,-7 5 2,-6 3-2,-4-1 5,0 1-3,0 4 3,2-7-1,6 3 1,7-7 0,5-3 1,9-7-2,11 0 1,5-9 0,9-5-2,11-3-2,3-6-3,9-4-4,0-6-9,6 6-12,-15-19-22,15 15-47,-21-8-32,-3-1 2,-30 13 2</inkml:trace>
          <inkml:trace contextRef="#ctx0" brushRef="#br0" timeOffset="61364.4256">11524 1717 224,'0'0'127,"0"0"2,19-11-48,-1 3-45,22 12-11,-1-6-14,9 2-10,6 4-16,-6-12-34,8 6-77,-6-5-3,2-1-1,-11-2-1</inkml:trace>
          <inkml:trace contextRef="#ctx0" brushRef="#br0" timeOffset="61926.9578">12542 1858 120,'0'0'123,"0"0"-1,0 0-3,25-2-79,-25 2-12,48 14-8,-15-12-13,9 3-8,3-5-10,5-9-14,13 11-23,-14-16-61,1-3-9,-4 0-2,-9 1 2</inkml:trace>
          <inkml:trace contextRef="#ctx0" brushRef="#br0" timeOffset="62196.6214">12779 1517 147,'0'0'125,"-10"35"1,5-6-4,-1 5-83,8 20-7,-4 6-17,4 11-12,5 12-18,-3-11-27,10 5-81,-3-8-2,3-13-1,3-10-3</inkml:trace>
          <inkml:trace contextRef="#ctx0" brushRef="#br0" timeOffset="64243.5967">14246 1421 52,'19'-16'100,"1"8"-4,1-5-2,10-6-62,13 11-9,0-6-7,7 7-7,-3 1-2,4 6 0,-10 2 5,-3 11-1,-14 3 5,-4 11-1,-19 0 2,-8 13-4,-15-1 4,-6 11-7,-15 0 1,-1 8-2,-7-4-1,4 4 0,3-2 0,7 1 2,9-6-2,15-1 0,10-8-3,14-5 0,13-6-3,10-6 1,9-8-4,8-9-3,6-4-9,-2-12-11,5 8-24,-18-14-52,1 3-23,-13-3-3,-10 3 1</inkml:trace>
          <inkml:trace contextRef="#ctx0" brushRef="#br0" timeOffset="64462.3647">14248 1783 207,'0'0'121,"0"0"-3,23-25-41,8 29-50,6-4-11,11 0-21,12 11-29,-4-13-52,9 4-34,1-7 2,-3-1-4</inkml:trace>
          <inkml:trace contextRef="#ctx0" brushRef="#br0" timeOffset="64774.8742">15601 1706 175,'22'25'124,"-22"-25"3,36 15-5,-36-15-89,50 8-14,-13-6-15,2-8-19,9 10-24,-15-17-54,7 3-31,-7-2 2,-4-5-5</inkml:trace>
          <inkml:trace contextRef="#ctx0" brushRef="#br0" timeOffset="65009.2701">15742 1417 143,'-13'31'123,"9"9"-2,2 10-2,6 12-67,3-4-35,9 13-31,11 8-68,-2-4-39,4-9-2,0-6-3</inkml:trace>
          <inkml:trace contextRef="#ctx0" brushRef="#br0" timeOffset="65899.9387">16984 1424 86,'-6'-21'110,"6"21"5,0 0 0,0 0-71,4 41-5,-4-41-4,33 50-13,-10-19-5,15 11-10,-1-1-3,9 3-12,6 2-5,-4-9-13,3 9-15,-13-17-29,-1 2-47,-6-4-2,-10-6 1,-6-2 37</inkml:trace>
          <inkml:trace contextRef="#ctx0" brushRef="#br0" timeOffset="66071.8106">17049 1931 101,'0'0'109,"-4"-46"-2,16 8-2,11-5-81,4-11-16,6-11-35,11-1-69,8 1-6,-5-7-5,5 5 1</inkml:trace>
          <inkml:trace contextRef="#ctx0" brushRef="#br0" timeOffset="66587.4601">17635 790 148,'0'0'115,"33"-25"0,-10 17-4,-3-11-81,14 19-4,-1-6-12,2 8-7,-1 6-3,-7 5-2,-7 11-2,-9 1 0,-7 9-2,-8-3 2,-9 2-2,-5-2 3,-5-4-2,2-4 2,0-4-2,21-19 4,-27 23 0,27-23 0,0 0 1,0 0 1,25 18-2,0-14 1,6 3-1,7 1-2,3 2 1,3 5-1,-3 4 0,-3 1 0,-7 1 2,-6 4 2,-15-2 0,-8 4 2,-14-4-1,-9 4 0,-14-6-1,-5-1 0,-8-1-4,-4-8-8,3-1-11,-7-14-26,16 6-58,-4-10-22,13 1 3,4-5-7</inkml:trace>
          <inkml:trace contextRef="#ctx0" brushRef="#br0" timeOffset="66946.8642">18272 1667 159,'0'0'124,"0"0"-5,0 0 2,36 0-84,-18-2-14,12 4-15,5 0-17,0-6-19,11 12-43,-7-6-47,-3 0-4,-5-2 1,-4-4 0</inkml:trace>
          <inkml:trace contextRef="#ctx0" brushRef="#br0" timeOffset="67196.8651">18443 1338 194,'-2'36'124,"0"9"-1,4 14-2,-8 5-93,14 11-20,6 8-37,-5-12-90,11-7-4,1-10-1,4-15-3</inkml:trace>
          <inkml:trace contextRef="#ctx0" brushRef="#br0" timeOffset="68493.8034">19241 1133 66,'0'0'103,"0"0"-3,-27 12 2,12 11-65,11 14-6,-2 5-7,8 12-14,4 0-3,7 0-9,7-6 3,7-9-6,4-10 1,5-14-8,3-15 0,-1-19 3,-3-4-7,-6-14 5,-4 2-2,-4-5 6,-9 3 2,-1 4 9,-9 3 1,-2 12 3,0 18 4,-13-21 1,13 21-1,-18 2 2,18-2-3,0 0 0,-23 25-3,25-6 1,2 1 1,8 10-6,9 1 4,6 8-6,8 7 2,5 10-6,6 8 3,1 5-6,-1 6 1,-4 4 1,-7 6 0,-6 0 3,-10-4 4,-9 0 5,-12-14 0,-4-3 5,-15-18 0,-2-9 2,-10-22-2,-4-11-1,-7-23-3,0-16-5,-1-15-1,3-14-9,9-1-10,-2-14-25,18 11-58,4-5-23,9 4-1,8 7-1</inkml:trace>
          <inkml:trace contextRef="#ctx0" brushRef="#br0" timeOffset="68993.833">19949 763 136,'0'0'110,"38"-23"1,-16 17-3,-1-7-77,12 13-6,-6-2-7,5 4-8,-5 5 0,-5 3-1,-22-10-1,30 39 2,-28-14-2,-9 4 0,-7 3-3,-3 5 1,-10-4-2,2 5 2,-2-9-1,4 2 1,3-4 0,7-2 1,9-2-2,10 0 1,-6-23-2,40 33-2,-9-19-7,2-7-10,17 5-30,-13-12-77,11 2-1,-4-6-4,-3 2 1</inkml:trace>
        </inkml:traceGroup>
      </inkml:traceGroup>
    </inkml:traceGroup>
    <inkml:traceGroup>
      <inkml:annotationXML>
        <emma:emma xmlns:emma="http://www.w3.org/2003/04/emma" version="1.0">
          <emma:interpretation id="{9B0EB695-DFD5-40DC-8217-904BE4411125}" emma:medium="tactile" emma:mode="ink">
            <msink:context xmlns:msink="http://schemas.microsoft.com/ink/2010/main" type="paragraph" rotatedBoundingBox="11707,4048 12296,5224 11405,5670 10816,449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4F1A395D-06A3-4B00-B6B7-D90A303EFDEC}" emma:medium="tactile" emma:mode="ink">
              <msink:context xmlns:msink="http://schemas.microsoft.com/ink/2010/main" type="line" rotatedBoundingBox="11707,4048 12296,5224 11405,5670 10816,4494"/>
            </emma:interpretation>
          </emma:emma>
        </inkml:annotationXML>
        <inkml:traceGroup>
          <inkml:annotationXML>
            <emma:emma xmlns:emma="http://www.w3.org/2003/04/emma" version="1.0">
              <emma:interpretation id="{0D345116-99A8-4EF5-8EE6-8765AC2DB0A0}" emma:medium="tactile" emma:mode="ink">
                <msink:context xmlns:msink="http://schemas.microsoft.com/ink/2010/main" type="inkWord" rotatedBoundingBox="11707,4048 12296,5224 11405,5670 10816,4494"/>
              </emma:interpretation>
              <emma:one-of disjunction-type="recognition" id="oneOf4">
                <emma:interpretation id="interp19" emma:lang="en-US" emma:confidence="0">
                  <emma:literal>☺</emma:literal>
                </emma:interpretation>
                <emma:interpretation id="interp20" emma:lang="en-US" emma:confidence="0">
                  <emma:literal>¥</emma:literal>
                </emma:interpretation>
                <emma:interpretation id="interp21" emma:lang="en-US" emma:confidence="0">
                  <emma:literal>j</emma:literal>
                </emma:interpretation>
                <emma:interpretation id="interp22" emma:lang="en-US" emma:confidence="0">
                  <emma:literal>l</emma:literal>
                </emma:interpretation>
                <emma:interpretation id="interp23" emma:lang="en-US" emma:confidence="0">
                  <emma:literal>+</emma:literal>
                </emma:interpretation>
              </emma:one-of>
            </emma:emma>
          </inkml:annotationXML>
          <inkml:trace contextRef="#ctx0" brushRef="#br0" timeOffset="70884.5471">9224 3239 95,'-2'-22'119,"2"22"3,0 0 1,-8-21-72,8 21-5,0 0-15,6 19-5,-6-19-8,-2 39-3,2-4-7,4 15-1,-6 15-3,4 9-2,-2 12 0,2 1-2,0 0 1,-2-6-5,2-6 1,-2-17-13,9-10-15,-9-29-31,0-19-67,18 8-1,-18-8-3,15-37 5</inkml:trace>
          <inkml:trace contextRef="#ctx0" brushRef="#br0" timeOffset="71259.5807">9432 3300 62,'6'-19'114,"-6"19"5,0 0 0,0 0-60,0 0-9,0 0-12,0 0-8,10 37-8,-1 3-6,-5 10-8,4 14-2,1 9-3,-1 4-4,2 6-5,-4-8-9,11 4-18,-17-23-35,10-6-56,-3-15-5,-1-12 0,-6-23 2</inkml:trace>
          <inkml:trace contextRef="#ctx0" brushRef="#br0" timeOffset="71822.0934">8927 3865 66,'0'0'118,"-17"-21"1,17 21 4,0 0-67,-4-23-6,4 23-12,0 0-8,0 0-5,17 21-6,-1 0-4,1 2-4,8 12-2,10 7-5,11 5 1,6 5-6,6 6 2,4 1-3,3-3 1,-1 0-3,-1-8 4,-9-7-2,-9-10 1,-5-4 0,-11-12 2,-4-9-3,-6-10 2,-19 4 0,20-33 1,-11 10 0,-1-6-1,-2 0 1,2-3-1,3 5 0,-1-4-1,5-2 1,1-4-1,1-5-1,4-2-1,2-3 3,2-3-2,0-2 2,-1 4 4,-1 7-3,0 3 4,-4 11-7,-3 6 6,-16 21-9,21-20-2,-21 20-24,0 0-43,0 0-57,0 0-6,2 18 3,-2-18-5</inkml:trace>
        </inkml:traceGroup>
      </inkml:traceGroup>
    </inkml:traceGroup>
    <inkml:traceGroup>
      <inkml:annotationXML>
        <emma:emma xmlns:emma="http://www.w3.org/2003/04/emma" version="1.0">
          <emma:interpretation id="{8E4881E5-414D-4FD3-A0E8-C0BC546CBB48}" emma:medium="tactile" emma:mode="ink">
            <msink:context xmlns:msink="http://schemas.microsoft.com/ink/2010/main" type="paragraph" rotatedBoundingBox="4717,6029 23777,6052 23774,8435 4714,84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81A5F6F-8721-45AB-8893-E89A91422C44}" emma:medium="tactile" emma:mode="ink">
              <msink:context xmlns:msink="http://schemas.microsoft.com/ink/2010/main" type="line" rotatedBoundingBox="4717,6029 23777,6052 23774,8435 4714,8412">
                <msink:destinationLink direction="with" ref="{19132B5A-F966-44F8-9DF4-0DB70E2549F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A0F423D-84DF-4480-A5D4-84991390E01B}" emma:medium="tactile" emma:mode="ink">
                <msink:context xmlns:msink="http://schemas.microsoft.com/ink/2010/main" type="inkWord" rotatedBoundingBox="4716,6258 8425,6262 8423,7762 4715,7757">
                  <msink:destinationLink direction="with" ref="{7B514030-13BB-4AE2-92BD-78E10A652A4B}"/>
                </msink:context>
              </emma:interpretation>
              <emma:one-of disjunction-type="recognition" id="oneOf5">
                <emma:interpretation id="interp24" emma:lang="en-US" emma:confidence="0">
                  <emma:literal>(y2+2)</emma:literal>
                </emma:interpretation>
                <emma:interpretation id="interp25" emma:lang="en-US" emma:confidence="0">
                  <emma:literal>(y2+6)</emma:literal>
                </emma:interpretation>
                <emma:interpretation id="interp26" emma:lang="en-US" emma:confidence="0">
                  <emma:literal>(y2+5)</emma:literal>
                </emma:interpretation>
                <emma:interpretation id="interp27" emma:lang="en-US" emma:confidence="0">
                  <emma:literal>(yes)</emma:literal>
                </emma:interpretation>
                <emma:interpretation id="interp28" emma:lang="en-US" emma:confidence="0">
                  <emma:literal>(y2+s)</emma:literal>
                </emma:interpretation>
              </emma:one-of>
            </emma:emma>
          </inkml:annotationXML>
          <inkml:trace contextRef="#ctx0" brushRef="#br0" timeOffset="73572.1813">2866 5334 1,'0'0'36,"0"0"51,0 0 5,0 0-50,0 0-1,-21 2-3,21-2-2,-24 25-2,1-9-3,6 14-3,-12 3-5,6 12-4,-6 3-3,4 10-1,0 11 0,6 14-5,5 0 1,8 7-3,8-3-3,10-2-9,17 0-17,2-14-34,15-9-64,10-12 0,0-15-2,7-14-3</inkml:trace>
          <inkml:trace contextRef="#ctx0" brushRef="#br0" timeOffset="74244.1032">3348 5627 43,'-10'35'100,"-7"2"1,11 15 2,4 5-67,0-3-7,10 0-13,3-9-4,9-5-8,7-15-1,2-17-5,7-12-3,-3-15-2,-2-12-6,0-8 5,-4-3-6,-4-6 6,-4 7-1,-7 3 10,-3 5-2,-5 10 8,-4 23 2,0-23 1,0 23 2,0 0 0,-21 21 1,17 0-4,0 0 1,6 6-2,2 2 4,8 8-5,7 0 3,8 7-7,6 6-1,5 4-4,5 6 2,1 5-3,0 3-2,-3 1 1,-5-1 2,-9-3 7,-9-9 4,-9-2 4,-14-15 0,-7-3 3,-13-18 0,-4-9 0,-13-20-2,5-5-6,-7-22-1,7-7-3,4-12-3,6-7-9,8 2-23,2-9-57,13 3-35,6-1 0,5 0-4</inkml:trace>
          <inkml:trace contextRef="#ctx0" brushRef="#br0" timeOffset="74619.1127">3866 5288 133,'0'0'122,"31"-29"1,-13 14 4,12 9-80,-10-10-12,14 11-13,-5 1-9,4 6-5,-6 5-2,-2 7-3,-9 5 0,-3 6-1,-9 10-2,-8 5 1,-6 3-1,-3 3 1,-4 2-2,3-5 2,1-1-1,5-3 3,6-7-3,6-3 3,9-7-2,5-5-2,11 0-10,-1-13-31,11 2-85,-4-4-6,3-6 4,-5-2-6</inkml:trace>
          <inkml:trace contextRef="#ctx0" brushRef="#br0" timeOffset="75228.5131">4495 5997 89,'-19'2'121,"19"-2"-4,0 0 5,0 0-61,0 0-15,25-4-11,-6 1-13,10 1-7,2 0-8,11-4-7,4 6-12,-3-12-19,13 12-33,-4-5-58,-4 1-3,-2 2 1,-9 0-3</inkml:trace>
          <inkml:trace contextRef="#ctx0" brushRef="#br0" timeOffset="75541.0481">4765 5729 68,'-2'33'112,"2"0"3,-2 2-3,0 9-62,10 14-21,1 2-23,1 3-38,7-3-68,10 4-10,-2-18-5,6 0 1</inkml:trace>
          <inkml:trace contextRef="#ctx0" brushRef="#br0" timeOffset="76181.6876">5528 5772 3,'12'-23'86,"-10"-16"2,7 10 1,-3-2-60,-4-1 1,2 12-2,-6-1 0,2 21 3,0 0-2,0 0 0,0 0-3,-6 33-5,2-2-3,8 13-4,-2 4 1,6 10-9,3 0 1,3 4-4,5-3 1,-3-3-5,7-6 1,-2-5-5,-2-7-1,-3-9 1,-1-4-1,-15-25 2,4 29-1,-4-29 2,-21 14 3,1-12-1,-5-2 2,-2 0 2,-2-2 3,6 2 1,-4-2 5,8 2-1,19 0 2,-23-6 0,23 6-1,0 0-1,0 0-4,29-19-1,-10 15-2,6 2-3,6 0-4,-2 0-9,6 8-26,-10-8-48,2 0-43,-2-2 3,-2-7-5</inkml:trace>
          <inkml:trace contextRef="#ctx0" brushRef="#br0" timeOffset="76541.0783">5848 5328 111,'0'0'122,"23"-32"-2,-23 32 2,37-2-71,-37 2-16,44 25-9,-17 6-12,8 19-1,0 11-8,3 13 2,3 16-1,1 9-2,-3 5-1,-5 4-2,-5 0 1,-7-4-2,-5-4 2,-9-7-1,-10-11-3,-8-12 0,-7-3-9,-8-20-20,5-1-64,-14-13-30,-3-14-1,4-9-2</inkml:trace>
        </inkml:traceGroup>
        <inkml:traceGroup>
          <inkml:annotationXML>
            <emma:emma xmlns:emma="http://www.w3.org/2003/04/emma" version="1.0">
              <emma:interpretation id="{2546EE7E-F459-40A6-851D-843E2ED31470}" emma:medium="tactile" emma:mode="ink">
                <msink:context xmlns:msink="http://schemas.microsoft.com/ink/2010/main" type="inkWord" rotatedBoundingBox="8871,6034 10917,6037 10915,7393 8870,7390">
                  <msink:destinationLink direction="with" ref="{7B514030-13BB-4AE2-92BD-78E10A652A4B}"/>
                </msink:context>
              </emma:interpretation>
              <emma:one-of disjunction-type="recognition" id="oneOf6">
                <emma:interpretation id="interp29" emma:lang="en-US" emma:confidence="0">
                  <emma:literal>Z+</emma:literal>
                </emma:interpretation>
                <emma:interpretation id="interp30" emma:lang="en-US" emma:confidence="0">
                  <emma:literal>Et</emma:literal>
                </emma:interpretation>
                <emma:interpretation id="interp31" emma:lang="en-US" emma:confidence="0">
                  <emma:literal>21</emma:literal>
                </emma:interpretation>
                <emma:interpretation id="interp32" emma:lang="en-US" emma:confidence="0">
                  <emma:literal>Zt</emma:literal>
                </emma:interpretation>
                <emma:interpretation id="interp33" emma:lang="en-US" emma:confidence="0">
                  <emma:literal>zit</emma:literal>
                </emma:interpretation>
              </emma:one-of>
            </emma:emma>
          </inkml:annotationXML>
          <inkml:trace contextRef="#ctx0" brushRef="#br0" timeOffset="79963.5607">6768 5664 20,'0'0'105,"-2"-19"3,2 19 1,0 0-47,6-24-15,-6 24-11,32-23-14,-5 10-6,6-1-6,8 3-5,5-1-1,8 8-2,2 2 0,0 4-2,-8 8 1,-4 5 0,-7 5 0,-12 5 0,-10 4 0,-15 5 1,-11 3-2,-14 5 2,-6 5 3,-6 5-3,-5 0 2,-2 2-3,3-2 4,4 0-4,3 0 4,11-4-3,9-7 0,12-5 0,8-3 0,13-6 1,10-8-2,8-5-2,11-5-10,-2-12-16,14 6-41,-10-8-50,-7-7-2,-7 4-1,-13-7-1</inkml:trace>
          <inkml:trace contextRef="#ctx0" brushRef="#br0" timeOffset="80197.9484">6901 6024 122,'-23'-13'120,"23"13"-4,0 0 0,34-16-77,-10 9-10,16 9-16,8 3-22,0-10-39,8 5-68,4 0 1,-2-10-5,0 0-2</inkml:trace>
          <inkml:trace contextRef="#ctx0" brushRef="#br0" timeOffset="80635.4764">7450 5122 108,'23'-17'116,"6"-1"-1,6-3 2,13 4-79,-7-4-7,13 7-12,-4-1-7,0 9-4,-6 2-2,-5 6-2,-10 4 1,-8 5-3,-21-11 1,4 39-4,-18-8 0,-13 2 1,-5 7-2,-7 2 1,-1 1-1,3-1 1,6-1 0,6-1 1,15-7 0,12-2 0,12-8-1,13-6 0,11-1-4,3-7-14,15 5-34,0-6-67,-6-3 0,0 3-3,-8-4-1</inkml:trace>
          <inkml:trace contextRef="#ctx0" brushRef="#br0" timeOffset="80948.0131">8378 6069 141,'0'0'121,"25"4"2,-2-10-5,10-4-80,9 6-23,4 0-15,-1-5-22,12 11-41,-8-4-55,-7-2-5,-1 2 3,-11-4 11</inkml:trace>
          <inkml:trace contextRef="#ctx0" brushRef="#br0" timeOffset="81260.4996">8638 5629 121,'-6'27'126,"4"-2"3,2 12 0,10 15-87,-12 0-8,13 19-18,-3 4-7,4 1-19,9 7-33,-6-8-83,7-17-4,5-12 5,-4-19-8</inkml:trace>
        </inkml:traceGroup>
        <inkml:traceGroup>
          <inkml:annotationXML>
            <emma:emma xmlns:emma="http://www.w3.org/2003/04/emma" version="1.0">
              <emma:interpretation id="{C80D76CE-E0CC-48C3-9265-0DFCE3DA51D3}" emma:medium="tactile" emma:mode="ink">
                <msink:context xmlns:msink="http://schemas.microsoft.com/ink/2010/main" type="inkWord" rotatedBoundingBox="11944,6334 13187,6336 13186,7543 11943,7541">
                  <msink:destinationLink direction="with" ref="{D3490B09-8D8E-41D1-B18B-977F35BDECD3}"/>
                </msink:context>
              </emma:interpretation>
              <emma:one-of disjunction-type="recognition" id="oneOf7">
                <emma:interpretation id="interp34" emma:lang="en-US" emma:confidence="0">
                  <emma:literal>4</emma:literal>
                </emma:interpretation>
                <emma:interpretation id="interp35" emma:lang="en-US" emma:confidence="0">
                  <emma:literal>k</emma:literal>
                </emma:interpretation>
                <emma:interpretation id="interp36" emma:lang="en-US" emma:confidence="0">
                  <emma:literal>E</emma:literal>
                </emma:interpretation>
                <emma:interpretation id="interp37" emma:lang="en-US" emma:confidence="0">
                  <emma:literal>5</emma:literal>
                </emma:interpretation>
                <emma:interpretation id="interp38" emma:lang="en-US" emma:confidence="0">
                  <emma:literal>u</emma:literal>
                </emma:interpretation>
              </emma:one-of>
            </emma:emma>
          </inkml:annotationXML>
          <inkml:trace contextRef="#ctx0" brushRef="#br0" timeOffset="82057.4288">10196 5288 19,'0'0'105,"-20"19"4,1-5 0,-10 9-64,6 21-1,-14-3-9,1 24-6,-7 3-9,1 18-5,-2 5 0,9 13-4,12 0-3,17 2-5,16-2-10,17-15-19,23 0-27,8-20-65,11-21-4,8-15-2,-4-23 8</inkml:trace>
          <inkml:trace contextRef="#ctx0" brushRef="#br0" timeOffset="82323.0516">10437 5799 127,'23'9'127,"-4"22"1,6 6-5,4 5-84,17 12-15,-1 0-13,9 0-21,7 2-22,-14-15-34,3-5-59,-8-9 0,-13-9-3,-29-18 36</inkml:trace>
          <inkml:trace contextRef="#ctx0" brushRef="#br0" timeOffset="82510.5621">10479 6321 86,'12'-29'120,"9"-13"-1,19-6-2,5-4-70,7-12-28,13 0-8,3-3-23,-1-4-18,8 13-49,-13 4-39,-12 4-2,-4 19-1</inkml:trace>
        </inkml:traceGroup>
        <inkml:traceGroup>
          <inkml:annotationXML>
            <emma:emma xmlns:emma="http://www.w3.org/2003/04/emma" version="1.0">
              <emma:interpretation id="{9391CFB0-8D1E-482D-9304-2824BC0D7821}" emma:medium="tactile" emma:mode="ink">
                <msink:context xmlns:msink="http://schemas.microsoft.com/ink/2010/main" type="inkWord" rotatedBoundingBox="13482,6660 14872,6662 14871,7814 13480,7813">
                  <msink:destinationLink direction="with" ref="{D3490B09-8D8E-41D1-B18B-977F35BDECD3}"/>
                </msink:context>
              </emma:interpretation>
              <emma:one-of disjunction-type="recognition" id="oneOf8">
                <emma:interpretation id="interp39" emma:lang="en-US" emma:confidence="0">
                  <emma:literal>yt</emma:literal>
                </emma:interpretation>
                <emma:interpretation id="interp40" emma:lang="en-US" emma:confidence="0">
                  <emma:literal>yet</emma:literal>
                </emma:interpretation>
                <emma:interpretation id="interp41" emma:lang="en-US" emma:confidence="0">
                  <emma:literal>Yet</emma:literal>
                </emma:interpretation>
                <emma:interpretation id="interp42" emma:lang="en-US" emma:confidence="0">
                  <emma:literal>yd</emma:literal>
                </emma:interpretation>
                <emma:interpretation id="interp43" emma:lang="en-US" emma:confidence="0">
                  <emma:literal>y+</emma:literal>
                </emma:interpretation>
              </emma:one-of>
            </emma:emma>
          </inkml:annotationXML>
          <inkml:trace contextRef="#ctx0" brushRef="#br0" timeOffset="83135.5924">11387 5614 73,'2'23'119,"-2"4"-2,-6 2 1,0 13-78,8 14-14,-2-2-9,6 4-12,6-6-6,1-6-14,16-9-7,-4-16-15,14-9-9,-8-26-8,9-1-2,-9-22 3,6 0 5,-9-11 11,-6 4 18,-5-2 17,-9 5 13,1 10 16,-11 2 6,2 29 6,-9-23-2,9 23 3,-21 6-6,21-6 2,-16 33-5,16-4-2,-2 2-2,10 9-7,5-1 2,11 11-8,6 0-1,9 6-12,7 7 1,4-1-8,4 4-2,-5 3 4,1 4-4,-12-3 5,-7-1 0,-14-5 6,-17-6 3,-9-8 3,-16-12 1,-6-7 1,-15-19 1,5-10 0,-9-16-3,6-9-3,3-14 0,10-9-3,6-6-2,8-8-8,13 2-11,0-7-28,16 7-79,1 6-1,1 0-2,7 11 1</inkml:trace>
          <inkml:trace contextRef="#ctx0" brushRef="#br0" timeOffset="83401.2357">12378 5949 167,'0'0'130,"25"0"-1,0-4-8,8 0-106,9 4-30,-3-9-44,11 1-65,2 8-3,-4-4 0,0 0 18</inkml:trace>
          <inkml:trace contextRef="#ctx0" brushRef="#br0" timeOffset="83666.8736">12563 5629 138,'-2'31'135,"2"13"-3,4 12-2,-8 4-79,23 21-24,1 6-18,7 1-33,11 3-77,-3-8-31,-2-14 2,1-15-3</inkml:trace>
        </inkml:traceGroup>
        <inkml:traceGroup>
          <inkml:annotationXML>
            <emma:emma xmlns:emma="http://www.w3.org/2003/04/emma" version="1.0">
              <emma:interpretation id="{808E548C-BD1B-4272-8891-BC4119A4A945}" emma:medium="tactile" emma:mode="ink">
                <msink:context xmlns:msink="http://schemas.microsoft.com/ink/2010/main" type="inkWord" rotatedBoundingBox="15463,6243 16725,6244 16723,8427 15460,8425">
                  <msink:destinationLink direction="with" ref="{D3490B09-8D8E-41D1-B18B-977F35BDECD3}"/>
                </msink:context>
              </emma:interpretation>
              <emma:one-of disjunction-type="recognition" id="oneOf9">
                <emma:interpretation id="interp44" emma:lang="en-US" emma:confidence="0">
                  <emma:literal>2),</emma:literal>
                </emma:interpretation>
                <emma:interpretation id="interp45" emma:lang="en-US" emma:confidence="0">
                  <emma:literal>3),</emma:literal>
                </emma:interpretation>
                <emma:interpretation id="interp46" emma:lang="en-US" emma:confidence="0">
                  <emma:literal>s),</emma:literal>
                </emma:interpretation>
                <emma:interpretation id="interp47" emma:lang="en-US" emma:confidence="0">
                  <emma:literal>d),</emma:literal>
                </emma:interpretation>
                <emma:interpretation id="interp48" emma:lang="en-US" emma:confidence="0">
                  <emma:literal>D),</emma:literal>
                </emma:interpretation>
              </emma:one-of>
            </emma:emma>
          </inkml:annotationXML>
          <inkml:trace contextRef="#ctx0" brushRef="#br1" timeOffset="106856.2616">14585 6846 1,'0'0'88,"12"-25"11,-12 25 3,0 0-50,12-22-11,-12 22-4,0 0-2,0 0-2,0 0-6,0 0-2,-20 20-6,18 1-2,-3 0-5,8 10-3,-6 2-3,6 5-1,-1 5 2,-2 1-2,0 6-1,0-2-2,0-1 1,0-3-4,2-4 1,0-9-3,4-2-6,-2-11-6,-4-18-11,0 0-18,17 23-54,-17-23-22,0 0-4,0 0 4</inkml:trace>
          <inkml:trace contextRef="#ctx0" brushRef="#br0" timeOffset="84573.166">13421 5778 1,'25'-27'0,"-15"-18"62,13 11 8,-10-7-57,-3 6-3,0 3-2,-3 8 1,-7 24 3,0-28 5,0 28 7,0 0 6,-15 23 5,3-2 0,7 17 2,-3 3-6,10 15-2,0 7-6,11 9-8,1-3-4,9 4-6,4-7-2,2-6-5,2-8 4,-1-6-5,-8-13 1,-3-8-1,-11-2 0,-8-23-1,-14 27 1,-9-17 1,-8-3 0,-11-3 3,-1-4 4,-3 0 5,0-4 2,7 4 4,3-5 1,14 5 2,22 0-2,0 0-2,0 0-4,18-10-5,16 8-2,7-2-3,9 2-9,0-7-20,12 7-46,-8-8-50,-4-5-1,0-1 0,-11-11 18</inkml:trace>
          <inkml:trace contextRef="#ctx0" brushRef="#br0" timeOffset="84932.5585">13789 5203 53,'0'0'118,"39"-6"2,-16 16 0,6 13-58,9 18-31,-5 9-7,15 19-11,-3 12-8,5 12-1,2 13-1,-2 11-3,-4 1 1,-7 3-1,-8-3 2,-4-6-2,-12-4 1,-9-12-1,-10-13-3,-11-14-8,-5-5-33,-16-14-75,-9-19-1,-7-6-2,-6-19 0</inkml:trace>
        </inkml:traceGroup>
        <inkml:traceGroup>
          <inkml:annotationXML>
            <emma:emma xmlns:emma="http://www.w3.org/2003/04/emma" version="1.0">
              <emma:interpretation id="{D194611B-B718-433D-962C-391B56AD14CE}" emma:medium="tactile" emma:mode="ink">
                <msink:context xmlns:msink="http://schemas.microsoft.com/ink/2010/main" type="inkWord" rotatedBoundingBox="17034,6502 17727,6503 17725,7428 17033,7427">
                  <msink:destinationLink direction="with" ref="{D3490B09-8D8E-41D1-B18B-977F35BDECD3}"/>
                </msink:context>
              </emma:interpretation>
              <emma:one-of disjunction-type="recognition" id="oneOf10">
                <emma:interpretation id="interp49" emma:lang="en-US" emma:confidence="1">
                  <emma:literal>Z</emma:literal>
                </emma:interpretation>
                <emma:interpretation id="interp50" emma:lang="en-US" emma:confidence="0">
                  <emma:literal>z</emma:literal>
                </emma:interpretation>
                <emma:interpretation id="interp51" emma:lang="en-US" emma:confidence="0">
                  <emma:literal>7</emma:literal>
                </emma:interpretation>
                <emma:interpretation id="interp52" emma:lang="en-US" emma:confidence="0">
                  <emma:literal>I</emma:literal>
                </emma:interpretation>
                <emma:interpretation id="interp53" emma:lang="en-US" emma:confidence="0">
                  <emma:literal>tm</emma:literal>
                </emma:interpretation>
              </emma:one-of>
            </emma:emma>
          </inkml:annotationXML>
          <inkml:trace contextRef="#ctx0" brushRef="#br0" timeOffset="85745.0981">14929 5556 57,'0'0'106,"36"-16"-3,-11 1 1,4 0-74,12 5-7,3-7-10,6 5-7,-2 4-3,1 1 1,-3 7 1,-2 9 3,-9 5 3,-4 11 1,-10 6 0,-8 9 2,-16 3-1,-5 14 0,-15 1-1,-4 8-6,-10 1 2,-1 5-4,-3-5 4,6 1-3,-1-7 3,11-3-1,5-12-1,9-5 4,11-10-2,13-4 0,5-8-2,14-6-1,7-5-2,9-6-2,2 0-2,0-6-8,6 4-10,-13-13-24,9 11-58,-14-6-29,-11-2 0,-9-1 0</inkml:trace>
          <inkml:trace contextRef="#ctx0" brushRef="#br0" timeOffset="86010.7364">15033 6044 176,'0'0'134,"0"0"1,34 2-3,-34-2-91,62-4-12,-14-2-15,14 4-10,0 2-10,-1-6-20,9 12-45,-10-8-60,-8 0-4,-10 2 0,-9-4-2</inkml:trace>
        </inkml:traceGroup>
        <inkml:traceGroup>
          <inkml:annotationXML>
            <emma:emma xmlns:emma="http://www.w3.org/2003/04/emma" version="1.0">
              <emma:interpretation id="{1AD64C1A-B7C0-4AAB-A584-6523A70E4979}" emma:medium="tactile" emma:mode="ink">
                <msink:context xmlns:msink="http://schemas.microsoft.com/ink/2010/main" type="inkWord" rotatedBoundingBox="18612,6202 23777,6208 23775,7889 18610,7883">
                  <msink:destinationLink direction="with" ref="{A3636E36-F3C9-48A9-B17A-C5FAE6A1A8D1}"/>
                </msink:context>
              </emma:interpretation>
              <emma:one-of disjunction-type="recognition" id="oneOf11">
                <emma:interpretation id="interp54" emma:lang="en-US" emma:confidence="0">
                  <emma:literal>testy</emma:literal>
                </emma:interpretation>
                <emma:interpretation id="interp55" emma:lang="en-US" emma:confidence="0">
                  <emma:literal>+(X3+y!</emma:literal>
                </emma:interpretation>
                <emma:interpretation id="interp56" emma:lang="en-US" emma:confidence="0">
                  <emma:literal>+(X3+y</emma:literal>
                </emma:interpretation>
                <emma:interpretation id="interp57" emma:lang="en-US" emma:confidence="0">
                  <emma:literal>+(X3+y'</emma:literal>
                </emma:interpretation>
                <emma:interpretation id="interp58" emma:lang="en-US" emma:confidence="0">
                  <emma:literal>+(X3+y^</emma:literal>
                </emma:interpretation>
              </emma:one-of>
            </emma:emma>
          </inkml:annotationXML>
          <inkml:trace contextRef="#ctx0" brushRef="#br0" timeOffset="87636.5596">18152 5257 40,'0'0'106,"0"0"7,-35-6 1,8 16-59,2 23 0,-17 5-10,9 22-10,-17 4-11,6 17-5,-1 11-7,5 10-6,7 6-1,16 4-6,17 2 0,15-4-8,22 0-8,11-14-22,23-5-57,4-16-27,1-19-1,3-14-2</inkml:trace>
          <inkml:trace contextRef="#ctx0" brushRef="#br0" timeOffset="87949.0799">18559 5722 151,'19'15'128,"-5"4"1,5 12 1,8 21-87,0-7-9,21 14-11,2-1-10,6 2-12,4 2-5,-2-8-19,5 0-19,-20-18-31,-1-3-54,-13-8 0,-29-25 0,12 33 3</inkml:trace>
          <inkml:trace contextRef="#ctx0" brushRef="#br0" timeOffset="88120.9647">18642 6350 145,'11'-33'122,"9"-13"-2,12-6 0,5-6-83,7-13-24,8-2-22,8 5-53,-2 1-50,-6 1-8,-6 12 2,-11 2-4</inkml:trace>
          <inkml:trace contextRef="#ctx0" brushRef="#br0" timeOffset="88636.6091">19270 5195 153,'27'-11'115,"0"-3"-3,4 7 1,2 5-87,-4 0-5,7 9-12,-9 1-3,-5 8-2,-5 5-2,-9 6 0,-8 4-2,-8 3 1,-6-1-2,-7-2 1,-2-2-1,0-4 4,2-6 1,3-7 2,18-12 1,0 0 2,0 0-2,0 0 1,0 0 1,27 11-4,-2-13-2,6 6 0,4 4-1,4 4-1,-3 7 2,-3 4 2,-6 0-1,-2 6 3,-10-2-1,-9 2 2,-17-4-2,-5 0 1,-11-6-3,-6-3-2,-5-1-5,-8-9-8,3 2-16,-7-16-33,13 2-67,3-3-4,9-5 2,5 1-3</inkml:trace>
          <inkml:trace contextRef="#ctx0" brushRef="#br0" timeOffset="88902.2465">19706 6100 219,'0'0'126,"33"13"2,-10-17-6,0 2-104,8 0-24,13 6-32,-9-10-42,5 1-45,1 3 2,-5-8-4</inkml:trace>
          <inkml:trace contextRef="#ctx0" brushRef="#br0" timeOffset="89136.635">19908 5810 203,'-2'41'132,"-1"9"-1,6 12-2,-1 15-94,2 2-24,4-2-43,13 0-89,-5-6-5,5-15-5,2-11-1</inkml:trace>
          <inkml:trace contextRef="#ctx0" brushRef="#br0" timeOffset="90058.5542">20552 5458 165,'-25'17'119,"8"6"-1,3 16-3,3 13-85,-1 7-6,10 13-11,6-5-3,10 1-7,9-10-1,6-10-6,11-14 2,1-20-5,9-14-3,-2-19 0,-2-6-5,-9-10 5,-4-2-3,-8-5 6,-8 7 1,-7 4 6,-10 8 6,0 23 1,-20-25 5,20 25-1,-32 0 2,32 0-1,-22 27 0,24-4-2,2 8 1,17 10-5,3 7 1,16 10-3,6 9 1,3 8-4,-3 8 1,-2 6-2,-7 3 1,-8-1 4,-14-2-3,-11-6 4,-14-12-1,-11-9 2,-12-18 0,-5-15 1,-5-27-3,-5-18-1,0-24 1,4-18-3,5-17 2,10-8-3,6-4-6,6-9-19,21 13-40,9-4-64,4 2-2,5 10-2,5 0-2</inkml:trace>
          <inkml:trace contextRef="#ctx0" brushRef="#br0" timeOffset="90433.5727">21133 5249 184,'38'-15'124,"-11"7"-2,4-1 3,11 7-87,-9-8-8,10 10-11,-5-2-9,-3 4-2,-10 4-4,-6 7-1,-11 5-3,-12 7 2,-11 2-2,-5 7 0,-7 7 0,-5 3 2,3-1 0,4 1 2,5-4 0,11-3 2,7-6-1,15-4 0,10-8-1,10-11-4,8-4-8,1-16-21,14 6-55,-8-13-46,0-10-2,-7-7 0,-3-3-2</inkml:trace>
          <inkml:trace contextRef="#ctx0" brushRef="#br0" timeOffset="86604.5147">16506 6053 144,'0'0'126,"0"0"4,0 0-3,32-13-81,1 22-10,2-7-14,15 4-12,2 0-7,6-6-11,2 2-17,-8-14-28,4-1-74,-8-1-1,-8-1-2,-11 1 2</inkml:trace>
          <inkml:trace contextRef="#ctx0" brushRef="#br0" timeOffset="86917.0344">16781 5666 133,'-15'29'127,"9"-4"2,0 13-2,8 20-78,-11 0-14,14 19-19,-3 8-24,0-6-41,8 6-72,5-6-8,-1-17-1,7-12 0</inkml:trace>
        </inkml:traceGroup>
      </inkml:traceGroup>
    </inkml:traceGroup>
    <inkml:traceGroup>
      <inkml:annotationXML>
        <emma:emma xmlns:emma="http://www.w3.org/2003/04/emma" version="1.0">
          <emma:interpretation id="{95846F73-7CF3-44ED-8E04-2F1B2B0B0897}" emma:medium="tactile" emma:mode="ink">
            <msink:context xmlns:msink="http://schemas.microsoft.com/ink/2010/main" type="paragraph" rotatedBoundingBox="6436,7640 14667,8036 14575,9961 6344,956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BD6656F-A08C-4DE2-A7BC-5C42E2B9A7D1}" emma:medium="tactile" emma:mode="ink">
              <msink:context xmlns:msink="http://schemas.microsoft.com/ink/2010/main" type="line" rotatedBoundingBox="6436,7640 14667,8036 14575,9961 6344,9565">
                <msink:destinationLink direction="with" ref="{19132B5A-F966-44F8-9DF4-0DB70E2549FA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B3A32882-84C0-4B8A-A49B-BCEE60648215}" emma:medium="tactile" emma:mode="ink">
                <msink:context xmlns:msink="http://schemas.microsoft.com/ink/2010/main" type="inkWord" rotatedBoundingBox="6436,7640 8704,7749 8611,9674 6344,9565"/>
              </emma:interpretation>
              <emma:one-of disjunction-type="recognition" id="oneOf12">
                <emma:interpretation id="interp59" emma:lang="en-US" emma:confidence="0">
                  <emma:literal>as</emma:literal>
                </emma:interpretation>
                <emma:interpretation id="interp60" emma:lang="en-US" emma:confidence="0">
                  <emma:literal>an</emma:literal>
                </emma:interpretation>
                <emma:interpretation id="interp61" emma:lang="en-US" emma:confidence="0">
                  <emma:literal>an'</emma:literal>
                </emma:interpretation>
                <emma:interpretation id="interp62" emma:lang="en-US" emma:confidence="0">
                  <emma:literal>a,'</emma:literal>
                </emma:interpretation>
                <emma:interpretation id="interp63" emma:lang="en-US" emma:confidence="0">
                  <emma:literal>as'</emma:literal>
                </emma:interpretation>
              </emma:one-of>
            </emma:emma>
          </inkml:annotationXML>
          <inkml:trace contextRef="#ctx0" brushRef="#br1" timeOffset="110325.7924">4880 8108 2,'-19'4'93,"19"-4"3,0 0 3,0 0-46,-8-19-14,8 19-12,0 0-5,-3-29-5,3 29-2,5-19 1,-5 19-1,6-21-1,-6 21-1,2-27 0,-2 27-3,2-35 0,-2 14-3,-4-6-4,0-2-3,-7-4 3,1 0-3,-9 2 0,-4 1 2,-8 8 0,-6 7 0,-11 13 1,-8 12 2,-6 15-2,-1 13 2,1 10-1,4 10 1,8 2-3,10 2 1,18-4-1,15-6 0,18-10-2,14-11 1,14-14-2,13-11 0,8-12 0,3-13-2,-1-6 0,-2-6-1,-4-2 0,-8-1 1,-10 1 2,-11 4 1,-9 8 2,-18 21 3,15-20 1,-15 20-1,0 0 1,-2 29 1,4-6-1,4 6-1,9 2-3,5 4-4,11 2-17,1-12-31,9 2-66,9-4-7,-2-10 0,2-5-3</inkml:trace>
          <inkml:trace contextRef="#ctx0" brushRef="#br1" timeOffset="110778.9384">5264 8234 100,'8'-20'111,"13"9"1,-2-1 1,8-3-59,4 11-19,-6-2-12,6 6-8,-8 4-5,-2 8-4,-11 7-3,-6 4-6,-10 10 3,-9 5-3,-10-1 1,-8 7-3,-6-5 3,-7 1-2,4-7 5,5-2 4,4-12 2,10-3 2,23-16 2,0 0-1,0 0 0,23 11 0,6-18-1,8 1-5,5 0-4,1 0-5,1 4-6,-9-3-17,7 12-50,-11-3-47,-6-4-4,-4 2 2,-21-2-2</inkml:trace>
          <inkml:trace contextRef="#ctx0" brushRef="#br1" timeOffset="104215.5104">6486 6715 72,'0'0'107,"-7"-18"-1,7 18 5,0 0-61,0 0-11,0 0-14,0 0-3,-20 23-4,22 2-2,-6 2-4,8 6-1,-2 4-4,6 5 0,0 1-3,3 1 0,-1-2-2,3-3 0,-1-4 0,1-6-2,-3 3 2,-2-14-4,1 3-6,-9-21-16,10 23-23,-10-23-64,0 0-13,0 0 4,-23-6-5</inkml:trace>
        </inkml:traceGroup>
        <inkml:traceGroup>
          <inkml:annotationXML>
            <emma:emma xmlns:emma="http://www.w3.org/2003/04/emma" version="1.0">
              <emma:interpretation id="{27B5B14D-26B5-427F-8376-86E066BC544B}" emma:medium="tactile" emma:mode="ink">
                <msink:context xmlns:msink="http://schemas.microsoft.com/ink/2010/main" type="inkWord" rotatedBoundingBox="13530,8960 14620,9012 14583,9789 13492,9737"/>
              </emma:interpretation>
              <emma:one-of disjunction-type="recognition" id="oneOf13">
                <emma:interpretation id="interp64" emma:lang="en-US" emma:confidence="0">
                  <emma:literal>as</emma:literal>
                </emma:interpretation>
                <emma:interpretation id="interp65" emma:lang="en-US" emma:confidence="0">
                  <emma:literal>a,</emma:literal>
                </emma:interpretation>
                <emma:interpretation id="interp66" emma:lang="en-US" emma:confidence="0">
                  <emma:literal>a</emma:literal>
                </emma:interpretation>
                <emma:interpretation id="interp67" emma:lang="en-US" emma:confidence="0">
                  <emma:literal>at</emma:literal>
                </emma:interpretation>
                <emma:interpretation id="interp68" emma:lang="en-US" emma:confidence="0">
                  <emma:literal>As</emma:literal>
                </emma:interpretation>
              </emma:one-of>
            </emma:emma>
          </inkml:annotationXML>
          <inkml:trace contextRef="#ctx0" brushRef="#br1" timeOffset="111763.3612">11869 8153 61,'0'0'102,"29"-25"0,-29 25-32,27-35-29,-8 20-6,-13-7-7,6 3-6,-12-4-7,0 4-6,-10 1-2,10 18-2,-44-29-2,11 18 1,-8 7-1,-5 6 2,-10 8 0,-2 9 2,-3 6-2,3 8 2,6 7-1,11 3-1,10-1-2,12 0 0,17-3 0,20-8-5,12-12 5,11-7-2,9-12-1,6-10-1,2-7 0,3-5-2,-7-8 0,-9 1 3,-3 4-1,-11 3 1,-8 5 3,-23 17 1,19-15 1,-19 15 1,0 0 1,-9 27-1,5-6-1,4 6 0,6 6-3,9 1-10,10 3-7,2-12-27,14 6-51,5-6-32,0-10 3,6-3-6</inkml:trace>
          <inkml:trace contextRef="#ctx0" brushRef="#br1" timeOffset="112357.14">12403 8446 71,'0'0'89,"14"-31"-4,-3 10-38,-3 3-23,-6-7-2,4 6 6,-10 0-3,4 19 4,-8-23-5,8 23 7,0 0-6,-21 11-6,21-11-1,-16 39-9,9-14 0,7 8-6,0 1 2,7 1-5,-1-4 1,4-4 0,3 0-2,-1-4 1,-12-23-1,27 31 0,-27-31 0,0 0 1,21 23 0,-21-23-1,0 0 3,-25 17-1,2-11 1,-2 4 0,-6 3 2,0-1 1,-2 1 0,6-1 3,2-4 0,25-8 2,-27 11-1,27-11 3,0 0-3,25-6 0,-5-1-1,5 3-3,2 0-1,2 0-3,1 4-2,-6-2-5,-1 6-6,-23-4-19,34 8-50,-34-8-48,0 0-4,0 0 3,0 0-3</inkml:trace>
        </inkml:traceGroup>
      </inkml:traceGroup>
    </inkml:traceGroup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8:38.406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context xml:id="ctx1">
      <inkml:inkSource xml:id="inkSrc4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19T20:33:26.285"/>
    </inkml:context>
  </inkml:definitions>
  <inkml:traceGroup>
    <inkml:annotationXML>
      <emma:emma xmlns:emma="http://www.w3.org/2003/04/emma" version="1.0">
        <emma:interpretation id="{1FEA11DD-19B3-416A-816E-768691F85D45}" emma:medium="tactile" emma:mode="ink">
          <msink:context xmlns:msink="http://schemas.microsoft.com/ink/2010/main" type="writingRegion" rotatedBoundingBox="19835,9827 21527,9827 21527,11359 19835,11359"/>
        </emma:interpretation>
      </emma:emma>
    </inkml:annotationXML>
    <inkml:traceGroup>
      <inkml:annotationXML>
        <emma:emma xmlns:emma="http://www.w3.org/2003/04/emma" version="1.0">
          <emma:interpretation id="{44DE733D-6C30-40AE-BEDE-5E3385D5073F}" emma:medium="tactile" emma:mode="ink">
            <msink:context xmlns:msink="http://schemas.microsoft.com/ink/2010/main" type="paragraph" rotatedBoundingBox="19835,9827 21527,9827 21527,11359 19835,113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03549D-CF64-45A6-A80E-053118313993}" emma:medium="tactile" emma:mode="ink">
              <msink:context xmlns:msink="http://schemas.microsoft.com/ink/2010/main" type="line" rotatedBoundingBox="19835,9827 21527,9827 21527,11359 19835,11359"/>
            </emma:interpretation>
          </emma:emma>
        </inkml:annotationXML>
        <inkml:traceGroup>
          <inkml:annotationXML>
            <emma:emma xmlns:emma="http://www.w3.org/2003/04/emma" version="1.0">
              <emma:interpretation id="{1B116A7C-BB51-452A-A16F-0C833F92A688}" emma:medium="tactile" emma:mode="ink">
                <msink:context xmlns:msink="http://schemas.microsoft.com/ink/2010/main" type="inkWord" rotatedBoundingBox="19835,9827 21527,9827 21527,11359 19835,11359"/>
              </emma:interpretation>
              <emma:one-of disjunction-type="recognition" id="oneOf0">
                <emma:interpretation id="interp0" emma:lang="en-US" emma:confidence="0">
                  <emma:literal>It</emma:literal>
                </emma:interpretation>
                <emma:interpretation id="interp1" emma:lang="en-US" emma:confidence="0">
                  <emma:literal>z :</emma:literal>
                </emma:interpretation>
                <emma:interpretation id="interp2" emma:lang="en-US" emma:confidence="0">
                  <emma:literal>z k</emma:literal>
                </emma:interpretation>
                <emma:interpretation id="interp3" emma:lang="en-US" emma:confidence="0">
                  <emma:literal>t</emma:literal>
                </emma:interpretation>
                <emma:interpretation id="interp4" emma:lang="en-US" emma:confidence="0">
                  <emma:literal>z K</emma:literal>
                </emma:interpretation>
              </emma:one-of>
            </emma:emma>
          </inkml:annotationXML>
          <inkml:trace contextRef="#ctx0" brushRef="#br0">15 40 3,'0'0'99,"0"0"6,0 0 5,0 0-43,-17-10-6,17 10-10,0 0-8,0 0-9,0 0-8,0 0-7,0 0-6,17-17-4,0 12-2,7 3-3,3-2-2,7 2-1,3 4-2,3 4 1,2 1-1,-3 3 2,-1 5-2,-4 0 1,-2 4 0,-7 3 1,-8-1 0,-10 6-1,-9-1 0,-13 6 1,-9 2-1,-8 2 1,-10 4-1,-1-1 0,-5 5 2,5-4 2,1-1 1,12-1 1,4-4 0,11 0 1,7-8-1,12 1 1,7-8-2,6 0 0,12-8-3,6-2-2,9-3-1,1-6-3,6 0-4,-4-7-6,3 5-14,-11-10-24,3 7-74,-16-3-5,-5 1 3,-21 7-2</inkml:trace>
          <inkml:trace contextRef="#ctx0" brushRef="#br0" timeOffset="422">139 367 77,'0'0'114,"-26"1"6,26-1-1,-23 14-53,23-14-16,-17 7-9,17-7-11,0 0-6,0 0-9,19 8-4,2-10-3,9 0-2,6-4-2,7 1-4,7 1-1,-1 0-8,2 6-13,-10-8-25,6 10-78,-13 0-5,-7 0 2,-8 1-3</inkml:trace>
          <inkml:trace contextRef="#ctx0" brushRef="#br0" timeOffset="2204">989 435 41,'0'0'100,"0"0"4,0 0 1,-19 5-39,19-5-18,0 0-9,0 0-11,0 0-4,0 0-5,23-11-4,-23 11-3,34-8-3,-9 5-4,5-1-1,2 0-1,6 2-2,1 0-1,3 0 0,0 4-1,-3 0-2,-3 0-1,-6-2-5,-1 6-7,-12-10-14,2 8-24,-19-4-62,0 0 0,0 0-2,1-23 2</inkml:trace>
          <inkml:trace contextRef="#ctx0" brushRef="#br0" timeOffset="2782">1261 172 1,'0'0'68,"0"0"20,0 0 1,0 0-35,0 0 0,0 0-8,0 0-3,-3 23-6,3 5-5,-10 2-4,6 14-3,-7 3-5,5 10-4,1 1-5,1 3-4,2-7-4,4-6-9,7-1-17,-3-19-40,0-11-53,-6-17-5,26 2 1,-26-2-3</inkml:trace>
          <inkml:trace contextRef="#ctx1" brushRef="#br0">1675-816</inkml:trace>
        </inkml:traceGroup>
      </inkml:traceGroup>
    </inkml:traceGroup>
  </inkml:traceGroup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34:32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B514030-13BB-4AE2-92BD-78E10A652A4B}" emma:medium="tactile" emma:mode="ink">
          <msink:context xmlns:msink="http://schemas.microsoft.com/ink/2010/main" type="inkDrawing" rotatedBoundingBox="4378,7858 8699,7832 8701,8144 4380,8169" semanticType="underline" shapeName="Other">
            <msink:sourceLink direction="with" ref="{8A0F423D-84DF-4480-A5D4-84991390E01B}"/>
            <msink:sourceLink direction="with" ref="{2546EE7E-F459-40A6-851D-843E2ED31470}"/>
          </msink:context>
        </emma:interpretation>
      </emma:emma>
    </inkml:annotationXML>
    <inkml:trace contextRef="#ctx0" brushRef="#br0">22 16 1,'-12'-21'56,"12"21"27,0 0 6,0 0-46,0 0-2,0 0-11,0 0-4,0 0-2,0 0-4,-15 21-4,15-21-3,-2 35-3,4-14-2,2 2-3,3 4 0,1-2-1,4 0-2,3-2 1,2-1 0,1-1 2,5-4-2,-2-3 2,0-1-2,1-3 3,1-6 1,0 0 0,0 1-1,2-5-1,0 0 1,2-2 1,2 2-3,2-3 1,2 1-3,3 0 2,1 0 0,3 0-3,1 0 4,3-2-5,2 0 5,1 0-6,3 2 4,-2-1-4,0 1 3,2 2-1,-3-2-1,1 2 1,-2 0 1,2 0-1,-3 0 0,3-2 0,-2 2 0,2 0 0,-1-2 1,-1 2 0,0 0-1,-3 0 3,3 0-1,0 0 2,2 0-2,-3 0 0,3 0-1,-2-2 0,0 2-1,1-2 0,-1 2 0,-2 0-2,-1 0 2,3 0 0,-2 2 0,1-2-2,1 0 2,0-2-1,0 0-1,-1 0 3,3-2-3,-2 2 1,-3-5 0,3 3 1,2 0-2,0 0 0,-3 0 1,3 0-1,0-1 2,0 1-2,0 0 1,-1 2-1,-1 0 0,0 0-1,-1 2 1,-1 0 0,0-2-2,-3 4 2,1-4-1,-1 4 1,-1-2-1,3-2 3,1 2-3,0 0 0,-1 0 1,1-2-1,0 2 2,-1 0-2,-1-2 2,-5 2-3,-1 0 4,-1 0-1,-4 2 0,-2 0 0,0 0 0,-2 2-1,0-2 1,-2 2 1,2-2-3,2-2 2,2 0 0,1 0 0,1 0 0,0 0 0,-2-2 0,-2 2-1,0 0 1,-8 0-1,-2 0 2,-19 0-2,29 0 2,-29 0-1,25-4 0,-25 4 0,27-4-1,-27 4 1,31-4-3,-31 4-3,25-4-9,-25 4-12,0 0-28,19-4-59,-19 4-3,0 0 0,0 0-1</inkml:trace>
  </inkml:traceGroup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34:34.625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3490B09-8D8E-41D1-B18B-977F35BDECD3}" emma:medium="tactile" emma:mode="ink">
          <msink:context xmlns:msink="http://schemas.microsoft.com/ink/2010/main" type="inkDrawing" rotatedBoundingBox="11668,7840 16654,7894 16647,8476 11661,8423" semanticType="underline" shapeName="Other">
            <msink:sourceLink direction="with" ref="{C80D76CE-E0CC-48C3-9265-0DFCE3DA51D3}"/>
            <msink:sourceLink direction="with" ref="{808E548C-BD1B-4272-8891-BC4119A4A945}"/>
            <msink:sourceLink direction="with" ref="{9391CFB0-8D1E-482D-9304-2824BC0D7821}"/>
            <msink:sourceLink direction="with" ref="{D194611B-B718-433D-962C-391B56AD14CE}"/>
          </msink:context>
        </emma:interpretation>
      </emma:emma>
    </inkml:annotationXML>
    <inkml:trace contextRef="#ctx0" brushRef="#br0">1 0 38,'0'0'91,"0"0"-33,0 0-3,0 0-11,0 0-6,0 0-6,0 0-3,0 0-9,0 0-3,-12 21-7,16 0-1,0 6-3,4 8 0,1 7 2,5 4-4,5 8 3,2-2-3,4-1 1,0 1-1,-1-6 0,3-6-1,0-7-3,-4-6 3,-2-13-3,2 1 2,-23-15-2,35 8 2,-35-8 1,34 2 0,-34-2 1,37-2-2,-16 2 2,4 0-2,2 0 2,4-2-1,4 2 0,3-4-1,5 2-1,5 0 1,0-2-2,4 0 2,0-3-2,2 3 1,2-2-2,0 2 0,-2-2-1,0 3 3,0-1-1,0 0 0,4 4 1,-2-2-1,2 2 1,1-2-1,-1 2 1,0-8-1,-2 6 1,2-5-1,-4 5-1,0 2 1,2 0 1,0 0 0,-2 0 2,-2 7-1,0-5 1,2 4 0,-2-4-1,2 0 1,-2-2 0,-2 0-1,2 2-1,-2-2 0,4-2 0,0 2-2,0 0 3,0 0-2,-2 0 1,0 0-1,-2-2 0,0 4 0,-5-2 0,-1 2 1,0 0-1,-1-2 0,-1 2 1,-1 0-1,1-2 0,-3 0 1,3 2-1,-3-2 0,1-2 1,-3 2-1,3 0-1,-3 0 2,3 0 0,-3 0-2,0 0 1,-1-2 0,-3 2-1,-2 0 1,0-2 0,3 2 0,-3-2-1,2 2 2,2-4-1,1 2 1,-1 0-1,0-7 0,-2 5 0,1-4 0,-3 6 1,0-6-3,-4 3 3,2-1-2,2 6 2,-2-2-2,5 2 3,-3-2-2,4 2 1,-2 6-2,1-6 0,-3 0 0,-2 0-1,-2-2 1,0 2-2,0-2 2,0 2 0,0-6 0,2 4 1,0 2-1,2 0 2,-2 0-2,-2 0 2,-2 0-1,-2 0 0,-4-2 1,2 0-1,-21 2 0,33-4 0,-14 1 0,-1 1 0,5 0 0,0-2-1,2 4 1,-2-2-1,-2 2 1,-21 0-1,31 2 0,-31-2-1,0 0-1,23 6-4,-23-6-5,0 0-6,0 0-13,20 7-15,-20-7-31,0 0-39,19-17 7,-19 17-3</inkml:trace>
  </inkml:traceGroup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34:47.439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3636E36-F3C9-48A9-B17A-C5FAE6A1A8D1}" emma:medium="tactile" emma:mode="ink">
          <msink:context xmlns:msink="http://schemas.microsoft.com/ink/2010/main" type="inkDrawing" rotatedBoundingBox="19617,7851 24869,7646 24881,7969 19630,8173" semanticType="underline" shapeName="Other">
            <msink:sourceLink direction="with" ref="{1AD64C1A-B7C0-4AAB-A584-6523A70E4979}"/>
          </msink:context>
        </emma:interpretation>
      </emma:emma>
    </inkml:annotationXML>
    <inkml:trace contextRef="#ctx0" brushRef="#br0">4 69 4,'14'-19'90,"-14"19"2,0 0 0,0 0-50,0-18-7,0 18-7,0 0-4,-12 25-2,12-25-6,-9 35-2,5-14-2,6 6-1,-2 0-3,6 2 1,1-2-5,1-2 1,4-2 0,1-3-1,-13-20-1,29 27 1,-29-27 2,33 17-2,-14-15 3,0 0-3,1-2 3,1 0-2,4-4 1,2 2-1,0 0-3,6 0 1,5 2-2,3 0 1,3 0-2,4 2 2,0-2-1,1 0 1,1 0 0,2-4 0,-2 2 1,0-2-1,0-1 1,0 3-1,-2 0 1,-3 0-1,1 0 0,0 0 1,-3 0-2,5-2 1,-4 0 0,1-3-1,1 1-1,-2 2 1,-1 2-1,-3 0 0,-1 2 1,-1 0-1,-1 0 1,1 0-1,-1-2 0,0 0 0,7 0 1,-2 0-1,1-1 0,3 3 1,-5 0 0,-1 0-1,-3 0 1,1 3 0,-1-3 0,-2 0-1,1 0 1,-3-3 0,0 3-2,3-2 2,-1 2 0,0 0-1,1-2 0,-1 2 0,2 0 0,3 0 0,-1-2 1,1 0-2,-1 0 2,1 0-1,1 0 1,-1-2-1,1 2 0,-1 0 1,1 0-2,-1-1 2,1 1-1,1 2 1,-5-2-2,-1 0 2,-1 2 0,-2 0-2,-2 0 2,2 0-2,-1 0 1,-1 0 0,4 0 1,-2 0-2,3-2 1,1 0 0,-2-2 0,3 0 1,1 0-1,3-1 0,-3 1 0,-1-2 0,3 4 0,1 0 1,4 0-1,-5 0 0,5 2 0,0-2 1,-1 0 0,1 0-2,0-1 2,-1-1-2,-3 0 2,2 0-2,-1-2 2,1 2-1,-3-1-2,1 1 2,-1 0 0,1 0 1,2-2-1,-1 2 0,-1-1-1,1-1 1,-1 2 0,0-2 0,-1 2-1,1-3-1,-5 3 0,-2 0 1,3 0-1,-5 0 0,0 0 1,-2 2 0,1-3 0,-5 1 0,2 2 1,-2-2 0,2 0-1,-4 0 0,2 2-1,0-3 1,-2 1-1,0 0 2,-2 2-2,-3 0 1,-1 0 0,-19 2 1,31-4 1,-31 4-2,23-2 1,-23 2-4,0 0-4,19-7-7,-19 7-12,0 0-29,0 0-59,0 0-2,0 0 1,0-18 1</inkml:trace>
  </inkml:traceGroup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34:18.999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19132B5A-F966-44F8-9DF4-0DB70E2549FA}" emma:medium="tactile" emma:mode="ink">
          <msink:context xmlns:msink="http://schemas.microsoft.com/ink/2010/main" type="inkDrawing" rotatedBoundingBox="24195,5749 24640,8091 24205,8174 23759,5832" semanticType="verticalRange" shapeName="Other">
            <msink:sourceLink direction="with" ref="{581A5F6F-8721-45AB-8893-E89A91422C44}"/>
            <msink:sourceLink direction="with" ref="{FBD6656F-A08C-4DE2-A7BC-5C42E2B9A7D1}"/>
          </msink:context>
        </emma:interpretation>
      </emma:emma>
    </inkml:annotationXML>
    <inkml:trace contextRef="#ctx0" brushRef="#br0">21701 4777 159,'0'0'121,"37"-4"9,-10 6-5,10 23-63,3-4-18,16 24-11,-6 7-12,8 25-7,-2 15-4,2 18-2,-6 14-3,-4 16-1,-10 3 1,-5 11-1,-8-1 1,-7 7-1,-9 0 0,-7-2 0,-11-6-3,-7-15-5,-5 0-26,-20-23-104,-1-20-8,-12-23 2,-8-38-4</inkml:trace>
  </inkml:traceGroup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34:47.908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C056CA05-6F19-4A71-94DF-9AE7C784B6DF}" emma:medium="tactile" emma:mode="ink">
          <msink:context xmlns:msink="http://schemas.microsoft.com/ink/2010/main" type="writingRegion" rotatedBoundingBox="24734,6523 32959,6556 32954,7948 24728,7915"/>
        </emma:interpretation>
      </emma:emma>
    </inkml:annotationXML>
    <inkml:traceGroup>
      <inkml:annotationXML>
        <emma:emma xmlns:emma="http://www.w3.org/2003/04/emma" version="1.0">
          <emma:interpretation id="{09C5844A-2171-42D4-BB12-A7FC0507979B}" emma:medium="tactile" emma:mode="ink">
            <msink:context xmlns:msink="http://schemas.microsoft.com/ink/2010/main" type="paragraph" rotatedBoundingBox="24734,6523 32959,6556 32954,7948 24728,79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687C6F-C4F0-4BBA-A14F-57BF6C5932FB}" emma:medium="tactile" emma:mode="ink">
              <msink:context xmlns:msink="http://schemas.microsoft.com/ink/2010/main" type="line" rotatedBoundingBox="24734,6523 32959,6556 32954,7948 24728,7915"/>
            </emma:interpretation>
          </emma:emma>
        </inkml:annotationXML>
        <inkml:traceGroup>
          <inkml:annotationXML>
            <emma:emma xmlns:emma="http://www.w3.org/2003/04/emma" version="1.0">
              <emma:interpretation id="{BE454E46-FC0F-43DB-9D24-D8D8C2F7DC48}" emma:medium="tactile" emma:mode="ink">
                <msink:context xmlns:msink="http://schemas.microsoft.com/ink/2010/main" type="inkWord" rotatedBoundingBox="24730,7551 24798,7551 24796,7916 24728,7915"/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l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22625 6504 48,'0'0'92,"0"0"-15,0 0-8,0 0-5,4 18-9,-4-18-8,2 25-8,-2-25-8,11 46-8,-7-17-7,6 4-4,-3 0-6,3 3-4,-2-1-7,-3-4-9,1-2-11,-6-29-24,-11 32-63,11-32-4,0 0 1,-22 18 0</inkml:trace>
        </inkml:traceGroup>
        <inkml:traceGroup>
          <inkml:annotationXML>
            <emma:emma xmlns:emma="http://www.w3.org/2003/04/emma" version="1.0">
              <emma:interpretation id="{4E4B72F9-227D-4257-A43E-AA00E2A158A4}" emma:medium="tactile" emma:mode="ink">
                <msink:context xmlns:msink="http://schemas.microsoft.com/ink/2010/main" type="inkWord" rotatedBoundingBox="26871,6514 32968,6691 32934,7868 26836,7691"/>
              </emma:interpretation>
              <emma:one-of disjunction-type="recognition" id="oneOf1">
                <emma:interpretation id="interp5" emma:lang="en-US" emma:confidence="0">
                  <emma:literal>(Quaint]</emma:literal>
                </emma:interpretation>
                <emma:interpretation id="interp6" emma:lang="en-US" emma:confidence="0">
                  <emma:literal>(Quinte]</emma:literal>
                </emma:interpretation>
                <emma:interpretation id="interp7" emma:lang="en-US" emma:confidence="0">
                  <emma:literal>(Quainter]</emma:literal>
                </emma:interpretation>
                <emma:interpretation id="interp8" emma:lang="en-US" emma:confidence="0">
                  <emma:literal>Qe\x,y3tz]</emma:literal>
                </emma:interpretation>
                <emma:interpretation id="interp9" emma:lang="en-US" emma:confidence="0">
                  <emma:literal>(Quartz]</emma:literal>
                </emma:interpretation>
              </emma:one-of>
            </emma:emma>
          </inkml:annotationXML>
          <inkml:trace contextRef="#ctx0" brushRef="#br1" timeOffset="11718.329">26022 5961 133,'21'-6'100,"-21"6"3,44-27-45,-7 19-28,-4-5-12,13 5-10,0 6-18,-3-2-27,-1 2-62,0 10-5,-13-8 3,2 10 3</inkml:trace>
          <inkml:trace contextRef="#ctx0" brushRef="#br1" timeOffset="12077.7233">26058 6034 79,'-19'29'102,"9"-8"4,-5 0-3,-8-1-62,11 14-6,-7-5-8,13 4-4,2 2-5,8 1-2,4-1-2,11-2-2,4-4-3,12-2-2,2-4-4,7-6-4,2-1-7,-5-9-8,5 1-14,-11-8-20,3 0-66,-9 2-2,-8-4-2,-21 2 4</inkml:trace>
          <inkml:trace contextRef="#ctx0" brushRef="#br1" timeOffset="13984.0657">26546 6096 84,'0'0'101,"0"0"-3,23 19 4,-23-19-71,29 15-3,-6-1-9,0-1-4,8 5-8,2 1-8,0 2-7,5 2-18,-7-5-23,-2-1-57,0 2 2,-10-9-4,-1 5 26</inkml:trace>
          <inkml:trace contextRef="#ctx0" brushRef="#br1" timeOffset="14187.2006">26658 6389 97,'0'0'109,"0"0"-2,4-29 0,11 10-71,-3-10-12,15 2-14,-2-4-18,2-2-21,4 6-36,-2 0-39,-4 2-3,0 8-1</inkml:trace>
          <inkml:trace contextRef="#ctx0" brushRef="#br1" timeOffset="19937.4858">27178 6479 5,'0'0'96,"0"0"4,6-21 3,-6 21-47,0 0-3,0 0-7,-17 23-9,17-23-7,-16 33-10,3-10-9,1 4-11,1 8-19,-10-8-26,13 2-65,-6-4-5,14-25-2,-25 23 0</inkml:trace>
          <inkml:trace contextRef="#ctx0" brushRef="#br1" timeOffset="10765.1587">25659 5672 1,'8'-49'46,"-8"30"39,-12-10 3,-7 4-44,-6 6 2,-10-2-6,-3 11-3,-14-2-4,0 14-3,-10 2-6,-4 17-2,-9 4-6,2 14-2,-4 9-5,2 12 0,3 13 0,5 12-5,11 2 3,14 9-4,20-1 1,20 1-2,16-11 2,26-10-4,18-21-1,19-17 2,10-18-2,8-19 0,5-21 0,-4-12 0,-5-13 0,-14-10 0,-15 0 0,-16-6-1,-15-3-6,-12 1 0,-17 6-9,-12 0-5,-5 14-14,-14-2-17,0 15-60,-2 14 1,-5 7 5,3 14 16</inkml:trace>
          <inkml:trace contextRef="#ctx0" brushRef="#br1" timeOffset="13030.8945">25075 5824 9,'25'-14'80,"-25"14"6,0 0-30,0 0-4,0 0-4,21-11-1,-21 11-4,0 0-4,-7 19-6,7-19-3,-6 33-7,2-6-3,-6 6-1,3 11-7,-1 6 1,6 10-7,0 11 2,6 4-8,4 6-2,3-2-11,7 2-18,-5-17-30,1-2-58,3-12-3,-4-21 0,-13-29-2</inkml:trace>
          <inkml:trace contextRef="#ctx0" brushRef="#br1" timeOffset="11155.8138">25247 6287 134,'7'-24'117,"-7"24"-1,8-21 0,-8 21-75,0 0-6,31 0-11,-31 0-7,29 21-4,-8-3-7,4 9-1,8 9-4,2 1-4,5 9-11,-7-7-16,9 11-39,-7-6-53,-6-9 0,-4-4-2,-25-31 1</inkml:trace>
          <inkml:trace contextRef="#ctx0" brushRef="#br1" timeOffset="20234.3764">27489 6148 61,'0'0'104,"0"0"-5,0 0 2,8 27-56,-8-27-31,36 36-18,-5-11-51,4 4-42,-4-9-6,9 5 2</inkml:trace>
          <inkml:trace contextRef="#ctx0" brushRef="#br1" timeOffset="20500.0137">27795 6092 70,'25'-4'109,"-25"4"-1,10 21 4,-4 2-69,-10 0-9,2 14-7,-11 0-18,1 3-12,-3 10-20,-7-9-31,1 1-55,8 3-1,-3-11-3,7-3 14</inkml:trace>
          <inkml:trace contextRef="#ctx0" brushRef="#br1" timeOffset="21250.0514">28206 5932 1,'23'-14'0,"16"12"28,-12-15 23,9 9-47,-3 1-2,0 1 1,-4 2 3,-2 4 5,-8 2 4,-19-2 6,23 10 5,-23-10 3,2 25 2,-2-25-1,-4 42-5,0-19 0,6 6-9,-2 0-1,8 4-8,0 0-1,5 3-7,1-5 0,3 2-2,2-4-2,-3-4 0,3 0 1,-5-2 3,1-4 2,-3-1 6,-12-18 2,15 30 3,-15-30 2,4 29 3,-4-29 3,-10 27 3,10-27 1,-31 25 1,2-17 0,2 6 1,-15-7-1,7 3-3,-7-8-4,5 4-5,-3-4-5,7-2-9,6 2-17,0-10-35,27 8-69,-29-8-2,29 8-1,0 0-2</inkml:trace>
          <inkml:trace contextRef="#ctx0" brushRef="#br1" timeOffset="21957.3874">29120 5984 122,'0'0'108,"21"0"-4,-2-8 0,6-7-78,10 9-6,4-4-18,7-1-11,6 7-15,-12-4-24,3 6-53,-3 6-5,-15-4 1,-3 10 13</inkml:trace>
          <inkml:trace contextRef="#ctx0" brushRef="#br1" timeOffset="22316.7811">29178 6032 115,'0'0'112,"0"0"4,19 10-2,-19-10-70,10 31-13,-16-12-6,6 10-8,-10 0-6,-1 9-2,-3-5-1,4 2 0,-1-4 0,7 1 0,4-5 0,8 0-1,9-9-1,8-1-2,8-7-3,7-1-2,1-5-5,-1-6-6,7 6-14,-13-14-33,3 7-67,-10-1 0,-4 2-1,-23 2 0</inkml:trace>
          <inkml:trace contextRef="#ctx0" brushRef="#br1" timeOffset="22910.5617">29862 6076 84,'-10'-21'107,"10"21"0,24-15 0,-24 15-70,46-12-2,-19 3-13,9 7-8,-3 0-2,0 6-6,-4 1 4,-2 5-3,-8-2 4,-19-8-3,21 31 1,-19-8-1,-15-4 1,-1 4 2,-13 0-2,0 4-1,-9 2-1,3 2 0,0-2-1,2 4 1,6-4 0,8 1 0,7-3-3,14-5 1,-4-22-3,33 29 0,-2-20-1,7-7-2,5 0-6,-1-8-8,6 4-16,-13-13-29,7 7-67,-15-1 0,-3 1-3,-24 8 2</inkml:trace>
          <inkml:trace contextRef="#ctx0" brushRef="#br1" timeOffset="23191.8251">29903 6298 187,'0'0'128,"0"0"2,0 0-11,0 0-75,30-4-14,-10-5-15,9 7-6,5-4-7,-1-2-11,4 8-19,-12-15-39,4 9-60,-2-2 0,-2-1-3,-4 1 2</inkml:trace>
          <inkml:trace contextRef="#ctx0" brushRef="#br1" timeOffset="23863.7311">30460 6059 139,'0'0'117,"0"0"4,36-19-1,-36 19-76,56-16-11,-23 3-15,11 5 0,-5-3-13,1 3 3,-5-2-8,-6 4 3,-2-1-1,-6 5 2,-21 2 2,25 0 0,-25 0 2,0 0-5,8 23 5,-8-4-7,-6 2 4,2 8-8,-3 6 2,1 4-8,0 5 1,-2 0-5,8 1-4,-7-5 0,12 1-1,-10-7 1,12-1 0,-7-8 4,4-2 5,-2-5 4,-2-18 5,-2 29 3,2-29 3,-15 23 2,15-23-1,-27 25 1,27-25-2,-29 23 1,29-23 0,-33 25 2,12-15-1,2-1 3,-6-5 1,-2 4 2,-8-6 1,0 5-1,-9-3-2,7 2-3,-3-2-4,7 0-9,8 9-23,-2-5-105,27-8-3,0 0-4,0 0-3</inkml:trace>
        </inkml:traceGroup>
      </inkml:traceGroup>
    </inkml:traceGroup>
  </inkml:traceGroup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34:41.595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07050A0-75E4-4D2C-AC15-3A0043551299}" emma:medium="tactile" emma:mode="ink">
          <msink:context xmlns:msink="http://schemas.microsoft.com/ink/2010/main" type="writingRegion" rotatedBoundingBox="21285,8746 22504,9110 22367,9569 21148,9205"/>
        </emma:interpretation>
      </emma:emma>
    </inkml:annotationXML>
    <inkml:traceGroup>
      <inkml:annotationXML>
        <emma:emma xmlns:emma="http://www.w3.org/2003/04/emma" version="1.0">
          <emma:interpretation id="{E59E1D6F-6C81-4496-BAAD-983A30B571DA}" emma:medium="tactile" emma:mode="ink">
            <msink:context xmlns:msink="http://schemas.microsoft.com/ink/2010/main" type="paragraph" rotatedBoundingBox="21285,8746 22504,9110 22367,9569 21148,92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61C8A3-9794-4F3F-A545-030760186A79}" emma:medium="tactile" emma:mode="ink">
              <msink:context xmlns:msink="http://schemas.microsoft.com/ink/2010/main" type="line" rotatedBoundingBox="21285,8746 22504,9110 22367,9569 21148,9205"/>
            </emma:interpretation>
          </emma:emma>
        </inkml:annotationXML>
        <inkml:traceGroup>
          <inkml:annotationXML>
            <emma:emma xmlns:emma="http://www.w3.org/2003/04/emma" version="1.0">
              <emma:interpretation id="{7A91C4A0-9CE8-44FC-8C77-2B00BB6709F1}" emma:medium="tactile" emma:mode="ink">
                <msink:context xmlns:msink="http://schemas.microsoft.com/ink/2010/main" type="inkWord" rotatedBoundingBox="21285,8746 22504,9110 22367,9569 21148,9205"/>
              </emma:interpretation>
              <emma:one-of disjunction-type="recognition" id="oneOf0">
                <emma:interpretation id="interp0" emma:lang="en-US" emma:confidence="0">
                  <emma:literal>e</emma:literal>
                </emma:interpretation>
                <emma:interpretation id="interp1" emma:lang="en-US" emma:confidence="0">
                  <emma:literal>£</emma:literal>
                </emma:interpretation>
                <emma:interpretation id="interp2" emma:lang="en-US" emma:confidence="0">
                  <emma:literal>%</emma:literal>
                </emma:interpretation>
                <emma:interpretation id="interp3" emma:lang="en-US" emma:confidence="0">
                  <emma:literal>q</emma:literal>
                </emma:interpretation>
                <emma:interpretation id="interp4" emma:lang="en-US" emma:confidence="0">
                  <emma:literal>E</emma:literal>
                </emma:interpretation>
              </emma:one-of>
            </emma:emma>
          </inkml:annotationXML>
          <inkml:trace contextRef="#ctx0" brushRef="#br0">19480 8101 14,'33'-23'89,"-21"1"2,11 9-3,-12-6-48,3-3-15,1 1-3,-5-6-5,-2 4-2,-6-4 0,-2 4 1,-12-2 3,2 4 0,-15 3 0,0 7-2,-17 5 0,-1 14-2,-16 7-4,1 12-1,-6 8-6,4 11 0,3 2-2,10 2 1,13-3-4,18-7 2,18-7 0,21-12-2,18-13 2,13-12-2,17-8 1,2-11-2,6-6 3,-3-3-2,-11 1 3,-11 2 0,-15 8 2,-16 7 0,-23 14 3,0 0 0,0 0 1,-27 27 0,2-6-1,2 10 0,3-2-2,9 6 0,5-2-2,12-1-2,13-3-5,8-8-9,12-1-13,1-16-38,8 1-54,2-7-7,-1-7 3,1 1-4</inkml:trace>
          <inkml:trace contextRef="#ctx0" brushRef="#br0" timeOffset="391.6447">20265 8292 109,'0'0'107,"31"3"-1,-31-3 3,25-19-63,-25 19-15,21-19-13,-21 19 0,6-25-2,-6 25 1,-14-29-1,-5 21 0,-10-3 0,-2 9-2,-13 0-1,2 9-3,-5 3 0,3 7-3,5 1 3,5 7-5,9 4 3,11 2-6,10-4 4,14-2-6,13-4 0,10-13-8,11 3-15,-1-19-29,16-9-77,-5-2-2,-5-4-2,-1-4 0</inkml:trace>
        </inkml:traceGroup>
      </inkml:traceGroup>
    </inkml:traceGroup>
  </inkml:traceGroup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34:32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AB6E5F3-EF0D-4D1C-8D31-D431E98C76F6}" emma:medium="tactile" emma:mode="ink">
          <msink:context xmlns:msink="http://schemas.microsoft.com/ink/2010/main" type="inkDrawing" rotatedBoundingBox="4378,7858 8699,7832 8701,8144 4380,8169" semanticType="underline" shapeName="Other">
            <msink:sourceLink direction="with" ref="{8DB893E3-1A6D-4F1A-8CCD-25298D1E2EB5}"/>
            <msink:sourceLink direction="with" ref="{5C642F76-558B-4DA4-9441-F1C35D9C17D0}"/>
          </msink:context>
        </emma:interpretation>
      </emma:emma>
    </inkml:annotationXML>
    <inkml:trace contextRef="#ctx0" brushRef="#br0">22 16 1,'-12'-21'56,"12"21"27,0 0 6,0 0-46,0 0-2,0 0-11,0 0-4,0 0-2,0 0-4,-15 21-4,15-21-3,-2 35-3,4-14-2,2 2-3,3 4 0,1-2-1,4 0-2,3-2 1,2-1 0,1-1 2,5-4-2,-2-3 2,0-1-2,1-3 3,1-6 1,0 0 0,0 1-1,2-5-1,0 0 1,2-2 1,2 2-3,2-3 1,2 1-3,3 0 2,1 0 0,3 0-3,1 0 4,3-2-5,2 0 5,1 0-6,3 2 4,-2-1-4,0 1 3,2 2-1,-3-2-1,1 2 1,-2 0 1,2 0-1,-3 0 0,3-2 0,-2 2 0,2 0 0,-1-2 1,-1 2 0,0 0-1,-3 0 3,3 0-1,0 0 2,2 0-2,-3 0 0,3 0-1,-2-2 0,0 2-1,1-2 0,-1 2 0,-2 0-2,-1 0 2,3 0 0,-2 2 0,1-2-2,1 0 2,0-2-1,0 0-1,-1 0 3,3-2-3,-2 2 1,-3-5 0,3 3 1,2 0-2,0 0 0,-3 0 1,3 0-1,0-1 2,0 1-2,0 0 1,-1 2-1,-1 0 0,0 0-1,-1 2 1,-1 0 0,0-2-2,-3 4 2,1-4-1,-1 4 1,-1-2-1,3-2 3,1 2-3,0 0 0,-1 0 1,1-2-1,0 2 2,-1 0-2,-1-2 2,-5 2-3,-1 0 4,-1 0-1,-4 2 0,-2 0 0,0 0 0,-2 2-1,0-2 1,-2 2 1,2-2-3,2-2 2,2 0 0,1 0 0,1 0 0,0 0 0,-2-2 0,-2 2-1,0 0 1,-8 0-1,-2 0 2,-19 0-2,29 0 2,-29 0-1,25-4 0,-25 4 0,27-4-1,-27 4 1,31-4-3,-31 4-3,25-4-9,-25 4-12,0 0-28,19-4-59,-19 4-3,0 0 0,0 0-1</inkml:trace>
  </inkml:traceGroup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34:34.625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28881C3-E421-4718-A784-99334C826283}" emma:medium="tactile" emma:mode="ink">
          <msink:context xmlns:msink="http://schemas.microsoft.com/ink/2010/main" type="inkDrawing" rotatedBoundingBox="11668,7840 16654,7894 16647,8476 11661,8423" semanticType="underline" shapeName="Other">
            <msink:sourceLink direction="with" ref="{99A6789D-A506-4E53-8E47-5B5D7EA54002}"/>
          </msink:context>
        </emma:interpretation>
      </emma:emma>
    </inkml:annotationXML>
    <inkml:trace contextRef="#ctx0" brushRef="#br0">1 0 38,'0'0'91,"0"0"-33,0 0-3,0 0-11,0 0-6,0 0-6,0 0-3,0 0-9,0 0-3,-12 21-7,16 0-1,0 6-3,4 8 0,1 7 2,5 4-4,5 8 3,2-2-3,4-1 1,0 1-1,-1-6 0,3-6-1,0-7-3,-4-6 3,-2-13-3,2 1 2,-23-15-2,35 8 2,-35-8 1,34 2 0,-34-2 1,37-2-2,-16 2 2,4 0-2,2 0 2,4-2-1,4 2 0,3-4-1,5 2-1,5 0 1,0-2-2,4 0 2,0-3-2,2 3 1,2-2-2,0 2 0,-2-2-1,0 3 3,0-1-1,0 0 0,4 4 1,-2-2-1,2 2 1,1-2-1,-1 2 1,0-8-1,-2 6 1,2-5-1,-4 5-1,0 2 1,2 0 1,0 0 0,-2 0 2,-2 7-1,0-5 1,2 4 0,-2-4-1,2 0 1,-2-2 0,-2 0-1,2 2-1,-2-2 0,4-2 0,0 2-2,0 0 3,0 0-2,-2 0 1,0 0-1,-2-2 0,0 4 0,-5-2 0,-1 2 1,0 0-1,-1-2 0,-1 2 1,-1 0-1,1-2 0,-3 0 1,3 2-1,-3-2 0,1-2 1,-3 2-1,3 0-1,-3 0 2,3 0 0,-3 0-2,0 0 1,-1-2 0,-3 2-1,-2 0 1,0-2 0,3 2 0,-3-2-1,2 2 2,2-4-1,1 2 1,-1 0-1,0-7 0,-2 5 0,1-4 0,-3 6 1,0-6-3,-4 3 3,2-1-2,2 6 2,-2-2-2,5 2 3,-3-2-2,4 2 1,-2 6-2,1-6 0,-3 0 0,-2 0-1,-2-2 1,0 2-2,0-2 2,0 2 0,0-6 0,2 4 1,0 2-1,2 0 2,-2 0-2,-2 0 2,-2 0-1,-2 0 0,-4-2 1,2 0-1,-21 2 0,33-4 0,-14 1 0,-1 1 0,5 0 0,0-2-1,2 4 1,-2-2-1,-2 2 1,-21 0-1,31 2 0,-31-2-1,0 0-1,23 6-4,-23-6-5,0 0-6,0 0-13,20 7-15,-20-7-31,0 0-39,19-17 7,-19 17-3</inkml:trace>
  </inkml:traceGroup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34:47.439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5FA5B08-89B0-465C-A353-CDB7EB6AAE88}" emma:medium="tactile" emma:mode="ink">
          <msink:context xmlns:msink="http://schemas.microsoft.com/ink/2010/main" type="inkDrawing" rotatedBoundingBox="19617,7851 24869,7646 24881,7969 19630,8173" semanticType="underline" shapeName="Other">
            <msink:sourceLink direction="with" ref="{E94D8CA9-948B-44E9-AC0C-A43407675B66}"/>
          </msink:context>
        </emma:interpretation>
      </emma:emma>
    </inkml:annotationXML>
    <inkml:trace contextRef="#ctx0" brushRef="#br0">4 69 4,'14'-19'90,"-14"19"2,0 0 0,0 0-50,0-18-7,0 18-7,0 0-4,-12 25-2,12-25-6,-9 35-2,5-14-2,6 6-1,-2 0-3,6 2 1,1-2-5,1-2 1,4-2 0,1-3-1,-13-20-1,29 27 1,-29-27 2,33 17-2,-14-15 3,0 0-3,1-2 3,1 0-2,4-4 1,2 2-1,0 0-3,6 0 1,5 2-2,3 0 1,3 0-2,4 2 2,0-2-1,1 0 1,1 0 0,2-4 0,-2 2 1,0-2-1,0-1 1,0 3-1,-2 0 1,-3 0-1,1 0 0,0 0 1,-3 0-2,5-2 1,-4 0 0,1-3-1,1 1-1,-2 2 1,-1 2-1,-3 0 0,-1 2 1,-1 0-1,-1 0 1,1 0-1,-1-2 0,0 0 0,7 0 1,-2 0-1,1-1 0,3 3 1,-5 0 0,-1 0-1,-3 0 1,1 3 0,-1-3 0,-2 0-1,1 0 1,-3-3 0,0 3-2,3-2 2,-1 2 0,0 0-1,1-2 0,-1 2 0,2 0 0,3 0 0,-1-2 1,1 0-2,-1 0 2,1 0-1,1 0 1,-1-2-1,1 2 0,-1 0 1,1 0-2,-1-1 2,1 1-1,1 2 1,-5-2-2,-1 0 2,-1 2 0,-2 0-2,-2 0 2,2 0-2,-1 0 1,-1 0 0,4 0 1,-2 0-2,3-2 1,1 0 0,-2-2 0,3 0 1,1 0-1,3-1 0,-3 1 0,-1-2 0,3 4 0,1 0 1,4 0-1,-5 0 0,5 2 0,0-2 1,-1 0 0,1 0-2,0-1 2,-1-1-2,-3 0 2,2 0-2,-1-2 2,1 2-1,-3-1-2,1 1 2,-1 0 0,1 0 1,2-2-1,-1 2 0,-1-1-1,1-1 1,-1 2 0,0-2 0,-1 2-1,1-3-1,-5 3 0,-2 0 1,3 0-1,-5 0 0,0 0 1,-2 2 0,1-3 0,-5 1 0,2 2 1,-2-2 0,2 0-1,-4 0 0,2 2-1,0-3 1,-2 1-1,0 0 2,-2 2-2,-3 0 1,-1 0 0,-19 2 1,31-4 1,-31 4-2,23-2 1,-23 2-4,0 0-4,19-7-7,-19 7-12,0 0-29,0 0-59,0 0-2,0 0 1,0-18 1</inkml:trace>
  </inkml:traceGroup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34:18.999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3E098C10-8F59-4E6F-9E94-699366C2209B}" emma:medium="tactile" emma:mode="ink">
          <msink:context xmlns:msink="http://schemas.microsoft.com/ink/2010/main" type="inkDrawing" rotatedBoundingBox="24195,5749 24640,8091 24205,8174 23759,5832" semanticType="verticalRange" shapeName="Other">
            <msink:sourceLink direction="with" ref="{5CEE57A9-9218-4709-917D-B220BFFB0204}"/>
          </msink:context>
        </emma:interpretation>
      </emma:emma>
    </inkml:annotationXML>
    <inkml:trace contextRef="#ctx0" brushRef="#br0">21701 4777 159,'0'0'121,"37"-4"9,-10 6-5,10 23-63,3-4-18,16 24-11,-6 7-12,8 25-7,-2 15-4,2 18-2,-6 14-3,-4 16-1,-10 3 1,-5 11-1,-8-1 1,-7 7-1,-9 0 0,-7-2 0,-11-6-3,-7-15-5,-5 0-26,-20-23-104,-1-20-8,-12-23 2,-8-38-4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24:05.526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4D2DF144-49B6-433F-89CB-763A9E6FADE7}" emma:medium="tactile" emma:mode="ink">
          <msink:context xmlns:msink="http://schemas.microsoft.com/ink/2010/main" type="writingRegion" rotatedBoundingBox="6330,782 25728,605 25793,7789 6396,7967"/>
        </emma:interpretation>
      </emma:emma>
    </inkml:annotationXML>
    <inkml:traceGroup>
      <inkml:annotationXML>
        <emma:emma xmlns:emma="http://www.w3.org/2003/04/emma" version="1.0">
          <emma:interpretation id="{AA2A22C6-5A06-49F3-AEDE-D04B4686FBA1}" emma:medium="tactile" emma:mode="ink">
            <msink:context xmlns:msink="http://schemas.microsoft.com/ink/2010/main" type="paragraph" rotatedBoundingBox="8216,633 14825,824 14795,1876 8186,16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C8E5ACE-777C-4897-A23A-765EEB2DA594}" emma:medium="tactile" emma:mode="ink">
              <msink:context xmlns:msink="http://schemas.microsoft.com/ink/2010/main" type="line" rotatedBoundingBox="8216,633 14825,824 14795,1876 8186,1685"/>
            </emma:interpretation>
          </emma:emma>
        </inkml:annotationXML>
        <inkml:traceGroup>
          <inkml:annotationXML>
            <emma:emma xmlns:emma="http://www.w3.org/2003/04/emma" version="1.0">
              <emma:interpretation id="{C3F79A02-C540-4DFE-BC89-BD97493ECC63}" emma:medium="tactile" emma:mode="ink">
                <msink:context xmlns:msink="http://schemas.microsoft.com/ink/2010/main" type="inkWord" rotatedBoundingBox="8212,763 10385,826 10358,1748 8186,1685"/>
              </emma:interpretation>
              <emma:one-of disjunction-type="recognition" id="oneOf0">
                <emma:interpretation id="interp0" emma:lang="en-US" emma:confidence="1">
                  <emma:literal>FM</emma:literal>
                </emma:interpretation>
                <emma:interpretation id="interp1" emma:lang="en-US" emma:confidence="0">
                  <emma:literal>Fm</emma:literal>
                </emma:interpretation>
                <emma:interpretation id="interp2" emma:lang="en-US" emma:confidence="0">
                  <emma:literal>fm</emma:literal>
                </emma:interpretation>
                <emma:interpretation id="interp3" emma:lang="en-US" emma:confidence="0">
                  <emma:literal>Far</emma:literal>
                </emma:interpretation>
                <emma:interpretation id="interp4" emma:lang="en-US" emma:confidence="0">
                  <emma:literal>For</emma:literal>
                </emma:interpretation>
              </emma:one-of>
            </emma:emma>
          </inkml:annotationXML>
          <inkml:trace contextRef="#ctx0" brushRef="#br0">0 66 40,'0'0'92,"12"-23"4,-12 23-1,9-25-50,-9 25-1,0 0-6,33-18-4,-33 18-7,19 4-1,-19-4-8,18 37 1,-16-1-9,5 18-1,-7 14-3,2 13-10,-2 13 2,0 1-12,4 9-10,-6-17-33,8-1-54,-2-18-6,6-20 0,-3-23 1</inkml:trace>
          <inkml:trace contextRef="#ctx0" brushRef="#br0" timeOffset="390.6482">56 95 138,'0'0'111,"-21"7"2,21-7-1,0 0-71,0 0-8,19-5-12,8 3-8,2-2-6,17 0-4,6 2-9,10-4-4,9 10-18,-5-12-23,9 10-61,-7 0-3,-5 2-1,-11 0-2</inkml:trace>
          <inkml:trace contextRef="#ctx0" brushRef="#br0" timeOffset="718.8049">245 530 156,'0'0'119,"0"0"-2,0 0 1,0 0-78,19 8-8,1-10-13,16 4-9,5-2-12,3-8-25,18 1-90,-8-3-2,2 0-2,-6-7-4</inkml:trace>
          <inkml:trace contextRef="#ctx0" brushRef="#br0" timeOffset="2234.4847">1174 189 43,'0'0'92,"0"0"4,4 21 3,4-1-47,-12 1-9,12 17-9,-10 3-7,9 15-10,-10 0-1,10 9-11,-7-1 1,0-4-10,2-4 5,-4-14-10,4-9 1,-2-33-4,-4 21 0,4-21-2,-7-35-1,1-5 0,6-3-2,-6-16 2,8 1-2,-2-2 9,2 4-4,4 2 7,-2 6-4,5 7 9,-5 5-3,4 9 9,-4 9 0,-4 18 3,11-27 2,-11 27 5,0 0 3,0 0-1,0 0 3,18 29-1,-18-29 0,9 45-2,-7-14-1,8 11-6,-1-2 2,3 5-6,5-3 2,3 1-6,3-7 4,4-5-8,7-14 5,1-11-4,4-12 1,3-15 0,-1-10-4,1-11 4,-3-6-6,-1-2 6,-3 1-5,-6-1 6,-2 4-6,-6 11 3,-2 8 1,-5 4 1,-14 23 0,23-23 1,-23 23 1,19-2 2,-19 2-1,14 21 2,-14-21 1,17 39 1,-9-8-1,9 13 1,-5 6 2,5 14-9,2 7 7,1 8-8,1 4 4,2 0-7,0-2-4,-4-15-23,10-3-75,-11-20-17,1-13-4,-19-30 0</inkml:trace>
        </inkml:traceGroup>
        <inkml:traceGroup>
          <inkml:annotationXML>
            <emma:emma xmlns:emma="http://www.w3.org/2003/04/emma" version="1.0">
              <emma:interpretation id="{EBC74DAF-97C7-4D27-8E5A-B095721EE491}" emma:medium="tactile" emma:mode="ink">
                <msink:context xmlns:msink="http://schemas.microsoft.com/ink/2010/main" type="inkWord" rotatedBoundingBox="12103,745 14825,824 14802,1641 12079,1563"/>
              </emma:interpretation>
              <emma:one-of disjunction-type="recognition" id="oneOf1">
                <emma:interpretation id="interp5" emma:lang="en-US" emma:confidence="1">
                  <emma:literal>Rule</emma:literal>
                </emma:interpretation>
                <emma:interpretation id="interp6" emma:lang="en-US" emma:confidence="0">
                  <emma:literal>Peale</emma:literal>
                </emma:interpretation>
                <emma:interpretation id="interp7" emma:lang="en-US" emma:confidence="0">
                  <emma:literal>Rube</emma:literal>
                </emma:interpretation>
                <emma:interpretation id="interp8" emma:lang="en-US" emma:confidence="0">
                  <emma:literal>Piute</emma:literal>
                </emma:interpretation>
                <emma:interpretation id="interp9" emma:lang="en-US" emma:confidence="0">
                  <emma:literal>Rude</emma:literal>
                </emma:interpretation>
              </emma:one-of>
            </emma:emma>
          </inkml:annotationXML>
          <inkml:trace contextRef="#ctx0" brushRef="#br0" timeOffset="10406.98">3883 293 156,'2'-27'107,"6"2"4,5-4-6,10 4-73,2-8-3,12 6-15,5-7-4,10 9-5,2 5-1,2 5-3,2 11-1,-2 8-1,-6 15-1,-11 8 0,-10 16-4,-14 3-1,-13 14-8,-14-2-5,-7 5-4,-19-11-11,7 0 3,-14-17-3,9-2 8,-5-16 2,14-11 17,2-14 7,25 8 7,-19-27 16,17 8 4,2 19 6,21-29-2,0 29 1,-21 0-3,27 23-6,-17-2 2,5 16-10,-5 0 0,4 11-9,1-2-4,0-7-21,12 5-53,-3-17-41,8-8-5,-1-13-1,2-12-1</inkml:trace>
          <inkml:trace contextRef="#ctx0" brushRef="#br0" timeOffset="9969.4481">4039 212 86,'0'0'95,"23"39"4,-11-4-4,1 15-66,-9 0-3,2 15-13,-2-3-8,0 0-17,3 1-14,-12-16-37,3-15-35,-2-14-1,4-18-3</inkml:trace>
          <inkml:trace contextRef="#ctx0" brushRef="#br0" timeOffset="11000.7474">4756 727 104,'0'0'100,"20"-13"-3,-5-7 1,6-5-76,-5-11-5,9-5-5,-2-5-9,0 3 2,-2-1-5,-5 9 9,-5 3-2,-3 12 6,-8 20 1,0 0 5,-21 6 3,9 21-6,-11 2 6,6 13-9,-3-1 3,9 7-9,1-7 1,10 1-7,6-13 2,9-4 0,10-10-3,8-9-1,8-10-1,1-11-3,10-8 0,-4-6-2,2 0 2,-9-2 1,-6 0-5,-8-3 5,-8 12-2,-8 1 9,-11 21-5,0 0 10,-19-15-2,19 15-2,-29 25 8,16 2-6,3-2 4,6 11-7,6-3 3,10 0-11,15 2-15,4-14-24,15 4-78,4-10-1,8-7-4,0-14 0</inkml:trace>
          <inkml:trace contextRef="#ctx0" brushRef="#br0" timeOffset="11860.1664">5637 696 74,'29'-21'90,"16"-4"4,-1-14-8,2-11-79,8-6-5,2-5-15,-2-9 1,-2 5-8,-9-5 5,-5 12-6,-13 6 9,-6 14 6,-13 11 8,-6 27 10,-19-19 7,-8 24 8,2 17 7,-14-3 4,5 23 3,-15-7-1,9 19 0,-12 0-2,15 17-13,-3-9 0,13 11-12,6-7 1,15 1-12,21-9 5,14-10-9,19-21 2,14-17-4,19-12-6,0-19-9,17-6-7,-13-23-4,4 7-6,-22-15 3,-3 10-2,-22-6 13,-11 10 5,-17 7 20,-16 8 7,2 29 15,-45-25 4,13 35 6,-15 9 2,3 20-7,-14 3 1,14 14-10,-4-4 0,17 12-9,13-8 0,15 3-9,18-10-2,20-11-11,26 1-27,1-20-89,21-9-3,0-16-2,4-6-2</inkml:trace>
        </inkml:traceGroup>
      </inkml:traceGroup>
    </inkml:traceGroup>
    <inkml:traceGroup>
      <inkml:annotationXML>
        <emma:emma xmlns:emma="http://www.w3.org/2003/04/emma" version="1.0">
          <emma:interpretation id="{B307D581-75CD-4BB7-8528-EBBB81060815}" emma:medium="tactile" emma:mode="ink">
            <msink:context xmlns:msink="http://schemas.microsoft.com/ink/2010/main" type="paragraph" rotatedBoundingBox="6350,2957 25748,2780 25758,3902 6360,40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4143CB-586C-4F8C-A13A-BF7BE1F8A5F3}" emma:medium="tactile" emma:mode="ink">
              <msink:context xmlns:msink="http://schemas.microsoft.com/ink/2010/main" type="inkBullet" rotatedBoundingBox="6354,3486 6877,3482 6877,3506 6355,3511"/>
            </emma:interpretation>
            <emma:one-of disjunction-type="recognition" id="oneOf2">
              <emma:interpretation id="interp10" emma:lang="en-US" emma:confidence="0">
                <emma:literal>_</emma:literal>
              </emma:interpretation>
              <emma:interpretation id="interp11" emma:lang="en-US" emma:confidence="0">
                <emma:literal>-</emma:literal>
              </emma:interpretation>
              <emma:interpretation id="interp12" emma:lang="en-US" emma:confidence="0">
                <emma:literal>•</emma:literal>
              </emma:interpretation>
              <emma:interpretation id="interp13" emma:lang="en-US" emma:confidence="0">
                <emma:literal>~</emma:literal>
              </emma:interpretation>
              <emma:interpretation id="interp14" emma:lang="en-US" emma:confidence="0">
                <emma:literal>.</emma:literal>
              </emma:interpretation>
            </emma:one-of>
          </emma:emma>
        </inkml:annotationXML>
        <inkml:trace contextRef="#ctx0" brushRef="#br0" timeOffset="19298.1989">-1856 2724 146,'0'0'114,"0"0"4,0 0-5,3 20-81,-3-20-6,31 2-9,0-4-7,15 2-1,5-2-9,6-6-13,11 10-37,-8-8-68,5 2-1,-5 0-8,-10-1 5</inkml:trace>
      </inkml:traceGroup>
      <inkml:traceGroup>
        <inkml:annotationXML>
          <emma:emma xmlns:emma="http://www.w3.org/2003/04/emma" version="1.0">
            <emma:interpretation id="{48DC04CE-387F-41E2-B684-4C7A95FD1F04}" emma:medium="tactile" emma:mode="ink">
              <msink:context xmlns:msink="http://schemas.microsoft.com/ink/2010/main" type="line" rotatedBoundingBox="7116,2950 25748,2780 25758,3902 7127,4073"/>
            </emma:interpretation>
          </emma:emma>
        </inkml:annotationXML>
        <inkml:traceGroup>
          <inkml:annotationXML>
            <emma:emma xmlns:emma="http://www.w3.org/2003/04/emma" version="1.0">
              <emma:interpretation id="{616AD9DE-4AE2-4B7D-A338-9C46ADCADFFD}" emma:medium="tactile" emma:mode="ink">
                <msink:context xmlns:msink="http://schemas.microsoft.com/ink/2010/main" type="inkWord" rotatedBoundingBox="7118,3105 12071,3060 12078,3874 7125,3919"/>
              </emma:interpretation>
              <emma:one-of disjunction-type="recognition" id="oneOf3">
                <emma:interpretation id="interp15" emma:lang="en-US" emma:confidence="0">
                  <emma:literal>altered</emma:literal>
                </emma:interpretation>
                <emma:interpretation id="interp16" emma:lang="en-US" emma:confidence="0">
                  <emma:literal>axed</emma:literal>
                </emma:interpretation>
                <emma:interpretation id="interp17" emma:lang="en-US" emma:confidence="0">
                  <emma:literal>atoned</emma:literal>
                </emma:interpretation>
                <emma:interpretation id="interp18" emma:lang="en-US" emma:confidence="0">
                  <emma:literal>attired</emma:literal>
                </emma:interpretation>
                <emma:interpretation id="interp19" emma:lang="en-US" emma:confidence="0">
                  <emma:literal>attuned</emma:literal>
                </emma:interpretation>
              </emma:one-of>
            </emma:emma>
          </inkml:annotationXML>
          <inkml:trace contextRef="#ctx0" brushRef="#br0" timeOffset="20220.1167">-715 2659 1,'23'-23'54,"-23"3"32,0 20-3,6-36-44,-8 9-15,2 4-6,-4-2-7,-4 5 1,-7-3 3,15 23 1,-39-33 3,12 22 3,-9 1 1,3 10 1,-11 4-2,9 15 1,-6 6-9,5 12 0,3 5-7,10 12-2,4 2 2,11 2-5,8-4 3,10-8-4,13-11 4,6-12-3,13-13 3,4-12-1,8-17-10,0-8 1,-2-10-3,-7 0 4,-3-3-4,-13 3 6,-6 6-2,-11 10 2,-12 21 10,-2-19 3,2 19 2,-18 17 1,18-17 1,-23 43-2,14-16 0,7 9 0,11-3 1,9 2-7,11 1-3,7-9-17,18 6-41,0-19-70,6-5-1,2-16-5,-1-9-6</inkml:trace>
          <inkml:trace contextRef="#ctx0" brushRef="#br0" timeOffset="20798.2707">-220 2555 94,'0'0'122,"0"0"0,0 0 4,0 0-73,16 25-9,-7-6-13,11 10-10,3-2-9,8 4-4,7 2-3,3 1-12,5-1-5,-2-8-16,8 4-16,-19-17-23,8 3-57,-14-11 0,-6-2-5,-21-2 27</inkml:trace>
          <inkml:trace contextRef="#ctx0" brushRef="#br0" timeOffset="21017.0424">-106 2971 158,'16'-23'118,"9"-8"-4,4-2 6,-1-9-94,11 3-3,0-7-23,-1-2-10,3 9-37,-11-5-71,-1 0 4,-7 7-10,-3 0 3</inkml:trace>
          <inkml:trace contextRef="#ctx0" brushRef="#br0" timeOffset="21954.5809">540 2647 42,'19'-6'103,"-19"6"6,21 2-3,-1 6-61,-20-8-12,52 4-6,-19-6-13,13 4-14,4 0-28,-2 0-78,2-6 1,2 2-9,-5-4 3</inkml:trace>
          <inkml:trace contextRef="#ctx0" brushRef="#br0" timeOffset="22407.7323">868 2412 62,'-10'23'100,"6"-4"2,-2 5-31,-5-1-25,9 15-5,-4-3-10,8 13-8,-2 2-8,6 4-21,9 2-24,-3 0-72,9-10-4,4-5-5,0-12 0</inkml:trace>
          <inkml:trace contextRef="#ctx0" brushRef="#br0" timeOffset="23189.0154">1600 2493 49,'14'37'99,"-3"3"1,5 14-2,-1 6-66,-1-6-9,5 9-10,-2-9-7,-1-5-5,1-7 0,-7-11-3,3-12 0,-13-19 0,0 0 3,23 0-2,-23 0 2,-5-38 2,-1 11-3,-2 0 4,-3-4-7,-3 0 8,-1-4-8,3-1 5,-3 3 0,5-4 0,-2-3 3,3 3-1,-1-9 5,8 5-4,0-1 8,8 3-2,0 1-1,7 7-2,3 4 0,5 6-3,4 9 1,6 3 0,4 5-7,3 4 1,5 7-4,3 1-5,4 8-2,-4 3-1,-1 10-2,-7 0 0,-3 9 4,-10-1 5,-10 5 5,-7 3 10,-14-7 5,-7 3 5,-12-7 5,-2 3 0,-14-10-2,-1 0-7,-12-10-1,-2-3-6,-2-8-10,0-8-15,10 2-41,2-14-62,11-3-1,12-1-5,9-1 1</inkml:trace>
          <inkml:trace contextRef="#ctx0" brushRef="#br0" timeOffset="29345.5727">2672 2651 13,'-19'0'111,"19"0"0,0 0 6,-8-19-59,8 19-5,0 0-12,31-16-8,-31 16-11,46-29-9,-13 8-4,8-2-6,5-6 0,6-2-6,4 4-4,-6-7-10,4 16-18,-19-13-29,1 14-55,-11 0-2,-7 7 2,-18 10 18</inkml:trace>
          <inkml:trace contextRef="#ctx0" brushRef="#br0" timeOffset="29767.4623">2597 2709 55,'0'0'107,"0"0"-1,0 0 5,0 0-66,21 23-9,-21-23-6,39 23-9,-14-11-6,8 5-9,5 2-4,-3 1-16,9 3-15,-11-6-25,6-1-57,-7 3-6,-5-6 2,-7-3 22</inkml:trace>
          <inkml:trace contextRef="#ctx0" brushRef="#br0" timeOffset="30173.7336">2418 2952 53,'0'0'110,"0"0"7,0 0 0,0 0-57,0 0-13,0 0-9,29 4-12,-29-4-7,42 19-5,-13-4-5,6 1-1,7-1-5,2 1-6,3 1-7,-5-5-12,10 11-28,-21-12-72,4-1-2,-8-4-2,-6-4 0</inkml:trace>
          <inkml:trace contextRef="#ctx0" brushRef="#br0" timeOffset="30705.0135">3779 2719 1,'0'0'73,"29"-29"20,-18 4 4,3-4-55,3 9-10,-11-7-1,0 8-5,-14-6 1,8 25 1,-33-27 0,8 23-2,-17-2-2,3 14-2,-17 0-4,6 15-1,-6 4-5,6 10-2,4 9 1,11 8-4,8 0-1,14 2-4,22-8 4,11-8-5,18-11 3,12-17-5,6-12-4,6-14 2,0-7-13,-8-17-3,0 3-34,-22-11-72,-5 5-2,-13 1 1,-10 3-2</inkml:trace>
        </inkml:traceGroup>
        <inkml:traceGroup>
          <inkml:annotationXML>
            <emma:emma xmlns:emma="http://www.w3.org/2003/04/emma" version="1.0">
              <emma:interpretation id="{F168CEB1-520C-40B6-A645-F2EB891C8A09}" emma:medium="tactile" emma:mode="ink">
                <msink:context xmlns:msink="http://schemas.microsoft.com/ink/2010/main" type="inkWord" rotatedBoundingBox="14622,3018 19499,2974 19508,3959 14631,4004"/>
              </emma:interpretation>
              <emma:one-of disjunction-type="recognition" id="oneOf4">
                <emma:interpretation id="interp20" emma:lang="en-US" emma:confidence="0">
                  <emma:literal>box-geo</emma:literal>
                </emma:interpretation>
                <emma:interpretation id="interp21" emma:lang="en-US" emma:confidence="0">
                  <emma:literal>be-geo</emma:literal>
                </emma:interpretation>
                <emma:interpretation id="interp22" emma:lang="en-US" emma:confidence="0">
                  <emma:literal>by-geo</emma:literal>
                </emma:interpretation>
                <emma:interpretation id="interp23" emma:lang="en-US" emma:confidence="0">
                  <emma:literal>bet-geo</emma:literal>
                </emma:interpretation>
                <emma:interpretation id="interp24" emma:lang="en-US" emma:confidence="0">
                  <emma:literal>bel-geo</emma:literal>
                </emma:interpretation>
              </emma:one-of>
            </emma:emma>
          </inkml:annotationXML>
          <inkml:trace contextRef="#ctx0" brushRef="#br0" timeOffset="32173.8368">6412 2310 58,'0'0'94,"2"-19"1,-2 19-37,0 0-12,0 0-4,2-27-9,-2 27-4,0 0-4,0 0-4,6 27-5,-4 3-3,-4 3-4,2 19 0,0 4-6,2 6-1,0 7 2,2-1-5,5-5 4,1-7-3,2-11 3,1-11-3,-1-16 5,-12-18-5,30 5 0,-30-5 5,22-40-9,-13 11 4,-3 0-4,0 2 3,0 0-3,1 4 4,-1 4-4,-6 19 0,14-25 4,-14 25 0,25-18 0,-25 18 0,38-15 0,-15 11 0,4 6 0,4 2-1,0 9 1,4 3-1,1 9 6,-5 6-6,0 1 7,-10 5-7,-9-2 8,-6-1-4,-10-3 6,-10-4-3,-11-7-2,-6-3 3,-9-4-3,1-3 1,-5-8-3,0-6-6,7 0-12,0-13-18,18 7-38,2-13-45,7-4-6,8-4 4,8-5 0</inkml:trace>
          <inkml:trace contextRef="#ctx0" brushRef="#br0" timeOffset="32533.2251">7126 2568 95,'0'0'113,"0"0"5,-6 21-4,21-1-65,-15-20-14,37 38-10,-10-11-7,8 2-10,7 2-8,0-2-13,7 4-7,-9-8-17,8 4-17,-17-8-57,-2-8-10,-10-5 5,-19-8 14</inkml:trace>
          <inkml:trace contextRef="#ctx0" brushRef="#br0" timeOffset="32751.9859">7143 2985 143,'12'-35'119,"5"8"5,8-8-1,2-11-85,10 5-18,1-3-21,1-2-18,9 9-44,-8-1-56,-3 3-3,-4 6-5,-6 0 12</inkml:trace>
          <inkml:trace contextRef="#ctx0" brushRef="#br0" timeOffset="33908.2985">7999 2707 11,'0'0'105,"0"0"0,0 0 7,0 0-47,0 0-22,0 0-5,0 0-14,0 0-6,23 0-7,2 2-8,4-4-9,10 6-19,-3-10-23,9 2-63,1 0-4,-4-5 2,-1 3-3</inkml:trace>
          <inkml:trace contextRef="#ctx0" brushRef="#br0" timeOffset="36127.1518">8822 2653 1,'0'0'57,"25"-2"27,-25 2-24,25-19-15,-5 7-2,-3-13-11,8 2-4,-6-10-7,6-1-5,-9-3-4,3 2-4,-7-3 0,-3 5 2,-9 2 1,-4 6-2,-11 2 3,-4 9 0,-8 3 2,-4 15 0,-8 5-1,-1 14-2,-3 6-2,3 8-1,5 7-3,6 6-1,6-1-3,12 1 1,9-4-3,13-7 4,12-5-6,8-11 3,6-11-6,7-12-2,4-6-2,-5-13-3,3-6 0,-9-8-5,-3 2 6,-10-5-4,-7 5 8,-7 2 1,-3 6 5,-7 3 4,0 20 5,-9-21 1,9 21 2,0 0 3,-27 10 1,21 11 1,-6 2-1,8 14 0,-5 5 2,7 12-4,2 4 0,4 8-5,5 3 1,5 2-4,3-3 0,4-5-5,1-5-4,1-13 0,0-5-2,-2-15-1,-4-4-4,-17-21-2,18 10-6,-18-10-5,0 0-5,-33-35-1,14 22-1,-14-8 3,2 11 3,-11-5 7,7 5 16,-2 2 14,1-3 14,11 7 5,-4-10 6,29 14 2,-29-21 2,29 21-4,-6-23-9,6 23-7,21-14-6,2 11-5,4 1-3,8 7-4,2-1-4,5-4-10,6 8-21,-11-10-69,5-4-21,-7-5-1,-2-5-3</inkml:trace>
          <inkml:trace contextRef="#ctx0" brushRef="#br0" timeOffset="37642.8581">9732 2855 53,'0'0'110,"0"0"7,0 0-3,0 0-49,19 29-25,-19-29-5,51 20-13,-11-5-8,10 2-8,6-1-12,0-1-21,13 6-56,-9-5-32,-4-5-6,-4-1 2</inkml:trace>
          <inkml:trace contextRef="#ctx0" brushRef="#br0" timeOffset="36970.949">9842 2566 93,'0'0'107,"0"0"5,0 0-33,27-17-29,-27 17-8,48-29-11,-15 8-9,9 5-6,3-7-6,7-4-8,0 4-10,-6-10-11,6 10-14,-11-10-22,7 1-58,-10 5-3,-7 0 0,-6 9 13</inkml:trace>
          <inkml:trace contextRef="#ctx0" brushRef="#br0" timeOffset="37330.3378">9890 2628 60,'0'0'113,"0"0"6,0 0-3,0 0-62,0 0-11,31 29-9,-10-21-14,12 9-6,2-2-8,5-1-4,5 5-6,-3-7-12,8 9-20,-17-13-35,4 5-44,-5-3-3,-12-3 0,-20-7 16</inkml:trace>
          <inkml:trace contextRef="#ctx0" brushRef="#br0" timeOffset="38158.515">11259 2726 41,'0'0'92,"4"-40"4,-4 17 2,0 3-58,-17-9-4,7 8-4,-19-6 2,4 10-5,-17-4-2,3 15-5,-15 0-5,2 14-2,-4 7-3,4 14-3,4 6 2,11 13-6,8 4 2,16 4-3,13-2 2,17-2-5,12-13 3,15-10-4,10-16-1,6-11 0,2-14-2,-2-11 1,-1-8-14,-16-13-5,5 9-37,-21-9-67,-8 2 0,-9-1-1,-10 3-2</inkml:trace>
        </inkml:traceGroup>
        <inkml:traceGroup>
          <inkml:annotationXML>
            <emma:emma xmlns:emma="http://www.w3.org/2003/04/emma" version="1.0">
              <emma:interpretation id="{F76E6684-788F-44C9-A904-FB0A2F2A8FAA}" emma:medium="tactile" emma:mode="ink">
                <msink:context xmlns:msink="http://schemas.microsoft.com/ink/2010/main" type="inkWord" rotatedBoundingBox="21812,2816 25748,2780 25757,3839 21822,3875"/>
              </emma:interpretation>
              <emma:one-of disjunction-type="recognition" id="oneOf5">
                <emma:interpretation id="interp25" emma:lang="en-US" emma:confidence="0">
                  <emma:literal>a,b&gt;0</emma:literal>
                </emma:interpretation>
                <emma:interpretation id="interp26" emma:lang="en-US" emma:confidence="0">
                  <emma:literal>a, b &gt;0</emma:literal>
                </emma:interpretation>
                <emma:interpretation id="interp27" emma:lang="en-US" emma:confidence="0">
                  <emma:literal>a, b&gt;0</emma:literal>
                </emma:interpretation>
                <emma:interpretation id="interp28" emma:lang="en-US" emma:confidence="0">
                  <emma:literal>a, b so</emma:literal>
                </emma:interpretation>
                <emma:interpretation id="interp29" emma:lang="en-US" emma:confidence="0">
                  <emma:literal>a, 5&gt;0</emma:literal>
                </emma:interpretation>
              </emma:one-of>
            </emma:emma>
          </inkml:annotationXML>
          <inkml:trace contextRef="#ctx0" brushRef="#br0" timeOffset="41393.0395">15059 2038 129,'0'0'114,"0"0"4,0 0-1,0 0-73,-4 39-6,0-1-12,8 20-7,-4 4-8,2 13 0,0 2-7,2 2 0,2-4-5,1-11-1,7-14-1,1-17 1,-15-33-2,35 19 0,-14-31 0,-2-11 0,-1-8 1,-1-5 1,-3-1 0,-3-1 0,-1 7 2,-1 2-1,-1 8 1,-8 21 0,14-27 1,-14 27 0,21-6-1,-21 6-1,33 17-3,-12-1-1,4 7-2,-2 6 0,4 5-2,-6 3 3,0 5 0,-9 1 9,-6-1 7,-4-3-2,-12-3 8,-5-1-3,-12-8 5,-4-2-5,-10-13 3,-5-1-14,-6-7-3,-8-8-11,6 2-34,-11-15-76,13-2-5,2-6-3,7-6-2</inkml:trace>
          <inkml:trace contextRef="#ctx0" brushRef="#br0" timeOffset="42658.7402">15820 2146 1,'0'0'78,"0"0"8,0 0-23,-7-19-8,7 19-3,0 0-5,0 0-3,0 0-5,-25-18-3,25 18-2,0 0-6,0 0-6,0 0-4,0 0-4,0 0-5,15 27-1,6-15-5,8 7-2,8 6-1,9 0 0,6 6-2,4 0 1,8 6-1,-1-1 0,-3-1-1,-6-6 1,-4-2-1,-9-6 1,-5-2-1,-9-7 0,-9-2 1,-18-10-1,25 13 0,-25-13 1,0 0-3,0 0 1,0 0 0,0 0 0,0 0 0,0 0 2,0 0-1,7 21 2,-7-21 0,0 0 1,-23 23-1,23-23 1,-34 27 0,7-9-1,-8 5 1,-4 0 0,-7 6 6,-4 2-1,-2 2 2,0-1-6,2-1 5,5-2-4,5-6 3,5-2-8,8-7-11,4-8-19,23-6-51,0 0-29,0 0-6,0 0 1</inkml:trace>
          <inkml:trace contextRef="#ctx0" brushRef="#br0" timeOffset="43236.8808">17407 2551 38,'19'-19'103,"6"1"-1,-5-9 0,3-2-50,0 4-20,-13-6-9,3-1-9,-13 1-4,-6 4-3,-7-4 2,-10 8 2,-10-6 2,-6 15 2,-15-1 2,-3 19 1,-11 2 0,3 21-2,-11 13-2,11 14-2,5 10-4,12 7-1,13 4 3,20 0-5,19-7 3,21-12-6,21-16 5,10-17-2,13-21-6,3-13 1,5-16-9,-8-14 2,-7-5-12,-14-12-10,-4 12-46,-24-4-54,-15 9 4,-16 1-4,-14 7 1</inkml:trace>
          <inkml:trace contextRef="#ctx0" brushRef="#br0" timeOffset="40174.2267">14224 2609 45,'0'0'98,"0"0"-1,0 0 2,14-29-60,-14 29-5,19-39-10,-6 14-9,-7-6-5,0-3-3,-6 1-1,-4-4-3,-9 1 0,-5 5-1,-11 0 0,-13 6-1,-10 9 2,-6 14-2,-9 10 2,-3 17-1,-3 10 1,0 11-1,11 10-1,10 4 1,17 2-3,12-3 5,19-7 0,16-11 1,15-10-1,13-12-2,12-13-5,8-12-1,2-11-3,-4-12-7,1-4-1,-10-6 0,-3-1 0,-11 3 4,-8 1 8,-10 7 3,-7 6 5,-10 23 3,5-20 1,-5 20 1,0 0 0,-9 39 1,9-14-2,4 8-2,5 3-2,7-1-4,7 4-11,2-12-26,6-4-68,7-2-7,-1-13 1,3-3-5</inkml:trace>
          <inkml:trace contextRef="#ctx0" brushRef="#br0" timeOffset="40533.6248">14548 2682 108,'0'0'120,"10"27"2,-8-2-4,-4 2-66,6 17-21,-8 1-11,6 5-23,3 6-25,-12-4-76,5-12-14,0-7 2,0-12-4</inkml:trace>
        </inkml:traceGroup>
      </inkml:traceGroup>
    </inkml:traceGroup>
    <inkml:traceGroup>
      <inkml:annotationXML>
        <emma:emma xmlns:emma="http://www.w3.org/2003/04/emma" version="1.0">
          <emma:interpretation id="{07F491A5-CD70-497E-8235-2E8E8EB41626}" emma:medium="tactile" emma:mode="ink">
            <msink:context xmlns:msink="http://schemas.microsoft.com/ink/2010/main" type="paragraph" rotatedBoundingBox="13686,4149 13901,5505 12899,5664 12684,430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577331F5-D3CB-46E0-A407-5CDA60F9944F}" emma:medium="tactile" emma:mode="ink">
              <msink:context xmlns:msink="http://schemas.microsoft.com/ink/2010/main" type="line" rotatedBoundingBox="13686,4149 13901,5505 12899,5664 12684,4308"/>
            </emma:interpretation>
          </emma:emma>
        </inkml:annotationXML>
        <inkml:traceGroup>
          <inkml:annotationXML>
            <emma:emma xmlns:emma="http://www.w3.org/2003/04/emma" version="1.0">
              <emma:interpretation id="{82EBAAB2-F1B3-4E64-A30A-B8103718D6CA}" emma:medium="tactile" emma:mode="ink">
                <msink:context xmlns:msink="http://schemas.microsoft.com/ink/2010/main" type="inkWord" rotatedBoundingBox="13686,4149 13901,5505 12899,5664 12684,4308"/>
              </emma:interpretation>
              <emma:one-of disjunction-type="recognition" id="oneOf6">
                <emma:interpretation id="interp30" emma:lang="en-US" emma:confidence="0">
                  <emma:literal>☺</emma:literal>
                </emma:interpretation>
                <emma:interpretation id="interp31" emma:lang="en-US" emma:confidence="0">
                  <emma:literal>¥</emma:literal>
                </emma:interpretation>
                <emma:interpretation id="interp32" emma:lang="en-US" emma:confidence="0">
                  <emma:literal>l</emma:literal>
                </emma:interpretation>
                <emma:interpretation id="interp33" emma:lang="en-US" emma:confidence="0">
                  <emma:literal>t</emma:literal>
                </emma:interpretation>
                <emma:interpretation id="interp34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45346.3624">5163 3565 1,'0'-25'89,"0"25"12,0 0 5,0 0-52,0 0-3,0 25-10,6 2-5,-8 0-8,10 19-5,-6 8-7,5 12-5,-3 9-5,0 4-9,4 6-6,-4-8-6,9 6-7,-13-18-17,12-7-27,-3-12-53,-5-19 0,-4-27 3,0 0 62</inkml:trace>
          <inkml:trace contextRef="#ctx0" brushRef="#br0" timeOffset="46018.2725">4569 4147 18,'0'0'105,"0"0"2,0 0 5,18-6-56,-18 6-5,17 18-11,-17-18-9,37 46-5,-14-11-7,11 9-5,-1 6-4,8 6-4,3 6-3,2-1 0,-1-1-4,-1-6 2,0-4-3,-5-11 1,-4-4-2,-3-10 2,-10-6-1,-3-6 0,-19-13 1,19 16-1,-19-16 1,0 0 0,0 0 1,0 0 0,0 0 0,0 0-1,0 0 2,0 0 0,0 0 0,0 0 0,0 0-1,16-31 0,-3 8 1,4-10 0,5-7 0,5-5-1,7-7-3,1-8-1,4-3-3,3-3-4,0 5-7,-7-1-13,6 16-47,-9 5-41,-12 3-1,-1 16 3</inkml:trace>
          <inkml:trace contextRef="#ctx0" brushRef="#br0" timeOffset="44768.2066">4851 3484 1,'0'0'85,"0"0"17,0 0 1,0 0-46,0 0-8,0 0-4,15 19-10,-7 2-4,-4-1-9,5 18-5,-5 3-5,2 15-3,-2 11-3,-4 12-8,0 6-3,-2-2-9,6 6-9,-6-18-15,15 0-30,-5-17-50,0-25-4,-8-29 4,25 10 53</inkml:trace>
        </inkml:traceGroup>
      </inkml:traceGroup>
    </inkml:traceGroup>
    <inkml:traceGroup>
      <inkml:annotationXML>
        <emma:emma xmlns:emma="http://www.w3.org/2003/04/emma" version="1.0">
          <emma:interpretation id="{5DCA1ABF-1D07-411C-9FED-7FA53AF50007}" emma:medium="tactile" emma:mode="ink">
            <msink:context xmlns:msink="http://schemas.microsoft.com/ink/2010/main" type="paragraph" rotatedBoundingBox="11084,6072 17743,6392 17666,7995 11007,767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4191F2B-AF30-47F8-9990-483A9BE0E8A9}" emma:medium="tactile" emma:mode="ink">
              <msink:context xmlns:msink="http://schemas.microsoft.com/ink/2010/main" type="line" rotatedBoundingBox="11084,6072 17743,6392 17666,7995 11007,7674"/>
            </emma:interpretation>
          </emma:emma>
        </inkml:annotationXML>
        <inkml:traceGroup>
          <inkml:annotationXML>
            <emma:emma xmlns:emma="http://www.w3.org/2003/04/emma" version="1.0">
              <emma:interpretation id="{A344EEF7-D5BF-4AD9-B520-430096F61214}" emma:medium="tactile" emma:mode="ink">
                <msink:context xmlns:msink="http://schemas.microsoft.com/ink/2010/main" type="inkWord" rotatedBoundingBox="11089,6067 12489,6605 12186,7394 10786,6856"/>
              </emma:interpretation>
              <emma:one-of disjunction-type="recognition" id="oneOf7">
                <emma:interpretation id="interp35" emma:lang="en-US" emma:confidence="0">
                  <emma:literal>bp</emma:literal>
                </emma:interpretation>
                <emma:interpretation id="interp36" emma:lang="en-US" emma:confidence="0">
                  <emma:literal>tsp</emma:literal>
                </emma:interpretation>
                <emma:interpretation id="interp37" emma:lang="en-US" emma:confidence="0">
                  <emma:literal>bf</emma:literal>
                </emma:interpretation>
                <emma:interpretation id="interp38" emma:lang="en-US" emma:confidence="0">
                  <emma:literal>bps</emma:literal>
                </emma:interpretation>
                <emma:interpretation id="interp39" emma:lang="en-US" emma:confidence="0">
                  <emma:literal>bys</emma:literal>
                </emma:interpretation>
              </emma:one-of>
            </emma:emma>
          </inkml:annotationXML>
          <inkml:trace contextRef="#ctx0" brushRef="#br0" timeOffset="49627.8225">2873 5317 1,'0'0'73,"0"0"31,0 0 0,19-9-50,-19 9-6,0 0-1,23 38-10,-21-15-6,10 20-8,-7 11-6,3 19-3,-4 12-7,2 9-1,-4 5-3,5 1-5,-1-4 3,2-11-1,5-15 3,1-18-2,1-16 3,-15-36-2,33 14-1,-33-14 3,29-35-6,-21 6 2,-1-4-1,-7-1 1,-3 3-3,-1 4 3,-2 2-3,0 0 2,0 0 2,1 0-1,8-2-1,1 0 0,4 0 0,2 0 1,7 7-1,4-1-1,4 8 2,2 5-2,4 8-1,2 6-2,2 11-2,3 2-1,1 8 0,-3 2 1,1 6-1,-6 0 1,-6 3 7,-10 1 2,-7-1 4,-10-3-2,-15 0 5,-6 1-3,-12-9 4,-6 0-5,-7-9-1,0-3-3,-6-11-3,-2-6-11,12 4-31,-6-6-70,11-9-8,8-1-1,6-9 0</inkml:trace>
          <inkml:trace contextRef="#ctx0" brushRef="#br0" timeOffset="58847.0301">3806 6060 41,'0'0'47,"0"0"-6,-19 5 2,19-5-4,0 0 1,0 0-2,0 0 3,0 0-8,-12 31-3,12-10-2,6 14-8,-4 0-2,5 13-7,-3 2-3,0 6-8,4 0 0,-4-2-6,3-8 0,-3-13 0,2-6 0,-6-27-2,0 0 2,0 0 1,0 0 1,10-39 0,-10 12 0,-2-5 0,0 1-1,-4 2 2,4 0 1,-6-2 0,3 6 0,-3-2 1,0 0 1,-1-2 1,1-2-2,4-3 2,-2-1 0,4 2 0,2-5-1,4 5 2,2 2-4,2 4 2,5 4 0,1 2 1,5 9-1,0 4 1,4 3-2,2 5 2,4 5-1,2 5 0,4 5 0,-2 1-2,3 7 0,-5 2 0,-2 2 2,-6 2 1,-9-2 5,-5 2-1,-11-2 6,-9 0-1,-10-4 1,-3-4-2,-10-3 1,-1-1-3,-7-5-4,1-6 0,-1-1-5,3-6-4,4 3-18,-1-6-47,3-8-39,12 10-1,-2-15-1</inkml:trace>
        </inkml:traceGroup>
        <inkml:traceGroup>
          <inkml:annotationXML>
            <emma:emma xmlns:emma="http://www.w3.org/2003/04/emma" version="1.0">
              <emma:interpretation id="{A1257BC5-CD4F-46F1-B40F-B44058051457}" emma:medium="tactile" emma:mode="ink">
                <msink:context xmlns:msink="http://schemas.microsoft.com/ink/2010/main" type="inkWord" rotatedBoundingBox="13001,6950 13394,6982 13391,7014 12999,6982"/>
              </emma:interpretation>
              <emma:one-of disjunction-type="recognition" id="oneOf8">
                <emma:interpretation id="interp40" emma:lang="en-US" emma:confidence="0">
                  <emma:literal>_</emma:literal>
                </emma:interpretation>
                <emma:interpretation id="interp41" emma:lang="en-US" emma:confidence="0">
                  <emma:literal>-</emma:literal>
                </emma:interpretation>
                <emma:interpretation id="interp42" emma:lang="en-US" emma:confidence="0">
                  <emma:literal>•</emma:literal>
                </emma:interpretation>
                <emma:interpretation id="interp43" emma:lang="en-US" emma:confidence="0">
                  <emma:literal>.</emma:literal>
                </emma:interpretation>
                <emma:interpretation id="interp44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60722.1209">4806 6187 1,'0'0'88,"-17"23"19,17-23 2,0 0-56,0 0-12,0 0-9,0 0-8,23 4-9,-2 0-5,4-2-6,6 1-6,10 3-18,1-6-32,6 0-59,8 6 0,-6-8-4,6 4 43</inkml:trace>
        </inkml:traceGroup>
        <inkml:traceGroup>
          <inkml:annotationXML>
            <emma:emma xmlns:emma="http://www.w3.org/2003/04/emma" version="1.0">
              <emma:interpretation id="{F6507B2C-7552-4E16-9412-C3BE9911D4E9}" emma:medium="tactile" emma:mode="ink">
                <msink:context xmlns:msink="http://schemas.microsoft.com/ink/2010/main" type="inkWord" rotatedBoundingBox="13929,6509 17725,6640 17680,7964 13883,7833"/>
              </emma:interpretation>
              <emma:one-of disjunction-type="recognition" id="oneOf9">
                <emma:interpretation id="interp45" emma:lang="en-US" emma:confidence="0">
                  <emma:literal>agree</emma:literal>
                </emma:interpretation>
                <emma:interpretation id="interp46" emma:lang="en-US" emma:confidence="0">
                  <emma:literal>agreed</emma:literal>
                </emma:interpretation>
                <emma:interpretation id="interp47" emma:lang="en-US" emma:confidence="0">
                  <emma:literal>aged</emma:literal>
                </emma:interpretation>
                <emma:interpretation id="interp48" emma:lang="en-US" emma:confidence="0">
                  <emma:literal>affo</emma:literal>
                </emma:interpretation>
                <emma:interpretation id="interp49" emma:lang="en-US" emma:confidence="0">
                  <emma:literal>agued</emma:literal>
                </emma:interpretation>
              </emma:one-of>
            </emma:emma>
          </inkml:annotationXML>
          <inkml:trace contextRef="#ctx0" brushRef="#br0" timeOffset="61565.9147">6166 6114 1,'0'0'26,"17"-22"58,-17 3 3,0 19-53,8-33-15,-8 14-3,0 0-5,-6-2-1,6 21 3,-23-35 2,5 23 3,-14-1 0,1 11 3,-10 0 1,-3 12-3,-10 3-3,6 10-3,-2 4-2,7 8-3,3 5 4,11 3-8,8 1 3,13-1-4,12-5 3,9-5-4,12-8 2,10-15-3,9-10-2,1-10-1,5-11-7,0-8 4,0-4-5,-6-4 5,-7 3-4,-8 5 3,-6 2 2,-23 27 6,25-27 5,-25 27 2,0 0 2,4 19 1,-6 4 3,4 4-4,4 4-1,5 4-12,11 5-19,1-11-40,9-6-52,13 2-4,3-19-3,8 2 28</inkml:trace>
          <inkml:trace contextRef="#ctx0" brushRef="#br0" timeOffset="62565.992">7010 6083 1,'0'0'0,"21"-50"60,-13 23-31,-6 2-7,-4 1 1,0 1 0,-6 4 0,8 19 2,-31-27 1,8 25 3,-8 4 0,4 10-3,-11 5-3,3 10-2,-5 2-4,5 6-2,4 7 1,6 2-9,6-1 3,11 3-8,8-9 3,10-3-6,15-11 1,6-13-7,13-10-6,6-15-6,6-7-10,-4-16-5,6 1-11,-10-11 3,-2 4-2,-13 1 6,-8 1 8,-11 9 11,-5 4 13,-9 8 12,0 21 14,-15-27 6,15 27 8,-27-2 5,8 8 1,19-6 1,-37 35 0,18 3 0,-4 3-3,7 20-7,-5 3-5,6 17-8,5 8-2,4 15-7,8 6-2,10 3-6,3-5-3,10-9 1,2-7-4,2-17 0,0-17-6,-4-21-4,-2-14-12,-23-23-11,0 0-19,8-39-34,-24 1-21,-9 1 1,-11-13 48</inkml:trace>
          <inkml:trace contextRef="#ctx0" brushRef="#br0" timeOffset="62737.8498">6781 6709 12,'-24'-13'106,"24"13"4,-27-6-2,27 6-53,0 0-8,0 0-15,20 21-13,3-13-8,8 0-7,11 3-9,4-7-15,8 2-32,-5-2-57,-1-10-5,2 4 2,-15-10 21</inkml:trace>
          <inkml:trace contextRef="#ctx0" brushRef="#br0" timeOffset="63503.5221">7741 6106 107,'0'0'117,"0"0"3,19-12-17,8 5-62,2-11-10,19 3-13,4-8-5,12 0-9,5-1-7,-3-3-10,7 8-15,-15-8-26,5 4-61,-11 4-4,-17 1-1,-6 5 19</inkml:trace>
          <inkml:trace contextRef="#ctx0" brushRef="#br0" timeOffset="63909.7775">7777 6166 78,'0'0'117,"6"25"3,-6-25-15,23 17-55,10 4-10,-4-11-9,17 13-12,4-2-6,6 2-15,2-3-10,-4-1-12,4 4-20,-12-11-21,0 3-57,-9 2 2,-14-7-1,-23-10 59</inkml:trace>
          <inkml:trace contextRef="#ctx0" brushRef="#br0" timeOffset="64300.4229">7664 6472 19,'0'0'111,"0"0"5,0 0 3,0 0-56,7 23-15,-7-23-8,48 12-12,-15-1-8,15 3-5,1-1-7,10 3-6,7 3-10,-4-7-13,7 13-29,-15-8-51,-2-3-24,-4 3 3,-11-9-4</inkml:trace>
          <inkml:trace contextRef="#ctx0" brushRef="#br0" timeOffset="64878.5955">9435 6372 1,'18'-12'49,"-9"-17"39,-9 29 1,27-44-48,-23 13-13,2 2 1,-10-3-8,0 5 2,-13-4-5,-6 4 0,-10-6 0,-6 10 0,-11 0 2,-2 13-2,-11 4-1,1 16 0,-2 11 1,6 20-4,4 9 1,12 13-5,13 3 1,18 5-5,16-7 1,20-1-5,14-16 0,15-13 0,13-14-2,7-18-3,-1-10-3,-4-15-5,-7-6-5,-12-17-9,-4 7-36,-17-5-61,-17-3-1,-12 9 1,-12-5 12</inkml:trace>
        </inkml:traceGroup>
      </inkml:traceGroup>
    </inkml:traceGroup>
  </inkml:traceGroup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34:47.908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5ABA0B7D-FE81-48DF-81A0-53D049E52CA3}" emma:medium="tactile" emma:mode="ink">
          <msink:context xmlns:msink="http://schemas.microsoft.com/ink/2010/main" type="inkDrawing" rotatedBoundingBox="24734,6523 32959,6556 32954,7948 24728,7915" shapeName="Other"/>
        </emma:interpretation>
      </emma:emma>
    </inkml:annotationXML>
    <inkml:trace contextRef="#ctx0" brushRef="#br0">22625 6504 48,'0'0'92,"0"0"-15,0 0-8,0 0-5,4 18-9,-4-18-8,2 25-8,-2-25-8,11 46-8,-7-17-7,6 4-4,-3 0-6,3 3-4,-2-1-7,-3-4-9,1-2-11,-6-29-24,-11 32-63,11-32-4,0 0 1,-22 18 0</inkml:trace>
    <inkml:trace contextRef="#ctx0" brushRef="#br1" timeOffset="10765.1587">25659 5672 1,'8'-49'46,"-8"30"39,-12-10 3,-7 4-44,-6 6 2,-10-2-6,-3 11-3,-14-2-4,0 14-3,-10 2-6,-4 17-2,-9 4-6,2 14-2,-4 9-5,2 12 0,3 13 0,5 12-5,11 2 3,14 9-4,20-1 1,20 1-2,16-11 2,26-10-4,18-21-1,19-17 2,10-18-2,8-19 0,5-21 0,-4-12 0,-5-13 0,-14-10 0,-15 0 0,-16-6-1,-15-3-6,-12 1 0,-17 6-9,-12 0-5,-5 14-14,-14-2-17,0 15-60,-2 14 1,-5 7 5,3 14 16</inkml:trace>
    <inkml:trace contextRef="#ctx0" brushRef="#br1" timeOffset="11155.8138">25247 6287 134,'7'-24'117,"-7"24"-1,8-21 0,-8 21-75,0 0-6,31 0-11,-31 0-7,29 21-4,-8-3-7,4 9-1,8 9-4,2 1-4,5 9-11,-7-7-16,9 11-39,-7-6-53,-6-9 0,-4-4-2,-25-31 1</inkml:trace>
    <inkml:trace contextRef="#ctx0" brushRef="#br1" timeOffset="12077.7233">26058 6034 79,'-19'29'102,"9"-8"4,-5 0-3,-8-1-62,11 14-6,-7-5-8,13 4-4,2 2-5,8 1-2,4-1-2,11-2-2,4-4-3,12-2-2,2-4-4,7-6-4,2-1-7,-5-9-8,5 1-14,-11-8-20,3 0-66,-9 2-2,-8-4-2,-21 2 4</inkml:trace>
    <inkml:trace contextRef="#ctx0" brushRef="#br1" timeOffset="11718.329">26022 5961 133,'21'-6'100,"-21"6"3,44-27-45,-7 19-28,-4-5-12,13 5-10,0 6-18,-3-2-27,-1 2-62,0 10-5,-13-8 3,2 10 3</inkml:trace>
    <inkml:trace contextRef="#ctx0" brushRef="#br1" timeOffset="13030.8945">25075 5824 9,'25'-14'80,"-25"14"6,0 0-30,0 0-4,0 0-4,21-11-1,-21 11-4,0 0-4,-7 19-6,7-19-3,-6 33-7,2-6-3,-6 6-1,3 11-7,-1 6 1,6 10-7,0 11 2,6 4-8,4 6-2,3-2-11,7 2-18,-5-17-30,1-2-58,3-12-3,-4-21 0,-13-29-2</inkml:trace>
    <inkml:trace contextRef="#ctx0" brushRef="#br1" timeOffset="13984.0657">26546 6096 84,'0'0'101,"0"0"-3,23 19 4,-23-19-71,29 15-3,-6-1-9,0-1-4,8 5-8,2 1-8,0 2-7,5 2-18,-7-5-23,-2-1-57,0 2 2,-10-9-4,-1 5 26</inkml:trace>
    <inkml:trace contextRef="#ctx0" brushRef="#br1" timeOffset="14187.2006">26658 6389 97,'0'0'109,"0"0"-2,4-29 0,11 10-71,-3-10-12,15 2-14,-2-4-18,2-2-21,4 6-36,-2 0-39,-4 2-3,0 8-1</inkml:trace>
    <inkml:trace contextRef="#ctx0" brushRef="#br1" timeOffset="19937.4858">27178 6479 5,'0'0'96,"0"0"4,6-21 3,-6 21-47,0 0-3,0 0-7,-17 23-9,17-23-7,-16 33-10,3-10-9,1 4-11,1 8-19,-10-8-26,13 2-65,-6-4-5,14-25-2,-25 23 0</inkml:trace>
    <inkml:trace contextRef="#ctx0" brushRef="#br1" timeOffset="20234.3764">27489 6148 61,'0'0'104,"0"0"-5,0 0 2,8 27-56,-8-27-31,36 36-18,-5-11-51,4 4-42,-4-9-6,9 5 2</inkml:trace>
    <inkml:trace contextRef="#ctx0" brushRef="#br1" timeOffset="20500.0137">27795 6092 70,'25'-4'109,"-25"4"-1,10 21 4,-4 2-69,-10 0-9,2 14-7,-11 0-18,1 3-12,-3 10-20,-7-9-31,1 1-55,8 3-1,-3-11-3,7-3 14</inkml:trace>
    <inkml:trace contextRef="#ctx0" brushRef="#br1" timeOffset="21250.0514">28206 5932 1,'23'-14'0,"16"12"28,-12-15 23,9 9-47,-3 1-2,0 1 1,-4 2 3,-2 4 5,-8 2 4,-19-2 6,23 10 5,-23-10 3,2 25 2,-2-25-1,-4 42-5,0-19 0,6 6-9,-2 0-1,8 4-8,0 0-1,5 3-7,1-5 0,3 2-2,2-4-2,-3-4 0,3 0 1,-5-2 3,1-4 2,-3-1 6,-12-18 2,15 30 3,-15-30 2,4 29 3,-4-29 3,-10 27 3,10-27 1,-31 25 1,2-17 0,2 6 1,-15-7-1,7 3-3,-7-8-4,5 4-5,-3-4-5,7-2-9,6 2-17,0-10-35,27 8-69,-29-8-2,29 8-1,0 0-2</inkml:trace>
    <inkml:trace contextRef="#ctx0" brushRef="#br1" timeOffset="21957.3874">29120 5984 122,'0'0'108,"21"0"-4,-2-8 0,6-7-78,10 9-6,4-4-18,7-1-11,6 7-15,-12-4-24,3 6-53,-3 6-5,-15-4 1,-3 10 13</inkml:trace>
    <inkml:trace contextRef="#ctx0" brushRef="#br1" timeOffset="22316.7811">29178 6032 115,'0'0'112,"0"0"4,19 10-2,-19-10-70,10 31-13,-16-12-6,6 10-8,-10 0-6,-1 9-2,-3-5-1,4 2 0,-1-4 0,7 1 0,4-5 0,8 0-1,9-9-1,8-1-2,8-7-3,7-1-2,1-5-5,-1-6-6,7 6-14,-13-14-33,3 7-67,-10-1 0,-4 2-1,-23 2 0</inkml:trace>
    <inkml:trace contextRef="#ctx0" brushRef="#br1" timeOffset="22910.5617">29862 6076 84,'-10'-21'107,"10"21"0,24-15 0,-24 15-70,46-12-2,-19 3-13,9 7-8,-3 0-2,0 6-6,-4 1 4,-2 5-3,-8-2 4,-19-8-3,21 31 1,-19-8-1,-15-4 1,-1 4 2,-13 0-2,0 4-1,-9 2-1,3 2 0,0-2-1,2 4 1,6-4 0,8 1 0,7-3-3,14-5 1,-4-22-3,33 29 0,-2-20-1,7-7-2,5 0-6,-1-8-8,6 4-16,-13-13-29,7 7-67,-15-1 0,-3 1-3,-24 8 2</inkml:trace>
    <inkml:trace contextRef="#ctx0" brushRef="#br1" timeOffset="23191.8251">29903 6298 187,'0'0'128,"0"0"2,0 0-11,0 0-75,30-4-14,-10-5-15,9 7-6,5-4-7,-1-2-11,4 8-19,-12-15-39,4 9-60,-2-2 0,-2-1-3,-4 1 2</inkml:trace>
    <inkml:trace contextRef="#ctx0" brushRef="#br1" timeOffset="23863.7311">30460 6059 139,'0'0'117,"0"0"4,36-19-1,-36 19-76,56-16-11,-23 3-15,11 5 0,-5-3-13,1 3 3,-5-2-8,-6 4 3,-2-1-1,-6 5 2,-21 2 2,25 0 0,-25 0 2,0 0-5,8 23 5,-8-4-7,-6 2 4,2 8-8,-3 6 2,1 4-8,0 5 1,-2 0-5,8 1-4,-7-5 0,12 1-1,-10-7 1,12-1 0,-7-8 4,4-2 5,-2-5 4,-2-18 5,-2 29 3,2-29 3,-15 23 2,15-23-1,-27 25 1,27-25-2,-29 23 1,29-23 0,-33 25 2,12-15-1,2-1 3,-6-5 1,-2 4 2,-8-6 1,0 5-1,-9-3-2,7 2-3,-3-2-4,7 0-9,8 9-23,-2-5-105,27-8-3,0 0-4,0 0-3</inkml:trace>
  </inkml:traceGroup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32:50.706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2C9543B-4D64-4053-9702-115A05E6B94B}" emma:medium="tactile" emma:mode="ink">
          <msink:context xmlns:msink="http://schemas.microsoft.com/ink/2010/main" type="writingRegion" rotatedBoundingBox="1273,983 27066,919 27094,12414 1302,12478"/>
        </emma:interpretation>
      </emma:emma>
    </inkml:annotationXML>
    <inkml:traceGroup>
      <inkml:annotationXML>
        <emma:emma xmlns:emma="http://www.w3.org/2003/04/emma" version="1.0">
          <emma:interpretation id="{3836A463-F9BF-483D-B73F-38313C00BD77}" emma:medium="tactile" emma:mode="ink">
            <msink:context xmlns:msink="http://schemas.microsoft.com/ink/2010/main" type="paragraph" rotatedBoundingBox="2092,1008 13754,818 13766,1612 2105,18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270128A-3D47-4970-AF4C-1A2B91F57136}" emma:medium="tactile" emma:mode="ink">
              <msink:context xmlns:msink="http://schemas.microsoft.com/ink/2010/main" type="line" rotatedBoundingBox="2092,1008 13754,818 13766,1612 2105,1802"/>
            </emma:interpretation>
          </emma:emma>
        </inkml:annotationXML>
        <inkml:traceGroup>
          <inkml:annotationXML>
            <emma:emma xmlns:emma="http://www.w3.org/2003/04/emma" version="1.0">
              <emma:interpretation id="{A54F4CFD-9DBB-4FC1-AF41-1C565248BF03}" emma:medium="tactile" emma:mode="ink">
                <msink:context xmlns:msink="http://schemas.microsoft.com/ink/2010/main" type="inkWord" rotatedBoundingBox="2092,1008 9654,885 9667,1679 2105,1802"/>
              </emma:interpretation>
              <emma:one-of disjunction-type="recognition" id="oneOf0">
                <emma:interpretation id="interp0" emma:lang="en-US" emma:confidence="1">
                  <emma:literal>Multivariate</emma:literal>
                </emma:interpretation>
                <emma:interpretation id="interp1" emma:lang="en-US" emma:confidence="0">
                  <emma:literal>•Multivariate</emma:literal>
                </emma:interpretation>
                <emma:interpretation id="interp2" emma:lang="en-US" emma:confidence="0">
                  <emma:literal>Multivalent</emma:literal>
                </emma:interpretation>
                <emma:interpretation id="interp3" emma:lang="en-US" emma:confidence="0">
                  <emma:literal>Multivarerate</emma:literal>
                </emma:interpretation>
              </emma:one-of>
            </emma:emma>
          </inkml:annotationXML>
          <inkml:trace contextRef="#ctx0" brushRef="#br0">3207 229 99,'0'27'105,"2"8"0,4 9-5,7 10-70,-1-4-11,9 4-7,4-6-8,4-11-1,2-14-3,2-17 3,-1-18 0,-1-15 3,-4-17-1,2-8-1,-10-8-6,-5-3 4,-1 7-9,-9 4-6,4 19-14,-10 0-22,2 33-55,-4-21-2,4 21 5,-6 23 11</inkml:trace>
          <inkml:trace contextRef="#ctx0" brushRef="#br0" timeOffset="1031.2836">4013 437 54,'4'-25'92,"-12"-2"-1,2 2 2,-5 6-64,-9-6-2,20 25-4,-42-25-5,17 23-3,-8 4 1,4 13-2,-4 1-2,3 9-5,3 6-1,7 3-3,5 1-1,11-2 0,8-6-2,9-6 1,5-11-3,9-10 3,7-10-5,1-9 0,2-8-2,-1-6 1,-1 2-1,-8 0 1,-2 4 1,-11 6 1,-14 21 4,11-19 1,-11 19 4,-15 19-1,3 2 0,-1 6-1,3 4 1,8 4-2,6-4-3,8-4 1,11-6-2,6-12 1,9-9-1,5-13 1,3-10-1,0-10-2,-3-9 1,-1-1-3,-5-1-2,-7-2 3,-6 9-3,-7 4 4,-7 10-1,-10 23 6,3-21 2,-3 21-1,0 0 5,-25 33-5,14-12 4,7 2-4,0 0 2,6 0-3,4-5-4,-6-18 2,38 21-2,-11-19-2,8-4-2,0-6-2,5-5 0,-3-3-4,3-1 4,-7-6-1,-4 9 3,-10-5 4,-19 19-2,22-25 11,-22 25 2,0 0 5,-22 2-3,22-2 3,-40 31-1,21-1-2,-3-6 5,5 10-9,2-5-2,11 2-3,4-4 1,9-2-2,-9-25 0,41 29-2,-12-27-1,9-8-1,5-7 1,3-10-3,0-4 1,-1-4 0,-3 2 0,-9-2 3,-4 4 3,-6 8 4,-23 19 3,19-18 3,-19 18 3,0 0 1,-13 35 0,13-4-2,-6 0-3,6 7-3,8-3-3,9 0-6,12-1-12,0-14-21,19 3-43,-4-21-43,8-6-4,-3-15 0,-1-10-3</inkml:trace>
          <inkml:trace contextRef="#ctx0" brushRef="#br0" timeOffset="1171.9182">5426-56 119,'-23'-12'109,"0"6"-1,23 6-18,-33 10-81,33-10-98,-2 27-14,2-27-6,21 29-5</inkml:trace>
          <inkml:trace contextRef="#ctx0" brushRef="#br0" timeOffset="1875.0783">5979 358 13,'0'-23'78,"0"23"4,-2-46-4,-11 21-56,3 2 0,-11 3-6,-2 5 5,-14 0-2,-1 15 7,-14 0 3,7 19-2,-9-4-2,8 16-1,0-2-2,11 8-9,12-3 2,13-1-10,14-6-3,10-6-2,18-11-2,7-8-2,9-12 1,4-7-3,2-6 0,0-8 0,-4-2 3,-7-2 1,-14 5 0,-6 3 7,-10 7-3,-13 20 9,-2-19 0,2 19 2,-23 19-2,12 8 0,1 0 2,6 8-9,8 4-3,6-5-15,22 5-20,-3-20-25,20-5-58,8-11 3,9-16-5,5-14 0</inkml:trace>
          <inkml:trace contextRef="#ctx0" brushRef="#br0" timeOffset="2328.2263">6386 173 165,'0'0'119,"2"-19"1,27 5-7,17 3-84,4-5-16,10-5-21,15 4-28,-11-4-76,5 3-2,-5 1-5,-4 5 3</inkml:trace>
          <inkml:trace contextRef="#ctx0" brushRef="#br0" timeOffset="2140.712">6677-64 154,'-21'2'108,"21"-2"2,-19 27-40,13 4-30,-11 2-6,11 13-10,-6 0-1,8 10-11,-1-4 3,8 2-9,5-4 3,6-7-10,9-9 0,4-12-11,13-5-15,-9-19-21,10 0-71,-5-13 0,-9-3-4,-6-7 5</inkml:trace>
          <inkml:trace contextRef="#ctx0" brushRef="#br0" timeOffset="2687.6155">7121 476 91,'25'-10'99,"13"-7"-4,-1-14 0,11-9-78,-2-7-16,1-5-11,-3-4 3,-7 4-8,-5 2 10,-7 6-1,-11 7 12,-14 6 6,0 31 14,-27-27 5,4 33 3,-18-2 3,5 23 1,-18 4 1,15 21-10,-7 0-1,15 12-12,4-1 1,19 1-10,10-6 3,16-8-13,20-10-6,5-19-20,26-1-67,-5-22-34,9-6-3,-2-13 0</inkml:trace>
          <inkml:trace contextRef="#ctx0" brushRef="#br0" timeOffset="-2468.8861">76 9 44,'0'0'99,"0"0"8,0 0-7,-8 52-56,-3-17-2,5 22-14,-7 1-5,5 15-11,-2 2-1,1 2-8,5-8 1,-2-7-11,6-8-1,-2-18-3,4-9-1,-2-27-2,0 0-3,8-38-5,1-1 4,-5-18-1,4-5 2,-2-9 3,1 4-3,1 1 7,-2 3 2,-2 5 10,-2 10-2,0 8 11,-4 7-1,2 12 5,-4 1 3,4 20 1,0 0-1,0 0-1,0 0 1,-2 39-4,2-8 4,6 9-9,-1 2 5,5 5-9,0-1 5,3 0-8,6-6 2,1-7-4,7-12-4,4-13 1,5-12-1,-1-13 1,9-8-7,-1-12 4,3-5-4,-4-6 5,-1 5-4,-3-1 7,-5 8-5,-4 5 5,-6 10 1,-5 7 3,-18 14-1,30-4 2,-30 4 1,0 0 1,20 27 1,-16-9 4,-6 5 7,2 13-6,-6-1 7,2 13-9,-4 0 6,1 10-9,-1 5 2,0-1-11,6-1-11,-4-13-15,14 4-24,-8-19-62,8-8 0,-8-25-2,23 8 0</inkml:trace>
          <inkml:trace contextRef="#ctx0" brushRef="#br0" timeOffset="-2109.493">919 369 118,'-6'46'106,"-2"2"2,4-4-22,8 10-57,-2-10-8,8-3-9,9-10-7,2-12-3,8-17 0,2-12-2,0-15 2,2-13-3,-1-7 2,-5-7-1,-7-5 1,-3 5-3,-9 4-7,-6 5-11,1 15-23,-12 8-60,9 20-3,-21-23-1,21 23 6</inkml:trace>
          <inkml:trace contextRef="#ctx0" brushRef="#br0" timeOffset="-1453.2111">1559 642 1,'19'-27'18,"18"-2"53,-5-19-2,13-8-45,-3-7-11,-3-6-2,3-1 2,-7-5-1,-4 8 3,-10 7 1,-2 8 9,-13 8 0,0 17 6,-14 2 1,8 25 3,-33 4-3,8 21 0,-13 8-4,5 21-1,-12 3 0,7 18-6,-3-3 0,7 12-7,9-3 0,15-2-5,12-12 1,15-11-7,16-12-8,11-19-6,20-9-22,-6-32-38,19-5-52,-2-17-4,0-1-2,-7-9 2</inkml:trace>
          <inkml:trace contextRef="#ctx0" brushRef="#br0" timeOffset="-1000.056">2193 359 188,'-27'2'120,"27"-2"4,21 6-8,-21-6-90,50-6-15,-7 2-14,5-9-26,12 7-49,-4-9-39,-4 1-5,0-1 0</inkml:trace>
          <inkml:trace contextRef="#ctx0" brushRef="#br0" timeOffset="-1187.5781">2307 171 92,'0'0'117,"-14"21"2,10 2-3,2 19-69,-7-3-11,13 18-13,-4 1-12,5 4-15,7 5-24,-4-13-27,7-2-61,4-14-2,1-15 0,-1-13-1</inkml:trace>
          <inkml:trace contextRef="#ctx0" brushRef="#br0" timeOffset="-828.1717">2777 277 177,'-2'29'119,"8"10"-13,-4 3-27,13 3-150,3 3-27,3-8-15,6-7 1</inkml:trace>
          <inkml:trace contextRef="#ctx0" brushRef="#br0" timeOffset="-671.9158">2935 65 155,'-23'-11'113,"23"11"-24,-29 0-33,29 0-148,0 0-13,-6 32-5,6-32 5</inkml:trace>
        </inkml:traceGroup>
        <inkml:traceGroup>
          <inkml:annotationXML>
            <emma:emma xmlns:emma="http://www.w3.org/2003/04/emma" version="1.0">
              <emma:interpretation id="{231DE884-180F-4AD0-923C-0518D1F37F50}" emma:medium="tactile" emma:mode="ink">
                <msink:context xmlns:msink="http://schemas.microsoft.com/ink/2010/main" type="inkWord" rotatedBoundingBox="11077,985 13756,941 13765,1497 11086,1541"/>
              </emma:interpretation>
              <emma:one-of disjunction-type="recognition" id="oneOf1">
                <emma:interpretation id="interp4" emma:lang="en-US" emma:confidence="1">
                  <emma:literal>case</emma:literal>
                </emma:interpretation>
                <emma:interpretation id="interp5" emma:lang="en-US" emma:confidence="0">
                  <emma:literal>care</emma:literal>
                </emma:interpretation>
                <emma:interpretation id="interp6" emma:lang="en-US" emma:confidence="0">
                  <emma:literal>Case</emma:literal>
                </emma:interpretation>
                <emma:interpretation id="interp7" emma:lang="en-US" emma:confidence="0">
                  <emma:literal>cease</emma:literal>
                </emma:interpretation>
                <emma:interpretation id="interp8" emma:lang="en-US" emma:confidence="0">
                  <emma:literal>chase</emma:literal>
                </emma:interpretation>
              </emma:one-of>
            </emma:emma>
          </inkml:annotationXML>
          <inkml:trace contextRef="#ctx0" brushRef="#br0" timeOffset="4734.5952">9471 19 39,'-14'-31'85,"14"31"-1,-23-25-10,0 8-34,23 17 2,-48-14-6,17 18-4,-15-2-2,5 17-3,-13 1-4,6 14-4,-2 5-1,4 9-10,9 0 4,14 4-8,13-5 3,16 1-6,19-8 4,17-5-12,16-10-6,10-15-15,22 3-33,1-17-50,5-7-5,-3-9 0,-6-5-2</inkml:trace>
          <inkml:trace contextRef="#ctx0" brushRef="#br0" timeOffset="5797.143">10184 177 8,'10'-19'85,"-8"-8"2,3 4 1,-10 5-48,-5-7-16,10 25 5,-31-34-8,6 28 2,-12 4-4,-3 13 2,-10 5-4,0 13-2,0 2 2,5 9-11,5-1 5,13 3-10,13-5 6,14-1-12,14-11 5,13-9-8,13-7-2,5-16-3,9-3-5,-2-17 0,2 0-6,-8-11 7,-4 3-1,-11-4 12,-10 8 0,-9 6 11,-12 6 0,0 19 8,-19 0 0,3 19-1,-7 3 2,4 14-8,3 1 3,5 5-7,9-5 5,13-2-8,7-10 6,13-12-10,15-9-2,6-12 0,8-9-4,3-16 1,3-7-5,-8-7 7,3 1-7,-12 0 12,-9 3-1,-11 5 10,-8 3-2,-7 14 8,-14 21-1,4-25 1,-4 25 1,0 0 0,-20 6-1,20-6-5,2 38 0,6-11-4,9 8 3,6 5-10,10 1 6,4 3-9,7-1 5,-3-1-5,1-3 7,-9 1-7,-6-11 4,-12-4 2,-13-6-2,-2-19 5,-40 22-2,7-17 1,-8-7 2,-3-3 3,-2-5 2,9 2 2,4-5 3,14 3-2,19 10 0,-4-21 1,22 9-4,20 1-3,12-1-3,12-3-6,9 3-2,6-7 3,4-2-6,-5-6 6,1 0-5,-10-6 9,-9 2-4,-8 0 11,-13-3-4,-8 5 4,-14-2 2,-9 10 1,-20 3 2,-5 9-1,-14 3 1,-5 14 0,-8 5 0,1 12 0,-1 6 1,9 8-6,8 3 2,12 4-6,17-3 4,14-3-10,18-3 2,9-8-16,22-2-25,-3-14-85,13-5-3,-1-12-2,5-2-4</inkml:trace>
        </inkml:traceGroup>
      </inkml:traceGroup>
    </inkml:traceGroup>
    <inkml:traceGroup>
      <inkml:annotationXML>
        <emma:emma xmlns:emma="http://www.w3.org/2003/04/emma" version="1.0">
          <emma:interpretation id="{C23BD3C3-3239-492B-B465-E1F572565DDD}" emma:medium="tactile" emma:mode="ink">
            <msink:context xmlns:msink="http://schemas.microsoft.com/ink/2010/main" type="paragraph" rotatedBoundingBox="1774,2779 22427,1638 22608,4904 1954,604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595AFAB-A721-46C6-BAB0-421CD8C9AB8C}" emma:medium="tactile" emma:mode="ink">
              <msink:context xmlns:msink="http://schemas.microsoft.com/ink/2010/main" type="inkBullet" rotatedBoundingBox="1821,3630 2396,3599 2400,3659 1824,3691"/>
            </emma:interpretation>
            <emma:one-of disjunction-type="recognition" id="oneOf2">
              <emma:interpretation id="interp9" emma:lang="en-US" emma:confidence="0">
                <emma:literal>~</emma:literal>
              </emma:interpretation>
              <emma:interpretation id="interp10" emma:lang="en-US" emma:confidence="0">
                <emma:literal>_</emma:literal>
              </emma:interpretation>
              <emma:interpretation id="interp11" emma:lang="en-US" emma:confidence="0">
                <emma:literal>-</emma:literal>
              </emma:interpretation>
              <emma:interpretation id="interp12" emma:lang="en-US" emma:confidence="0">
                <emma:literal>•</emma:literal>
              </emma:interpretation>
              <emma:interpretation id="interp13" emma:lang="en-US" emma:confidence="0">
                <emma:literal>.</emma:literal>
              </emma:interpretation>
            </emma:one-of>
          </emma:emma>
        </inkml:annotationXML>
        <inkml:trace contextRef="#ctx0" brushRef="#br0" timeOffset="29176.8905">-257 2643 42,'0'0'109,"0"0"5,-24-12-1,24 12-51,0 0-17,0 0-3,0 0-12,0 0-6,0 0-7,12-19-2,7 17-6,6-2 0,6 4-4,4-2-1,9 4-2,1-2 0,3 4-1,2-2-1,0 0 2,-4 0-3,-7-4 0,-4 2-2,-5-4-2,-6 2-6,-24 2-10,34-11-15,-34 11-34,6-24-53,-6 24 2,0-21-6,0 21 5</inkml:trace>
      </inkml:traceGroup>
      <inkml:traceGroup>
        <inkml:annotationXML>
          <emma:emma xmlns:emma="http://www.w3.org/2003/04/emma" version="1.0">
            <emma:interpretation id="{4BBA558F-C5CC-4F64-8DE7-25C244073C49}" emma:medium="tactile" emma:mode="ink">
              <msink:context xmlns:msink="http://schemas.microsoft.com/ink/2010/main" type="line" rotatedBoundingBox="4466,2630 22427,1638 22524,3378 4562,4370"/>
            </emma:interpretation>
          </emma:emma>
        </inkml:annotationXML>
        <inkml:traceGroup>
          <inkml:annotationXML>
            <emma:emma xmlns:emma="http://www.w3.org/2003/04/emma" version="1.0">
              <emma:interpretation id="{EE1B293C-DFCF-42AC-BB2A-4F16BE1979C5}" emma:medium="tactile" emma:mode="ink">
                <msink:context xmlns:msink="http://schemas.microsoft.com/ink/2010/main" type="inkWord" rotatedBoundingBox="4466,2630 22427,1638 22524,3378 4562,4370"/>
              </emma:interpretation>
              <emma:one-of disjunction-type="recognition" id="oneOf3">
                <emma:interpretation id="interp14" emma:lang="en-US" emma:confidence="0">
                  <emma:literal>y^Z^+2?+xyz+z+x3+y2</emma:literal>
                </emma:interpretation>
                <emma:interpretation id="interp15" emma:lang="en-US" emma:confidence="0">
                  <emma:literal>y^Z^+2?+xyz+z+x3+yz</emma:literal>
                </emma:interpretation>
                <emma:interpretation id="interp16" emma:lang="en-US" emma:confidence="0">
                  <emma:literal>y^Z^+2_z+xyz+z+x3+y2</emma:literal>
                </emma:interpretation>
                <emma:interpretation id="interp17" emma:lang="en-US" emma:confidence="0">
                  <emma:literal>y^Z^+2_z+xyz+z+x3+yz</emma:literal>
                </emma:interpretation>
                <emma:interpretation id="interp18" emma:lang="en-US" emma:confidence="0">
                  <emma:literal>y^Z^+2_z+xyz+z+x3+yZ</emma:literal>
                </emma:interpretation>
              </emma:one-of>
            </emma:emma>
          </inkml:annotationXML>
          <inkml:trace contextRef="#ctx0" brushRef="#br0" timeOffset="57129.8256">9650 1671 1,'0'0'75,"0"-23"19,0 23 3,0 0-48,0 0-8,0 0-6,0 0-11,6 25-4,-6-25-4,-2 31-2,2-31-5,2 27 0,-2-27 0,6 21-4,-6-21 0,0 0-1,0 0 1,19 12-3,-19-12 3,0 0 0,0 0-1,19-4 4,-19 4-4,0 0 2,0 0-2,0 0 1,0 0-2,0 0 0,0 0 0,0 0-1,0 0 2,0 0 0,0 0 1,0 0-1,0 0 2,8 21-1,-8-21-1,31 27 0,-4 0-2,7 6 1,7 9-3,7 3 2,2 3-3,4 2 1,-2 0-6,-4-8-6,-3-1-14,-14-20-23,3 0-68,-16-11-8,-18-10 3,0 0-3</inkml:trace>
          <inkml:trace contextRef="#ctx0" brushRef="#br0" timeOffset="57364.2113">9737 2253 106,'11'-36'111,"9"3"-4,7-9-9,2-16-72,15 2-5,4-8-17,4-3-15,4 7-19,-8-4-34,-3 10-42,1 10 1,-8 2-4</inkml:trace>
          <inkml:trace contextRef="#ctx0" brushRef="#br0" timeOffset="58051.7472">10516 1569 37,'0'0'104,"0"0"4,0 0 2,2 23-53,3 6-13,-7-2-12,10 12-9,-2 3-11,7 2-4,3-3-5,5-3-3,6-9-5,2-13-1,8-9-4,-5-18-3,5-5-3,-10-16-1,4 1 2,-10-4 0,-4 2 4,-7-3 2,-8 9 6,-2 6 4,0 21 6,-12-24 1,12 24 1,-21-5 3,21 5 0,0 0 0,-23 27 1,23-8-1,0-19-3,10 40 0,5-18-1,8 10-2,4 9-1,10 7-1,5 12-4,5 5 0,3 5-1,-4 5 1,0 8 4,-9 2-2,-8-8 5,-8-2-1,-11-11 3,-10 1-1,-12-17 3,-7-7-3,-10-16-1,-4-14-1,-7-18-1,-1-20 1,-1-16-7,3-18 2,8-9-3,6-7 0,8 0-8,7-10-14,18 18-33,5-1-68,5 7 2,9 5-1,2 8-1</inkml:trace>
          <inkml:trace contextRef="#ctx0" brushRef="#br0" timeOffset="58676.777">11437 1428 122,'0'0'113,"25"-7"2,-25 7-26,0 0-45,25 0-8,-25 0-6,20 3-8,-20-3-2,0 0-9,19 4-1,-19-4-6,0 0 0,0 0 0,0 0-3,0 0 2,0 0-1,19-2 5,-19 2-5,0 0 5,27-9-5,-27 9 5,33 0-6,-10 4-4,2 1 3,4 1-3,2 2 3,-2 3-4,0-1 4,-4 9-5,-6-3 4,-7 7 0,-7 4 0,-10 4 1,-7 5-2,-7 5 2,-6 3-2,-4-1 5,0 1-3,0 4 3,2-7-1,6 3 1,7-7 0,5-3 1,9-7-2,11 0 1,5-9 0,9-5-2,11-3-2,3-6-3,9-4-4,0-6-9,6 6-12,-15-19-22,15 15-47,-21-8-32,-3-1 2,-30 13 2</inkml:trace>
          <inkml:trace contextRef="#ctx0" brushRef="#br0" timeOffset="58895.5396">11524 1717 224,'0'0'127,"0"0"2,19-11-48,-1 3-45,22 12-11,-1-6-14,9 2-10,6 4-16,-6-12-34,8 6-77,-6-5-3,2-1-1,-11-2-1</inkml:trace>
          <inkml:trace contextRef="#ctx0" brushRef="#br0" timeOffset="59458.0716">12542 1858 120,'0'0'123,"0"0"-1,0 0-3,25-2-79,-25 2-12,48 14-8,-15-12-13,9 3-8,3-5-10,5-9-14,13 11-23,-14-16-61,1-3-9,-4 0-2,-9 1 2</inkml:trace>
          <inkml:trace contextRef="#ctx0" brushRef="#br0" timeOffset="59727.7355">12779 1517 147,'0'0'125,"-10"35"1,5-6-4,-1 5-83,8 20-7,-4 6-17,4 11-12,5 12-18,-3-11-27,10 5-81,-3-8-2,3-13-1,3-10-3</inkml:trace>
          <inkml:trace contextRef="#ctx0" brushRef="#br0" timeOffset="37934.0909">2415 2099 7,'0'0'91,"0"0"-5,0 0 3,-6 33-57,2 2-2,0 7-13,4 4-7,0-3-1,4-1-10,6-5 4,3-10-6,6-10 0,1-13-1,5-12 1,-2-9 0,6-10-5,-4-6 6,2-2-5,-4-5 5,0 7-1,-4 4 3,-5 6 2,-14 23 3,21-25 3,-21 25-1,0 0 3,14 33-2,-12-10 2,5 8 0,3 4-3,9 7-2,6 8 3,8 6-7,9 6 1,3 7-4,5 8 0,2 2-1,-8 6 4,-3 0 4,-12-4-1,-8-2 10,-17-10 1,-6-5 6,-14-18 0,-5-9 0,-10-22-3,-1-15-7,-5-21-3,-2-21-9,-1-14-6,-4-19-18,13 3-20,-2-11-64,10-5-2,11 3-3,3-2-3</inkml:trace>
          <inkml:trace contextRef="#ctx0" brushRef="#br0" timeOffset="38277.8728">3068 1818 113,'25'-33'106,"-7"16"0,-18 17-6,32-27-65,-7 25-1,-25 2-14,37-2-4,-37 2-5,19 23-3,-19-4-2,-7 8-2,-5 8-3,-5 3 1,-3 3 1,1 1-1,2-3 1,7 1 1,8-3-2,10-4-1,11-8-8,6-10-15,18 1-44,3-14-49,4-6-2,0-6-2,-5-5-2</inkml:trace>
          <inkml:trace contextRef="#ctx0" brushRef="#br0" timeOffset="52426.4796">3994 2061 1,'-18'7'9,"18"-7"72,-19-5 4,19 5-45,-23-8 5,23 8 5,0 0-1,0 0-1,-21-19-4,21 19-8,0 0-8,23-8-8,-4-2-8,12 1-4,7-3-4,9 2-1,-1 1-3,4 3 2,-6 8-2,-5 11 1,-12 9 0,-8 12 0,-13 9-1,-10 9 0,-11 4-2,-10 3 1,-6 5 3,-4-2-1,0-6 1,-1-4-4,5-2 5,4-10-3,10-5 4,9-6-4,10-10 0,-2-19 0,35 23-5,-5-23-1,9 0-14,1-11-17,7 3-62,-3-5-13,-7-1-6,-3 1 4</inkml:trace>
          <inkml:trace contextRef="#ctx0" brushRef="#br0" timeOffset="52676.4854">3951 2352 132,'0'0'117,"0"0"-3,25-4-2,-4-2-84,18 8-5,3-6-15,5-2-19,5 4-27,-4-5-75,-2-3 0,-5 0-3,-5-7-2</inkml:trace>
          <inkml:trace contextRef="#ctx0" brushRef="#br0" timeOffset="53098.3755">4393 1581 149,'0'0'122,"42"-20"-6,-17 7 3,14 7-85,-10-6-7,9 7-14,-7-1-4,0 8-2,-6 2-4,-25-4 0,27 23-3,-25-4 2,-6 6-2,-6 4 1,-5 4-2,-8 3 3,5 1-2,-5 0 1,8-3 0,3-1-1,8-2 0,6-4-1,8-6 0,9-7-7,8 1-15,2-17-45,8 2-53,3-6-1,1-7-4,-1 1 0</inkml:trace>
          <inkml:trace contextRef="#ctx0" brushRef="#br0" timeOffset="53551.5253">5260 2286 95,'18'-4'103,"12"6"-5,1-9-3,4 3-94,7-6-22,7 0-65,-3-1-14,-8-5 0,1 1 16</inkml:trace>
          <inkml:trace contextRef="#ctx0" brushRef="#br0" timeOffset="53770.2835">5434 1901 104,'-8'23'122,"4"19"-3,0 6 1,4 10-72,6 15-29,2 10-32,1-4-69,7-5-30,7-7-6,4-15-1</inkml:trace>
          <inkml:trace contextRef="#ctx0" brushRef="#br0" timeOffset="54473.461">6367 1839 51,'15'-37'104,"-15"37"1,33-31 0,-33 31-67,46-25-4,-19 10-8,6 13-8,-6 0-3,2 10-3,-10 7-2,-1 10-1,-11 6-3,-9 8 1,-11 7-5,-6 8 1,-12 2-4,-6 4 0,-7 3 0,-4-3-1,3 0 0,1-4 1,9-2 0,8-6 5,14-4 2,13-5-1,17-10 2,16 0 0,13-10 0,12-4-5,9-7-9,-1-10-25,7 6-47,-7-8-37,-14-4-4,-6-3-1</inkml:trace>
          <inkml:trace contextRef="#ctx0" brushRef="#br0" timeOffset="54692.2105">6336 2205 103,'0'0'116,"0"0"-4,0 0-1,37 18-77,-5-22-7,15 2-16,7-6-18,5-9-30,7-1-74,1-3-1,-9-4-2,-4 0-1</inkml:trace>
          <inkml:trace contextRef="#ctx0" brushRef="#br0" timeOffset="55114.1006">6862 1440 195,'29'-16'120,"0"3"-5,8 3-37,-6-5-45,13 13-3,-7-2-14,1 10-8,-9-2 0,-4 11-8,-25-15 7,23 39-11,-27-14 7,-13 6-9,-6 3 4,-8-1 1,0 2-3,-2-6 3,3 2-2,6-6 2,7-2-1,6-2 4,11-21-1,11 31 0,8-18 0,8-3-1,8-4-4,6-2-7,11 9-21,-8-13-62,8 6-26,-4-2-3,-3 3 1</inkml:trace>
          <inkml:trace contextRef="#ctx0" brushRef="#br0" timeOffset="55661.0181">8021 2238 121,'0'0'119,"0"0"-6,0-21 0,0 21-86,27-8-3,-2 8-17,10-2-19,9 8-23,0-6-76,8-2 0,-1-2-5,-1-2 3</inkml:trace>
          <inkml:trace contextRef="#ctx0" brushRef="#br0" timeOffset="55911.016">8243 1852 112,'-22'20'112,"11"5"-1,5 11-3,4 16-77,0 4-13,8 6-26,11 13-53,1-3-47,7-9-3,6-5-8</inkml:trace>
          <inkml:trace contextRef="#ctx0" brushRef="#br0" timeOffset="61993.4786">14248 1783 207,'0'0'121,"0"0"-3,23-25-41,8 29-50,6-4-11,11 0-21,12 11-29,-4-13-52,9 4-34,1-7 2,-3-1-4</inkml:trace>
          <inkml:trace contextRef="#ctx0" brushRef="#br0" timeOffset="61774.7106">14246 1421 52,'19'-16'100,"1"8"-4,1-5-2,10-6-62,13 11-9,0-6-7,7 7-7,-3 1-2,4 6 0,-10 2 5,-3 11-1,-14 3 5,-4 11-1,-19 0 2,-8 13-4,-15-1 4,-6 11-7,-15 0 1,-1 8-2,-7-4-1,4 4 0,3-2 0,7 1 2,9-6-2,15-1 0,10-8-3,14-5 0,13-6-3,10-6 1,9-8-4,8-9-3,6-4-9,-2-12-11,5 8-24,-18-14-52,1 3-23,-13-3-3,-10 3 1</inkml:trace>
          <inkml:trace contextRef="#ctx0" brushRef="#br0" timeOffset="62305.9881">15601 1706 175,'22'25'124,"-22"-25"3,36 15-5,-36-15-89,50 8-14,-13-6-15,2-8-19,9 10-24,-15-17-54,7 3-31,-7-2 2,-4-5-5</inkml:trace>
          <inkml:trace contextRef="#ctx0" brushRef="#br0" timeOffset="62540.384">15742 1417 143,'-13'31'123,"9"9"-2,2 10-2,6 12-67,3-4-35,9 13-31,11 8-68,-2-4-39,4-9-2,0-6-3</inkml:trace>
          <inkml:trace contextRef="#ctx0" brushRef="#br0" timeOffset="63431.0528">16984 1424 86,'-6'-21'110,"6"21"5,0 0 0,0 0-71,4 41-5,-4-41-4,33 50-13,-10-19-5,15 11-10,-1-1-3,9 3-12,6 2-5,-4-9-13,3 9-15,-13-17-29,-1 2-47,-6-4-2,-10-6 1,-6-2 37</inkml:trace>
          <inkml:trace contextRef="#ctx0" brushRef="#br0" timeOffset="63602.9245">17049 1931 101,'0'0'109,"-4"-46"-2,16 8-2,11-5-81,4-11-16,6-11-35,11-1-69,8 1-6,-5-7-5,5 5 1</inkml:trace>
          <inkml:trace contextRef="#ctx0" brushRef="#br0" timeOffset="64118.5742">17635 790 148,'0'0'115,"33"-25"0,-10 17-4,-3-11-81,14 19-4,-1-6-12,2 8-7,-1 6-3,-7 5-2,-7 11-2,-9 1 0,-7 9-2,-8-3 2,-9 2-2,-5-2 3,-5-4-2,2-4 2,0-4-2,21-19 4,-27 23 0,27-23 0,0 0 1,0 0 1,25 18-2,0-14 1,6 3-1,7 1-2,3 2 1,3 5-1,-3 4 0,-3 1 0,-7 1 2,-6 4 2,-15-2 0,-8 4 2,-14-4-1,-9 4 0,-14-6-1,-5-1 0,-8-1-4,-4-8-8,3-1-11,-7-14-26,16 6-58,-4-10-22,13 1 3,4-5-7</inkml:trace>
          <inkml:trace contextRef="#ctx0" brushRef="#br0" timeOffset="64477.9781">18272 1667 159,'0'0'124,"0"0"-5,0 0 2,36 0-84,-18-2-14,12 4-15,5 0-17,0-6-19,11 12-43,-7-6-47,-3 0-4,-5-2 1,-4-4 0</inkml:trace>
          <inkml:trace contextRef="#ctx0" brushRef="#br0" timeOffset="64727.979">18443 1338 194,'-2'36'124,"0"9"-1,4 14-2,-8 5-93,14 11-20,6 8-37,-5-12-90,11-7-4,1-10-1,4-15-3</inkml:trace>
          <inkml:trace contextRef="#ctx0" brushRef="#br0" timeOffset="66024.9169">19241 1133 66,'0'0'103,"0"0"-3,-27 12 2,12 11-65,11 14-6,-2 5-7,8 12-14,4 0-3,7 0-9,7-6 3,7-9-6,4-10 1,5-14-8,3-15 0,-1-19 3,-3-4-7,-6-14 5,-4 2-2,-4-5 6,-9 3 2,-1 4 9,-9 3 1,-2 12 3,0 18 4,-13-21 1,13 21-1,-18 2 2,18-2-3,0 0 0,-23 25-3,25-6 1,2 1 1,8 10-6,9 1 4,6 8-6,8 7 2,5 10-6,6 8 3,1 5-6,-1 6 1,-4 4 1,-7 6 0,-6 0 3,-10-4 4,-9 0 5,-12-14 0,-4-3 5,-15-18 0,-2-9 2,-10-22-2,-4-11-1,-7-23-3,0-16-5,-1-15-1,3-14-9,9-1-10,-2-14-25,18 11-58,4-5-23,9 4-1,8 7-1</inkml:trace>
          <inkml:trace contextRef="#ctx0" brushRef="#br0" timeOffset="66524.9465">19949 763 136,'0'0'110,"38"-23"1,-16 17-3,-1-7-77,12 13-6,-6-2-7,5 4-8,-5 5 0,-5 3-1,-22-10-1,30 39 2,-28-14-2,-9 4 0,-7 3-3,-3 5 1,-10-4-2,2 5 2,-2-9-1,4 2 1,3-4 0,7-2 1,9-2-2,10 0 1,-6-23-2,40 33-2,-9-19-7,2-7-10,17 5-30,-13-12-77,11 2-1,-4-6-4,-3 2 1</inkml:trace>
        </inkml:traceGroup>
      </inkml:traceGroup>
      <inkml:traceGroup>
        <inkml:annotationXML>
          <emma:emma xmlns:emma="http://www.w3.org/2003/04/emma" version="1.0">
            <emma:interpretation id="{B9A2F81A-D9D5-4294-8ADD-52F448E7A948}" emma:medium="tactile" emma:mode="ink">
              <msink:context xmlns:msink="http://schemas.microsoft.com/ink/2010/main" type="line" rotatedBoundingBox="11707,4048 12296,5224 11405,5670 10816,4494"/>
            </emma:interpretation>
          </emma:emma>
        </inkml:annotationXML>
        <inkml:traceGroup>
          <inkml:annotationXML>
            <emma:emma xmlns:emma="http://www.w3.org/2003/04/emma" version="1.0">
              <emma:interpretation id="{D77B6018-2DE4-4392-AF87-7058C0884322}" emma:medium="tactile" emma:mode="ink">
                <msink:context xmlns:msink="http://schemas.microsoft.com/ink/2010/main" type="inkWord" rotatedBoundingBox="11707,4048 12296,5224 11405,5670 10816,4494"/>
              </emma:interpretation>
              <emma:one-of disjunction-type="recognition" id="oneOf4">
                <emma:interpretation id="interp19" emma:lang="en-US" emma:confidence="0">
                  <emma:literal>☺</emma:literal>
                </emma:interpretation>
                <emma:interpretation id="interp20" emma:lang="en-US" emma:confidence="0">
                  <emma:literal>¥</emma:literal>
                </emma:interpretation>
                <emma:interpretation id="interp21" emma:lang="en-US" emma:confidence="0">
                  <emma:literal>j</emma:literal>
                </emma:interpretation>
                <emma:interpretation id="interp22" emma:lang="en-US" emma:confidence="0">
                  <emma:literal>l</emma:literal>
                </emma:interpretation>
                <emma:interpretation id="interp23" emma:lang="en-US" emma:confidence="0">
                  <emma:literal>+</emma:literal>
                </emma:interpretation>
              </emma:one-of>
            </emma:emma>
          </inkml:annotationXML>
          <inkml:trace contextRef="#ctx0" brushRef="#br0" timeOffset="68415.661">9224 3239 95,'-2'-22'119,"2"22"3,0 0 1,-8-21-72,8 21-5,0 0-15,6 19-5,-6-19-8,-2 39-3,2-4-7,4 15-1,-6 15-3,4 9-2,-2 12 0,2 1-2,0 0 1,-2-6-5,2-6 1,-2-17-13,9-10-15,-9-29-31,0-19-67,18 8-1,-18-8-3,15-37 5</inkml:trace>
          <inkml:trace contextRef="#ctx0" brushRef="#br0" timeOffset="68790.6946">9432 3300 62,'6'-19'114,"-6"19"5,0 0 0,0 0-60,0 0-9,0 0-12,0 0-8,10 37-8,-1 3-6,-5 10-8,4 14-2,1 9-3,-1 4-4,2 6-5,-4-8-9,11 4-18,-17-23-35,10-6-56,-3-15-5,-1-12 0,-6-23 2</inkml:trace>
          <inkml:trace contextRef="#ctx0" brushRef="#br0" timeOffset="69353.2074">8927 3865 66,'0'0'118,"-17"-21"1,17 21 4,0 0-67,-4-23-6,4 23-12,0 0-8,0 0-5,17 21-6,-1 0-4,1 2-4,8 12-2,10 7-5,11 5 1,6 5-6,6 6 2,4 1-3,3-3 1,-1 0-3,-1-8 4,-9-7-2,-9-10 1,-5-4 0,-11-12 2,-4-9-3,-6-10 2,-19 4 0,20-33 1,-11 10 0,-1-6-1,-2 0 1,2-3-1,3 5 0,-1-4-1,5-2 1,1-4-1,1-5-1,4-2-1,2-3 3,2-3-2,0-2 2,-1 4 4,-1 7-3,0 3 4,-4 11-7,-3 6 6,-16 21-9,21-20-2,-21 20-24,0 0-43,0 0-57,0 0-6,2 18 3,-2-18-5</inkml:trace>
        </inkml:traceGroup>
      </inkml:traceGroup>
    </inkml:traceGroup>
    <inkml:traceGroup>
      <inkml:annotationXML>
        <emma:emma xmlns:emma="http://www.w3.org/2003/04/emma" version="1.0">
          <emma:interpretation id="{33584257-07DF-4C6F-BC4A-BE15E53F26E7}" emma:medium="tactile" emma:mode="ink">
            <msink:context xmlns:msink="http://schemas.microsoft.com/ink/2010/main" type="paragraph" rotatedBoundingBox="4715,6040 23776,6022 23778,7888 4716,790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CEE57A9-9218-4709-917D-B220BFFB0204}" emma:medium="tactile" emma:mode="ink">
              <msink:context xmlns:msink="http://schemas.microsoft.com/ink/2010/main" type="line" rotatedBoundingBox="4715,6040 23776,6022 23778,7888 4716,7906">
                <msink:destinationLink direction="with" ref="{3E098C10-8F59-4E6F-9E94-699366C2209B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8DB893E3-1A6D-4F1A-8CCD-25298D1E2EB5}" emma:medium="tactile" emma:mode="ink">
                <msink:context xmlns:msink="http://schemas.microsoft.com/ink/2010/main" type="inkWord" rotatedBoundingBox="4715,6261 8422,6257 8424,7761 4716,7765">
                  <msink:destinationLink direction="with" ref="{DAB6E5F3-EF0D-4D1C-8D31-D431E98C76F6}"/>
                </msink:context>
              </emma:interpretation>
              <emma:one-of disjunction-type="recognition" id="oneOf5">
                <emma:interpretation id="interp24" emma:lang="en-US" emma:confidence="0">
                  <emma:literal>(y2+6)</emma:literal>
                </emma:interpretation>
                <emma:interpretation id="interp25" emma:lang="en-US" emma:confidence="0">
                  <emma:literal>(ytd)</emma:literal>
                </emma:interpretation>
                <emma:interpretation id="interp26" emma:lang="en-US" emma:confidence="0">
                  <emma:literal>(yen)</emma:literal>
                </emma:interpretation>
                <emma:interpretation id="interp27" emma:lang="en-US" emma:confidence="0">
                  <emma:literal>(y2+d)</emma:literal>
                </emma:interpretation>
                <emma:interpretation id="interp28" emma:lang="en-US" emma:confidence="0">
                  <emma:literal>(y2+h)</emma:literal>
                </emma:interpretation>
              </emma:one-of>
            </emma:emma>
          </inkml:annotationXML>
          <inkml:trace contextRef="#ctx0" brushRef="#br0" timeOffset="71103.2951">2866 5334 1,'0'0'36,"0"0"51,0 0 5,0 0-50,0 0-1,-21 2-3,21-2-2,-24 25-2,1-9-3,6 14-3,-12 3-5,6 12-4,-6 3-3,4 10-1,0 11 0,6 14-5,5 0 1,8 7-3,8-3-3,10-2-9,17 0-17,2-14-34,15-9-64,10-12 0,0-15-2,7-14-3</inkml:trace>
          <inkml:trace contextRef="#ctx0" brushRef="#br0" timeOffset="71775.2171">3348 5627 43,'-10'35'100,"-7"2"1,11 15 2,4 5-67,0-3-7,10 0-13,3-9-4,9-5-8,7-15-1,2-17-5,7-12-3,-3-15-2,-2-12-6,0-8 5,-4-3-6,-4-6 6,-4 7-1,-7 3 10,-3 5-2,-5 10 8,-4 23 2,0-23 1,0 23 2,0 0 0,-21 21 1,17 0-4,0 0 1,6 6-2,2 2 4,8 8-5,7 0 3,8 7-7,6 6-1,5 4-4,5 6 2,1 5-3,0 3-2,-3 1 1,-5-1 2,-9-3 7,-9-9 4,-9-2 4,-14-15 0,-7-3 3,-13-18 0,-4-9 0,-13-20-2,5-5-6,-7-22-1,7-7-3,4-12-3,6-7-9,8 2-23,2-9-57,13 3-35,6-1 0,5 0-4</inkml:trace>
          <inkml:trace contextRef="#ctx0" brushRef="#br0" timeOffset="72150.2266">3866 5288 133,'0'0'122,"31"-29"1,-13 14 4,12 9-80,-10-10-12,14 11-13,-5 1-9,4 6-5,-6 5-2,-2 7-3,-9 5 0,-3 6-1,-9 10-2,-8 5 1,-6 3-1,-3 3 1,-4 2-2,3-5 2,1-1-1,5-3 3,6-7-3,6-3 3,9-7-2,5-5-2,11 0-10,-1-13-31,11 2-85,-4-4-6,3-6 4,-5-2-6</inkml:trace>
          <inkml:trace contextRef="#ctx0" brushRef="#br0" timeOffset="72759.6272">4495 5997 89,'-19'2'121,"19"-2"-4,0 0 5,0 0-61,0 0-15,25-4-11,-6 1-13,10 1-7,2 0-8,11-4-7,4 6-12,-3-12-19,13 12-33,-4-5-58,-4 1-3,-2 2 1,-9 0-3</inkml:trace>
          <inkml:trace contextRef="#ctx0" brushRef="#br0" timeOffset="73072.162">4765 5729 68,'-2'33'112,"2"0"3,-2 2-3,0 9-62,10 14-21,1 2-23,1 3-38,7-3-68,10 4-10,-2-18-5,6 0 1</inkml:trace>
          <inkml:trace contextRef="#ctx0" brushRef="#br0" timeOffset="73712.8015">5528 5772 3,'12'-23'86,"-10"-16"2,7 10 1,-3-2-60,-4-1 1,2 12-2,-6-1 0,2 21 3,0 0-2,0 0 0,0 0-3,-6 33-5,2-2-3,8 13-4,-2 4 1,6 10-9,3 0 1,3 4-4,5-3 1,-3-3-5,7-6 1,-2-5-5,-2-7-1,-3-9 1,-1-4-1,-15-25 2,4 29-1,-4-29 2,-21 14 3,1-12-1,-5-2 2,-2 0 2,-2-2 3,6 2 1,-4-2 5,8 2-1,19 0 2,-23-6 0,23 6-1,0 0-1,0 0-4,29-19-1,-10 15-2,6 2-3,6 0-4,-2 0-9,6 8-26,-10-8-48,2 0-43,-2-2 3,-2-7-5</inkml:trace>
          <inkml:trace contextRef="#ctx0" brushRef="#br0" timeOffset="74072.1921">5848 5328 111,'0'0'122,"23"-32"-2,-23 32 2,37-2-71,-37 2-16,44 25-9,-17 6-12,8 19-1,0 11-8,3 13 2,3 16-1,1 9-2,-3 5-1,-5 4-2,-5 0 1,-7-4-2,-5-4 2,-9-7-1,-10-11-3,-8-12 0,-7-3-9,-8-20-20,5-1-64,-14-13-30,-3-14-1,4-9-2</inkml:trace>
        </inkml:traceGroup>
        <inkml:traceGroup>
          <inkml:annotationXML>
            <emma:emma xmlns:emma="http://www.w3.org/2003/04/emma" version="1.0">
              <emma:interpretation id="{5C642F76-558B-4DA4-9441-F1C35D9C17D0}" emma:medium="tactile" emma:mode="ink">
                <msink:context xmlns:msink="http://schemas.microsoft.com/ink/2010/main" type="inkWord" rotatedBoundingBox="8870,6037 10915,6035 10916,7389 8871,7391">
                  <msink:destinationLink direction="with" ref="{DAB6E5F3-EF0D-4D1C-8D31-D431E98C76F6}"/>
                </msink:context>
              </emma:interpretation>
              <emma:one-of disjunction-type="recognition" id="oneOf6">
                <emma:interpretation id="interp29" emma:lang="en-US" emma:confidence="0">
                  <emma:literal>n</emma:literal>
                </emma:interpretation>
                <emma:interpretation id="interp30" emma:lang="en-US" emma:confidence="0">
                  <emma:literal>m</emma:literal>
                </emma:interpretation>
                <emma:interpretation id="interp31" emma:lang="en-US" emma:confidence="0">
                  <emma:literal>☹</emma:literal>
                </emma:interpretation>
                <emma:interpretation id="interp32" emma:lang="en-US" emma:confidence="0">
                  <emma:literal>K</emma:literal>
                </emma:interpretation>
                <emma:interpretation id="interp33" emma:lang="en-US" emma:confidence="0">
                  <emma:literal>M</emma:literal>
                </emma:interpretation>
              </emma:one-of>
            </emma:emma>
          </inkml:annotationXML>
          <inkml:trace contextRef="#ctx0" brushRef="#br0" timeOffset="77494.6746">6768 5664 20,'0'0'105,"-2"-19"3,2 19 1,0 0-47,6-24-15,-6 24-11,32-23-14,-5 10-6,6-1-6,8 3-5,5-1-1,8 8-2,2 2 0,0 4-2,-8 8 1,-4 5 0,-7 5 0,-12 5 0,-10 4 0,-15 5 1,-11 3-2,-14 5 2,-6 5 3,-6 5-3,-5 0 2,-2 2-3,3-2 4,4 0-4,3 0 4,11-4-3,9-7 0,12-5 0,8-3 0,13-6 1,10-8-2,8-5-2,11-5-10,-2-12-16,14 6-41,-10-8-50,-7-7-2,-7 4-1,-13-7-1</inkml:trace>
          <inkml:trace contextRef="#ctx0" brushRef="#br0" timeOffset="77729.0627">6901 6024 122,'-23'-13'120,"23"13"-4,0 0 0,34-16-77,-10 9-10,16 9-16,8 3-22,0-10-39,8 5-68,4 0 1,-2-10-5,0 0-2</inkml:trace>
          <inkml:trace contextRef="#ctx0" brushRef="#br0" timeOffset="78166.5904">7450 5122 108,'23'-17'116,"6"-1"-1,6-3 2,13 4-79,-7-4-7,13 7-12,-4-1-7,0 9-4,-6 2-2,-5 6-2,-10 4 1,-8 5-3,-21-11 1,4 39-4,-18-8 0,-13 2 1,-5 7-2,-7 2 1,-1 1-1,3-1 1,6-1 0,6-1 1,15-7 0,12-2 0,12-8-1,13-6 0,11-1-4,3-7-14,15 5-34,0-6-67,-6-3 0,0 3-3,-8-4-1</inkml:trace>
          <inkml:trace contextRef="#ctx0" brushRef="#br0" timeOffset="78479.127">8378 6069 141,'0'0'121,"25"4"2,-2-10-5,10-4-80,9 6-23,4 0-15,-1-5-22,12 11-41,-8-4-55,-7-2-5,-1 2 3,-11-4 11</inkml:trace>
          <inkml:trace contextRef="#ctx0" brushRef="#br0" timeOffset="78791.6134">8638 5629 121,'-6'27'126,"4"-2"3,2 12 0,10 15-87,-12 0-8,13 19-18,-3 4-7,4 1-19,9 7-33,-6-8-83,7-17-4,5-12 5,-4-19-8</inkml:trace>
        </inkml:traceGroup>
        <inkml:traceGroup>
          <inkml:annotationXML>
            <emma:emma xmlns:emma="http://www.w3.org/2003/04/emma" version="1.0">
              <emma:interpretation id="{502F72F4-0176-4302-B4FE-D0171A9A0BDD}" emma:medium="tactile" emma:mode="ink">
                <msink:context xmlns:msink="http://schemas.microsoft.com/ink/2010/main" type="inkWord" rotatedBoundingBox="11943,6335 13186,6334 13187,7541 11944,7542"/>
              </emma:interpretation>
              <emma:one-of disjunction-type="recognition" id="oneOf7">
                <emma:interpretation id="interp34" emma:lang="en-US" emma:confidence="0">
                  <emma:literal>4</emma:literal>
                </emma:interpretation>
                <emma:interpretation id="interp35" emma:lang="en-US" emma:confidence="0">
                  <emma:literal>u</emma:literal>
                </emma:interpretation>
                <emma:interpretation id="interp36" emma:lang="en-US" emma:confidence="0">
                  <emma:literal>k</emma:literal>
                </emma:interpretation>
                <emma:interpretation id="interp37" emma:lang="en-US" emma:confidence="0">
                  <emma:literal>☺</emma:literal>
                </emma:interpretation>
                <emma:interpretation id="interp38" emma:lang="en-US" emma:confidence="0">
                  <emma:literal>"</emma:literal>
                </emma:interpretation>
              </emma:one-of>
            </emma:emma>
          </inkml:annotationXML>
          <inkml:trace contextRef="#ctx0" brushRef="#br0" timeOffset="79588.5423">10196 5288 19,'0'0'105,"-20"19"4,1-5 0,-10 9-64,6 21-1,-14-3-9,1 24-6,-7 3-9,1 18-5,-2 5 0,9 13-4,12 0-3,17 2-5,16-2-10,17-15-19,23 0-27,8-20-65,11-21-4,8-15-2,-4-23 8</inkml:trace>
          <inkml:trace contextRef="#ctx0" brushRef="#br0" timeOffset="79854.1655">10437 5799 127,'23'9'127,"-4"22"1,6 6-5,4 5-84,17 12-15,-1 0-13,9 0-21,7 2-22,-14-15-34,3-5-59,-8-9 0,-13-9-3,-29-18 36</inkml:trace>
          <inkml:trace contextRef="#ctx0" brushRef="#br0" timeOffset="80041.676">10479 6321 86,'12'-29'120,"9"-13"-1,19-6-2,5-4-70,7-12-28,13 0-8,3-3-23,-1-4-18,8 13-49,-13 4-39,-12 4-2,-4 19-1</inkml:trace>
        </inkml:traceGroup>
        <inkml:traceGroup>
          <inkml:annotationXML>
            <emma:emma xmlns:emma="http://www.w3.org/2003/04/emma" version="1.0">
              <emma:interpretation id="{79CB6F48-17D6-4AF2-A2F9-588339272797}" emma:medium="tactile" emma:mode="ink">
                <msink:context xmlns:msink="http://schemas.microsoft.com/ink/2010/main" type="inkWord" rotatedBoundingBox="13481,6246 16463,6243 16465,7834 13483,7837"/>
              </emma:interpretation>
              <emma:one-of disjunction-type="recognition" id="oneOf8">
                <emma:interpretation id="interp39" emma:lang="en-US" emma:confidence="1">
                  <emma:literal>ytd)</emma:literal>
                </emma:interpretation>
                <emma:interpretation id="interp40" emma:lang="en-US" emma:confidence="0">
                  <emma:literal>yeti)</emma:literal>
                </emma:interpretation>
                <emma:interpretation id="interp41" emma:lang="en-US" emma:confidence="0">
                  <emma:literal>ytd</emma:literal>
                </emma:interpretation>
                <emma:interpretation id="interp42" emma:lang="en-US" emma:confidence="0">
                  <emma:literal>yes)</emma:literal>
                </emma:interpretation>
                <emma:interpretation id="interp43" emma:lang="en-US" emma:confidence="0">
                  <emma:literal>Ytd)</emma:literal>
                </emma:interpretation>
              </emma:one-of>
            </emma:emma>
          </inkml:annotationXML>
          <inkml:trace contextRef="#ctx0" brushRef="#br0" timeOffset="80666.7061">11387 5614 73,'2'23'119,"-2"4"-2,-6 2 1,0 13-78,8 14-14,-2-2-9,6 4-12,6-6-6,1-6-14,16-9-7,-4-16-15,14-9-9,-8-26-8,9-1-2,-9-22 3,6 0 5,-9-11 11,-6 4 18,-5-2 17,-9 5 13,1 10 16,-11 2 6,2 29 6,-9-23-2,9 23 3,-21 6-6,21-6 2,-16 33-5,16-4-2,-2 2-2,10 9-7,5-1 2,11 11-8,6 0-1,9 6-12,7 7 1,4-1-8,4 4-2,-5 3 4,1 4-4,-12-3 5,-7-1 0,-14-5 6,-17-6 3,-9-8 3,-16-12 1,-6-7 1,-15-19 1,5-10 0,-9-16-3,6-9-3,3-14 0,10-9-3,6-6-2,8-8-8,13 2-11,0-7-28,16 7-79,1 6-1,1 0-2,7 11 1</inkml:trace>
          <inkml:trace contextRef="#ctx0" brushRef="#br0" timeOffset="80932.3496">12378 5949 167,'0'0'130,"25"0"-1,0-4-8,8 0-106,9 4-30,-3-9-44,11 1-65,2 8-3,-4-4 0,0 0 18</inkml:trace>
          <inkml:trace contextRef="#ctx0" brushRef="#br0" timeOffset="81197.9874">12563 5629 138,'-2'31'135,"2"13"-3,4 12-2,-8 4-79,23 21-24,1 6-18,7 1-33,11 3-77,-3-8-31,-2-14 2,1-15-3</inkml:trace>
          <inkml:trace contextRef="#ctx0" brushRef="#br0" timeOffset="82104.2799">13421 5778 1,'25'-27'0,"-15"-18"62,13 11 8,-10-7-57,-3 6-3,0 3-2,-3 8 1,-7 24 3,0-28 5,0 28 7,0 0 6,-15 23 5,3-2 0,7 17 2,-3 3-6,10 15-2,0 7-6,11 9-8,1-3-4,9 4-6,4-7-2,2-6-5,2-8 4,-1-6-5,-8-13 1,-3-8-1,-11-2 0,-8-23-1,-14 27 1,-9-17 1,-8-3 0,-11-3 3,-1-4 4,-3 0 5,0-4 2,7 4 4,3-5 1,14 5 2,22 0-2,0 0-2,0 0-4,18-10-5,16 8-2,7-2-3,9 2-9,0-7-20,12 7-46,-8-8-50,-4-5-1,0-1 0,-11-11 18</inkml:trace>
          <inkml:trace contextRef="#ctx0" brushRef="#br0" timeOffset="82463.6724">13789 5203 53,'0'0'118,"39"-6"2,-16 16 0,6 13-58,9 18-31,-5 9-7,15 19-11,-3 12-8,5 12-1,2 13-1,-2 11-3,-4 1 1,-7 3-1,-8-3 2,-4-6-2,-12-4 1,-9-12-1,-10-13-3,-11-14-8,-5-5-33,-16-14-75,-9-19-1,-7-6-2,-6-19 0</inkml:trace>
        </inkml:traceGroup>
        <inkml:traceGroup>
          <inkml:annotationXML>
            <emma:emma xmlns:emma="http://www.w3.org/2003/04/emma" version="1.0">
              <emma:interpretation id="{FD714BEA-8C12-4909-A8DF-4BAFAACF4AAE}" emma:medium="tactile" emma:mode="ink">
                <msink:context xmlns:msink="http://schemas.microsoft.com/ink/2010/main" type="inkWord" rotatedBoundingBox="17033,6503 17725,6502 17726,7427 17034,7428"/>
              </emma:interpretation>
              <emma:one-of disjunction-type="recognition" id="oneOf9">
                <emma:interpretation id="interp44" emma:lang="en-US" emma:confidence="0.5">
                  <emma:literal>Z</emma:literal>
                </emma:interpretation>
                <emma:interpretation id="interp45" emma:lang="en-US" emma:confidence="0">
                  <emma:literal>z</emma:literal>
                </emma:interpretation>
                <emma:interpretation id="interp46" emma:lang="en-US" emma:confidence="0">
                  <emma:literal>7</emma:literal>
                </emma:interpretation>
                <emma:interpretation id="interp47" emma:lang="en-US" emma:confidence="0">
                  <emma:literal>tm</emma:literal>
                </emma:interpretation>
                <emma:interpretation id="interp48" emma:lang="en-US" emma:confidence="0">
                  <emma:literal>tv</emma:literal>
                </emma:interpretation>
              </emma:one-of>
            </emma:emma>
          </inkml:annotationXML>
          <inkml:trace contextRef="#ctx0" brushRef="#br0" timeOffset="83276.2119">14929 5556 57,'0'0'106,"36"-16"-3,-11 1 1,4 0-74,12 5-7,3-7-10,6 5-7,-2 4-3,1 1 1,-3 7 1,-2 9 3,-9 5 3,-4 11 1,-10 6 0,-8 9 2,-16 3-1,-5 14 0,-15 1-1,-4 8-6,-10 1 2,-1 5-4,-3-5 4,6 1-3,-1-7 3,11-3-1,5-12-1,9-5 4,11-10-2,13-4 0,5-8-2,14-6-1,7-5-2,9-6-2,2 0-2,0-6-8,6 4-10,-13-13-24,9 11-58,-14-6-29,-11-2 0,-9-1 0</inkml:trace>
          <inkml:trace contextRef="#ctx0" brushRef="#br0" timeOffset="83541.8505">15033 6044 176,'0'0'134,"0"0"1,34 2-3,-34-2-91,62-4-12,-14-2-15,14 4-10,0 2-10,-1-6-20,9 12-45,-10-8-60,-8 0-4,-10 2 0,-9-4-2</inkml:trace>
        </inkml:traceGroup>
        <inkml:traceGroup>
          <inkml:annotationXML>
            <emma:emma xmlns:emma="http://www.w3.org/2003/04/emma" version="1.0">
              <emma:interpretation id="{3292E612-7512-4947-96AD-6F43825B5467}" emma:medium="tactile" emma:mode="ink">
                <msink:context xmlns:msink="http://schemas.microsoft.com/ink/2010/main" type="inkWord" rotatedBoundingBox="18610,6713 19155,6712 19156,7437 18611,7438"/>
              </emma:interpretation>
              <emma:one-of disjunction-type="recognition" id="oneOf10">
                <emma:interpretation id="interp49" emma:lang="en-US" emma:confidence="1">
                  <emma:literal>+</emma:literal>
                </emma:interpretation>
                <emma:interpretation id="interp50" emma:lang="en-US" emma:confidence="0">
                  <emma:literal>x</emma:literal>
                </emma:interpretation>
                <emma:interpretation id="interp51" emma:lang="en-US" emma:confidence="0">
                  <emma:literal>X</emma:literal>
                </emma:interpretation>
                <emma:interpretation id="interp52" emma:lang="en-US" emma:confidence="0">
                  <emma:literal>t</emma:literal>
                </emma:interpretation>
                <emma:interpretation id="interp53" emma:lang="en-US" emma:confidence="0">
                  <emma:literal>4</emma:literal>
                </emma:interpretation>
              </emma:one-of>
            </emma:emma>
          </inkml:annotationXML>
          <inkml:trace contextRef="#ctx0" brushRef="#br0" timeOffset="84135.6286">16506 6053 144,'0'0'126,"0"0"4,0 0-3,32-13-81,1 22-10,2-7-14,15 4-12,2 0-7,6-6-11,2 2-17,-8-14-28,4-1-74,-8-1-1,-8-1-2,-11 1 2</inkml:trace>
          <inkml:trace contextRef="#ctx0" brushRef="#br0" timeOffset="84448.1483">16781 5666 133,'-15'29'127,"9"-4"2,0 13-2,8 20-78,-11 0-14,14 19-19,-3 8-24,0-6-41,8 6-72,5-6-8,-1-17-1,7-12 0</inkml:trace>
        </inkml:traceGroup>
        <inkml:traceGroup>
          <inkml:annotationXML>
            <emma:emma xmlns:emma="http://www.w3.org/2003/04/emma" version="1.0">
              <emma:interpretation id="{E94D8CA9-948B-44E9-AC0C-A43407675B66}" emma:medium="tactile" emma:mode="ink">
                <msink:context xmlns:msink="http://schemas.microsoft.com/ink/2010/main" type="inkWord" rotatedBoundingBox="19865,6207 23776,6203 23778,7888 19866,7892">
                  <msink:destinationLink direction="with" ref="{05FA5B08-89B0-465C-A353-CDB7EB6AAE88}"/>
                </msink:context>
              </emma:interpretation>
              <emma:one-of disjunction-type="recognition" id="oneOf11">
                <emma:interpretation id="interp54" emma:lang="en-US" emma:confidence="0">
                  <emma:literal>(by'</emma:literal>
                </emma:interpretation>
                <emma:interpretation id="interp55" emma:lang="en-US" emma:confidence="0">
                  <emma:literal>(By'</emma:literal>
                </emma:interpretation>
                <emma:interpretation id="interp56" emma:lang="en-US" emma:confidence="0">
                  <emma:literal>(By"</emma:literal>
                </emma:interpretation>
                <emma:interpretation id="interp57" emma:lang="en-US" emma:confidence="0">
                  <emma:literal>(By:</emma:literal>
                </emma:interpretation>
                <emma:interpretation id="interp58" emma:lang="en-US" emma:confidence="0">
                  <emma:literal>(arty</emma:literal>
                </emma:interpretation>
              </emma:one-of>
            </emma:emma>
          </inkml:annotationXML>
          <inkml:trace contextRef="#ctx0" brushRef="#br0" timeOffset="85167.6735">18152 5257 40,'0'0'106,"0"0"7,-35-6 1,8 16-59,2 23 0,-17 5-10,9 22-10,-17 4-11,6 17-5,-1 11-7,5 10-6,7 6-1,16 4-6,17 2 0,15-4-8,22 0-8,11-14-22,23-5-57,4-16-27,1-19-1,3-14-2</inkml:trace>
          <inkml:trace contextRef="#ctx0" brushRef="#br0" timeOffset="85480.1937">18559 5722 151,'19'15'128,"-5"4"1,5 12 1,8 21-87,0-7-9,21 14-11,2-1-10,6 2-12,4 2-5,-2-8-19,5 0-19,-20-18-31,-1-3-54,-13-8 0,-29-25 0,12 33 3</inkml:trace>
          <inkml:trace contextRef="#ctx0" brushRef="#br0" timeOffset="85652.0788">18642 6350 145,'11'-33'122,"9"-13"-2,12-6 0,5-6-83,7-13-24,8-2-22,8 5-53,-2 1-50,-6 1-8,-6 12 2,-11 2-4</inkml:trace>
          <inkml:trace contextRef="#ctx0" brushRef="#br0" timeOffset="86167.723">19270 5195 153,'27'-11'115,"0"-3"-3,4 7 1,2 5-87,-4 0-5,7 9-12,-9 1-3,-5 8-2,-5 5-2,-9 6 0,-8 4-2,-8 3 1,-6-1-2,-7-2 1,-2-2-1,0-4 4,2-6 1,3-7 2,18-12 1,0 0 2,0 0-2,0 0 1,0 0 1,27 11-4,-2-13-2,6 6 0,4 4-1,4 4-1,-3 7 2,-3 4 2,-6 0-1,-2 6 3,-10-2-1,-9 2 2,-17-4-2,-5 0 1,-11-6-3,-6-3-2,-5-1-5,-8-9-8,3 2-16,-7-16-33,13 2-67,3-3-4,9-5 2,5 1-3</inkml:trace>
          <inkml:trace contextRef="#ctx0" brushRef="#br0" timeOffset="86433.3608">19706 6100 219,'0'0'126,"33"13"2,-10-17-6,0 2-104,8 0-24,13 6-32,-9-10-42,5 1-45,1 3 2,-5-8-4</inkml:trace>
          <inkml:trace contextRef="#ctx0" brushRef="#br0" timeOffset="86667.7487">19908 5810 203,'-2'41'132,"-1"9"-1,6 12-2,-1 15-94,2 2-24,4-2-43,13 0-89,-5-6-5,5-15-5,2-11-1</inkml:trace>
          <inkml:trace contextRef="#ctx0" brushRef="#br0" timeOffset="87589.6681">20552 5458 165,'-25'17'119,"8"6"-1,3 16-3,3 13-85,-1 7-6,10 13-11,6-5-3,10 1-7,9-10-1,6-10-6,11-14 2,1-20-5,9-14-3,-2-19 0,-2-6-5,-9-10 5,-4-2-3,-8-5 6,-8 7 1,-7 4 6,-10 8 6,0 23 1,-20-25 5,20 25-1,-32 0 2,32 0-1,-22 27 0,24-4-2,2 8 1,17 10-5,3 7 1,16 10-3,6 9 1,3 8-4,-3 8 1,-2 6-2,-7 3 1,-8-1 4,-14-2-3,-11-6 4,-14-12-1,-11-9 2,-12-18 0,-5-15 1,-5-27-3,-5-18-1,0-24 1,4-18-3,5-17 2,10-8-3,6-4-6,6-9-19,21 13-40,9-4-64,4 2-2,5 10-2,5 0-2</inkml:trace>
          <inkml:trace contextRef="#ctx0" brushRef="#br0" timeOffset="87964.6866">21133 5249 184,'38'-15'124,"-11"7"-2,4-1 3,11 7-87,-9-8-8,10 10-11,-5-2-9,-3 4-2,-10 4-4,-6 7-1,-11 5-3,-12 7 2,-11 2-2,-5 7 0,-7 7 0,-5 3 2,3-1 0,4 1 2,5-4 0,11-3 2,7-6-1,15-4 0,10-8-1,10-11-4,8-4-8,1-16-21,14 6-55,-8-13-46,0-10-2,-7-7 0,-3-3-2</inkml:trace>
        </inkml:traceGroup>
      </inkml:traceGroup>
    </inkml:traceGroup>
    <inkml:traceGroup>
      <inkml:annotationXML>
        <emma:emma xmlns:emma="http://www.w3.org/2003/04/emma" version="1.0">
          <emma:interpretation id="{45D107D5-0C3D-407E-B230-2B56162B9069}" emma:medium="tactile" emma:mode="ink">
            <msink:context xmlns:msink="http://schemas.microsoft.com/ink/2010/main" type="paragraph" rotatedBoundingBox="1297,10501 27090,10437 27094,12414 1302,124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D6824B-DB4B-4F74-BFA2-40DCB55ECE25}" emma:medium="tactile" emma:mode="ink">
              <msink:context xmlns:msink="http://schemas.microsoft.com/ink/2010/main" type="inkBullet" rotatedBoundingBox="1299,11541 1835,11539 1836,11616 1300,11617"/>
            </emma:interpretation>
            <emma:one-of disjunction-type="recognition" id="oneOf12">
              <emma:interpretation id="interp59" emma:lang="en-US" emma:confidence="0">
                <emma:literal>-</emma:literal>
              </emma:interpretation>
            </emma:one-of>
          </emma:emma>
        </inkml:annotationXML>
        <inkml:trace contextRef="#ctx0" brushRef="#br1" timeOffset="168473.5837">-782 10522 36,'0'0'109,"0"0"7,0 0-2,0 0-50,-21 8-19,21-8-8,25-6-11,0 4-8,4-4-6,6-1-4,5 3-1,1 0-5,7 2 0,0 0-1,-2 4-1,-7 0 0,-2 2-1,-5 0 1,-10 1-1,-3-1 1,-19-4-1,0 0-1,0 0 1,-10 23-1,-13-15 0,-8-2-1,-7 0 0,-5-2-1,-7 1 2,-4-5 0,2 0 1,6 0 2,3-2 2,5-1 1,7 1 0,10 0 3,21 2-1,0 0 2,0 0-1,-8-18 1,8 18-2,41-15-1,-9 7 0,11 2-3,3 1 1,6 3-3,4 0 2,-2 0-3,-2 2 1,-6-2-1,-9 0 0,-6 0-1,-8 0-4,-23 2-4,23 0-14,-23 0-31,0 0-68,0 0-5,-25-2 1,25 2-3</inkml:trace>
      </inkml:traceGroup>
      <inkml:traceGroup>
        <inkml:annotationXML>
          <emma:emma xmlns:emma="http://www.w3.org/2003/04/emma" version="1.0">
            <emma:interpretation id="{BDFF4CEE-4F0F-4BEE-AF4C-2DEC635100E1}" emma:medium="tactile" emma:mode="ink">
              <msink:context xmlns:msink="http://schemas.microsoft.com/ink/2010/main" type="line" rotatedBoundingBox="3673,10495 27090,10437 27094,12414 3678,12472"/>
            </emma:interpretation>
          </emma:emma>
        </inkml:annotationXML>
        <inkml:traceGroup>
          <inkml:annotationXML>
            <emma:emma xmlns:emma="http://www.w3.org/2003/04/emma" version="1.0">
              <emma:interpretation id="{C41740AA-0746-417F-87AF-4B0268C9B280}" emma:medium="tactile" emma:mode="ink">
                <msink:context xmlns:msink="http://schemas.microsoft.com/ink/2010/main" type="inkWord" rotatedBoundingBox="3674,10776 5982,10770 5985,12014 3677,12019"/>
              </emma:interpretation>
              <emma:one-of disjunction-type="recognition" id="oneOf13">
                <emma:interpretation id="interp60" emma:lang="en-US" emma:confidence="1">
                  <emma:literal>Sign</emma:literal>
                </emma:interpretation>
                <emma:interpretation id="interp61" emma:lang="en-US" emma:confidence="0">
                  <emma:literal>sign</emma:literal>
                </emma:interpretation>
                <emma:interpretation id="interp62" emma:lang="en-US" emma:confidence="0">
                  <emma:literal>Sin</emma:literal>
                </emma:interpretation>
                <emma:interpretation id="interp63" emma:lang="en-US" emma:confidence="0">
                  <emma:literal>sin</emma:literal>
                </emma:interpretation>
                <emma:interpretation id="interp64" emma:lang="en-US" emma:confidence="0">
                  <emma:literal>Sinn</emma:literal>
                </emma:interpretation>
              </emma:one-of>
            </emma:emma>
          </inkml:annotationXML>
          <inkml:trace contextRef="#ctx0" brushRef="#br1" timeOffset="185583.8223">2181 9936 34,'0'0'102,"-15"-19"1,15 19 3,2-31-64,-12-2-4,10 8-6,-13-8-6,3 8-4,-17 0-5,-2 12-6,-17 9-3,-6 8-1,-8 13-4,-9 8 1,1 4-3,3 2 3,9 2-2,11-1 2,11-10-1,20-1-1,14-21 1,23 23-2,10-17-1,10 0-2,14-1-1,5 1-2,11 8-2,-1 1 0,3 14-4,-4 2 2,-9 11-1,-10 3 2,-10 10 3,-13 1 5,-17-2 2,-12-2 5,-16-9 4,-9-1 4,-11-17 0,-1-2 0,-11-15-3,2-2-2,-8-12-6,2-7-7,5-1-14,-5-13-21,21 8-49,-3-8-34,14 0 1,9-2-5</inkml:trace>
          <inkml:trace contextRef="#ctx0" brushRef="#br1" timeOffset="185818.1941">2548 10191 109,'0'0'117,"25"40"-1,-14-5-1,-7 3-82,6 14-9,-4-3-11,3 1-10,-3-6-20,-6-15-27,8-8-67,-8-21-5,0 0 2,25-31-3</inkml:trace>
          <inkml:trace contextRef="#ctx0" brushRef="#br1" timeOffset="185974.4553">2646 10005 159,'-21'-23'119,"-2"6"-3,23 17-7,-25-10-103,25 10-37,-2 18-74,2-18-9,25 32-4,-25-32-3</inkml:trace>
          <inkml:trace contextRef="#ctx0" brushRef="#br1" timeOffset="186786.9908">3136 10075 17,'-16'-21'100,"16"21"3,-29 0 1,6 5-50,23-5-9,-38 29-12,22-7-8,-3-1-5,7 6-1,-1-2-3,7 8-2,0-6-3,10 9-3,0-3-3,11 2 0,5 3-7,7-1-1,7 3-6,1-3 1,4 9-1,-3-3-2,-1 3 2,-8 0 0,-6-1 8,-9 5 0,-12-6 6,-6 4 1,-13-15 3,1 0 2,-11-12 0,2-6 0,-3-20-2,8-9-1,3-19 0,8-11 0,7-10-3,11-6 4,7-5-5,9-1 1,6 6-4,4 1 1,7 10-3,-1 7 0,1 7 0,-3 8-3,-2 10 1,-1 9 1,-7 14 1,-4 8 0,-9 16-1,-4 5 1,1 15-3,-7 4-1,-4 0 2,0-4-2,0-9 3,2-8-2,-2-33 3,0 0-3,0 0 6,27-41 3,-8-5-2,2-8 2,6-4-3,2 0 3,4 4-3,2 12 5,-2 11-3,1 14-1,-7 15 0,-4 17 2,-7 10-1,-3 14-1,-7 15-2,-4 7-4,0 3-8,-4-8-25,10 0-91,-4-10-4,5-11-2,1-14-2</inkml:trace>
        </inkml:traceGroup>
        <inkml:traceGroup>
          <inkml:annotationXML>
            <emma:emma xmlns:emma="http://www.w3.org/2003/04/emma" version="1.0">
              <emma:interpretation id="{6DA083EF-C359-42D3-AA68-5F6921415AB1}" emma:medium="tactile" emma:mode="ink">
                <msink:context xmlns:msink="http://schemas.microsoft.com/ink/2010/main" type="inkWord" rotatedBoundingBox="6945,10850 8000,10847 8004,12318 6948,12321"/>
              </emma:interpretation>
              <emma:one-of disjunction-type="recognition" id="oneOf14">
                <emma:interpretation id="interp65" emma:lang="en-US" emma:confidence="0">
                  <emma:literal>of</emma:literal>
                </emma:interpretation>
                <emma:interpretation id="interp66" emma:lang="en-US" emma:confidence="0">
                  <emma:literal>Of</emma:literal>
                </emma:interpretation>
                <emma:interpretation id="interp67" emma:lang="en-US" emma:confidence="0">
                  <emma:literal>af</emma:literal>
                </emma:interpretation>
                <emma:interpretation id="interp68" emma:lang="en-US" emma:confidence="0">
                  <emma:literal>off</emma:literal>
                </emma:interpretation>
                <emma:interpretation id="interp69" emma:lang="en-US" emma:confidence="0">
                  <emma:literal>oaf</emma:literal>
                </emma:interpretation>
              </emma:one-of>
            </emma:emma>
          </inkml:annotationXML>
          <inkml:trace contextRef="#ctx0" brushRef="#br1" timeOffset="187912.0501">5239 10522 16,'25'-19'89,"-13"-18"-2,5 4 0,-7-5-75,-5-3-1,-3-1-5,-9 5 1,-7 3 5,-11 7 5,-6 11 4,-11 3 5,-1 22 0,-14 1 4,8 23-1,-10 0-4,14 19-1,1-4-10,15 8-1,10 0-8,15-8-4,19-10 0,12-14-4,16-17 2,11-16-1,11-11-2,-1-20-3,3-12-1,-9-8 1,-6-4-2,-13 1 3,-14 9-2,-14 6-1,-16 13 8,-13 12 1,-16 17 5,-7 16 3,-7 13-1,-2 15 3,-2 7-2,11 11 4,5 3-6,18 1 2,16-4-3,20-8-5,20-19 4,18-13-1,15-22-1,12-19-3,8-20 1,5-20-3,-5-14 1,-6-6 1,-12-2-1,-13 2-3,-12 6 3,-15 10 1,-18 13 3,-11 14 1,-14 13 2,-13 17 1,-13 12 1,1 19 2,-9 18 2,5 25 0,-5 21-1,9 21 1,6 21-3,14 14-3,9 9-1,12 3-5,13-3-4,8-15-2,13-17-4,-1-24 0,5-26 0,-5-28 1,-1-28-3,-14-31-1,-9-16 2,-17-21-2,-8-9 4,-22-6 0,-11 3 5,-9 3 1,-4 7 9,-2 12 4,1 7 4,10 12 2,5 8 3,23 10-2,19 11-1,0 0-3,27-4-4,19 10-5,8-1-7,8-5-17,15 8-60,-6-12-45,-5 2-5,-7-5-1</inkml:trace>
        </inkml:traceGroup>
        <inkml:traceGroup>
          <inkml:annotationXML>
            <emma:emma xmlns:emma="http://www.w3.org/2003/04/emma" version="1.0">
              <emma:interpretation id="{5AA8E365-06E2-4251-8C3B-53128E973107}" emma:medium="tactile" emma:mode="ink">
                <msink:context xmlns:msink="http://schemas.microsoft.com/ink/2010/main" type="inkWord" rotatedBoundingBox="9159,10706 10823,10702 10826,11764 9161,11768"/>
              </emma:interpretation>
              <emma:one-of disjunction-type="recognition" id="oneOf15">
                <emma:interpretation id="interp70" emma:lang="en-US" emma:confidence="1">
                  <emma:literal>The</emma:literal>
                </emma:interpretation>
                <emma:interpretation id="interp71" emma:lang="en-US" emma:confidence="0">
                  <emma:literal>the</emma:literal>
                </emma:interpretation>
                <emma:interpretation id="interp72" emma:lang="en-US" emma:confidence="0">
                  <emma:literal>•he</emma:literal>
                </emma:interpretation>
                <emma:interpretation id="interp73" emma:lang="en-US" emma:confidence="0">
                  <emma:literal>She</emma:literal>
                </emma:interpretation>
                <emma:interpretation id="interp74" emma:lang="en-US" emma:confidence="0">
                  <emma:literal>she</emma:literal>
                </emma:interpretation>
              </emma:one-of>
            </emma:emma>
          </inkml:annotationXML>
          <inkml:trace contextRef="#ctx0" brushRef="#br1" timeOffset="189115.2332">7055 9973 85,'0'-37'104,"17"2"1,5-1-32,14-5-40,16 5-3,6-1-8,12 6-7,5 0-2,8 12-4,-4 7 0,-2 14-1,-10 14 0,-9 17 0,-15 13-2,-9 21 1,-18 16-3,-7 10 2,-16 7-3,-5 0 2,-3-9-5,-3-12 2,1-17-3,7-20 2,10-42-2,0 0 0,0 0 1,27-50-1,-4 9 0,4-7 1,2 4 0,-2 7-2,4 14 2,-8 13-1,-3 18 1,-5 13 0,0 12 1,-1 10-1,-1 7 1,5 4 0,1-6-1,10-4 1,4-13-1,13-12 0,4-17-1,4-15 2,2-12-2,-2-16 1,0-7-2,-6-12-2,-5-1 2,-9 1-3,-11 2 2,-13 8-3,-6 9 4,-12 9-1,-11 12 5,-10 16 3,-10 14 2,-1 17 4,-6 10 0,7 15 2,-1 4-1,11 11 1,9-1-6,17 1 2,18-13-8,14-8-5,19-5-15,4-22-36,14-5-73,5-9-2,2-10 4,-5-5-7</inkml:trace>
          <inkml:trace contextRef="#ctx0" brushRef="#br1" timeOffset="188474.5798">7290 10000 62,'0'0'112,"2"46"2,0-4-2,-4 12-73,10 16-10,-2 9-11,7 6-16,1 3-11,1-9-18,6-7-19,-9-18-44,3-20-24,-5-16 0,-10-18 27</inkml:trace>
        </inkml:traceGroup>
        <inkml:traceGroup>
          <inkml:annotationXML>
            <emma:emma xmlns:emma="http://www.w3.org/2003/04/emma" version="1.0">
              <emma:interpretation id="{9B4FCECC-6B37-41DB-B045-B89DFEDBFA83}" emma:medium="tactile" emma:mode="ink">
                <msink:context xmlns:msink="http://schemas.microsoft.com/ink/2010/main" type="inkWord" rotatedBoundingBox="12627,10473 17500,10461 17505,12438 12632,12450"/>
              </emma:interpretation>
              <emma:one-of disjunction-type="recognition" id="oneOf16">
                <emma:interpretation id="interp75" emma:lang="en-US" emma:confidence="1">
                  <emma:literal>leading</emma:literal>
                </emma:interpretation>
                <emma:interpretation id="interp76" emma:lang="en-US" emma:confidence="0">
                  <emma:literal>beading</emma:literal>
                </emma:interpretation>
                <emma:interpretation id="interp77" emma:lang="en-US" emma:confidence="0">
                  <emma:literal>heading</emma:literal>
                </emma:interpretation>
                <emma:interpretation id="interp78" emma:lang="en-US" emma:confidence="0">
                  <emma:literal>Leading</emma:literal>
                </emma:interpretation>
                <emma:interpretation id="interp79" emma:lang="en-US" emma:confidence="0">
                  <emma:literal>leaking</emma:literal>
                </emma:interpretation>
              </emma:one-of>
            </emma:emma>
          </inkml:annotationXML>
          <inkml:trace contextRef="#ctx0" brushRef="#br1" timeOffset="190459.0479">10525 10464 34,'31'8'86,"-10"-25"2,18-12-20,5-14-51,10-20 1,4-7-4,4-16-2,5-3-2,-5-6-5,-4-1-3,-12 5-3,-4 7-1,-15 10 0,-11 5 4,-12 15-2,-12 10 1,-13 15 3,-12 15 3,-13 18 1,-10 19 1,-8 14 4,-1 21-1,-5 13 4,9 18 1,1 15-3,19 13 0,9-5-4,26 2 2,19-6-8,20-12 2,19-17-7,19-19 1,16-27-6,8-25-3,11-22-5,-8-23-3,2-11 2,-15-19-4,-8-1 5,-19-5-1,-14 6 7,-19 5 3,-15 10 8,-12 15 4,-17 8 3,-8 18 3,-8 7 2,-3 19 4,-5 10 0,3 16 3,-3 7-4,12 12 1,6 1-3,16 1-1,13-2-7,17-8-6,21-8-16,8-21-28,20-7-71,5-8-7,2-12 1,2-6-5</inkml:trace>
          <inkml:trace contextRef="#ctx0" brushRef="#br1" timeOffset="190927.8229">12135 10433 1,'23'-21'54,"-11"-15"31,9 5-1,-4-8-53,-13-3-4,2 9 6,-18-9 0,-1 13 2,-20-6-1,-5 20 1,-18-3 1,0 24-4,-12 4-7,5 17-5,-1 13-5,10 10-4,8 10-3,21 0-1,13-2-4,20-6 1,17-14-2,17-13-1,12-17-1,8-12 1,4-17-1,3-8 0,-7-8 1,-6-1-1,-12 3 1,-11 4 1,-10 10 1,-23 21-1,0 0 2,0 0-1,0 0-1,15 44-1,-9-11-6,6 0-14,20 9-50,1-9-58,6-6 0,5-8-4,2-11 1</inkml:trace>
          <inkml:trace contextRef="#ctx0" brushRef="#br1" timeOffset="191740.3629">12958 9537 142,'18'15'125,"-24"9"-2,-8 14-5,1 20-87,-12 4-8,4 22-5,-1 1-10,7 4-3,9-2-7,6-6-1,10-10-3,9-19 1,6-15-2,4-20 0,0-13-1,-4-16 2,-6-9 1,-11-8 2,-8-4 2,-13-3-1,-11 7 3,-12 4 2,-12 6 2,-8 11 1,-4 8 1,0 17 2,0 8 0,10 12 2,6 5-2,13 10 0,14 0-3,21-1 0,17-7-2,19-9-1,12-10-2,14-12 0,9-15-1,8-15 0,2-10-1,2-12-1,-8-9 1,-10 0-1,-9-4 3,-14 4-2,-13 5 4,-16 7 0,-13 9 2,-4 27-1,-31-16 3,10 26-1,-6 9 0,6 12 0,3 6-2,7 9 0,17 2-3,15-2 2,14-3-6,11-9-5,12-3-21,-6-25-45,17-2-54,-9-14-6,-4-13 1,-10-10-3</inkml:trace>
          <inkml:trace contextRef="#ctx0" brushRef="#br1" timeOffset="191896.6239">13552 9855 201,'-21'-17'126,"21"17"-1,0 0-5,0 0-109,0 0-28,21 19-44,0 2-61,2 0-1,1 3-2,1 6-2</inkml:trace>
          <inkml:trace contextRef="#ctx0" brushRef="#br1" timeOffset="192349.771">13764 10484 187,'-2'-22'127,"6"1"1,8-10-3,9-1-93,-6-9-11,10 4-8,-3-3-7,3 7-2,-2 6-1,-2 10 1,-21 17-1,29-2 1,-29 2-2,17 44 2,-15-9-3,0 9 3,0-1-4,-2 1 1,6-7-1,3-8 0,-9-29 0,29 23 0,-7-31 2,3-13-1,2-12 3,5-9-1,-1-7 1,0-1-1,-2 0 2,0 6-2,-6 9 2,-2 16-2,-21 19-2,25 8 2,-21 19-3,0 13 1,2 12-5,0 0-6,9 10-22,-11-20-52,19 3-47,2-13-6,6-10 2,0-11-3</inkml:trace>
          <inkml:trace contextRef="#ctx0" brushRef="#br1" timeOffset="193021.6766">15098 10098 38,'2'-46'102,"2"9"2,-21 6-1,-12 6-67,-4 21-5,-17 6-1,0 18-5,-12 8-5,6 11-2,2 0-2,14 7 1,13-4-2,19-1 0,16-1-1,19-1-3,19-3-4,16 3 1,11 0-4,10 7-1,4 8-3,1 6 0,-9 7 1,-11 6-1,-16 8-1,-16 6 1,-24 2-1,-20 1 2,-23-5 0,-13-6 1,-21-11-2,-5-12 1,-7-20 1,4-20-1,5-26 3,9-25-1,12-23 3,16-11-2,20-18 4,17-7-4,17-3 1,13 3-3,11 13-15,3 4-28,19 17-83,-9 8-5,4 12-1,-5 7-2</inkml:trace>
        </inkml:traceGroup>
        <inkml:traceGroup>
          <inkml:annotationXML>
            <emma:emma xmlns:emma="http://www.w3.org/2003/04/emma" version="1.0">
              <emma:interpretation id="{1DBCC1CC-6C8E-448E-8AD8-2C35297BBA14}" emma:medium="tactile" emma:mode="ink">
                <msink:context xmlns:msink="http://schemas.microsoft.com/ink/2010/main" type="inkWord" rotatedBoundingBox="18572,10577 27090,10556 27094,12321 18576,12342"/>
              </emma:interpretation>
              <emma:one-of disjunction-type="recognition" id="oneOf17">
                <emma:interpretation id="interp80" emma:lang="en-US" emma:confidence="1">
                  <emma:literal>coefficients</emma:literal>
                </emma:interpretation>
                <emma:interpretation id="interp81" emma:lang="en-US" emma:confidence="1">
                  <emma:literal>coefficient S</emma:literal>
                </emma:interpretation>
                <emma:interpretation id="interp82" emma:lang="en-US" emma:confidence="0">
                  <emma:literal>Coefficient S</emma:literal>
                </emma:interpretation>
                <emma:interpretation id="interp83" emma:lang="en-US" emma:confidence="0">
                  <emma:literal>coefficients S</emma:literal>
                </emma:interpretation>
                <emma:interpretation id="interp84" emma:lang="en-US" emma:confidence="0">
                  <emma:literal>•officiant S</emma:literal>
                </emma:interpretation>
              </emma:one-of>
            </emma:emma>
          </inkml:annotationXML>
          <inkml:trace contextRef="#ctx0" brushRef="#br1" timeOffset="193599.8295">17065 10044 1,'7'-42'91,"-20"-5"6,-6 7 4,-12 11-51,-21 0 2,0 23-6,-20 8-5,3 25-3,-12 8-8,12 25-5,3 11-7,22 12-4,13 2-5,27 3-1,19-9-9,22-13-5,27-10-12,11-23-13,23-8-30,-3-21-59,13-16 0,3-13-4,-8-8 7</inkml:trace>
          <inkml:trace contextRef="#ctx0" brushRef="#br1" timeOffset="194287.3675">17660 10381 88,'0'0'101,"0"0"-2,4-48 1,-2 12-76,4-1-3,-6-9-3,-2 5-5,-11-1 1,-1 11 0,-19 6 4,-9 19 1,-14 10 1,0 23 2,-13 8-2,11 19-2,0 3-5,12 9-1,13-2-5,23-3-1,20-14-3,19-11-1,15-13-3,12-17-1,6-14-3,5-13-1,-1-12-1,-6-13-2,-8-4 0,-14-6 0,-9 0 2,-19 2 0,-10 4 2,-16 8 0,-16 11 6,-9 12 2,-9 17 3,-8 17 0,0 12 1,6 12 2,8 11-1,15 6 2,19 5-4,18-3 1,19-6-5,19-9 2,18-9-5,11-14-2,14-7-8,1-17-6,3-5-5,-10-13-3,4-1-2,-18-15-2,-3 3 5,-20-9 3,-8 3 9,-16-5 6,-11 0 10,-11 7 3,-13-5 6,-5 11 3,-16 0 3,1 14 1,-10 0 1,1 24 1,-6 3-2,5 23 0,-1 11-1,11 14-2,6 8-5,18 7-4,14 3-5,19 1-6,20-10-8,12-20-15,21-1-38,2-25-64,6-17 1,2-13-2,-8-20 2</inkml:trace>
          <inkml:trace contextRef="#ctx0" brushRef="#br1" timeOffset="195599.9289">18796 10580 109,'33'-33'104,"1"-25"-3,20-11-1,2-10-85,4-10-3,2-3 1,-8 1-6,-4 4-4,-15 1 3,-10 14 3,-18 5 2,-14 11 2,-15 13 6,-8 16 0,-17 10 2,-1 25 0,-12 15-2,1 29-2,-3 21-3,8 29-1,0 16-6,13 23 0,13 13-5,16 8 0,14 4-5,15-8-2,14-10-2,8-24-3,13-18-1,-2-33 1,2-23-3,-12-33 1,-5-30 1,-21-22 0,-11-23 5,-22-13-1,-16-14 6,-15-3 0,-13-1 4,-1 8 1,-3 10 2,11 17 2,6 9-3,19 14 2,19 10-4,12 21 1,43-21-5,14 6 1,26-3-3,18-15 0,22-13-3,6-17-4,14-11 2,-4-12-2,-4-3 4,-12-4-2,-19 1 7,-23 5 0,-23 8 7,-20 13 3,-30 3 4,-14 20 1,-23 7 0,-9 18 0,-18 15-2,-4 24-1,-11 19-3,3 30 0,-3 28-4,7 25 0,5 18-3,10 19 0,13 8-4,13-2-4,17-1-6,10-24-4,17-23-4,2-37-4,8-27-1,-6-41-3,4-26 3,-14-32 1,-5-20 11,-12-16 5,-11-8 10,-7 2 7,-11-1 6,-1 16 7,-5 9 0,4 22 3,-3 9-3,14 24 0,22 8-5,-15 27-4,25 2-3,19 7-5,13 1 2,18-4-5,13-10 1,12-10-2,5-18-3,1-11 0,2-15 0,-7-11 3,-9-8 1,-15-4 5,-16 4 0,-11 7 1,-19 9 4,-9 16 2,-7 18 0,-29 8 0,4 17-2,4 17-2,4 7-4,9 8-4,14 1-5,11-8-16,22-3-22,-3-24-62,18-12-26,2-20-6,2-18 4</inkml:trace>
          <inkml:trace contextRef="#ctx0" brushRef="#br1" timeOffset="195756.1853">20552 9980 236,'-17'-44'131,"-4"9"0,3 12-2,-5 8-97,23 15-19,-19 25-29,19-25-55,-8 35-58,14-12-1,-6-23-3,25 29-1</inkml:trace>
          <inkml:trace contextRef="#ctx0" brushRef="#br1" timeOffset="196396.8424">21129 10235 75,'17'-44'102,"6"7"2,-15-4-2,-8 1-71,0 15 4,-19 0 2,-1 23-3,-22 2-3,3 19-7,-15 6-1,2 18-1,-4 5-3,8 12-3,8 1-7,13-1-1,21 0-6,21-8 2,18-12-4,21-7 0,16-14-2,14-15 0,11-8-1,3-13 0,-5-10 2,-10-4-2,-10-2 3,-17-3 1,-16 3 3,-15 6 2,-21 6 2,-4 21 1,-27-6 1,4 23 0,-2 7-3,6 16 1,9 4-5,14 1-6,17 1-4,10-11-7,21 1-22,-2-30-41,14-8-54,-1-21-4,-1-12 2,-8-13 3</inkml:trace>
          <inkml:trace contextRef="#ctx0" brushRef="#br1" timeOffset="196553.1008">21919 10075 177,'-42'-43'121,"-1"11"-1,1 9 0,-4 5-81,15 16-21,8 14-30,5 5-45,14 12-61,12 8-2,6 1-2,9 5-2</inkml:trace>
          <inkml:trace contextRef="#ctx0" brushRef="#br1" timeOffset="197178.1305">22145 10630 105,'34'-40'109,"-7"-16"-3,8 4-1,-6-4-80,-8 0-11,-5 8 3,-9 3-2,-9 5-3,-15 1 4,-6 14 3,-14 6 3,-5 21 2,-14 9 1,8 22-2,-6 6-4,13 22-2,3 3-7,20 9-3,13-5-3,22-5-5,14-16 0,15-13-4,12-20 3,11-16-1,5-17 1,1-14 0,-2-13-1,-2-8 4,-7-4-3,-6 2 5,-10 0 0,-6 10-2,-18 9 3,-5 14 1,-19 23 0,0 0 1,-16 29 0,-3 13 0,-4 8-4,2 6 2,7 0-4,7-4 2,16-11-3,9-14 0,16-14-1,7-17 0,11-19 2,4-11-2,2-11 3,1-9-2,-1-2 2,-2-3 0,-8 3 2,-5 7 0,-9 11 1,-7 13 1,-9 15-1,-18 10 1,19 27-1,-17 8 0,0 13-5,-2 8-5,8 8-12,-1-14-20,18 13-46,-3-22-57,8-10 7,3-20-5,6-15 6</inkml:trace>
          <inkml:trace contextRef="#ctx0" brushRef="#br1" timeOffset="197600.0263">23583 10092 275,'-50'-6'131,"32"1"1,18 5-41,62-22-54,8 1-10,26 2-14,8-4-10,6-2-9,4 9-19,-14-16-40,-4 16-67,-19 3-2,-19 9 0,-15 8-2</inkml:trace>
          <inkml:trace contextRef="#ctx0" brushRef="#br1" timeOffset="197428.1429">23880 9946 212,'21'-39'133,"-2"12"0,-19 27 1,20-11-86,-20 11-17,-20 48-8,-3 0-10,2 16-3,-4 11-5,4 8 0,7 3-6,12-3 2,10-9-4,13-7-1,16-17-5,9-21 0,12-13-11,-4-26-15,13-4-39,-15-26-61,-11-8 3,-14-10-1,-19 0 3</inkml:trace>
          <inkml:trace contextRef="#ctx0" brushRef="#br1" timeOffset="198053.1732">24377 10497 209,'23'12'129,"-1"-28"0,10-13-4,18-7-91,-11-16-11,7-2-11,-3-6-7,-5 2-6,-7 0 0,-12 4-1,-9 4 3,-8 6 2,-10 9 4,-7 12 1,-6 11 1,-1 12 2,-3 8 2,4 19-1,2 6-2,13 11-2,6 8-2,12 2-2,11 4-2,10 0-1,9 2-4,4-8-1,6-4-2,-2-4 1,-3-5 0,-7-8 1,-11-6 3,-10-6 3,-19-19 3,-9 27 3,-24-19 1,-13 1 1,-16-5 0,-4 0-2,-5 0-4,0-2-10,13 9-13,0-16-63,27 14-61,12-5-3,19-4-3,0 0-7</inkml:trace>
        </inkml:traceGroup>
      </inkml:traceGroup>
    </inkml:traceGroup>
  </inkml:traceGroup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34:40.595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9A6789D-A506-4E53-8E47-5B5D7EA54002}" emma:medium="tactile" emma:mode="ink">
          <msink:context xmlns:msink="http://schemas.microsoft.com/ink/2010/main" type="writingRegion" rotatedBoundingBox="17068,8613 13887,10082 13459,9155 16640,7686">
            <msink:destinationLink direction="with" ref="{528881C3-E421-4718-A784-99334C826283}"/>
          </msink:context>
        </emma:interpretation>
      </emma:emma>
    </inkml:annotationXML>
    <inkml:traceGroup>
      <inkml:annotationXML>
        <emma:emma xmlns:emma="http://www.w3.org/2003/04/emma" version="1.0">
          <emma:interpretation id="{358F2703-EBF4-4CE4-9C39-20DE35F38C23}" emma:medium="tactile" emma:mode="ink">
            <msink:context xmlns:msink="http://schemas.microsoft.com/ink/2010/main" type="paragraph" rotatedBoundingBox="17068,8613 13887,10082 13459,9155 16640,76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C274B6-7511-4F7C-B1C3-9E84722F98B1}" emma:medium="tactile" emma:mode="ink">
              <msink:context xmlns:msink="http://schemas.microsoft.com/ink/2010/main" type="line" rotatedBoundingBox="17068,8613 13887,10082 13459,9155 16640,7686"/>
            </emma:interpretation>
          </emma:emma>
        </inkml:annotationXML>
        <inkml:traceGroup>
          <inkml:annotationXML>
            <emma:emma xmlns:emma="http://www.w3.org/2003/04/emma" version="1.0">
              <emma:interpretation id="{3FB84302-C7C2-43B3-A441-32EC6451842A}" emma:medium="tactile" emma:mode="ink">
                <msink:context xmlns:msink="http://schemas.microsoft.com/ink/2010/main" type="inkWord" rotatedBoundingBox="17068,8613 13887,10082 13459,9155 16640,7686"/>
              </emma:interpretation>
              <emma:one-of disjunction-type="recognition" id="oneOf0">
                <emma:interpretation id="interp0" emma:lang="en-US" emma:confidence="0">
                  <emma:literal>as</emma:literal>
                </emma:interpretation>
                <emma:interpretation id="interp1" emma:lang="en-US" emma:confidence="0">
                  <emma:literal>! a</emma:literal>
                </emma:interpretation>
                <emma:interpretation id="interp2" emma:lang="en-US" emma:confidence="0">
                  <emma:literal>¥ a</emma:literal>
                </emma:interpretation>
                <emma:interpretation id="interp3" emma:lang="en-US" emma:confidence="0">
                  <emma:literal>a.'</emma:literal>
                </emma:interpretation>
                <emma:interpretation id="interp4" emma:lang="en-US" emma:confidence="0">
                  <emma:literal>Y a</emma:literal>
                </emma:interpretation>
              </emma:one-of>
            </emma:emma>
          </inkml:annotationXML>
          <inkml:trace contextRef="#ctx0" brushRef="#br0">12403 8446 71,'0'0'89,"14"-31"-4,-3 10-38,-3 3-23,-6-7-2,4 6 6,-10 0-3,4 19 4,-8-23-5,8 23 7,0 0-6,-21 11-6,21-11-1,-16 39-9,9-14 0,7 8-6,0 1 2,7 1-5,-1-4 1,4-4 0,3 0-2,-1-4 1,-12-23-1,27 31 0,-27-31 0,0 0 1,21 23 0,-21-23-1,0 0 3,-25 17-1,2-11 1,-2 4 0,-6 3 2,0-1 1,-2 1 0,6-1 3,2-4 0,25-8 2,-27 11-1,27-11 3,0 0-3,25-6 0,-5-1-1,5 3-3,2 0-1,2 0-3,1 4-2,-6-2-5,-1 6-6,-23-4-19,34 8-50,-34-8-48,0 0-4,0 0 3,0 0-3</inkml:trace>
          <inkml:trace contextRef="#ctx0" brushRef="#br0" timeOffset="-593.7788">11869 8153 61,'0'0'102,"29"-25"0,-29 25-32,27-35-29,-8 20-6,-13-7-7,6 3-6,-12-4-7,0 4-6,-10 1-2,10 18-2,-44-29-2,11 18 1,-8 7-1,-5 6 2,-10 8 0,-2 9 2,-3 6-2,3 8 2,6 7-1,11 3-1,10-1-2,12 0 0,17-3 0,20-8-5,12-12 5,11-7-2,9-12-1,6-10-1,2-7 0,3-5-2,-7-8 0,-9 1 3,-3 4-1,-11 3 1,-8 5 3,-23 17 1,19-15 1,-19 15 1,0 0 1,-9 27-1,5-6-1,4 6 0,6 6-3,9 1-10,10 3-7,2-12-27,14 6-51,5-6-32,0-10 3,6-3-6</inkml:trace>
          <inkml:trace contextRef="#ctx0" brushRef="#br0" timeOffset="-5500.8782">14585 6846 1,'0'0'88,"12"-25"11,-12 25 3,0 0-50,12-22-11,-12 22-4,0 0-2,0 0-2,0 0-6,0 0-2,-20 20-6,18 1-2,-3 0-5,8 10-3,-6 2-3,6 5-1,-1 5 2,-2 1-2,0 6-1,0-2-2,0-1 1,0-3-4,2-4 1,0-9-3,4-2-6,-2-11-6,-4-18-11,0 0-18,17 23-54,-17-23-22,0 0-4,0 0 4</inkml:trace>
        </inkml:traceGroup>
      </inkml:traceGroup>
    </inkml:traceGroup>
  </inkml:traceGroup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34:38.563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BE2EF02-D0E0-488E-B676-C5F62B9FDCB7}" emma:medium="tactile" emma:mode="ink">
          <msink:context xmlns:msink="http://schemas.microsoft.com/ink/2010/main" type="writingRegion" rotatedBoundingBox="6268,9056 8493,7605 9154,8618 6929,10070"/>
        </emma:interpretation>
      </emma:emma>
    </inkml:annotationXML>
    <inkml:traceGroup>
      <inkml:annotationXML>
        <emma:emma xmlns:emma="http://www.w3.org/2003/04/emma" version="1.0">
          <emma:interpretation id="{696AF0EA-937E-49DE-9877-D5FC6CD62F93}" emma:medium="tactile" emma:mode="ink">
            <msink:context xmlns:msink="http://schemas.microsoft.com/ink/2010/main" type="paragraph" rotatedBoundingBox="6268,9056 8493,7605 9154,8618 6929,100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C0947E5-811C-4FB2-8D49-1D74C3DD757F}" emma:medium="tactile" emma:mode="ink">
              <msink:context xmlns:msink="http://schemas.microsoft.com/ink/2010/main" type="line" rotatedBoundingBox="6268,9056 8493,7605 9154,8618 6929,10070"/>
            </emma:interpretation>
          </emma:emma>
        </inkml:annotationXML>
        <inkml:traceGroup>
          <inkml:annotationXML>
            <emma:emma xmlns:emma="http://www.w3.org/2003/04/emma" version="1.0">
              <emma:interpretation id="{46A3605B-6E4E-49D5-9C22-9529288B6FAE}" emma:medium="tactile" emma:mode="ink">
                <msink:context xmlns:msink="http://schemas.microsoft.com/ink/2010/main" type="inkWord" rotatedBoundingBox="6268,9056 8493,7605 9154,8618 6929,10070"/>
              </emma:interpretation>
              <emma:one-of disjunction-type="recognition" id="oneOf0">
                <emma:interpretation id="interp0" emma:lang="en-US" emma:confidence="0">
                  <emma:literal>as</emma:literal>
                </emma:interpretation>
                <emma:interpretation id="interp1" emma:lang="en-US" emma:confidence="0">
                  <emma:literal>an'</emma:literal>
                </emma:interpretation>
                <emma:interpretation id="interp2" emma:lang="en-US" emma:confidence="0">
                  <emma:literal>a,'</emma:literal>
                </emma:interpretation>
                <emma:interpretation id="interp3" emma:lang="en-US" emma:confidence="0">
                  <emma:literal>as'</emma:literal>
                </emma:interpretation>
                <emma:interpretation id="interp4" emma:lang="en-US" emma:confidence="0">
                  <emma:literal>a,</emma:literal>
                </emma:interpretation>
              </emma:one-of>
            </emma:emma>
          </inkml:annotationXML>
          <inkml:trace contextRef="#ctx0" brushRef="#br0">5317-3261 2,'-19'4'93,"19"-4"3,0 0 3,0 0-46,-8-19-14,8 19-12,0 0-5,-3-29-5,3 29-2,5-19 1,-5 19-1,6-21-1,-6 21-1,2-27 0,-2 27-3,2-35 0,-2 14-3,-4-6-4,0-2-3,-7-4 3,1 0-3,-9 2 0,-4 1 2,-8 8 0,-6 7 0,-11 13 1,-8 12 2,-6 15-2,-1 13 2,1 10-1,4 10 1,8 2-3,10 2 1,18-4-1,15-6 0,18-10-2,14-11 1,14-14-2,13-11 0,8-12 0,3-13-2,-1-6 0,-2-6-1,-4-2 0,-8-1 1,-10 1 2,-11 4 1,-9 8 2,-18 21 3,15-20 1,-15 20-1,0 0 1,-2 29 1,4-6-1,4 6-1,9 2-3,5 4-4,11 2-17,1-12-31,9 2-66,9-4-7,-2-10 0,2-5-3</inkml:trace>
          <inkml:trace contextRef="#ctx0" brushRef="#br0" timeOffset="453.1459">5701-3135 100,'8'-20'111,"13"9"1,-2-1 1,8-3-59,4 11-19,-6-2-12,6 6-8,-8 4-5,-2 8-4,-11 7-3,-6 4-6,-10 10 3,-9 5-3,-10-1 1,-8 7-3,-6-5 3,-7 1-2,4-7 5,5-2 4,4-12 2,10-3 2,23-16 2,0 0-1,0 0 0,23 11 0,6-18-1,8 1-5,5 0-4,1 0-5,1 4-6,-9-3-17,7 12-50,-11-3-47,-6-4-4,-4 2 2,-21-2-2</inkml:trace>
          <inkml:trace contextRef="#ctx0" brushRef="#br0" timeOffset="-6110.2821">6923-4654 72,'0'0'107,"-7"-18"-1,7 18 5,0 0-61,0 0-11,0 0-14,0 0-3,-20 23-4,22 2-2,-6 2-4,8 6-1,-2 4-4,6 5 0,0 1-3,3 1 0,-1-2-2,3-3 0,-1-4 0,1-6-2,-3 3 2,-2-14-4,1 3-6,-9-21-16,10 23-23,-10-23-64,0 0-13,0 0 4,-23-6-5</inkml:trace>
        </inkml:traceGroup>
      </inkml:traceGroup>
    </inkml:traceGroup>
  </inkml:traceGroup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34:41.595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19A7F5F-3CC4-48C4-9EFA-79DC52FE81EF}" emma:medium="tactile" emma:mode="ink">
          <msink:context xmlns:msink="http://schemas.microsoft.com/ink/2010/main" type="writingRegion" rotatedBoundingBox="21285,8746 22504,9110 22367,9569 21148,9205"/>
        </emma:interpretation>
      </emma:emma>
    </inkml:annotationXML>
    <inkml:traceGroup>
      <inkml:annotationXML>
        <emma:emma xmlns:emma="http://www.w3.org/2003/04/emma" version="1.0">
          <emma:interpretation id="{7204F099-1F1F-413F-925A-18FE5BAD9BCD}" emma:medium="tactile" emma:mode="ink">
            <msink:context xmlns:msink="http://schemas.microsoft.com/ink/2010/main" type="paragraph" rotatedBoundingBox="21285,8746 22504,9110 22367,9569 21148,92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AF18C7-1F10-4115-9E58-9F331672B13E}" emma:medium="tactile" emma:mode="ink">
              <msink:context xmlns:msink="http://schemas.microsoft.com/ink/2010/main" type="line" rotatedBoundingBox="21285,8746 22504,9110 22367,9569 21148,9205"/>
            </emma:interpretation>
          </emma:emma>
        </inkml:annotationXML>
        <inkml:traceGroup>
          <inkml:annotationXML>
            <emma:emma xmlns:emma="http://www.w3.org/2003/04/emma" version="1.0">
              <emma:interpretation id="{D3DA1319-55B9-4411-AC76-A66CE9F00574}" emma:medium="tactile" emma:mode="ink">
                <msink:context xmlns:msink="http://schemas.microsoft.com/ink/2010/main" type="inkWord" rotatedBoundingBox="21285,8746 22504,9110 22367,9569 21148,9205"/>
              </emma:interpretation>
              <emma:one-of disjunction-type="recognition" id="oneOf0">
                <emma:interpretation id="interp0" emma:lang="en-US" emma:confidence="0">
                  <emma:literal>e</emma:literal>
                </emma:interpretation>
                <emma:interpretation id="interp1" emma:lang="en-US" emma:confidence="0">
                  <emma:literal>£</emma:literal>
                </emma:interpretation>
                <emma:interpretation id="interp2" emma:lang="en-US" emma:confidence="0">
                  <emma:literal>%</emma:literal>
                </emma:interpretation>
                <emma:interpretation id="interp3" emma:lang="en-US" emma:confidence="0">
                  <emma:literal>q</emma:literal>
                </emma:interpretation>
                <emma:interpretation id="interp4" emma:lang="en-US" emma:confidence="0">
                  <emma:literal>E</emma:literal>
                </emma:interpretation>
              </emma:one-of>
            </emma:emma>
          </inkml:annotationXML>
          <inkml:trace contextRef="#ctx0" brushRef="#br0">19480 8101 14,'33'-23'89,"-21"1"2,11 9-3,-12-6-48,3-3-15,1 1-3,-5-6-5,-2 4-2,-6-4 0,-2 4 1,-12-2 3,2 4 0,-15 3 0,0 7-2,-17 5 0,-1 14-2,-16 7-4,1 12-1,-6 8-6,4 11 0,3 2-2,10 2 1,13-3-4,18-7 2,18-7 0,21-12-2,18-13 2,13-12-2,17-8 1,2-11-2,6-6 3,-3-3-2,-11 1 3,-11 2 0,-15 8 2,-16 7 0,-23 14 3,0 0 0,0 0 1,-27 27 0,2-6-1,2 10 0,3-2-2,9 6 0,5-2-2,12-1-2,13-3-5,8-8-9,12-1-13,1-16-38,8 1-54,2-7-7,-1-7 3,1 1-4</inkml:trace>
          <inkml:trace contextRef="#ctx0" brushRef="#br0" timeOffset="391.6447">20265 8292 109,'0'0'107,"31"3"-1,-31-3 3,25-19-63,-25 19-15,21-19-13,-21 19 0,6-25-2,-6 25 1,-14-29-1,-5 21 0,-10-3 0,-2 9-2,-13 0-1,2 9-3,-5 3 0,3 7-3,5 1 3,5 7-5,9 4 3,11 2-6,10-4 4,14-2-6,13-4 0,10-13-8,11 3-15,-1-19-29,16-9-77,-5-2-2,-5-4-2,-1-4 0</inkml:trace>
        </inkml:traceGroup>
      </inkml:traceGroup>
    </inkml:traceGroup>
  </inkml:traceGroup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36:28.215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710076F-3825-4C81-A255-9F656402585D}" emma:medium="tactile" emma:mode="ink">
          <msink:context xmlns:msink="http://schemas.microsoft.com/ink/2010/main" type="writingRegion" rotatedBoundingBox="2000,633 33309,194 33511,14604 2202,15043"/>
        </emma:interpretation>
      </emma:emma>
    </inkml:annotationXML>
    <inkml:traceGroup>
      <inkml:annotationXML>
        <emma:emma xmlns:emma="http://www.w3.org/2003/04/emma" version="1.0">
          <emma:interpretation id="{A3F2720F-A9BE-4A40-A6F5-ECB288ECAD39}" emma:medium="tactile" emma:mode="ink">
            <msink:context xmlns:msink="http://schemas.microsoft.com/ink/2010/main" type="paragraph" rotatedBoundingBox="2000,633 24087,323 24110,1974 2023,22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8E9286-1BD4-4F54-9DDF-F0F0D8FD87E6}" emma:medium="tactile" emma:mode="ink">
              <msink:context xmlns:msink="http://schemas.microsoft.com/ink/2010/main" type="line" rotatedBoundingBox="2000,633 24087,323 24110,1974 2023,2283"/>
            </emma:interpretation>
          </emma:emma>
        </inkml:annotationXML>
        <inkml:traceGroup>
          <inkml:annotationXML>
            <emma:emma xmlns:emma="http://www.w3.org/2003/04/emma" version="1.0">
              <emma:interpretation id="{0CF26533-6D48-4998-AABF-BA26356179F0}" emma:medium="tactile" emma:mode="ink">
                <msink:context xmlns:msink="http://schemas.microsoft.com/ink/2010/main" type="inkWord" rotatedBoundingBox="2000,633 6777,566 6795,1890 2019,1957"/>
              </emma:interpretation>
              <emma:one-of disjunction-type="recognition" id="oneOf0">
                <emma:interpretation id="interp0" emma:lang="en-US" emma:confidence="1">
                  <emma:literal>Pseudo</emma:literal>
                </emma:interpretation>
                <emma:interpretation id="interp1" emma:lang="en-US" emma:confidence="0">
                  <emma:literal>Psuedo</emma:literal>
                </emma:interpretation>
                <emma:interpretation id="interp2" emma:lang="en-US" emma:confidence="0">
                  <emma:literal>pseudo</emma:literal>
                </emma:interpretation>
                <emma:interpretation id="interp3" emma:lang="en-US" emma:confidence="0">
                  <emma:literal>psuedo</emma:literal>
                </emma:interpretation>
                <emma:interpretation id="interp4" emma:lang="en-US" emma:confidence="0">
                  <emma:literal>Pseude</emma:literal>
                </emma:interpretation>
              </emma:one-of>
            </emma:emma>
          </inkml:annotationXML>
          <inkml:trace contextRef="#ctx0" brushRef="#br0">1 291 91,'-4'-36'109,"4"-1"4,7-3-3,9 5-72,-3-6-4,20 11-8,-2 1-11,13 9-7,1 3-4,11 11-3,9 12 0,10 11-2,6 12 0,2 6-2,2 13-1,-6 4 1,-6 8-1,-15 4 2,-15 3 5,-18 1 0,-20-5 4,-20-1-1,-18-10 4,-15-2-3,-14-11 5,-9-1-8,-4-15-2,0-7-7,3-3-12,3-15-26,19 4-71,9-6 0,16-5-6,25 9 0</inkml:trace>
          <inkml:trace contextRef="#ctx0" brushRef="#br0" timeOffset="-406.2502">323 349 111,'-24'-6'112,"24"6"-2,-19 20 1,19-20-80,-21 56 1,15-14-7,8 18-12,2 11 4,9 14-10,5 11-2,5 3-15,10 9-12,-4-18-30,11-9-64,-7-17 0,-2-20-4,-8-25 2</inkml:trace>
          <inkml:trace contextRef="#ctx0" brushRef="#br0" timeOffset="531.2757">1639 662 108,'0'-20'115,"-2"-1"1,-7 0 0,-16-6-67,5 13-12,-20-5-10,3 13-5,-13 4-6,-2 18-6,0-1 5,-2 12-6,2 2 2,15 6-5,3-2 3,20 3-6,12-9 5,12-6-4,11-3-2,16-1 0,13-3-3,10 1-1,11 4-2,0 1-1,1 5-1,-5 2 1,-7 9 1,-10 1 1,-15 5 1,-16 3 3,-21-1 0,-13 0 3,-18-5-1,-10-4 0,-11-8-5,-11-8-8,-1-6-26,-15-26-64,10-1-26,-2-11-3,13-2-3</inkml:trace>
          <inkml:trace contextRef="#ctx0" brushRef="#br0" timeOffset="1500.0863">2021 1209 55,'27'-15'86,"-17"-16"0,11-6-5,-4-7-75,-1-10 1,3 2-5,-4-2 0,-3 4-1,-6 5 6,-4 11 3,-6 3 7,4 31 4,-23-21 2,23 21 4,-39 25 1,18 13 2,-8 3-5,8 15-3,-2 7-7,11 7-2,6-1-4,12-5-3,13-8-4,12-18-2,17-15-1,8-21-4,10-19 0,3-16-3,3-11 0,-3-12-1,-5 0 3,-12-2-3,-12 6 4,-13 8 4,-13 13 5,-9 13 2,-5 18 4,-27 2 3,0 18 0,2 16 3,-2 5-2,8 11-3,2 0-1,15 2-2,8-4-2,17-8-4,13-15 1,9-13-4,11-12 0,5-14-1,5-11 1,-1-15-2,-5-5 1,-6-5 0,-13 4 0,-9 3 3,-12 6 1,-11 10 1,-11 6 1,2 19 3,-32-2 0,12 16 1,-3 7 0,4 8 0,5 4-1,11 5 1,12-3-3,14 3-1,10-3-5,13-10-10,12 2-24,-6-21-59,18-2-38,-5-14-1,1-7-3</inkml:trace>
          <inkml:trace contextRef="#ctx0" brushRef="#br0" timeOffset="1984.4735">3883 301 179,'22'-15'125,"-22"15"4,15 36-5,0 12-79,-13 1-7,8 24-17,-2 4-3,7 12-10,1 3-1,7-3-5,2-4 3,0-14-9,4-13-1,0-18 1,0-15-5,-6-23 0,-2-17-1,-11-12-4,-3-6 2,-16-11 3,-7 1 1,-13 1 2,-11 3 6,-12 9 2,-10 12 6,-2 16 5,-9 6 3,6 17-3,3 8 3,12 14-1,8 5-3,19 10-1,15-4-4,22 2-2,18-8-5,15-15 1,18-8-13,5-25-18,26 4-64,-13-28-39,6-6-3,-10-15-1</inkml:trace>
          <inkml:trace contextRef="#ctx0" brushRef="#br0" timeOffset="2328.2399">4722 1091 141,'12'-30'115,"-3"-5"-3,-1-6-1,5-1-84,-11-6-3,2 11-5,-10-5 1,-3 15 0,-16 0 0,-4 13 2,-16 3-1,-1 18 0,-12 7-4,2 19-3,-5 11-3,9 10 0,11 6-5,14 7 1,16-3-3,20-4 1,18-14-4,14-11-2,15-16-6,7-21-11,9-2-34,-9-27-86,-1 0 0,-14-19-2,-7 4-1</inkml:trace>
        </inkml:traceGroup>
        <inkml:traceGroup>
          <inkml:annotationXML>
            <emma:emma xmlns:emma="http://www.w3.org/2003/04/emma" version="1.0">
              <emma:interpretation id="{DA741D52-C317-41DE-B89D-0E8A019873C7}" emma:medium="tactile" emma:mode="ink">
                <msink:context xmlns:msink="http://schemas.microsoft.com/ink/2010/main" type="inkWord" rotatedBoundingBox="8575,710 17130,590 17151,2071 8596,2191"/>
              </emma:interpretation>
              <emma:one-of disjunction-type="recognition" id="oneOf1">
                <emma:interpretation id="interp5" emma:lang="en-US" emma:confidence="1">
                  <emma:literal>Polynomial</emma:literal>
                </emma:interpretation>
                <emma:interpretation id="interp6" emma:lang="en-US" emma:confidence="0">
                  <emma:literal>Pceynamal</emma:literal>
                </emma:interpretation>
                <emma:interpretation id="interp7" emma:lang="en-US" emma:confidence="0">
                  <emma:literal>Pelynamal</emma:literal>
                </emma:interpretation>
                <emma:interpretation id="interp8" emma:lang="en-US" emma:confidence="0">
                  <emma:literal>Palynamal</emma:literal>
                </emma:interpretation>
                <emma:interpretation id="interp9" emma:lang="en-US" emma:confidence="0">
                  <emma:literal>Peeynamal</emma:literal>
                </emma:interpretation>
              </emma:one-of>
            </emma:emma>
          </inkml:annotationXML>
          <inkml:trace contextRef="#ctx0" brushRef="#br0" timeOffset="3187.6578">6656 334 158,'-18'4'121,"9"15"-5,5 18 2,-2 11-83,18 23-8,-1 6-7,10 12-12,4 5-2,4-5-7,2-12 2,2-15-6,-4-16-1,-6-25-2,-23-21 1,25-25-1,-23-17 5,-10-10-4,-7-8 5,-10-13 0,-6-4-1,-6 3 9,-5-1-2,5 2 7,-1 2-8,11 5 9,6 2-9,13 7 6,10 8-1,19 5-3,10 9-2,15 6-2,16 12 1,9 9-3,10 12 2,6 10-1,5 9 0,-1 10 0,-10 9 0,-10 6 3,-24 2-2,-17 2 4,-26 4-1,-23 0-1,-25-6 7,-14-1-6,-15-7 5,-5-5-9,-6-12 6,1-6-14,11-11-1,3-18-22,23 12-39,9-21-56,37 19-2,-19-31 0,38 21-3</inkml:trace>
          <inkml:trace contextRef="#ctx0" brushRef="#br0" timeOffset="3515.7993">7830 920 197,'19'-19'118,"-9"-12"3,1 4-10,-11-16-85,0 5-4,-13-3-13,-5 3 2,-18 3-6,-12 10 8,-18 10-8,-5 11 6,-10 11-2,4 11-2,1 7 4,13 15-6,15 5 5,28 3-11,26-4 7,27-5-11,27-5-11,9-22-36,20 0-77,3-16-4,3-10-2,-10-15-1</inkml:trace>
          <inkml:trace contextRef="#ctx0" brushRef="#br0" timeOffset="4125.2029">8260 887 105,'27'-8'106,"0"-11"-7,2-8 2,3-13-76,-5-12-9,4-4-1,-4-6-14,-2-2 6,-7-3-9,-7 5 7,-5 4-5,-8 8 5,-13 6 2,-5 11 4,-14 8 1,1 17 1,-10 3 4,3 22 2,-8 6 0,5 19-1,1 7-4,13 20 3,8 4-3,15 8-8,12 4 4,17 0-12,17-4-2,11-12-20,20-3-29,2-26-78,10-13 2,-4-27 1,0-11-3</inkml:trace>
          <inkml:trace contextRef="#ctx0" brushRef="#br0" timeOffset="4329.6859">8728 675 221,'0'0'129,"6"25"-2,13-4-3,-5-1-96,20 10-15,5 3-25,0-10-35,11 8-78,-2-12-2,2-5-3,-4-12 1</inkml:trace>
          <inkml:trace contextRef="#ctx0" brushRef="#br0" timeOffset="4532.8248">9312 525 188,'-25'0'132,"-11"11"-1,5 20-1,-12 10-81,9 30-19,-7 12-4,12 23-18,2 11-4,6 1-18,17 2-30,-5-20-86,24-6-1,4-30-6,10-18 0</inkml:trace>
          <inkml:trace contextRef="#ctx0" brushRef="#br0" timeOffset="5267.2365">9621 922 64,'0'0'99,"4"-45"-6,15 9 2,-2-5-71,8-7-5,8 4-6,0 3-8,0 5 5,-4 11-5,-4 9 9,-6 10-2,-19 6-3,23 33 1,-21 2 0,-8 9 0,0 12-6,-5 2 2,5 4-9,4-6 2,4-12 0,6-11 2,11-20-1,4-17 2,6-17-1,4-17 2,5-7 0,-3-7 0,4-2 4,-5 2-5,-1 8 9,-6 11-4,-2 16 5,-25 17 1,33 2-1,-25 17 0,1 19-2,-3 7 2,4 11-8,3 5-5,3-12-21,18 10-44,1-24-53,4-12-3,5-19-1,4-14-2</inkml:trace>
          <inkml:trace contextRef="#ctx0" brushRef="#br0" timeOffset="6470.4208">10930 704 115,'0'0'110,"0"0"0,11-31-1,-11 31-68,-9-40-11,9 40 3,-35-35-14,8 31 6,-15 2-7,1 16-3,-9 5 2,2 16-5,-2 7 0,9 10-9,8 4 4,12-4-8,19-4 1,16-7 1,17-12-3,13-16-1,14-11-3,2-21-3,9-6-4,-9-18-6,3-1-2,-20-14 0,-3 6-2,-22-4 6,-3 8-1,-19 4 13,-11 9 2,-12 6 13,-14 10 1,-3 17 8,-14 6 1,8 23-3,-6 2 6,12 17-10,3 2 4,16 6-10,10 0 4,19 0-9,15-12 4,14-11-4,13-10-2,10-15-1,6-10-1,5-13 0,-1-10-3,-3-8-3,-3-5 2,-10-3 1,-6 5-4,-9-1 5,-8 12-2,-8 8 5,-19 19 4,0 0 0,0 0 0,4 27 0,-13 4 5,1 11-5,4-1 2,2 3-4,6-3-2,8-5 2,7-11-1,8-11 0,6-12-2,3-14 4,5-11-1,1-10-1,1-9 2,1-1 0,-4-3-4,-3 2 5,-6 11-3,-2 12 2,-8 9 2,-21 12-2,29 16-1,-23 9 0,-1 11 3,-3 9-4,2-1 2,0-3-3,4-5-1,7-9 2,3-13-1,5-12 0,4-14 2,4-13-2,5-10 3,1-9-3,3-6-1,-3 0 4,0 3-4,-3 7 5,-5 13-7,-6 13 7,-5 18-4,-18-4-1,17 47 5,-15-5-6,-2 10 5,0 0-5,4 0 5,2-8-5,9-13 2,4-11 1,8-13 0,4-14 0,4-11 1,3-13-1,-3-9 2,2-6 0,-1-6-4,-5 5 8,-2 3-6,-6 9 7,-5 8-5,-18 27 11,25-2-6,-25 2-1,7 47 5,-3-5-7,-2 0 5,4 7-7,2-3 5,11-6-11,6-7 4,2-6-2,6-8-2,3-13-1,1-6-2,-2-11-5,5-3-4,-13-13-9,8 6-5,-16-10-15,12 14-16,-21-8-12,13 17-54,-23 8 5,19-8 1,-19 8 33</inkml:trace>
          <inkml:trace contextRef="#ctx0" brushRef="#br0" timeOffset="6689.19">13149 345 272,'-25'-17'138,"25"17"-1,0 0-5,-18 21-105,18-21-39,-19 18-97,19-18-22,0 0-9,-8 23 1</inkml:trace>
          <inkml:trace contextRef="#ctx0" brushRef="#br0" timeOffset="7798.607">13829 750 69,'25'-17'105,"-5"-10"0,1 2-2,2-2-62,-17-8-8,7 10 2,-18-4-11,1 10-2,-16 3-8,-5 16 5,-13 6 0,-3 19-4,-11 4 2,0 14-8,-2 5 2,10 6-7,9 0 3,14-4-7,19-10 1,19-15-1,18-15-1,19-12-1,12-13 1,5-12-3,4-8 2,-5-9 0,-5-3-4,-9 3 7,-14 6-5,-15 7 8,-13 13-7,-14 18 7,0 0 0,-19 16-2,-3 15 6,1 11-6,0 4 5,11 6-7,12-9 5,16-1-3,18-9-1,16-14-1,16-15-2,15-14 1,9-17 1,3-17 0,5-14-5,-6-11 5,-5-8-8,-12-4 6,-5 2-4,-11 2 6,-16 9-5,-13 6 6,-16 12 1,-12 8 2,-18 15 4,-11 17 2,-19 12 0,-6 21 3,-12 12-1,4 17 0,-4 16 2,8 16-7,10 3 3,21 4-6,19-3 2,18-5-9,26-9-4,10-17-15,29-6-34,-4-28-79,12-8-6,-10-21 0,0-11-2</inkml:trace>
        </inkml:traceGroup>
        <inkml:traceGroup>
          <inkml:annotationXML>
            <emma:emma xmlns:emma="http://www.w3.org/2003/04/emma" version="1.0">
              <emma:interpretation id="{D8EB5A73-CD5A-40BC-8169-E15167050533}" emma:medium="tactile" emma:mode="ink">
                <msink:context xmlns:msink="http://schemas.microsoft.com/ink/2010/main" type="inkWord" rotatedBoundingBox="18625,585 24089,508 24104,1532 18639,1608"/>
              </emma:interpretation>
              <emma:one-of disjunction-type="recognition" id="oneOf2">
                <emma:interpretation id="interp10" emma:lang="en-US" emma:confidence="1">
                  <emma:literal>Division</emma:literal>
                </emma:interpretation>
                <emma:interpretation id="interp11" emma:lang="en-US" emma:confidence="0">
                  <emma:literal>Divis ion</emma:literal>
                </emma:interpretation>
                <emma:interpretation id="interp12" emma:lang="en-US" emma:confidence="0">
                  <emma:literal>Diuis ion</emma:literal>
                </emma:interpretation>
                <emma:interpretation id="interp13" emma:lang="en-US" emma:confidence="0">
                  <emma:literal>Davis ion</emma:literal>
                </emma:interpretation>
                <emma:interpretation id="interp14" emma:lang="en-US" emma:confidence="0">
                  <emma:literal>Dives ion</emma:literal>
                </emma:interpretation>
              </emma:one-of>
            </emma:emma>
          </inkml:annotationXML>
          <inkml:trace contextRef="#ctx0" brushRef="#br0" timeOffset="8783.0352">16681 220 131,'-20'-8'118,"-1"-7"0,21 15 1,-19-37-64,19 37-17,17-38-5,8 20-14,4-3-5,14 8-5,5 3-3,12 12-2,9 8-2,6 13-1,4 15-2,8 9 1,2 12-3,-4 7 2,-10 9 1,-12 4-2,-18-2 6,-16 0-3,-22-9 7,-24 1-5,-22-9 6,-16-6-5,-13-12 3,-9-9-1,-8-14-3,-4-13-4,3-8-8,3-17-15,23 7-32,-4-13-70,26 0-5,13-2 0,25 6-3</inkml:trace>
          <inkml:trace contextRef="#ctx0" brushRef="#br0" timeOffset="8392.3912">16978-50 150,'0'0'121,"0"0"2,-6 35-1,-4 11-60,-15 6-22,14 27-6,-7 8-12,9 17-11,5 6-1,8 2-8,11-6 3,10-10-8,8-17 5,5-19-6,1-23 4,1-18-1,-5-19 0,-6-12-2,-4-11-2,-11-8-6,-3 2-16,-20-9-32,3 9-69,-10-2 3,-1 6-7,-8-2 3</inkml:trace>
          <inkml:trace contextRef="#ctx0" brushRef="#br0" timeOffset="9033.0488">17799 613 240,'21'-13'128,"-21"13"1,27 23-1,-2 6-101,-13 0-12,3 11-32,8 14-37,-11-7-74,9-1 2,-7-13-4,5-3-2</inkml:trace>
          <inkml:trace contextRef="#ctx0" brushRef="#br0" timeOffset="9267.435">17882 274 253,'-2'-23'133,"2"23"-5,0 0 1,0 0-98,0 19-18,6 2-41,-6-21-93,0 33-5,0-33-6,5 31-1</inkml:trace>
          <inkml:trace contextRef="#ctx0" brushRef="#br0" timeOffset="9814.3308">18343 517 207,'0'0'121,"-20"31"-3,13 0-5,1 1-83,15 15-9,1-3-8,11 2-11,8-3 1,6-5-7,11-15 3,6-15 2,0-16 1,2-15 3,-4-19-4,-5-8 5,-7-8-3,-9-2 2,-15 0-9,-12 1-3,-4 16-17,-14-1-16,3 23-60,-10 3-19,5 11 2,-3 3-4</inkml:trace>
          <inkml:trace contextRef="#ctx0" brushRef="#br0" timeOffset="10064.3462">19137 480 185,'0'0'121,"0"0"6,0 0-4,-6 29-71,-7-6-11,13 18-17,-6 1-8,4 5-15,10 8-12,-5-12-32,19 3-78,-7-21-9,8-9-1,-5-18 3</inkml:trace>
          <inkml:trace contextRef="#ctx0" brushRef="#br0" timeOffset="10236.2325">19177 340 269,'0'0'126,"-29"-12"-4,29 12-2,0 0-107,4 29-27,19-4-69,-23-25-39,41 39 0,-14-24-5</inkml:trace>
          <inkml:trace contextRef="#ctx0" brushRef="#br0" timeOffset="10658.1232">19733 405 199,'7'-25'111,"-1"-2"-4,-4 8-28,-14-6-42,12 25-2,-30-20-7,12 24-3,-18 2-5,7 15-1,-10-1-3,12 12-3,0-1-3,10 2-3,11-4-3,10-2 0,13-6-3,10-2 1,10-7-2,9 5 2,2-3 1,2 3-6,-1-1 5,-1 5-7,-6 2 6,-3 2-6,-14 2 6,-6-4-6,-9 2 6,-10-2 0,-12-3 2,-9-1 0,-16-4-2,-7-5-10,-2 3-23,-16-18-75,12 3-23,0-10 1,13 1-5</inkml:trace>
          <inkml:trace contextRef="#ctx0" brushRef="#br0" timeOffset="10861.258">20242 484 317,'15'21'130,"2"16"-4,-13 0-8,0 9-126,6 12-47,-10-14-73,7 0 0,-3-15-5,-4-29-1</inkml:trace>
          <inkml:trace contextRef="#ctx0" brushRef="#br0" timeOffset="11017.5212">20400 280 317,'-4'-35'135,"-6"2"-3,10 33-2,-13-25-109,13 25-20,5 18-51,-5-18-79,2 34-3,-2-34-4,10 31-2</inkml:trace>
          <inkml:trace contextRef="#ctx0" brushRef="#br0" timeOffset="12080.0695">21244 426 1,'-10'-29'50,"10"29"25,-34-32-19,1 22 8,-2 16 2,-15 0-1,4 21-1,-16 0-8,12 25-14,-8-6-7,14 14-14,5-4-6,14 3-13,12-9-1,20-9-6,17-14 3,14-14 0,12-16-1,8-13 0,4-19-4,1-11 4,-5-6-4,-10-8 6,-11 1-5,-14 1 5,-11 4-2,-12 9 6,-14 9 6,-7 11 2,-14 7 3,1 18 3,-9 6 0,1 15 1,-6 10-3,11 14 0,0 7-4,14 9-5,6-3 1,19-2-7,13-6 3,18-13-6,15-12 4,10-17-5,8-14 4,7-19-1,2-8-1,-6-9 4,-5-3-4,-10-3 4,-10 4-3,-13 7 4,-10 6-3,-21 31 5,6-19-1,-6 19-1,-29 35 3,8 1-5,-4 7 3,4 9-4,2 4 3,11-2-5,8-6 4,13-8-4,14-17 2,14-15 1,9-16 0,10-15 1,7-19-2,3-10 5,1-10-4,-7 0 6,-3-1-4,-7 9 6,-13 8-4,-5 17 4,-36 29-2,25 5 0,-30 28 0,1 17-7,-8 10 2,-3 6-15,13 13-26,-10-14-99,24-5 0,-1-18-8,9-17-1</inkml:trace>
        </inkml:traceGroup>
      </inkml:traceGroup>
    </inkml:traceGroup>
    <inkml:traceGroup>
      <inkml:annotationXML>
        <emma:emma xmlns:emma="http://www.w3.org/2003/04/emma" version="1.0">
          <emma:interpretation id="{E1025555-7A75-4780-8986-2D6C006CDFB4}" emma:medium="tactile" emma:mode="ink">
            <msink:context xmlns:msink="http://schemas.microsoft.com/ink/2010/main" type="paragraph" rotatedBoundingBox="4218,3097 11768,3363 11729,4494 4178,422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1A8C764-AD05-4124-8A75-614058AE6428}" emma:medium="tactile" emma:mode="ink">
              <msink:context xmlns:msink="http://schemas.microsoft.com/ink/2010/main" type="line" rotatedBoundingBox="4218,3097 11768,3363 11729,4494 4178,4228"/>
            </emma:interpretation>
          </emma:emma>
        </inkml:annotationXML>
        <inkml:traceGroup>
          <inkml:annotationXML>
            <emma:emma xmlns:emma="http://www.w3.org/2003/04/emma" version="1.0">
              <emma:interpretation id="{B98C88DB-7B56-4AB2-B6B2-0CF1D11E9653}" emma:medium="tactile" emma:mode="ink">
                <msink:context xmlns:msink="http://schemas.microsoft.com/ink/2010/main" type="inkWord" rotatedBoundingBox="4218,3097 5220,3132 5181,4248 4178,4212">
                  <msink:destinationLink direction="with" ref="{21409773-CDDD-4293-9CA6-12BEBF4E6FD7}"/>
                </msink:context>
              </emma:interpretation>
              <emma:one-of disjunction-type="recognition" id="oneOf3">
                <emma:interpretation id="interp15" emma:lang="en-US" emma:confidence="0">
                  <emma:literal>☺</emma:literal>
                </emma:interpretation>
                <emma:interpretation id="interp16" emma:lang="en-US" emma:confidence="0">
                  <emma:literal>Q</emma:literal>
                </emma:interpretation>
                <emma:interpretation id="interp17" emma:lang="en-US" emma:confidence="0">
                  <emma:literal>€</emma:literal>
                </emma:interpretation>
                <emma:interpretation id="interp18" emma:lang="en-US" emma:confidence="0">
                  <emma:literal>☹</emma:literal>
                </emma:interpretation>
                <emma:interpretation id="interp19" emma:lang="en-US" emma:confidence="0">
                  <emma:literal>0</emma:literal>
                </emma:interpretation>
              </emma:one-of>
            </emma:emma>
          </inkml:annotationXML>
          <inkml:trace contextRef="#ctx0" brushRef="#br0" timeOffset="19908.586">2973 2911 1,'27'-19'57,"-13"-12"27,11 4 1,-6-4-49,-7-9-4,-1 5-8,-7-1-1,-2 3-4,-10 2-3,-7 2-2,-10 2-3,-8 0 1,-15 2-2,-8 8 0,-15 3 2,-1 12 2,-12 10-1,-1 17 2,-6 10-1,8 23 0,4 13 1,19 21-4,12 7-2,17 11-4,22-2 2,28-2-4,18-10 3,22-15-4,19-21-3,14-22 0,12-26 0,4-24-1,-4-24 1,-7-18 0,-9-16 2,-11-13 2,-17-5-6,-15-1 3,-15 2-2,-18 4-5,-8 12-14,-14 0-18,1 21-54,-11 11-27,-5 12 8,0 8-5</inkml:trace>
          <inkml:trace contextRef="#ctx0" brushRef="#br0" timeOffset="20783.6251">2547 2722 62,'0'0'110,"0"0"6,0 0-3,0 0-60,-23 16-7,25 13-7,-10 7-8,12 18-6,-4 8-7,8 19-6,2 6-4,3 7-10,8 7-19,-7-15-33,9-3-71,-2-15 0,-2-18-2,-7-19-4</inkml:trace>
          <inkml:trace contextRef="#ctx0" brushRef="#br0" timeOffset="20330.4822">2838 3158 156,'-19'-6'121,"19"6"1,0 0-3,0 0-77,8 25-11,13 2-10,2 2-9,6 12-3,4 5-7,2 2-3,7 8-12,-9-15-16,9 13-38,-13-22-57,-2-5-2,-6-17-1,-21-10 2</inkml:trace>
        </inkml:traceGroup>
        <inkml:traceGroup>
          <inkml:annotationXML>
            <emma:emma xmlns:emma="http://www.w3.org/2003/04/emma" version="1.0">
              <emma:interpretation id="{6A51A93C-FC12-4CDA-AE0E-1EBFCAA199E2}" emma:medium="tactile" emma:mode="ink">
                <msink:context xmlns:msink="http://schemas.microsoft.com/ink/2010/main" type="inkWord" rotatedBoundingBox="5698,3397 7261,3452 7230,4335 5666,4280">
                  <msink:destinationLink direction="with" ref="{21409773-CDDD-4293-9CA6-12BEBF4E6FD7}"/>
                </msink:context>
              </emma:interpretation>
              <emma:one-of disjunction-type="recognition" id="oneOf4">
                <emma:interpretation id="interp20" emma:lang="en-US" emma:confidence="0">
                  <emma:literal>Ex,</emma:literal>
                </emma:interpretation>
                <emma:interpretation id="interp21" emma:lang="en-US" emma:confidence="0">
                  <emma:literal>ex,</emma:literal>
                </emma:interpretation>
                <emma:interpretation id="interp22" emma:lang="en-US" emma:confidence="0">
                  <emma:literal>EX,</emma:literal>
                </emma:interpretation>
                <emma:interpretation id="interp23" emma:lang="en-US" emma:confidence="0">
                  <emma:literal>TX,</emma:literal>
                </emma:interpretation>
                <emma:interpretation id="interp24" emma:lang="en-US" emma:confidence="0">
                  <emma:literal>[X,</emma:literal>
                </emma:interpretation>
              </emma:one-of>
            </emma:emma>
          </inkml:annotationXML>
          <inkml:trace contextRef="#ctx0" brushRef="#br0" timeOffset="21475.8657">3733 2830 88,'0'0'105,"0"0"-5,-2-25 0,2 25-79,33-11-6,-4 7-12,4-2-16,13 8-28,0-2-58,-2-4 0,3 6-5,-11-6 29</inkml:trace>
          <inkml:trace contextRef="#ctx0" brushRef="#br0" timeOffset="21804">3760 2879 110,'-2'25'111,"-6"2"0,-1 11-2,1 5-76,-11-3-4,9 8-11,-3-7-5,3 3-2,4-7-2,6 1 3,4-5-4,8-2 2,5-6-1,8 0-1,6-4-6,7-3-6,5 3-17,-7-15-36,3 5-63,0-7-3,-3-6 0,-5-4-2</inkml:trace>
          <inkml:trace contextRef="#ctx0" brushRef="#br0" timeOffset="22147.7652">4433 2979 220,'0'0'125,"0"0"-1,0 0-39,0 0-50,29 35-11,-4-14-7,8 12-9,5 1-4,3 3-11,9 3-9,-8-9-14,10 12-25,-17-14-55,-2-1-17,-8-10 5,-25-18-5</inkml:trace>
          <inkml:trace contextRef="#ctx0" brushRef="#br0" timeOffset="22319.6478">4500 3364 103,'-23'-38'120,"35"5"3,13-2-3,8-15-50,17 6-37,-2-6-15,8 4-18,0 9-30,-8 2-81,-4 8-9,-11 10-4,-8 9 0</inkml:trace>
          <inkml:trace contextRef="#ctx0" brushRef="#br0" timeOffset="23241.5669">5198 3287 117,'0'0'119,"0"0"1,0 0-1,12-25-64,-12 25-11,0 0-15,21 37-5,-21-10-10,4 13-5,-6 12-12,-6 2-25,6 8-97,-13 2-6,1-3-1,-5-16-4</inkml:trace>
        </inkml:traceGroup>
        <inkml:traceGroup>
          <inkml:annotationXML>
            <emma:emma xmlns:emma="http://www.w3.org/2003/04/emma" version="1.0">
              <emma:interpretation id="{3FC74D4D-1107-4BE7-8440-AEDD7E203E9C}" emma:medium="tactile" emma:mode="ink">
                <msink:context xmlns:msink="http://schemas.microsoft.com/ink/2010/main" type="inkWord" rotatedBoundingBox="7569,3405 8885,3451 8853,4360 7537,4314">
                  <msink:destinationLink direction="with" ref="{21409773-CDDD-4293-9CA6-12BEBF4E6FD7}"/>
                </msink:context>
              </emma:interpretation>
              <emma:one-of disjunction-type="recognition" id="oneOf5">
                <emma:interpretation id="interp25" emma:lang="en-US" emma:confidence="0">
                  <emma:literal>Y]</emma:literal>
                </emma:interpretation>
                <emma:interpretation id="interp26" emma:lang="en-US" emma:confidence="0">
                  <emma:literal>4]</emma:literal>
                </emma:interpretation>
                <emma:interpretation id="interp27" emma:lang="en-US" emma:confidence="0">
                  <emma:literal>43</emma:literal>
                </emma:interpretation>
                <emma:interpretation id="interp28" emma:lang="en-US" emma:confidence="0">
                  <emma:literal>y</emma:literal>
                </emma:interpretation>
                <emma:interpretation id="interp29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23772.8457">5580 2819 72,'0'0'115,"-19"-4"2,19 4 1,0 0-69,7 33-8,1-10-4,17 15-16,2-3-5,8 8-16,9 5-22,-5-12-42,7 3-54,0-6-2,-5-12-8,-3-11 4</inkml:trace>
          <inkml:trace contextRef="#ctx0" brushRef="#br0" timeOffset="24022.8589">6016 2915 121,'0'0'123,"7"43"1,-12-7-2,5 20-76,-16 4-12,1 19-15,-5 2-7,-3 2-19,4 4-13,-4-18-19,19-3-62,-2-18-20,8-21-2,-2-27 0</inkml:trace>
          <inkml:trace contextRef="#ctx0" brushRef="#br0" timeOffset="24601.0131">6301 2840 132,'27'-13'108,"-27"13"6,46-8-31,-11 10-52,0-4-12,9 0-10,2 0-3,4 2-4,-5-2-1,-1 4 0,-7 0 0,-5 4 2,-5 3 0,-7 3 3,-7 9 3,-3 6-2,-6 4 4,-2 11-4,-4 3 2,2 9-4,-4 5 1,4 3-5,0-2-6,0-2 0,4 0-2,-2-8-1,7-2 1,-3-11 2,2-7 3,-2-10 4,-6-20 4,5 32 4,-5-32 2,-15 24 3,-4-15-2,-1 7 2,-12-3-5,-1 8-1,-6-5-2,-3 1-2,-1-7-2,-1-1-1,2-7-1,5-2-6,6 2-9,-2-13-29,33 11-82,-30-6-4,30 6 0,0 0-6</inkml:trace>
        </inkml:traceGroup>
        <inkml:traceGroup>
          <inkml:annotationXML>
            <emma:emma xmlns:emma="http://www.w3.org/2003/04/emma" version="1.0">
              <emma:interpretation id="{617192D0-4336-4F01-A5E0-3C491BCCB381}" emma:medium="tactile" emma:mode="ink">
                <msink:context xmlns:msink="http://schemas.microsoft.com/ink/2010/main" type="inkWord" rotatedBoundingBox="9435,3466 9947,3484 9920,4242 9408,4223"/>
              </emma:interpretation>
              <emma:one-of disjunction-type="recognition" id="oneOf6">
                <emma:interpretation id="interp30" emma:lang="en-US" emma:confidence="0">
                  <emma:literal>[</emma:literal>
                </emma:interpretation>
                <emma:interpretation id="interp31" emma:lang="en-US" emma:confidence="0">
                  <emma:literal>L</emma:literal>
                </emma:interpretation>
                <emma:interpretation id="interp32" emma:lang="en-US" emma:confidence="0">
                  <emma:literal>C</emma:literal>
                </emma:interpretation>
                <emma:interpretation id="interp33" emma:lang="en-US" emma:confidence="0">
                  <emma:literal>I</emma:literal>
                </emma:interpretation>
                <emma:interpretation id="interp34" emma:lang="en-US" emma:confidence="0">
                  <emma:literal>=</emma:literal>
                </emma:interpretation>
              </emma:one-of>
            </emma:emma>
          </inkml:annotationXML>
          <inkml:trace contextRef="#ctx0" brushRef="#br0" timeOffset="25507.3044">7566 3010 97,'-6'23'109,"0"12"0,-9 3-4,-10 6-76,7 10-9,-7-3-7,4 8 1,0-5-1,9 0 2,1-9 1,16 1 2,7-17-1,15-2-3,4-10-3,13-5-3,4-10-3,6-4-7,4-2-8,-8-10-19,4 14-52,-13-11-42,-5 1-5,-7-3 1</inkml:trace>
          <inkml:trace contextRef="#ctx0" brushRef="#br0" timeOffset="25132.2858">7492 2877 70,'0'0'116,"0"0"-5,22-6 2,12-11-63,9 15-27,3 0-14,6-2-23,8 8-35,-4-2-65,-4-2 3,-4 5-5,-13-5 29</inkml:trace>
        </inkml:traceGroup>
        <inkml:traceGroup>
          <inkml:annotationXML>
            <emma:emma xmlns:emma="http://www.w3.org/2003/04/emma" version="1.0">
              <emma:interpretation id="{CFED31C3-3DEE-4612-BFC5-811EA400D947}" emma:medium="tactile" emma:mode="ink">
                <msink:context xmlns:msink="http://schemas.microsoft.com/ink/2010/main" type="inkWord" rotatedBoundingBox="10332,3388 11766,3438 11732,4409 10298,4358"/>
              </emma:interpretation>
              <emma:one-of disjunction-type="recognition" id="oneOf7">
                <emma:interpretation id="interp35" emma:lang="en-US" emma:confidence="0">
                  <emma:literal>y</emma:literal>
                </emma:interpretation>
                <emma:interpretation id="interp36" emma:lang="en-US" emma:confidence="0">
                  <emma:literal>J</emma:literal>
                </emma:interpretation>
                <emma:interpretation id="interp37" emma:lang="en-US" emma:confidence="0">
                  <emma:literal>s</emma:literal>
                </emma:interpretation>
                <emma:interpretation id="interp38" emma:lang="en-US" emma:confidence="0">
                  <emma:literal>C</emma:literal>
                </emma:interpretation>
                <emma:interpretation id="interp39" emma:lang="en-US" emma:confidence="0">
                  <emma:literal>"</emma:literal>
                </emma:interpretation>
              </emma:one-of>
            </emma:emma>
          </inkml:annotationXML>
          <inkml:trace contextRef="#ctx0" brushRef="#br0" timeOffset="26054.2062">8316 3041 147,'0'0'118,"3"-22"1,15 13-2,3-3-83,14 12-11,1-6-13,5 6-3,5-2-3,0 4-2,-1 2-1,-5 4-3,-7 0 3,-8 5-1,-25-13 0,21 33-1,-32-10 1,-9 6 0,-12 4 0,-7 7 0,-7 3 1,1 3 3,-3-2 0,8 1 3,7-3 1,10 0 2,11-11-1,14 0 1,10-12-2,13-5-3,8-3-6,7-9-7,10 0-13,-9-17-29,15 3-76,-10-5-4,-4-4-1,-7 0 0</inkml:trace>
          <inkml:trace contextRef="#ctx0" brushRef="#br0" timeOffset="26257.3415">8316 3301 176,'0'0'126,"23"-14"-3,2 7-3,8-5-97,11 4-21,12 6-39,-6-7-78,8-1-9,0-5 1,-1-1-4</inkml:trace>
          <inkml:trace contextRef="#ctx0" brushRef="#br0" timeOffset="26804.2475">9218 2792 83,'0'0'122,"0"0"-6,38 17 2,-5-21-52,13 6-44,-7-6-8,11 4-9,-2-3-4,-5 3-2,-1 3 2,-7 1 1,-4 2-2,-6 2 4,-25-8-1,31 25 5,-24-6 3,-1 10-5,-6 2 4,0 13-5,-4 4 4,0 8-5,1 6 2,1 0-8,4 1-1,1-7-1,3 0-3,2-13 1,2-3-2,-1-11 1,1-2-1,-6-6 4,-2 0 3,-6-1 5,4-20 3,-33 34 3,2-20 1,-2 7 2,-13-9 1,0 5-1,-10-2-1,0 1-3,-2-3-3,6-1-5,6-1-5,5-7-16,16 12-41,-2-14-71,27-2-2,0 0-3,0 0 2</inkml:trace>
        </inkml:traceGroup>
      </inkml:traceGroup>
    </inkml:traceGroup>
    <inkml:traceGroup>
      <inkml:annotationXML>
        <emma:emma xmlns:emma="http://www.w3.org/2003/04/emma" version="1.0">
          <emma:interpretation id="{23ACC443-0B36-46C4-AC5A-0863897BE6A1}" emma:medium="tactile" emma:mode="ink">
            <msink:context xmlns:msink="http://schemas.microsoft.com/ink/2010/main" type="paragraph" rotatedBoundingBox="5486,5416 33350,4660 33424,7412 5560,816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FE7BB39-42D8-4EF1-9FCD-10B6DB8F0C91}" emma:medium="tactile" emma:mode="ink">
              <msink:context xmlns:msink="http://schemas.microsoft.com/ink/2010/main" type="inkBullet" rotatedBoundingBox="5488,5510 7350,5460 7378,6475 5516,6525"/>
            </emma:interpretation>
            <emma:one-of disjunction-type="recognition" id="oneOf8">
              <emma:interpretation id="interp40" emma:lang="en-US" emma:confidence="0">
                <emma:literal>to</emma:literal>
              </emma:interpretation>
              <emma:interpretation id="interp41" emma:lang="en-US" emma:confidence="0">
                <emma:literal>co</emma:literal>
              </emma:interpretation>
              <emma:interpretation id="interp42" emma:lang="en-US" emma:confidence="0">
                <emma:literal>5</emma:literal>
              </emma:interpretation>
              <emma:interpretation id="interp43" emma:lang="en-US" emma:confidence="0">
                <emma:literal>La</emma:literal>
              </emma:interpretation>
              <emma:interpretation id="interp44" emma:lang="en-US" emma:confidence="0">
                <emma:literal>Log</emma:literal>
              </emma:interpretation>
            </emma:one-of>
          </emma:emma>
        </inkml:annotationXML>
        <inkml:trace contextRef="#ctx0" brushRef="#br1" timeOffset="32618.0411">3585 4878 19,'0'0'106,"0"0"5,-22 25 3,11 2-53,-10-2-8,7 23-12,-5 0-6,15 18-9,0 3-6,23 12-4,10-2-6,29 0-1,25-13-4,27-10-1,19-16-7,14-15 1,7-13-3,-3-10 0,1-8-3,-17-7-4,-15 1 2,-22-3-2,-13 7-1,-21-4-6,-10 3-1,-21-3-13,0 8-16,-29 4-32,12-29-34,-12 29 4,-6-34 1</inkml:trace>
        <inkml:trace contextRef="#ctx0" brushRef="#br1" timeOffset="32977.4318">4996 5366 56,'-27'-12'115,"6"6"4,21 6-1,-33-11-52,33 11-20,0 0-10,38 19-16,-5-13-6,13 5-10,1 3 0,5 1-8,0 3 2,-2 3-1,-4 2 0,-11 2 1,-8 2-1,-10-2 2,-11 2-2,-8 0 4,-13 4-2,-10 2 3,-12 1-1,-9 1 2,-4 0 0,-1 1 2,-1-7 2,10-9 1,7-13 1,35-7 0,-19-21 0,31-10-2,9-11-1,10-8-2,3-6-2,-3 4-5,-2 9-9,-15-1-23,3 23-95,-17 21 3,0 0-6,0 0 1</inkml:trace>
      </inkml:traceGroup>
      <inkml:traceGroup>
        <inkml:annotationXML>
          <emma:emma xmlns:emma="http://www.w3.org/2003/04/emma" version="1.0">
            <emma:interpretation id="{BACB7FD4-322A-4915-943C-575FCE6A1EC6}" emma:medium="tactile" emma:mode="ink">
              <msink:context xmlns:msink="http://schemas.microsoft.com/ink/2010/main" type="line" rotatedBoundingBox="8074,5345 33350,4660 33424,7412 8149,8097"/>
            </emma:interpretation>
          </emma:emma>
        </inkml:annotationXML>
        <inkml:traceGroup>
          <inkml:annotationXML>
            <emma:emma xmlns:emma="http://www.w3.org/2003/04/emma" version="1.0">
              <emma:interpretation id="{671E0734-C171-40A5-8C13-226E9D47EAD9}" emma:medium="tactile" emma:mode="ink">
                <msink:context xmlns:msink="http://schemas.microsoft.com/ink/2010/main" type="inkWord" rotatedBoundingBox="8079,5525 10437,5461 10468,6588 8110,6652"/>
              </emma:interpretation>
              <emma:one-of disjunction-type="recognition" id="oneOf9">
                <emma:interpretation id="interp45" emma:lang="en-US" emma:confidence="0">
                  <emma:literal>The's</emma:literal>
                </emma:interpretation>
                <emma:interpretation id="interp46" emma:lang="en-US" emma:confidence="0">
                  <emma:literal>This</emma:literal>
                </emma:interpretation>
                <emma:interpretation id="interp47" emma:lang="en-US" emma:confidence="0">
                  <emma:literal>this</emma:literal>
                </emma:interpretation>
                <emma:interpretation id="interp48" emma:lang="en-US" emma:confidence="0">
                  <emma:literal>the's</emma:literal>
                </emma:interpretation>
                <emma:interpretation id="interp49" emma:lang="en-US" emma:confidence="0">
                  <emma:literal>Thi's</emma:literal>
                </emma:interpretation>
              </emma:one-of>
            </emma:emma>
          </inkml:annotationXML>
          <inkml:trace contextRef="#ctx0" brushRef="#br1" timeOffset="33914.9782">6089 5219 100,'-8'-19'116,"8"19"-2,8-27-3,-8 27-68,29-27-14,-2 15-11,4-11-7,9 0-7,8-6-9,4-6-7,8 6-4,-4-9-14,8 15-8,-14-8-18,6 21-14,-16-3-13,-3 15 2,-10 7-2</inkml:trace>
          <inkml:trace contextRef="#ctx0" brushRef="#br1" timeOffset="33680.5925">6517 5065 69,'0'0'113,"-6"-19"4,6 19-3,0 0-61,-19 32-14,13 17-14,-13 18-5,5 20-6,-3 13-9,3 8-5,7 10-13,1-10-5,14-4-19,-3-31-17,13-19-65,3-23 0,-21-31-2,33-12 34</inkml:trace>
          <inkml:trace contextRef="#ctx0" brushRef="#br1" timeOffset="34883.7785">6926 5076 1,'0'0'97,"9"31"6,-11-2 2,-2 14-56,1 22-9,-7 10-13,6 12-6,-4 8-12,1 3-7,5 2-6,2-11-1,7-14-3,5-17 1,5-20-1,5-26 2,8-20-1,1-17 3,2-19 1,0-10 2,-2-6 1,-4 0-1,-2 1 3,-6 10-2,-7 7 4,-5 13 0,-7 29 5,0 0 2,0 0 2,-25 19 0,14 16-1,7 11 0,2 8-3,8 0 0,11 0-6,10-6 0,12-11-4,5-14 2,12-15-2,2-16 1,7-17-1,-5-15 1,-6-5 5,-6-5 1,-11-4 7,-8 8-1,-16 2 5,-5 15-1,-16 7 3,8 22 0,-29 4-4,16 19-1,-3 6-6,9 10 0,9 11-10,7 0-9,14 6-26,-3-19-56,16-8-40,1-16-2,3-15 0</inkml:trace>
          <inkml:trace contextRef="#ctx0" brushRef="#br1" timeOffset="35040.0392">7915 5182 191,'-22'-36'127,"3"13"-6,0 15 1,19 8-105,-25 21-31,29 14-65,1 7-43,5 1-4,4 9 1</inkml:trace>
          <inkml:trace contextRef="#ctx0" brushRef="#br1" timeOffset="35446.31">8144 5880 101,'12'-44'108,"13"2"-3,-6-14-4,-2 2-88,3 7-9,1-1-2,-4 6-1,-7 5 2,-6 12 2,-6 2 3,2 23 4,0 0 0,-23-2 3,23 2 0,-20 37-2,11-6-2,9 7-2,9 1-3,5 7-3,9 0-4,4-5-4,4 3 0,0-7 0,3-5 3,-9-8 3,-7-1 4,-5-4 4,-13-19 2,-9 23 4,-11-19-2,-5 6-1,-8-3-14,-9-7-30,5-4-89,-9 1-5,6-11-1,7-3-4</inkml:trace>
        </inkml:traceGroup>
        <inkml:traceGroup>
          <inkml:annotationXML>
            <emma:emma xmlns:emma="http://www.w3.org/2003/04/emma" version="1.0">
              <emma:interpretation id="{1A7A98E3-46FA-48E4-A721-D309911D0CA5}" emma:medium="tactile" emma:mode="ink">
                <msink:context xmlns:msink="http://schemas.microsoft.com/ink/2010/main" type="inkWord" rotatedBoundingBox="11190,5802 11961,5781 11985,6670 11214,6691"/>
              </emma:interpretation>
              <emma:one-of disjunction-type="recognition" id="oneOf10">
                <emma:interpretation id="interp50" emma:lang="en-US" emma:confidence="1">
                  <emma:literal>is</emma:literal>
                </emma:interpretation>
                <emma:interpretation id="interp51" emma:lang="en-US" emma:confidence="0">
                  <emma:literal>if</emma:literal>
                </emma:interpretation>
                <emma:interpretation id="interp52" emma:lang="en-US" emma:confidence="0">
                  <emma:literal>ifs</emma:literal>
                </emma:interpretation>
                <emma:interpretation id="interp53" emma:lang="en-US" emma:confidence="0">
                  <emma:literal>it</emma:literal>
                </emma:interpretation>
                <emma:interpretation id="interp54" emma:lang="en-US" emma:confidence="0">
                  <emma:literal>its</emma:literal>
                </emma:interpretation>
              </emma:one-of>
            </emma:emma>
          </inkml:annotationXML>
          <inkml:trace contextRef="#ctx0" brushRef="#br1" timeOffset="35899.8514">9266 5585 131,'-15'35'125,"-3"4"-2,3 9-5,9 2-88,0 2-34,2-8-40,10-11-73,8-6-4,-14-27-4,38-2 10</inkml:trace>
          <inkml:trace contextRef="#ctx0" brushRef="#br1" timeOffset="36056.1095">9351 5223 201,'-14'-33'122,"1"12"0,13 21-42,-19 4-62,19-4-26,11 48-56,3-11-54,1-1-5,4 9 0,1-1 17</inkml:trace>
          <inkml:trace contextRef="#ctx0" brushRef="#br1" timeOffset="36524.8769">9401 5969 46,'12'-27'105,"11"2"2,0-14-1,6-7-70,11-2-14,-1-10-11,-1 2-8,-1 0-3,-10 6-2,-6 6 0,-13 5 0,-6 12 1,-10 8 0,8 19 0,-35-8 3,14 16 2,2 7 0,0 7 3,9 7 0,4 7 0,10 5 0,10 1 1,16 2-3,7 1-1,11 1-1,6-2-3,0-3 1,-2-6 0,-7-1 7,-11-7-1,-14 2 5,-17-8-2,-18 1 2,-14-7 0,-9-5-5,-7 1-15,-11-15-38,4-1-72,4-3-5,6-11-2,15 1-2</inkml:trace>
        </inkml:traceGroup>
        <inkml:traceGroup>
          <inkml:annotationXML>
            <emma:emma xmlns:emma="http://www.w3.org/2003/04/emma" version="1.0">
              <emma:interpretation id="{239DE8B4-905F-41C5-BB54-A36F9620C53D}" emma:medium="tactile" emma:mode="ink">
                <msink:context xmlns:msink="http://schemas.microsoft.com/ink/2010/main" type="inkWord" rotatedBoundingBox="12520,6049 14519,5995 14537,6665 12538,6719"/>
              </emma:interpretation>
              <emma:one-of disjunction-type="recognition" id="oneOf11">
                <emma:interpretation id="interp55" emma:lang="en-US" emma:confidence="0.5">
                  <emma:literal>not</emma:literal>
                </emma:interpretation>
                <emma:interpretation id="interp56" emma:lang="en-US" emma:confidence="0">
                  <emma:literal>mot</emma:literal>
                </emma:interpretation>
                <emma:interpretation id="interp57" emma:lang="en-US" emma:confidence="0">
                  <emma:literal>mat</emma:literal>
                </emma:interpretation>
                <emma:interpretation id="interp58" emma:lang="en-US" emma:confidence="0">
                  <emma:literal>rot</emma:literal>
                </emma:interpretation>
                <emma:interpretation id="interp59" emma:lang="en-US" emma:confidence="0">
                  <emma:literal>note</emma:literal>
                </emma:interpretation>
              </emma:one-of>
            </emma:emma>
          </inkml:annotationXML>
          <inkml:trace contextRef="#ctx0" brushRef="#br1" timeOffset="37228.0388">10527 5919 3,'4'-21'99,"13"1"-3,-7-16 0,13-1-69,0-1-11,2-7-3,2 5-4,-2 3 1,0 6-4,-2 12 2,-5 11 0,-18 8-1,23 23 1,-21 8-2,0 14 2,-6 7-6,0 7 1,2-1-5,0-4 3,8-11-2,2-11 0,-8-32 1,38 16 1,-11-35 1,4-10-2,4-12 4,5-5-2,-1-6 1,3 0-1,-5 4 4,-4 13-1,-3 8 2,-5 17 0,-25 10-1,22 23 0,-22 12-3,-2 8-7,4 16-27,-6-1-63,6-8-20,15-2-2,4-21 2</inkml:trace>
          <inkml:trace contextRef="#ctx0" brushRef="#br1" timeOffset="37712.4369">11757 5782 1,'-6'-23'55,"6"23"46,-13-39 0,3 10-47,-2 10-15,-13-6 1,0 17-7,-17-3 1,3 24-6,-11 1-5,0 24-2,-4 3-6,10 15-2,5 2-6,14 3 0,14-7-5,18-9 0,13-11-2,16-16 0,14-13 0,6-16-3,2-12-1,-2-12-7,-4-9-1,-8-8-3,-9 5 0,-12-9-2,-11 6 2,-12 0 1,-8 8 5,-15 7 8,-10 10 7,-5 13 5,-7 3 4,1 20 2,-6 3 1,9 17 3,3-2-4,20 11 0,7-1-5,22 3-2,14-7-6,14-8-7,17-4-18,0-19-44,11-6-62,5-6-2,3-17-2,-2-2 0</inkml:trace>
          <inkml:trace contextRef="#ctx0" brushRef="#br1" timeOffset="37993.7062">12374 5369 158,'0'0'123,"21"4"-3,-21-4-43,6 35-38,-20-4-10,-1 15-9,-14 4-7,0 10-2,-4 0-4,4 5-1,4-3-3,6-2 1,13-10-2,8-8-1,14-11-4,9-12-7,11-5-12,-3-20-24,13-2-78,-5-11-6,-5-8 2,-3-2-2</inkml:trace>
          <inkml:trace contextRef="#ctx0" brushRef="#br1" timeOffset="38181.21">12081 5676 164,'-23'-4'133,"23"4"3,0 0-5,23-23-90,19 21-20,6 0-18,8-2-18,10 10-41,-4-6-75,1-2-5,-9-2 3,-6 0-4</inkml:trace>
        </inkml:traceGroup>
        <inkml:traceGroup>
          <inkml:annotationXML>
            <emma:emma xmlns:emma="http://www.w3.org/2003/04/emma" version="1.0">
              <emma:interpretation id="{89029EAD-5909-470B-8D6E-41CE4D301031}" emma:medium="tactile" emma:mode="ink">
                <msink:context xmlns:msink="http://schemas.microsoft.com/ink/2010/main" type="inkWord" rotatedBoundingBox="15309,6300 15947,6283 15958,6684 15320,6701"/>
              </emma:interpretation>
              <emma:one-of disjunction-type="recognition" id="oneOf12">
                <emma:interpretation id="interp60" emma:lang="en-US" emma:confidence="1">
                  <emma:literal>a</emma:literal>
                </emma:interpretation>
                <emma:interpretation id="interp61" emma:lang="en-US" emma:confidence="0">
                  <emma:literal>A</emma:literal>
                </emma:interpretation>
                <emma:interpretation id="interp62" emma:lang="en-US" emma:confidence="0">
                  <emma:literal>9</emma:literal>
                </emma:interpretation>
                <emma:interpretation id="interp63" emma:lang="en-US" emma:confidence="0">
                  <emma:literal>ah</emma:literal>
                </emma:interpretation>
                <emma:interpretation id="interp64" emma:lang="en-US" emma:confidence="0">
                  <emma:literal>ax</emma:literal>
                </emma:interpretation>
              </emma:one-of>
            </emma:emma>
          </inkml:annotationXML>
          <inkml:trace contextRef="#ctx0" brushRef="#br1" timeOffset="38899.9945">13731 5869 1,'21'-25'0,"-15"-16"77,8 12 0,-11-5-52,-10 5 1,-5 4 0,-15 7 4,-6 11-3,-15 7 2,-2 15 0,-10 4 2,6 12-2,-4 2-4,12 9-7,6-3-5,20 3-4,9-11-3,22-6 0,11-13-1,16-8-2,10-12 1,6-9-2,4-12 1,-2-2-1,-6-4 1,-7 2-1,-11 2 1,-12 10 2,-20 21 0,0 0 2,0 0 0,0 0 1,-18 45-1,16-1-2,8 4-14,8-5-26,24-1-83,10-2-3,8-16-2,12-5-1</inkml:trace>
        </inkml:traceGroup>
        <inkml:traceGroup>
          <inkml:annotationXML>
            <emma:emma xmlns:emma="http://www.w3.org/2003/04/emma" version="1.0">
              <emma:interpretation id="{3EABD874-3E3A-45DB-9424-A01A242BA7C4}" emma:medium="tactile" emma:mode="ink">
                <msink:context xmlns:msink="http://schemas.microsoft.com/ink/2010/main" type="inkWord" rotatedBoundingBox="17004,5719 19920,5639 19958,7025 17041,7104"/>
              </emma:interpretation>
              <emma:one-of disjunction-type="recognition" id="oneOf13">
                <emma:interpretation id="interp65" emma:lang="en-US" emma:confidence="1">
                  <emma:literal>field</emma:literal>
                </emma:interpretation>
                <emma:interpretation id="interp66" emma:lang="en-US" emma:confidence="0">
                  <emma:literal>fiend</emma:literal>
                </emma:interpretation>
                <emma:interpretation id="interp67" emma:lang="en-US" emma:confidence="0">
                  <emma:literal>fields</emma:literal>
                </emma:interpretation>
                <emma:interpretation id="interp68" emma:lang="en-US" emma:confidence="0">
                  <emma:literal>fixed</emma:literal>
                </emma:interpretation>
                <emma:interpretation id="interp69" emma:lang="en-US" emma:confidence="0">
                  <emma:literal>fifed</emma:literal>
                </emma:interpretation>
              </emma:one-of>
            </emma:emma>
          </inkml:annotationXML>
          <inkml:trace contextRef="#ctx0" brushRef="#br1" timeOffset="39728.1628">15302 5917 1,'60'-64'10,"9"1"57,-15-20 0,-5 4-61,-3-2-5,-13 6 1,-12 3-2,-17 5 3,-10 5 2,-17 6 9,-8 10 9,-13 7 10,1 20 5,-13 6 5,6 34 5,-8 15-1,8 34-3,-2 19-9,10 34-8,7 12-11,6 15-4,14 3-10,9-5-7,10-11-5,9-21-3,7-20 1,3-36-8,4-22-3,-6-38-11,2-21-3,-13-25 7,1-10 0,-15-19 6,-5 1 0,-14-8 12,-2 6 12,-4 13 16,-8 5 12,6 19 3,-2 5 5,12 22 1,0 4 0,21 8-2,2 31-6,21-4-7,4 0-6,15 4-4,5-6-4,9-4-3,5-11-2,5-10-1,-6-10 0,-1-9 1,-7-8 3,-9 2 2,-12-10 1,-6 10 2,-12 0 0,-13 25 2,4-19-1,-4 19-1,-11 29-3,11-2-2,7 6-6,7-1-7,11 5-23,-4-22-55,16-3-50,3-16-3,1-17 2,-1-10-2</inkml:trace>
          <inkml:trace contextRef="#ctx0" brushRef="#br1" timeOffset="39884.4209">15973 5493 207,'-6'-29'133,"-5"8"1,11 21-3,-21-20-97,21 20-21,-4 22-19,4-22-27,13 42-68,-5-11-30,4 2-2,3 5-1</inkml:trace>
          <inkml:trace contextRef="#ctx0" brushRef="#br1" timeOffset="40540.7022">16029 6062 134,'0'0'122,"23"13"-3,0-23 1,-3-7-89,16 0-12,3-10-9,5-4-7,-1-8-1,-1-5-2,-5-2 1,-1-1-1,-5 1 0,-6 2 0,-11 9 3,-7 2 0,-9 8 3,2 25 0,-32-23 5,3 31-1,-10 11 2,-1 12 1,-7 8-1,7 15-2,1 3-3,12 5 0,10-4-3,19-4 0,21-12-3,10-7 0,15-14-4,8-15 0,8-12-3,3-15-5,6-10-5,-5-15-6,5-4-1,-13-16-1,9 1 5,-11-9-1,2 1 4,-8-2 4,-4 6 7,-9 1 7,-5 4 3,-5 9 3,-13 8 3,1 7 1,-11 7 0,-2 10 1,-8 4 1,4 19-1,-21-8 1,21 8-1,-43 27-1,9 4 1,-11 9 1,-3 18-2,-10 11-1,2 16-2,2 4-1,6 11-2,15-3-3,16-1-1,21-7-5,19-12-2,23-14-12,10-26-22,23-14-77,-2-19-19,4-19-1,-2-16-1</inkml:trace>
          <inkml:trace contextRef="#ctx0" brushRef="#br1" timeOffset="41009.4844">17841 5044 149,'16'-20'129,"3"7"-2,-19 13 5,25 11-78,-11 32-20,-20 13-8,2 25-5,-13 17-7,-1 12-4,-9 8-4,2 3-2,0-11-5,2-12 3,8-17-10,3-23 1,12-23-5,0-35-3,0 0-6,15-20-3,-7-14 0,-14-11 1,-3-1 5,-14-4 5,-10 8 11,-15 11 6,-14 8 11,2 21 6,-13 6 5,9 24 2,-3 5-3,17 19-3,11 2-5,24 6-3,19-4-5,26-2-2,15-8-7,16-13-6,15-6-25,-7-21-90,14-12-17,-8-13-4,-4-10 1</inkml:trace>
        </inkml:traceGroup>
        <inkml:traceGroup>
          <inkml:annotationXML>
            <emma:emma xmlns:emma="http://www.w3.org/2003/04/emma" version="1.0">
              <emma:interpretation id="{2D26DBD3-70E8-4CA9-AF2B-5E43534EFC9A}" emma:medium="tactile" emma:mode="ink">
                <msink:context xmlns:msink="http://schemas.microsoft.com/ink/2010/main" type="inkWord" rotatedBoundingBox="21096,5216 23027,5164 23069,6690 21137,6742"/>
              </emma:interpretation>
              <emma:one-of disjunction-type="recognition" id="oneOf14">
                <emma:interpretation id="interp70" emma:lang="en-US" emma:confidence="1">
                  <emma:literal>(No</emma:literal>
                </emma:interpretation>
                <emma:interpretation id="interp71" emma:lang="en-US" emma:confidence="0">
                  <emma:literal>(no</emma:literal>
                </emma:interpretation>
                <emma:interpretation id="interp72" emma:lang="en-US" emma:confidence="0">
                  <emma:literal>(No.</emma:literal>
                </emma:interpretation>
                <emma:interpretation id="interp73" emma:lang="en-US" emma:confidence="0">
                  <emma:literal>(Nor</emma:literal>
                </emma:interpretation>
                <emma:interpretation id="interp74" emma:lang="en-US" emma:confidence="0">
                  <emma:literal>•No</emma:literal>
                </emma:interpretation>
              </emma:one-of>
            </emma:emma>
          </inkml:annotationXML>
          <inkml:trace contextRef="#ctx0" brushRef="#br1" timeOffset="42791.2881">19781 4623 103,'-29'-29'107,"8"20"4,-8 1-1,-10 2-63,8 18-2,-21 7-11,2 22-8,-13 9-7,-1 21-3,-7 16-5,5 19-4,6 15-1,10 14-1,19 6-6,20 0-2,28 3-13,16-20-13,25-1-43,13-30-48,6-24-6,4-25-1,2-34 2</inkml:trace>
          <inkml:trace contextRef="#ctx0" brushRef="#br1" timeOffset="43463.195">20149 5119 71,'0'0'105,"-8"38"3,-5-5 2,-3 10-61,3 18-7,-14 1-10,8 11-11,-8-7-7,7-1-6,-1-18-7,4-15-2,17-32-4,-18 4-1,18-33 0,4-15 0,4-18-1,0-7 1,3-4 4,-1 5 4,0-1 4,-1 13 3,-5 8 3,2 13 1,-4 12 2,-2 23 1,0 0-2,0 0-2,-2 48 1,6-2-4,0 8-2,9 10-1,4 5-2,10 1-1,6-5-1,6-9 0,9-15-4,2-14 3,2-14-2,-4-19 1,-5-17 1,-7-15-1,-5-9 0,-13-12 0,-11-3-3,-11-6-6,-7 1-11,-16-6-19,6 15-27,-10 2-58,0 6 0,6 15-3,4 6 3</inkml:trace>
          <inkml:trace contextRef="#ctx0" brushRef="#br1" timeOffset="43853.8522">20959 5504 124,'9'-23'110,"-5"-17"-1,0-1 1,4 1-73,-16-10-1,6 9-8,-19 1-6,2 13 0,-14 4-4,4 19 0,-13 13-3,3 13-2,-3 12-2,7 11-4,6 7-2,10 7-1,9-3-1,14-4-2,13-13 1,10-8-1,14-16-3,7-19-4,4-9-12,-6-20-24,6 0-45,-15-13-40,-6-2 1,-8 0-5,-15 5 3</inkml:trace>
        </inkml:traceGroup>
        <inkml:traceGroup>
          <inkml:annotationXML>
            <emma:emma xmlns:emma="http://www.w3.org/2003/04/emma" version="1.0">
              <emma:interpretation id="{D19DE502-38F6-423D-A844-E9F924F8D1B2}" emma:medium="tactile" emma:mode="ink">
                <msink:context xmlns:msink="http://schemas.microsoft.com/ink/2010/main" type="inkWord" rotatedBoundingBox="23789,4919 33350,4660 33424,7412 23863,7671"/>
              </emma:interpretation>
              <emma:one-of disjunction-type="recognition" id="oneOf15">
                <emma:interpretation id="interp75" emma:lang="en-US" emma:confidence="1">
                  <emma:literal>multiplicative)</emma:literal>
                </emma:interpretation>
                <emma:interpretation id="interp76" emma:lang="en-US" emma:confidence="1">
                  <emma:literal>multiplicative )</emma:literal>
                </emma:interpretation>
                <emma:interpretation id="interp77" emma:lang="en-US" emma:confidence="0">
                  <emma:literal>Multiplicative )</emma:literal>
                </emma:interpretation>
                <emma:interpretation id="interp78" emma:lang="en-US" emma:confidence="0">
                  <emma:literal>multiplicatives )</emma:literal>
                </emma:interpretation>
                <emma:interpretation id="interp79" emma:lang="en-US" emma:confidence="0">
                  <emma:literal>multiplication )</emma:literal>
                </emma:interpretation>
              </emma:one-of>
            </emma:emma>
          </inkml:annotationXML>
          <inkml:trace contextRef="#ctx0" brushRef="#br1" timeOffset="47947.7917">25389 5123 145,'-25'-14'122,"25"14"-3,-15 23 5,3 0-78,18 22-6,-6 1-11,13 14-13,-3 5-9,5 5-7,1-1-4,-3-5-2,-3-8 0,-6-14 0,-2-11 0,-2-31 2,0 0 3,-31-4 1,15-27 3,-3-11 1,0-18 0,5-15 1,-1-14 1,7-11 1,2-2 0,10 0-2,2 1 1,11 7-3,3 11 2,5 19-2,13 18-1,9 23-2,7 21 0,9 19 0,5 22-3,-1 13 2,-1 14-4,-7 9 3,-16 8-2,-16 0 2,-16-6-1,-22-8-1,-16-13-2,-14-16-7,-9-9-7,-15-23-16,9-4-19,-8-25-13,16 5-1,0-15 1,21 12 13,0-6 14,27 25 19,-8-21 24,8 21 28,39 2 21,-10 4 6,15 11 3,0-13-8,16 11-4,-2-19-9,19-3-9,-6-18-9,10-2-6,-4-18-5,2-7-4,-5-8-2,-7-7-5,-9 1 2,-12 1-2,-11 7 0,-12 4 1,-13 8 2,-10 15 3,-14 8 1,-7 21 2,-14 13 0,-7 22 2,-6 13-1,-2 16 0,3 13-3,5 10-1,9 4-2,18-2-2,15-8 1,19-10-4,16-13 0,11-19-2,12-14 2,5-23-3,3-18-2,-6-14 2,-2-7-2,-10-11 3,-8 2 2,-9-2 4,-12 9 0,-5 8 6,-12 12 2,-2 21-1,0 0 2,-14 21-2,7 10-7,5 6-11,13 13-37,-5-10-84,17-5-5,2-10-2,8-13 4</inkml:trace>
          <inkml:trace contextRef="#ctx0" brushRef="#br1" timeOffset="48104.0499">26889 4791 235,'-10'-46'130,"1"9"-2,-1 16-7,10 21-100,0 0-76,-10 19-66,14 6-4,2 0-5,2-5-2</inkml:trace>
          <inkml:trace contextRef="#ctx0" brushRef="#br1" timeOffset="48682.3783">27377 5103 34,'9'-23'92,"-16"-8"5,5-1-9,-6 7-32,-15-4-3,4 15-6,-20-1-5,4 17-4,-17 3-5,6 17-4,-14 7-7,14 15-6,0 10-5,13 6-4,14 1-2,24 1-4,17-6-4,20-10-10,27-5-17,1-22-40,22-13-57,1-14-3,1-19 5,-7-13-4</inkml:trace>
          <inkml:trace contextRef="#ctx0" brushRef="#br1" timeOffset="49124.0378">27969 5248 92,'23'10'101,"-23"-10"4,29-18-5,-8 5-64,-10-14-6,3 4-12,-8-8-5,-4 6-2,-10-4 2,-4 6 2,-15 0 2,-5 13 1,-13 2 2,-1 16 0,-12 5-3,4 16-1,0 8-4,6 9-3,11-1-3,16 3-2,17-8-1,14-5-2,15-14 1,15-9-3,9-20 1,7-9 1,5-10-1,-3-8 1,-2-2-1,-6-3 1,-6 3-1,-7 6 1,-14 12 1,-5 8-2,-18 11 1,17 19 0,-13 10-2,-2 7-10,9 9-20,-7-9-43,15 1-54,6-8-1,10-10-4,2-17 1</inkml:trace>
          <inkml:trace contextRef="#ctx0" brushRef="#br1" timeOffset="49499.0564">28385 4911 255,'-29'-39'134,"14"8"1,9 10-4,25 17-96,10 4-14,19 12-9,10 7-12,8 2-6,9 6-24,-12-11-44,9 5-60,-9-6-3,-7-5 2,-11-6-3</inkml:trace>
          <inkml:trace contextRef="#ctx0" brushRef="#br1" timeOffset="49327.1712">28659 4918 162,'2'-29'127,"-2"29"0,0 0 1,-20-7-65,15 45-29,-5 12-13,4 22-13,4 5-8,-2 2-13,10 2-23,-8-21-38,10-6-57,-2-18 3,3-18-4,-9-18 3</inkml:trace>
          <inkml:trace contextRef="#ctx0" brushRef="#br1" timeOffset="49655.3147">29094 4986 233,'-3'21'132,"1"2"-5,4 10 2,-10 7-101,12 9-24,5 12-57,-3-11-70,2-3-7,3-9-1,1-13-3</inkml:trace>
          <inkml:trace contextRef="#ctx0" brushRef="#br1" timeOffset="49827.2008">29224 4762 277,'2'-40'133,"5"15"-1,-7 25-4,23-10-120,-23 10-17,16 31-33,3 2-82,-7 1-6,3 1 0,-3 2-1</inkml:trace>
          <inkml:trace contextRef="#ctx0" brushRef="#br1" timeOffset="50108.4618">29395 5007 185,'0'0'128,"0"0"3,0 0-4,-6 48-72,12-19-27,12 17-13,5-3-9,4 5-5,2-4-4,3-7-3,3-10 1,0-10-2,3-17 1,-5-15 0,2-12-1,-6-10 3,2-9 0,-6-10-4,0 2-12,-10-15-22,8 11-72,-9 4-8,-3 10 1,1 7-3</inkml:trace>
          <inkml:trace contextRef="#ctx0" brushRef="#br1" timeOffset="50467.8531">30197 5273 144,'39'-6'114,"1"-15"2,5-12 0,1-3-79,-6-16-19,5 3-11,-7-10-1,-5 10-2,-8-1 5,-6 6 2,-15 0 5,-6 15 4,-21 6 2,-2 19 3,-21 11 0,0 20-1,-14 8-6,6 21-2,-2 6-4,15 11-3,11 0-3,18-5-1,16-5-3,17-11-5,18-11-3,5-18-12,18 2-30,-14-23-94,15-14 2,-9-13-6,2-9 2</inkml:trace>
          <inkml:trace contextRef="#ctx0" brushRef="#br1" timeOffset="54734.2342">30608 4157 156,'13'-25'114,"-1"0"0,11 7-28,-8-7-32,22 18-11,-8-3-15,23 25-9,-4 16 1,18 31-10,5 36-2,10 33-1,2 39 2,-2 27-5,-12 32-3,-15 12 0,-17 10-9,-27-8-3,-26-12 0,-28-23-11,-16-13-23,-34-35-83,-5-31 0,-11-31 0,-11-36 1</inkml:trace>
          <inkml:trace contextRef="#ctx0" brushRef="#br1" timeOffset="45057.0286">21834 5499 100,'-19'2'96,"19"-2"3,0-29-2,4 0-60,11-2-4,0-12-11,7-1-5,-3-2-4,6 5 0,-6 1 0,2 11 1,-7 6-4,-14 23 2,27-2-2,-17 25-3,-7 12 2,-3 15-4,-5 6-3,1 7-2,0 1-1,-2-4-2,4-8 0,0-16 4,2-36-4,0 0 1,33-5 2,-8-28 1,2-15-1,6-10 1,2-6 0,3 3 1,-1 7-1,1 11 1,-11 12-1,-5 14 2,-3 19 1,-6 17-1,-11 14 1,-2 11-2,-6 6 1,-1 4-2,-1 0-1,2-7-2,4-7 1,6-13-2,-4-27 1,23 14 0,-3-28 0,7-13 1,7-19 0,3-8 1,7-10 0,1 1 1,1 3-1,-2 8 4,-9 11-1,-6 14 3,-29 27 1,25 0 0,-31 29 2,-2 12-1,-13 9-1,2 10-3,0 3-1,7-1-5,4 0-6,1-14-16,22-6-29,-5-17-64,15-15-8,6-16 3,3-19-4</inkml:trace>
          <inkml:trace contextRef="#ctx0" brushRef="#br1" timeOffset="45338.2858">22998 5138 145,'-13'21'119,"-1"12"-1,-3 4 3,0 1-68,11 18-12,-2-8-11,12 8-11,2-6-8,11-5-5,6-16-3,8-8-1,6-17-2,3-16-2,3-13 1,1-21-2,0-6-1,-7-8-4,-2 4-15,-12-11-25,0 11-69,-17 9-5,-8 5 1,-8 15-2</inkml:trace>
          <inkml:trace contextRef="#ctx0" brushRef="#br1" timeOffset="45760.1838">23411 5545 200,'46'-23'114,"-15"-12"-4,10-19-16,7-2-70,0-15-7,4-2-9,0-5-5,-2-4-2,-5 4-1,-9 5-2,-9 8 3,-11 7 0,-9 6 4,-7 13 2,-15 8 3,-4 18 1,-14 13 2,-4 25 2,-11 10 0,2 26-1,-10 13-3,10 20-5,1 6 1,9 6-1,14-2-2,17-9-2,20-14-4,16-16-4,19-16-15,4-32-27,21-15-80,0-18 0,-1-18-2,-1-14-1</inkml:trace>
          <inkml:trace contextRef="#ctx0" brushRef="#br1" timeOffset="46025.8209">24388 4820 133,'0'0'112,"12"46"-2,-10-11 1,-4 9-71,8 16-8,-6 8-17,4 5-15,3 4-21,-5-10-28,2-7-62,4-6-2,-8-19 0,4-10-1</inkml:trace>
          <inkml:trace contextRef="#ctx0" brushRef="#br1" timeOffset="46213.334">24142 5086 234,'0'0'127,"4"-31"3,17 20-4,17 7-90,1-6-10,17 6-16,2 4-15,1-7-20,7 16-40,-8-9-63,-2 0 2,-6-2-4,-4-2 2</inkml:trace>
          <inkml:trace contextRef="#ctx0" brushRef="#br1" timeOffset="46369.5968">24834 5065 231,'0'33'122,"2"9"0,0 8-6,5 8-102,3 8-49,2 1-79,-1-11-7,5-4-4,1-19-1</inkml:trace>
          <inkml:trace contextRef="#ctx0" brushRef="#br1" timeOffset="46775.857">24940 4853 205,'-10'-18'126,"10"18"-1,-6-25-12,6 25-97,0 0-117,29-5-13,-29 5-9,31 27-4</inkml:trace>
        </inkml:traceGroup>
      </inkml:traceGroup>
      <inkml:traceGroup>
        <inkml:annotationXML>
          <emma:emma xmlns:emma="http://www.w3.org/2003/04/emma" version="1.0">
            <emma:interpretation id="{C16CBB8F-C3AD-4110-A4EA-F6E9403B3F77}" emma:medium="tactile" emma:mode="ink">
              <msink:context xmlns:msink="http://schemas.microsoft.com/ink/2010/main" type="line" rotatedBoundingBox="22557,6796 26804,6618 26839,7454 22592,7632"/>
            </emma:interpretation>
          </emma:emma>
        </inkml:annotationXML>
        <inkml:traceGroup>
          <inkml:annotationXML>
            <emma:emma xmlns:emma="http://www.w3.org/2003/04/emma" version="1.0">
              <emma:interpretation id="{54232EE2-1FCC-49A4-A8F0-C0CB4CDE96C6}" emma:medium="tactile" emma:mode="ink">
                <msink:context xmlns:msink="http://schemas.microsoft.com/ink/2010/main" type="inkWord" rotatedBoundingBox="22557,6796 26804,6618 26839,7454 22592,7632"/>
              </emma:interpretation>
              <emma:one-of disjunction-type="recognition" id="oneOf16">
                <emma:interpretation id="interp80" emma:lang="en-US" emma:confidence="1">
                  <emma:literal>Inverse</emma:literal>
                </emma:interpretation>
                <emma:interpretation id="interp81" emma:lang="en-US" emma:confidence="1">
                  <emma:literal>IN verse</emma:literal>
                </emma:interpretation>
                <emma:interpretation id="interp82" emma:lang="en-US" emma:confidence="0">
                  <emma:literal>I Neuse</emma:literal>
                </emma:interpretation>
                <emma:interpretation id="interp83" emma:lang="en-US" emma:confidence="0">
                  <emma:literal>I Noise</emma:literal>
                </emma:interpretation>
                <emma:interpretation id="interp84" emma:lang="en-US" emma:confidence="0">
                  <emma:literal>I averse</emma:literal>
                </emma:interpretation>
              </emma:one-of>
            </emma:emma>
          </inkml:annotationXML>
          <inkml:trace contextRef="#ctx0" brushRef="#br1" timeOffset="51671.0386">20606 6860 217,'-27'-16'124,"27"16"1,0 0-3,19-15-93,12 21-6,8-1-13,13-1-8,9 2-10,-1-10-16,11 10-28,-13-10-54,2-7-17,-8-1 0,-4-9-2</inkml:trace>
          <inkml:trace contextRef="#ctx0" brushRef="#br1" timeOffset="51905.426">20637 6478 171,'0'0'122,"-18"-6"-3,18 6 2,0 0-81,33-11-7,-2 9-18,8-4-13,7-4-15,10 10-31,-2-9-51,4 5-26,1 4 2,-5 0-6</inkml:trace>
          <inkml:trace contextRef="#ctx0" brushRef="#br1" timeOffset="51467.9045">20812 6355 199,'2'19'122,"0"4"-2,-2 10-2,6 15-90,-6 6-6,6 6-26,7 7-30,-9-7-56,0-2-31,2-2 1,-8-14-3</inkml:trace>
          <inkml:trace contextRef="#ctx0" brushRef="#br1" timeOffset="52421.6205">21450 6561 144,'4'31'110,"-8"3"-4,-1 11-1,-1 3-75,-10-2-11,1-3-15,3-5-8,-3-17-4,15-21-1,0 0-1,-8-30 3,14-9 1,6-11 4,3-4 3,0-6 7,-1 8 3,-1 0 4,-3 12 2,-4 9 1,0 13 0,-6 18 0,0 0-2,0 0-4,2 37-3,1 0-3,7 9-1,4 4-3,7 0-1,6-2-2,4-7 2,5-10-2,3-12 1,-1-13 2,-1-12 1,-6-13 2,-4-10 0,-8-8 0,-7-5-1,-5-3-1,-9-5-3,-7 6-10,-9-6-14,3 11-30,-16-1-66,8 5-4,-2 6 0,6 8-1</inkml:trace>
          <inkml:trace contextRef="#ctx0" brushRef="#br1" timeOffset="52765.3855">22027 6432 231,'0'0'126,"0"0"-6,19 31 1,-5 5-93,-1-3-7,8 15-14,-3-5-5,5 1-1,0-4-2,-2-11 1,2-11-1,0-14 2,-5-12 0,-1-13 1,0-14 1,-1-9 0,-1-12-3,-3-8 2,1-3-5,-5-3-4,4 3-13,-5-1-11,9 16-24,-12-4-30,7 20-37,1 11-2,-12 25 3</inkml:trace>
          <inkml:trace contextRef="#ctx0" brushRef="#br1" timeOffset="53999.8236">22657 6675 68,'35'-29'90,"-10"-21"-2,10 7-1,-3-7-66,-8-6-6,3 4 2,-12 4-2,2 9 5,-15 3 0,0 16 6,-2 20 1,-23-15 5,-6 23-1,2 21-4,-13 5 0,7 16-8,-8 1-1,9 12-7,5-3-1,13 0-6,10-6 1,18-10-5,13-11-3,11-14-1,9-17-2,7-15-3,5-9-3,-7-18-4,6-1-2,-13-15-2,1 1-3,-11-5 4,-1 10 0,-11 1 7,-5 9 4,-7 7 9,-7 12 4,-4 21 6,0 0 3,0 0 0,-31 31 3,22 2-5,1 1 0,6 1-8,6-4 0,6-4-8,15-6 1,2-9-8,11-7-1,-1-16 0,5 3-2,-3-15-3,5 0-4,-9-6 6,-2 2 1,-6-2 11,-8 4 2,-4 6 10,-11 1 4,-4 18 9,0 0 4,-29 8 4,-2 15 1,8 12-8,-8 5 0,6 12-10,2-1-1,10 3-7,11-4 0,11-6-10,13-13-3,12-12-4,13-11-3,10-20-6,15-7-9,-1-23-11,16-3-4,-12-18 2,8 5 5,-16-8 17,-3 3 8,-14 5 16,-17 4 13,-6 17 19,-23 4 5,-4 33 6,-14-19-5,14 19-8,-38 27-10,22 2-5,-3 6-5,11 11-8,8 4 0,8 0-10,13 4-2,6-6-13,10 3-6,-1-9-19,13 4-5,-17-17 0,7 2 0,-39-31 6,31 37 8,-31-37 15,-21 17 20,-8-13 21,-18-6 15,1 6 7,-19-10 6,16 10 1,-8-12-1,20 10-8,4-10-9,33 8-6,0 0-8,19-11-9,24 1-8,13-3-9,17 1-8,2-7-8,12 3-3,-10-9-3,6 2 2,-17-13 4,1 9 6,-15-6 15,-11-2 6,-5 2 17,-18-5 2,-1 9 9,-19-2-2,2 31 6,-29-27-7,6 33 1,-16 11-1,3 16-8,-5 5 1,10 16-8,4 2 1,14 8-8,13-2-2,13-1-13,20-1-17,0-25-70,21-2-47,4-16 1,9-17-2,-3-14 0</inkml:trace>
        </inkml:traceGroup>
      </inkml:traceGroup>
    </inkml:traceGroup>
    <inkml:traceGroup>
      <inkml:annotationXML>
        <emma:emma xmlns:emma="http://www.w3.org/2003/04/emma" version="1.0">
          <emma:interpretation id="{AB2D2273-622A-474C-BBA0-5088CFCB92A7}" emma:medium="tactile" emma:mode="ink">
            <msink:context xmlns:msink="http://schemas.microsoft.com/ink/2010/main" type="paragraph" rotatedBoundingBox="3798,8311 16787,8747 16702,11286 3713,1085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86E68B3-0A31-441F-9C19-BBCBBBAD6449}" emma:medium="tactile" emma:mode="ink">
              <msink:context xmlns:msink="http://schemas.microsoft.com/ink/2010/main" type="line" rotatedBoundingBox="3798,8311 16787,8747 16702,11286 3713,10850"/>
            </emma:interpretation>
          </emma:emma>
        </inkml:annotationXML>
        <inkml:traceGroup>
          <inkml:annotationXML>
            <emma:emma xmlns:emma="http://www.w3.org/2003/04/emma" version="1.0">
              <emma:interpretation id="{E82D8FD1-2FEE-4666-AB0B-84428F571EFD}" emma:medium="tactile" emma:mode="ink">
                <msink:context xmlns:msink="http://schemas.microsoft.com/ink/2010/main" type="inkWord" rotatedBoundingBox="3798,8311 7574,8438 7489,10977 3713,10850">
                  <msink:destinationLink direction="with" ref="{5F8E1494-CDE8-4834-BC71-0607E6E4B57F}"/>
                </msink:context>
              </emma:interpretation>
              <emma:one-of disjunction-type="recognition" id="oneOf17">
                <emma:interpretation id="interp85" emma:lang="en-US" emma:confidence="0">
                  <emma:literal>Liig)</emma:literal>
                </emma:interpretation>
                <emma:interpretation id="interp86" emma:lang="en-US" emma:confidence="0">
                  <emma:literal>Lieg)</emma:literal>
                </emma:interpretation>
                <emma:interpretation id="interp87" emma:lang="en-US" emma:confidence="0">
                  <emma:literal>Legg)</emma:literal>
                </emma:interpretation>
                <emma:interpretation id="interp88" emma:lang="en-US" emma:confidence="0">
                  <emma:literal>cig)</emma:literal>
                </emma:interpretation>
                <emma:interpretation id="interp89" emma:lang="en-US" emma:confidence="0">
                  <emma:literal>acing)</emma:literal>
                </emma:interpretation>
              </emma:one-of>
            </emma:emma>
          </inkml:annotationXML>
          <inkml:trace contextRef="#ctx0" brushRef="#br1" timeOffset="60454.1403">1857 8545 49,'8'-25'104,"-8"25"1,0 0 5,0 0-46,0 0-13,0 0-6,-6 34-9,-2-9-9,8 22-9,-11 14-2,5 20-5,-9 12-4,1 15-1,-3 9-4,1-5-1,-1-6-1,5-15 4,3-18-4,5-25 2,8-26 0,-4-22 0,29-16 1,-4-11 0,4-4 0,7 0-1,3 4 1,5 8-2,-1 13 1,3 10-1,-4 8-2,-1 5-1,3 2-2,-7-3-2,3 1-12,-9-19-30,4 0-79,-4-13-1,-2-4-1,-4-6-3</inkml:trace>
          <inkml:trace contextRef="#ctx0" brushRef="#br1" timeOffset="61126.047">3043 8755 65,'11'-37'107,"-5"18"7,-6 19-5,-8-39-51,8 39-7,-17-32-8,17 32-9,-42-16-5,15 22-5,-16 2-7,-1 21-4,-12 5-1,0 16-3,-2 8 0,4 14-2,4 5-2,10 4-2,13 5 1,15-8 1,14-5-3,17-6 0,18-13-2,11-15-3,14-12-8,3-18-20,18-3-50,-11-21-53,1-8-3,-6-2-1,-9-6 0</inkml:trace>
          <inkml:trace contextRef="#ctx0" brushRef="#br1" timeOffset="61797.9568">3876 8595 109,'-18'-14'115,"18"14"1,-36-7 2,1 7-68,12 19-3,-20-4-9,9 24-10,-18 5-2,11 20-9,-5 11-4,13 12-3,10 13-5,15 10-1,16 4-3,15-6-1,23-2-12,5-16-15,28-3-54,-2-23-53,4-20 2,0-19-6,-2-21 4</inkml:trace>
          <inkml:trace contextRef="#ctx0" brushRef="#br1" timeOffset="63407.4148">4622 9061 36,'2'-21'104,"7"0"0,-5-8 1,2-8-55,2 10-17,-10-9-6,-2 7-11,-10 2 0,-7 15-4,-12 5 0,-7 18-1,-12 8 3,-2 16-1,-4 8-1,10 18-1,-2-3-5,15 6 1,12-6-4,15-6 1,16-10-3,15-17 1,12-15-4,11-16 0,8-8-3,2-18-2,0-5 1,-6-7-1,-4 3 2,-13 1-1,-6 9 5,-10 8 2,-17 23 3,-2-25 2,2 25 1,-23 11 0,2 7-1,2 7 2,1 9-2,5 7 0,7 7-2,12 10 1,4 9-3,13 5 2,8 7-3,9 4 0,8 7-3,-3 5-3,-3-1 3,-5 1-3,-7-5 3,-14-7-2,-14-8 2,-12-13 0,-13-14 3,-10-15 2,-11-14-1,-6-17 3,-4-15 0,2-10 1,2-12 1,9-6 0,8-7 0,8-4 0,14-4 1,15 2-1,13-2-6,8-3-8,17 10-23,-7-8-97,11 8 0,-1 1-5,1 2-1</inkml:trace>
          <inkml:trace contextRef="#ctx0" brushRef="#br1" timeOffset="63751.1908">5015 8383 133,'0'0'112,"0"0"3,17-21-9,1 36-59,-18-15-8,46 46-10,-13-7-9,13 19-8,2 13-5,8 14-2,-4 17-4,0 10-1,-7 15-2,-5 4 0,-13 6 0,-15-6 4,-10-2-3,-12-13-3,-13-12-7,-16-23-25,-1-19-90,-14-14 1,-8-25-6,0-15 0</inkml:trace>
          <inkml:trace contextRef="#ctx0" brushRef="#br1" timeOffset="64641.8476">3561 7741 100,'18'2'111,"-18"-2"8,11 19-2,-11-19-63,8 37-14,-12-12-12,6 11-8,-8 1-9,1 3-5,-3 1-4,0-3 2,2-3-2,-1-6-1,7-29 2,5 25-1,-5-25 2,22-23-1,-1-4 1,4-8-4,4-5 1,2-8-6,5 7-9,-7-5-15,8 17-28,-14 6-62,0 7-5,-23 16 3,25-5-2</inkml:trace>
          <inkml:trace contextRef="#ctx0" brushRef="#br1" timeOffset="64923.1175">3748 7949 149,'0'0'125,"0"0"2,0 0-2,0 0-73,24 10-11,-24-10-15,42 21-11,-17-4-9,4-1-15,6 11-41,-3-4-76,-5-2-3,-3 4-2,-24-25-2</inkml:trace>
        </inkml:traceGroup>
        <inkml:traceGroup>
          <inkml:annotationXML>
            <emma:emma xmlns:emma="http://www.w3.org/2003/04/emma" version="1.0">
              <emma:interpretation id="{831477A8-3CA8-4194-8EBE-D66F70B15C1B}" emma:medium="tactile" emma:mode="ink">
                <msink:context xmlns:msink="http://schemas.microsoft.com/ink/2010/main" type="inkWord" rotatedBoundingBox="8467,8694 16779,8972 16702,11272 8390,10993"/>
              </emma:interpretation>
              <emma:one-of disjunction-type="recognition" id="oneOf18">
                <emma:interpretation id="interp90" emma:lang="en-US" emma:confidence="0">
                  <emma:literal>Egger</emma:literal>
                </emma:interpretation>
                <emma:interpretation id="interp91" emma:lang="en-US" emma:confidence="0">
                  <emma:literal>f = 9 g + r</emma:literal>
                </emma:interpretation>
                <emma:interpretation id="interp92" emma:lang="en-US" emma:confidence="0">
                  <emma:literal>f = g + r</emma:literal>
                </emma:interpretation>
                <emma:interpretation id="interp93" emma:lang="en-US" emma:confidence="0">
                  <emma:literal>Eggers</emma:literal>
                </emma:interpretation>
                <emma:interpretation id="interp94" emma:lang="en-US" emma:confidence="0">
                  <emma:literal>f = gag + r</emma:literal>
                </emma:interpretation>
              </emma:one-of>
            </emma:emma>
          </inkml:annotationXML>
          <inkml:trace contextRef="#ctx0" brushRef="#br1" timeOffset="68267.0391">7737 9137 163,'0'0'126,"0"0"-2,0 0-1,0 0-90,39 3-10,-1-3-15,7 0-16,14 10-29,-5-4-70,4-2-15,-4 3-4,-6-5 0</inkml:trace>
          <inkml:trace contextRef="#ctx0" brushRef="#br1" timeOffset="68532.6637">7782 9439 158,'0'0'128,"0"0"-2,25-11 0,-25 11-85,54-6-15,-10 6-12,10 6-8,2 5-9,-2-5-11,4 11-26,-14-7-81,2-4-3,-9-2-4,-12-6 1</inkml:trace>
          <inkml:trace contextRef="#ctx0" brushRef="#br1" timeOffset="67907.6471">6650 9499 20,'15'-21'91,"16"-6"0,-6-27 2,14-14-66,3-13-3,1-27 1,7-9-8,-4-10-2,0-1-4,-11 1-1,-4 6 1,-14 9-1,-7 12-1,-16 19 1,-13 17 1,-14 14 3,-4 23 0,-15 21 0,0 33 1,-9 23 0,3 31 3,2 29-7,10 35-2,11 30-1,12 26 0,15 16-5,16 1-4,15-6-3,10-13-7,13-20 1,2-30-1,6-34-2,-6-41-1,-3-34 2,-13-32 0,-5-24-1,-19-26 0,-10-14 2,-15-15 3,-14-3-1,-11-8 1,-12 8 0,-6 1 5,-4 11 4,-1 10 8,5 6 3,4 11 2,6 3 2,17 16 2,12 3 2,21 13-3,0 0-2,46 13-4,0-1-3,14 7-7,8 2-13,3-9-39,2 3-69,2-5 1,-11-8-4,-6-6-2</inkml:trace>
          <inkml:trace contextRef="#ctx0" brushRef="#br1" timeOffset="76361.1813">9528 9243 29,'0'0'102,"0"0"-2,0 0-1,-7-18-61,14-7-12,-5-8-5,4-3-10,-2-5-5,2 1-3,-3 1 2,-6 5 1,-3 5 3,-4 7 2,-9-1 1,-2 12 2,-10 3 1,-2 10 1,-11 4-3,5 13 1,-5 6-4,5 12 0,-1 11-3,7 10-2,8 3-1,11 3-1,7 0 0,11-3-1,11-9-2,12-13-1,10-12-1,7-21-1,4-16-3,0-15-4,6-10-4,-9-17-4,5 0 0,-12-11-1,-1 9 2,-10-4 0,-4 10 5,-9 5 2,-3 10 7,-7 8 3,-6 6 5,2 19 1,0 0 5,-23-8 2,23 8 1,-25 27 1,6-5 1,9 14 1,-7 5-2,5 15-1,-3 15-5,5 16 1,-3 15-6,3 10 2,4 15-5,2 4-2,6-2 0,0-2-2,4-13 4,4-10-3,3-21 2,-1-17-2,1-16 4,-3-17 1,-10-33-1,13 25 0,-13-25-1,0 0-1,-2-22-3,-7 3-3,9 19-3,-20-40-6,9 22-4,-5-9-6,1 4 0,-10-8 0,8 4 3,-7-5 4,5 3 8,-6 0 7,4 2 10,2 4 6,-3-2 4,22 25 2,-38-29 3,38 29-1,-33-16-2,33 16-1,-23-4-3,23 4 0,0 0-1,0 0-1,0 0-1,0 0-2,0 0-1,31-13-2,-8 7-1,4 4-3,6-2 0,5 2-2,1-3 1,5 5-2,-1-2 1,-1 0-1,0 0 1,-3 0 0,-6 0-2,-4 0 3,-6-2-2,-23 4 1,25-6 0,-25 6 1,0 0-1,0 0 0,0 0 0,0 0 0,0 0-2,-23-7-5,23 7-8,0 0-28,0 0-90,0 0-1,-20 17-5,20-17 2</inkml:trace>
          <inkml:trace contextRef="#ctx0" brushRef="#br1" timeOffset="77501.8589">11177 9088 1,'21'-42'73,"-6"19"22,-13-10 0,0 0-49,4 4-5,-10-9-5,6 9-6,-16 0-3,-1 10-5,-16 7-1,-5 14-4,-15 6-4,-6 19-1,-7 11-5,0 16 0,-1 8-4,9 15 0,8 0-1,15 4 0,12-2 0,19-11 0,15-9-1,12-18 0,16-18-2,7-17-3,10-20-5,0-15-4,5-11-2,-7-10-1,0 2 0,-15 1 1,-5 5 2,-15 5 5,-11 12 6,-10 25 6,-6-27 5,6 27 1,-36 4 2,18 8 3,-7 1 0,8 10-1,17-23 0,-25 43-1,23-14-1,12 7-2,7 1-1,14 11-2,7 4-3,9 10 1,5 7-3,4 6 2,-1 6-3,-1 6-1,-7 0 1,-7 2-2,-13-3 2,-11-3-3,-11-4 3,-12-7-3,-13-9 2,-16-9 1,-9-13-2,-7-12 2,-7-18 0,1-15 1,2-19 1,6-17 2,9-18 0,12-8 0,12-13 1,11-2 2,12-2-2,13 4 1,10 6-5,6 8 0,7 9-6,1 4-6,7 21-24,-12-2-94,5 10-1,-7 0-6,-7 5 4</inkml:trace>
          <inkml:trace contextRef="#ctx0" brushRef="#br1" timeOffset="78158.145">12630 9277 164,'0'0'120,"0"0"0,-19-2-37,19 2-38,19-5-11,6 8-12,4-3-8,14 2-6,5 0-8,6 2-8,11 2-24,-9-10-49,8-2-40,-4-7-1,-8-5-4</inkml:trace>
          <inkml:trace contextRef="#ctx0" brushRef="#br1" timeOffset="78595.663">12883 8942 100,'0'0'114,"0"0"3,-4 27-2,-4-8-70,8 16-5,-6 3-14,8 16-5,-2 4-8,6 12-6,2 9-15,3-2-27,11 0-83,-1-2-3,0-13-3,2-12-1</inkml:trace>
          <inkml:trace contextRef="#ctx0" brushRef="#br1" timeOffset="79626.9653">14028 8645 39,'0'0'107,"0"0"2,0 0 4,0 0-58,15 31-5,-11-4-7,10 23-9,-3 4-8,7 23-7,-1 4-3,2 17-4,-1 1-3,3 5-3,-2-10-2,0-9-1,-3-14-1,-3-13 1,-1-21 0,1-14-2,-13-23 1,0 0-1,12-19 2,-14-6-2,-2-6 1,-2-6-3,-3-3 1,-1-1 0,0-3 0,1-2-1,1-3 1,2-5-2,2-7 3,4-3-2,4-5 0,2-5-1,6-3 1,5 2 0,4 4 0,6 7 1,4 10-3,2 4 2,9 13 1,-1 14 2,5 10-3,-2 9 0,1 12-1,-5 9-1,-1 12-5,-8 2-10,3 19-28,-20-4-55,1 2-24,-5-5-1,-6-7-1</inkml:trace>
        </inkml:traceGroup>
      </inkml:traceGroup>
    </inkml:traceGroup>
    <inkml:traceGroup>
      <inkml:annotationXML>
        <emma:emma xmlns:emma="http://www.w3.org/2003/04/emma" version="1.0">
          <emma:interpretation id="{236B1C11-8886-4627-A145-C365434780BB}" emma:medium="tactile" emma:mode="ink">
            <msink:context xmlns:msink="http://schemas.microsoft.com/ink/2010/main" type="paragraph" rotatedBoundingBox="6240,11039 31403,11627 31324,15040 6161,1445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DECD927-367F-436D-BEAB-1B98C389A9D1}" emma:medium="tactile" emma:mode="ink">
              <msink:context xmlns:msink="http://schemas.microsoft.com/ink/2010/main" type="inkBullet" rotatedBoundingBox="6240,11039 7962,11080 7910,13318 6188,13278"/>
            </emma:interpretation>
            <emma:one-of disjunction-type="recognition" id="oneOf19">
              <emma:interpretation id="interp95" emma:lang="en-US" emma:confidence="0">
                <emma:literal>is</emma:literal>
              </emma:interpretation>
              <emma:interpretation id="interp96" emma:lang="en-US" emma:confidence="0">
                <emma:literal>I</emma:literal>
              </emma:interpretation>
              <emma:interpretation id="interp97" emma:lang="en-US" emma:confidence="0">
                <emma:literal>'is</emma:literal>
              </emma:interpretation>
              <emma:interpretation id="interp98" emma:lang="en-US" emma:confidence="0">
                <emma:literal>st</emma:literal>
              </emma:interpretation>
              <emma:interpretation id="interp99" emma:lang="en-US" emma:confidence="0">
                <emma:literal>:</emma:literal>
              </emma:interpretation>
            </emma:one-of>
          </emma:emma>
        </inkml:annotationXML>
        <inkml:trace contextRef="#ctx0" brushRef="#br1" timeOffset="91636.1816">4329 11994 21,'0'0'99,"-8"-20"-3,4-5 3,0-7-66,4-3-5,-4-13-4,1 1-6,-3-10-2,0 1-5,-6-2 1,3 6-1,-5 0 0,1 11 2,-1 3-2,5 11 1,-3 7 0,12 20-1,0 0-1,0 0 0,0 0-2,25 33-2,-2-4-1,8 8-1,6 7-1,7 2-2,2 1 0,-1-1 0,3-2-1,-2-5 1,-7-6-2,-6-1 2,-8-12-1,-8-1 3,-17-19 0,6 21 2,-6-21 0,-39 10 2,6-8 0,-5 0 1,-8-2 0,3 3-2,-3 1-1,11 0-1,2 2-3,6 0-6,27-6-15,-34 19-44,34-19-61,2 27-6,-2-27-1,25 12-4</inkml:trace>
        <inkml:trace contextRef="#ctx0" brushRef="#br1" timeOffset="90882.2364">4408 11541 101,'-18'11'112,"-1"3"3,19-14-37,-25 38-25,8-18-8,17 22-8,-2 0-11,17 16-6,10 8-6,18 9-2,13 14-5,21 11-4,19-4-1,14 1-1,17-5-1,6-9-4,2-10 1,-6-13-4,-3-19 2,-11-14 0,-14-10-1,-15-15-3,-18-4-2,-18-15-14,-4 5-30,-19-11-64,-15 0-3,-10 0-2,-12 1 0</inkml:trace>
        <inkml:trace contextRef="#ctx0" brushRef="#br1" timeOffset="89507.1613">5807 10469 1,'0'0'41,"0"0"29,-23-4-36,23 4-8,0 0-4,0 0 1,-2-19 3,2 19 1,0 0 1,0 0-3,0 0-3,-23 27-5,23-27 1,-9 34-2,7-11-2,-2 1-3,4 8-2,-2-3-3,4 8-1,0-2-1,5 3-3,-3-3-2,6 0 1,-2-3-1,1-1-1,-3-2-4,-2-6-4,-2-2-9,-2-21-9,-4 31-20,4-31-23,-21 18-31,21-18 4,0 0 39</inkml:trace>
      </inkml:traceGroup>
      <inkml:traceGroup>
        <inkml:annotationXML>
          <emma:emma xmlns:emma="http://www.w3.org/2003/04/emma" version="1.0">
            <emma:interpretation id="{4D00FBF2-F635-4357-960D-A5DF1D854E03}" emma:medium="tactile" emma:mode="ink">
              <msink:context xmlns:msink="http://schemas.microsoft.com/ink/2010/main" type="line" rotatedBoundingBox="8642,11976 31383,12506 31324,15040 8583,14509"/>
            </emma:interpretation>
          </emma:emma>
        </inkml:annotationXML>
        <inkml:traceGroup>
          <inkml:annotationXML>
            <emma:emma xmlns:emma="http://www.w3.org/2003/04/emma" version="1.0">
              <emma:interpretation id="{B57FDF79-6EB7-4BC8-87DB-083B8E536434}" emma:medium="tactile" emma:mode="ink">
                <msink:context xmlns:msink="http://schemas.microsoft.com/ink/2010/main" type="inkWord" rotatedBoundingBox="8626,12667 11537,12735 11519,13522 8608,13454"/>
              </emma:interpretation>
              <emma:one-of disjunction-type="recognition" id="oneOf20">
                <emma:interpretation id="interp100" emma:lang="en-US" emma:confidence="1">
                  <emma:literal>Trick</emma:literal>
                </emma:interpretation>
                <emma:interpretation id="interp101" emma:lang="en-US" emma:confidence="0">
                  <emma:literal>Truck</emma:literal>
                </emma:interpretation>
                <emma:interpretation id="interp102" emma:lang="en-US" emma:confidence="0">
                  <emma:literal>Track</emma:literal>
                </emma:interpretation>
                <emma:interpretation id="interp103" emma:lang="en-US" emma:confidence="0">
                  <emma:literal>trick</emma:literal>
                </emma:interpretation>
                <emma:interpretation id="interp104" emma:lang="en-US" emma:confidence="0">
                  <emma:literal>truck</emma:literal>
                </emma:interpretation>
              </emma:one-of>
            </emma:emma>
          </inkml:annotationXML>
          <inkml:trace contextRef="#ctx0" brushRef="#br1" timeOffset="103449.2779">6640 12196 93,'-19'-19'115,"19"19"-1,-4-19-1,25 15-75,4-10-10,18 3-8,13-7-12,9-3-8,10 6-20,-7-5-24,13 13-68,-10 9-5,-9 15 1,-12 18 2</inkml:trace>
          <inkml:trace contextRef="#ctx0" brushRef="#br1" timeOffset="103261.7631">6899 12092 50,'0'0'107,"0"0"6,-22-19-26,22 19-27,-19 36-8,15 5-14,-9 1-9,7 18-10,-2 11-6,6 10-10,4 6-11,2-4-15,12 4-17,-7-24-13,16 1-28,-7-33-35,1-18-2,-19-13 2</inkml:trace>
          <inkml:trace contextRef="#ctx0" brushRef="#br1" timeOffset="104089.9221">7194 12678 21,'0'0'104,"17"-29"-3,4 4 0,0-6-53,4-13-28,6-4-7,0-2-11,0-2-5,-4 3-2,-4 5 1,-9 9-2,-3 6 4,-11 29-1,2-19 2,-2 19 3,-17 21 0,7-1 2,2 7-3,3 3 3,3 1-5,9-6 3,7 0 0,9-9-4,6-5-2,9-5-3,-1-8-1,2-5-1,-1-5 0,-3 0 0,-6-9 1,-8 6 3,-21 15 1,19-27 5,-19 27 3,0 0 3,-29 11 2,4 5 3,-4 17 1,-3 1 2,7 14 2,-2-3-2,9 5-1,5-6-2,15-5-2,9-10-4,14-8 0,6-15-3,8-12-1,5-11 0,2-10-1,-1-6-1,-3-6 0,-5-1 2,-3 3-1,-9 2 4,-5 8 1,-7 4 4,-13 23 1,0 0 3,0 0 1,0 0 0,8 47 0,-12-13-5,6 5 0,4 1-6,7-5-4,12 0-17,-5-20-40,14-3-66,3-16-3,3-12-3,-3-16-1</inkml:trace>
          <inkml:trace contextRef="#ctx0" brushRef="#br1" timeOffset="104261.806">8277 12107 173,'-19'0'122,"19"0"-3,0 0-16,-4 20-123,4-20-85,25 19-8,-25-19-7,33 21 0</inkml:trace>
          <inkml:trace contextRef="#ctx0" brushRef="#br1" timeOffset="104589.9457">8751 12250 37,'2'-40'103,"-2"22"5,0 18-17,-27-27-44,27 27 2,-38-9-8,15 26 0,-20 2-9,8 18-7,-13 3-2,6 18-7,1 4-5,5 9-3,9-3-4,15-3-3,14-11-3,17-15-7,16-12-10,9-25-17,24-4-30,-6-25-62,9-6 0,-2-15-1,-3 0 10</inkml:trace>
          <inkml:trace contextRef="#ctx0" brushRef="#br1" timeOffset="104886.837">9075 12173 73,'0'35'106,"-2"1"1,-5 3-4,-3 7-71,8 12-14,-2-6-10,4 2-2,-2-6-1,4-9 3,-2-10 0,0-29 2,0 0 0,19 9 2,-13-32 0,6-4-1,-1-13-3,5 3-1,1-5-3,4 5-2,2 4-2,1 6-3,8 10-1,-3 7-7,2 14-15,-8-2-31,-2 12-61,-1 9 1,-7-2-3,-3 4 27</inkml:trace>
          <inkml:trace contextRef="#ctx0" brushRef="#br1" timeOffset="105105.5984">9170 12460 161,'0'0'137,"0"0"2,21 4-2,-21-4-83,38 27-23,-14 0-13,8 8-6,1 7-9,0-3-10,9 9-27,-15-15-100,12 3-3,-12-18-3,2-7-3</inkml:trace>
        </inkml:traceGroup>
        <inkml:traceGroup>
          <inkml:annotationXML>
            <emma:emma xmlns:emma="http://www.w3.org/2003/04/emma" version="1.0">
              <emma:interpretation id="{C1D94D43-0473-4E53-BCB0-7563A9DB9161}" emma:medium="tactile" emma:mode="ink">
                <msink:context xmlns:msink="http://schemas.microsoft.com/ink/2010/main" type="inkWord" rotatedBoundingBox="12627,12516 14455,12558 14423,13905 12595,13862"/>
              </emma:interpretation>
              <emma:one-of disjunction-type="recognition" id="oneOf21">
                <emma:interpretation id="interp105" emma:lang="en-US" emma:confidence="1">
                  <emma:literal>for</emma:literal>
                </emma:interpretation>
                <emma:interpretation id="interp106" emma:lang="en-US" emma:confidence="0">
                  <emma:literal>far</emma:literal>
                </emma:interpretation>
                <emma:interpretation id="interp107" emma:lang="en-US" emma:confidence="0">
                  <emma:literal>foe</emma:literal>
                </emma:interpretation>
                <emma:interpretation id="interp108" emma:lang="en-US" emma:confidence="0">
                  <emma:literal>fore</emma:literal>
                </emma:interpretation>
                <emma:interpretation id="interp109" emma:lang="en-US" emma:confidence="0">
                  <emma:literal>fae</emma:literal>
                </emma:interpretation>
              </emma:one-of>
            </emma:emma>
          </inkml:annotationXML>
          <inkml:trace contextRef="#ctx0" brushRef="#br1" timeOffset="105918.138">10903 12742 42,'15'-45'98,"12"-9"-1,0-15-4,0-14-71,10 0-1,-8-7-4,2 5-1,-12 2-1,-6 8 3,-18 7-3,-3 18 6,-21 10-6,-6 22 1,-17 14 1,0 24-1,-11 18-1,5 26-2,0 23-1,12 26-3,11 18 0,18 14-3,15 5-1,15-3-6,14-10-5,8-18-2,11-22-1,-5-34-1,1-30-8,-17-37-2,-6-21 2,-21-23 1,-9-10 4,-16-9 1,-12-1 5,-7 8 4,-2 5 12,5 16 4,-1 6 3,13 16 2,6 5 2,25 12-1,0 0-1,0 0-4,39 14-4,7-8-3,10 1-5,13-5-11,14 2-27,-10-12-84,12 3-5,-8-11-1,-5-1-3</inkml:trace>
          <inkml:trace contextRef="#ctx0" brushRef="#br1" timeOffset="106746.3024">11568 12624 23,'0'0'106,"33"-25"2,-18 4-3,1-8-45,1 4-30,-13-10-7,-2 6-11,-6-2-5,-6 8-1,-11 6 0,-6 9 3,-10 10 3,-1 14 0,-8 7-1,7 15 3,-5 5-2,13 9 0,4 2-4,13-2-2,12-6-3,12-11 1,11-10-2,10-16 0,8-18-2,3-14 0,4-12-1,-3-11-3,-5-4 1,-7-4-3,-8 3 1,-15 1-2,-6 10 0,-10 5 1,-9 10 1,-10 6 1,-4 11 4,0 8 0,-5 8 3,7 11 2,7 2 0,5 8 0,9 0 0,12 2 0,10-6-2,13-4 0,13-11-2,10-8 0,6-10-2,2-7 0,2-7-1,0-8-1,-3-1 0,-8-2 0,-11 4 0,-7-2-1,-10 10 2,-11 0 0,-10 21 2,0 0 0,0 0 2,-21-4 0,21 4 0,-20 33-1,17-12 1,6 4-1,9-4-1,7-3 2,8-3-3,10-5 1,7-5-1,4-5-2,1-5-1,1-5-2,-2 0 1,-8-3-1,-3 1 0,-12 1 1,-25 11 2,19-12 3,-19 12 5,-29 6 3,-3 4 1,-3 13 3,-9 4 2,1 11 2,-3 1-3,11 9 1,4 0-5,16 0 2,13-1-5,16-5-4,18-3-14,7-18-42,17 0-73,2-17-4,9-8-1,-5-11-4</inkml:trace>
        </inkml:traceGroup>
        <inkml:traceGroup>
          <inkml:annotationXML>
            <emma:emma xmlns:emma="http://www.w3.org/2003/04/emma" version="1.0">
              <emma:interpretation id="{F2C80BE5-6EE7-41FF-B9CA-22DBDB8FF80A}" emma:medium="tactile" emma:mode="ink">
                <msink:context xmlns:msink="http://schemas.microsoft.com/ink/2010/main" type="inkWord" rotatedBoundingBox="15347,12516 20748,12642 20698,14792 15297,14666"/>
              </emma:interpretation>
              <emma:one-of disjunction-type="recognition" id="oneOf22">
                <emma:interpretation id="interp110" emma:lang="en-US" emma:confidence="1">
                  <emma:literal>cleaning</emma:literal>
                </emma:interpretation>
                <emma:interpretation id="interp111" emma:lang="en-US" emma:confidence="0">
                  <emma:literal>cleaving</emma:literal>
                </emma:interpretation>
                <emma:interpretation id="interp112" emma:lang="en-US" emma:confidence="0">
                  <emma:literal>'leaning</emma:literal>
                </emma:interpretation>
                <emma:interpretation id="interp113" emma:lang="en-US" emma:confidence="0">
                  <emma:literal>cleansing</emma:literal>
                </emma:interpretation>
                <emma:interpretation id="interp114" emma:lang="en-US" emma:confidence="0">
                  <emma:literal>Cleaning</emma:literal>
                </emma:interpretation>
              </emma:one-of>
            </emma:emma>
          </inkml:annotationXML>
          <inkml:trace contextRef="#ctx0" brushRef="#br1" timeOffset="107371.3334">13635 12233 27,'0'0'104,"-39"6"0,12 7 6,2 12-57,-15-6-2,7 20-11,-10-4-4,11 21-8,-3-1-9,14 11-5,5-6-5,14 3-1,16-7-5,19-11-1,15-11-4,12-16-1,13-16-4,4-20-7,12-9-8,-5-21-15,3 2-25,-19-8-56,-7-2-1,-14 4 3,-15 2 9</inkml:trace>
          <inkml:trace contextRef="#ctx0" brushRef="#br1" timeOffset="108121.3724">14111 12780 20,'21'2'90,"-7"-21"-2,16-2-2,-5-18-58,8-11-20,4-10 0,1-11-5,1-6-2,0-4-7,-5 2 2,-5 6-3,-6 1 3,-7 9-3,-5 9 5,-9 11 0,-8 12 6,-9 6 9,-4 14 5,-10 11 8,0 19 5,-12 6 2,5 23 3,-14 6 1,9 27-6,-9 2-1,15 17-9,1-3-2,18 7-9,12-6 0,14-5-8,17-14-5,15-19-1,16-16-5,6-27-3,13-17-5,-2-25-5,6-11-5,-15-20-5,5-2 3,-19-10 1,-2 5 3,-19 3 6,-8 10 11,-15 7 9,-12 7 12,4 36 9,-33-29 6,8 35 2,-15 7 4,7 20-2,-13 5-3,13 20-5,-2-2-5,14 12-5,9-1-5,18-1-5,17-3-13,10-22-22,25 1-91,0-26-4,9-7-2,-3-18-4</inkml:trace>
          <inkml:trace contextRef="#ctx0" brushRef="#br1" timeOffset="109340.1864">15376 12611 31,'3'-39'88,"3"4"0,-12-3 0,-9 3-55,3 16-5,-15 0 0,-3 17-3,-13 4 4,1 19 0,-12 4 0,6 19-1,-6 2-6,9 14-2,1 2-6,19 5-2,9-7-6,13-4 0,16-12-2,14-15-2,14-15-1,11-20-2,11-15-1,-1-14-3,5-13-1,-5-8-4,-4 0 1,-16 0-2,-9 8 2,-14 4 1,-9 13 3,-12 10 4,2 21 4,-31-4 4,8 17 1,0 14 3,0 8-1,7 5 1,1 5-3,11 5 0,6-6-3,12-3-1,11-12-2,9-10-1,9-19 0,9-6-1,4-17 0,7-14 0,-3-9 0,0-6 0,-4 2 0,-8 2 0,-6 9 0,-11 8 1,-8 12 1,-23 19 2,20 10-1,-20 17 1,-4 11 0,-2 7 0,0 10 0,2 3 0,4-6-3,4-5 1,6-13-2,7-16 1,6-13-1,4-18 1,4-16-2,2-15 1,0-8 0,7-4 0,-5-2-1,0 8 1,-3 9 0,-7 7 0,-5 18 0,-20 16 2,25 12-2,-23 17 2,-6 9 0,2 7 0,0 7-1,2 0 0,4-4-2,4-8 0,7-15-1,6-15 1,6-8-1,4-17 1,4-9-1,1-18 1,3-6 1,-2-4-1,3-2 2,-5 2-2,-4 9 2,-4 3-2,-8 15 3,-19 25 1,21-10 1,-21 10 0,-6 44 1,-3-5 0,1 3 0,4 5 0,6-1-2,6-4-1,9-5-2,10-8 0,10-8-6,5-17-7,10 2-20,-11-20-64,11 1-33,-8-14-2,0-4-1</inkml:trace>
          <inkml:trace contextRef="#ctx0" brushRef="#br1" timeOffset="109527.7035">17064 12117 248,'0'0'128,"-2"-33"-11,2 33-41,24-9-183,-24 9-8,25 5-13,-25-5 3</inkml:trace>
          <inkml:trace contextRef="#ctx0" brushRef="#br1" timeOffset="110137.0975">17020 12898 118,'-8'-21'103,"8"21"-1,33-41-7,-8 16-75,2-8-6,6-1-8,-2 3-4,0 2-1,-4 4-1,-4 9 0,-23 16 2,25 4 0,-23 17 2,-4 10 0,-6 6 0,2 7 0,-1-1 1,7-1-1,7-13-1,7-10-1,13-13-1,9-8 0,5-21-1,5-8 1,2-7-1,-3-5 0,1-1-1,-2 1 1,-11 7 0,-4 5 0,-4 14 0,-6 9 1,-19 8-1,20 29 0,-15 7 0,-5 5-1,0 13-7,-3-4-19,10 2-75,-1 2-4,4-15 0,11-5-2</inkml:trace>
          <inkml:trace contextRef="#ctx0" brushRef="#br1" timeOffset="110621.4961">18360 12493 117,'-41'-23'120,"7"25"3,-1 13 0,-7 1-63,11 24-17,-8-7-12,14 13-7,2-5-9,15 3-3,10-7-6,14-1-1,13-5-4,9-2-2,10 0-3,2 0-3,8 9-1,-4 1-2,8 15-4,-8-2-5,2 21-5,-12 1-2,1 20 4,-15-1 3,-5 16 7,-15 1 6,-12 4 9,-15-2 9,-14-16 10,-4-7 5,-15-29 1,4-12-1,-10-44 0,10-22-6,1-43-1,13-22-5,8-25-2,15-17-5,13-12-1,15-2-1,12 2-8,5 8-7,15 27-29,-7 5-95,10 20-6,-8 6 0,-3 11-6</inkml:trace>
        </inkml:traceGroup>
        <inkml:traceGroup>
          <inkml:annotationXML>
            <emma:emma xmlns:emma="http://www.w3.org/2003/04/emma" version="1.0">
              <emma:interpretation id="{3BAC6F1A-939E-4ACA-BA5E-6B314C42DAA4}" emma:medium="tactile" emma:mode="ink">
                <msink:context xmlns:msink="http://schemas.microsoft.com/ink/2010/main" type="inkWord" rotatedBoundingBox="25022,12708 31375,12857 31356,13633 25004,13485"/>
              </emma:interpretation>
              <emma:one-of disjunction-type="recognition" id="oneOf23">
                <emma:interpretation id="interp115" emma:lang="en-US" emma:confidence="1">
                  <emma:literal>denominators</emma:literal>
                </emma:interpretation>
                <emma:interpretation id="interp116" emma:lang="en-US" emma:confidence="1">
                  <emma:literal>de nominators</emma:literal>
                </emma:interpretation>
                <emma:interpretation id="interp117" emma:lang="en-US" emma:confidence="0">
                  <emma:literal>demo animators</emma:literal>
                </emma:interpretation>
                <emma:interpretation id="interp118" emma:lang="en-US" emma:confidence="0">
                  <emma:literal>demo minatory</emma:literal>
                </emma:interpretation>
                <emma:interpretation id="interp119" emma:lang="en-US" emma:confidence="0">
                  <emma:literal>demo narrators</emma:literal>
                </emma:interpretation>
              </emma:one-of>
            </emma:emma>
          </inkml:annotationXML>
          <inkml:trace contextRef="#ctx0" brushRef="#br1" timeOffset="123919.3956">23025 12796 134,'-23'-6'114,"23"6"1,-2-27-2,8-6-68,10 6-14,-3-8-6,10-3-12,0 1-6,-1-3-5,-1 3-1,0 4 0,-4 6 1,-17 27 2,23-19 2,-23 19 0,4 37 0,-8 3 1,-7 5-2,3 9 0,-3 3-1,5-1-2,2-9-2,6-9 1,6-17-1,-8-21-1,40-2 1,-9-23-2,2-13 1,7-10 0,3-6 0,-1 2-1,0 9 1,-7 8 3,-8 12 2,-6 16 1,-21 7 0,22 34 1,-22 1-1,0 7 1,-2 1-1,4 5-2,3-6-2,7-9 0,9-10-2,6-11 1,6-14-1,7-15 0,5-12 0,5-10-1,0-7 1,-2-4-1,-5 2 2,-5 7-1,-7 8 1,-10 12 1,-21 21 1,0 0 1,-4 29-1,-13 6 1,-6 9-1,0 6 1,5 4-2,7-2 1,9-7-2,10-7 0,11-13-1,14-15 0,7-12-1,6-12-1,3-13 0,1-9 0,-2-5 1,-4-5 0,-5 4 1,-10 7 1,-6 6 3,-6 4-1,-17 25 4,0 0 0,0 0 1,-2 23 0,-7 6-1,3 4 0,6 5-1,2 1-1,11-1-3,10-5-3,10 0-10,4-18-13,19 3-66,-4-20-40,4-6-4,-2-15 1,2-8-3</inkml:trace>
          <inkml:trace contextRef="#ctx0" brushRef="#br1" timeOffset="124075.6539">24695 12325 301,'-21'-11'135,"21"11"-2,-21-16-11,21 16-132,0 0-50,30 0-69,-12 4 0,5 2-8,-4-4 0</inkml:trace>
          <inkml:trace contextRef="#ctx0" brushRef="#br1" timeOffset="124747.5613">24807 12800 143,'0'0'120,"0"0"-1,-8-35-1,25 8-66,3-16-21,20 1-11,3-6-9,9 2-6,0 5-3,0 6-2,-2 10 1,-8 12-1,-9 15 0,-10 15 1,-13 14-1,-12 11 1,-4 7-1,-7 5 0,-1 3 0,3-5 1,7-11-1,8-14 1,-4-27 0,36 13 0,-7-28 0,6-12 0,3-12 1,-1-5-1,0-6 1,1 2-1,-3 5 4,-2 7 0,-6 7 2,-6 19 0,-21 10 0,27 23 1,-23 12-1,3 13-3,-3 8-11,2-2-19,15 8-55,-1-16-45,14-13-3,5-20-1,9-11-2</inkml:trace>
          <inkml:trace contextRef="#ctx0" brushRef="#br1" timeOffset="125169.4677">26297 12591 185,'0'0'119,"0"0"1,10-21-3,-14 0-84,4 21-10,-6-35-10,0 16-4,6 19-1,-40-27 1,9 23 1,-4 12 2,-11 9 0,0 16 2,-6 7-2,9 9-1,3 3-3,13 2-2,11-8-2,14-6-2,18-20 0,11-13-2,13-18 0,7-14-1,3-12-1,2-9 0,-2-2 1,-4-2-1,-7 9 2,-5 6 1,-10 14 1,-5 15 1,-19 6 1,25 29 0,-17 6-1,1 11 0,1 10-6,5-2-13,12 14-61,-2-18-57,10-6-4,-2-17-1,9-10-2</inkml:trace>
          <inkml:trace contextRef="#ctx0" brushRef="#br1" timeOffset="125857.0066">26644 12294 233,'-13'-30'128,"24"10"4,12-3-6,24 14-95,7-5-10,23 8-7,9-1-19,9-1-13,11 10-33,-14-4-77,1 6-1,-12 3 1,-10 11-3</inkml:trace>
          <inkml:trace contextRef="#ctx0" brushRef="#br1" timeOffset="125669.4895">26970 12190 184,'0'0'133,"8"35"-3,-12-2-1,-2 19-76,-11 4-25,13 25-7,-6 4-16,2 5-13,5 1-18,-3-18-25,15-2-73,-3-24-2,2-15-3,-8-32 0</inkml:trace>
          <inkml:trace contextRef="#ctx0" brushRef="#br1" timeOffset="126966.4211">27643 12925 128,'19'-31'104,"8"-11"-3,-4-12-2,0-4-81,0 2-9,-7 2-6,-8 6-1,-10 5 4,-6 12 4,-17 4 6,-6 18 5,-19 3 3,-2 21 2,-16 5 1,9 22 1,-3 1-6,14 20-3,7-1-7,20 0-3,21-5-5,21-10-1,20-15-2,11-18-2,11-16-3,1-21-1,3-12-1,-7-15-5,-2-6 2,-19-9-6,-3 5 5,-18 0-4,-9 6 4,-13 6 2,-9 9 6,-10 12 6,-14 8 2,2 19 5,-9 6-1,7 15 3,3 6-1,11 8-1,11 1-3,18-1-3,13-6-3,14-8-2,15-13-1,6-8-2,6-10-1,0-11-2,1-8-1,-9-4-2,-5-1 1,-9-1 1,-9 2 1,-8 0-1,-13 8 4,-4 6 1,-4 19 4,0 0 2,-31-8 1,31 8 1,-29 39-1,19-6 0,7 1-2,10-3-3,7 2-3,11-10-5,13 0-5,1-15-3,9-2-3,-2-12-1,5 0-1,-9-11 2,2 3 2,-11-5 6,-4 2 11,-8 3 8,-21 14 8,0 0 5,0 0 4,0 0 3,-38 25 0,13 14-1,-8 5-7,8 10-4,4 2-7,17 0-3,6-8-6,17-11-2,16-14-5,9-13-1,14-14-3,7-23-4,7-6-7,-5-21-8,12 0 0,-17-13-2,3 9 11,-16-10 3,-7 12 15,-11 6 6,-18 12 14,-5 18 10,-18 1 4,10 19 3,-25 8-5,14 19-3,-3-4-13,9 17-3,14-3-3,9 9-4,7 6-4,11 0-4,7 4-4,3-4-1,6 4 0,-8-6 4,-5-1 2,-10-5 8,-12-13 5,-9-2 6,-16-10 2,-5 2 4,-18-19-2,0 2-4,-15-14-8,-1-7-10,3 0-16,-6-14-52,17 10-70,0-8-1,12 6-4,4-1-2</inkml:trace>
          <inkml:trace contextRef="#ctx0" brushRef="#br1" timeOffset="121731.7961">20502 11714 104,'6'-25'110,"-6"6"2,0 19 2,0 0-66,-31 11-5,17 32-5,-13 11-13,4 23-5,-6 15-4,4 18-6,0 10-2,4 5-3,5-5-2,9-7-2,5-14 0,6-18-2,9-20-1,3-28 1,5-19-2,0-24 0,0-17-1,-9-15-1,-1-7 1,-11-8 0,-9 3 2,-9 5-2,-9 5 2,-11 7 0,-5 12 3,-9 12 0,-4 11 2,-1 12 1,1 13 2,4 15 1,7 7 0,11 9 2,12 5-2,17 5 1,18-4-2,18-2-2,21-10-1,17-12-2,16-14-3,12-15-3,11-14-3,-2-22-3,-2-8-2,-10-17 1,-7-2 1,-20-7 1,-13 3 5,-25 2 1,-17 10 7,-16 11 2,-15 8 4,-8 16 0,-16 9 1,-3 15 1,-6 9-1,4 18 1,2 3-2,13 11 1,12 4-4,15 5 1,19-3-4,18-4-3,15-9-14,12-18-22,21-4-88,-5-19-6,8-8 0,-8-14-2</inkml:trace>
          <inkml:trace contextRef="#ctx0" brushRef="#br1" timeOffset="122232.8139">21159 12936 171,'-19'20'120,"19"-20"-2,4-25 0,-2-8-77,19 0-12,-2-15-10,8 0-10,0-2-3,2 1-4,-2 5 1,0 7 0,-2 3 1,-2 18 1,-23 16 1,25 4 0,-23 19-1,-2 14 1,-7 13-2,-1 8 1,0 2-4,4 3 2,4-11-4,8-13 2,9-14-1,5-19-1,10-18 1,3-15-2,4-11 2,1-11-3,-1-3 1,1-2 0,-3 6 1,-4 8-2,-8 11 3,-2 17 0,-23 12 0,21 18 3,-19 12-1,-2 13 1,-2 11-6,0 0-14,10 11-45,3-15-61,7-7-1,7-16-4,9-8 0</inkml:trace>
          <inkml:trace contextRef="#ctx0" brushRef="#br1" timeOffset="122731.8386">22370 12780 136,'0'0'103,"0"0"-3,4-29 0,11 0-77,-7-11-9,5 3-4,-7-5 1,-2 9 4,-10-2 6,-5 16 2,-14 4 2,-2 19 4,-14 7-2,1 20 1,-12 4-7,9 19-3,1 5-7,9 5 0,14-4-4,15-2-2,12-8-2,19-14-3,11-12-4,5-19-6,11-10-6,-4-22-15,9 0-17,-20-24-8,9 9 0,-25-16 4,2 14 13,-23-8 13,-4 9 20,-15 5 20,-18 3 24,1 20 9,-18-5 6,15 24-2,-15-6-5,19 18-10,-2-1-12,18 12-6,13-2-7,18 6-3,17-4-8,11-6-15,25 6-53,-3-15-66,11-1-2,0-14-2,-3-7-4</inkml:trace>
        </inkml:traceGroup>
      </inkml:traceGroup>
    </inkml:traceGroup>
  </inkml:traceGroup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36:59.848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1409773-CDDD-4293-9CA6-12BEBF4E6FD7}" emma:medium="tactile" emma:mode="ink">
          <msink:context xmlns:msink="http://schemas.microsoft.com/ink/2010/main" type="inkDrawing" rotatedBoundingBox="3754,4461 8497,4247 8524,4852 3781,5066" semanticType="underline" shapeName="Other">
            <msink:sourceLink direction="with" ref="{B98C88DB-7B56-4AB2-B6B2-0CF1D11E9653}"/>
            <msink:sourceLink direction="with" ref="{6A51A93C-FC12-4CDA-AE0E-1EBFCAA199E2}"/>
            <msink:sourceLink direction="with" ref="{3FC74D4D-1107-4BE7-8440-AEDD7E203E9C}"/>
          </msink:context>
        </emma:interpretation>
      </emma:emma>
    </inkml:annotationXML>
    <inkml:trace contextRef="#ctx0" brushRef="#br0">43 237 1,'0'0'87,"0"0"11,-27-2 3,27 2-50,0 0-4,-16 18-9,20 3-6,-8-2-8,8 12-2,-2 2-4,11 11 0,-1 0-2,9 8-4,6-5-1,10 5-4,5-2 1,10-2-4,6-11 1,6-5-4,3-10-1,3-11 0,5-13-2,4-13 2,4-8-4,2-10 5,7-6-8,1-7 7,3 0-5,-3 3 2,-1 7-1,-7 7 2,-2 6-1,-10 9-1,-5 5 3,-7 11-4,-5 13 4,-4 4 0,0 8-2,-7 0-5,1 6 3,-8-2-5,-3 4 5,-8-3-2,2-10 0,-6-5-2,0-6 3,-3-9 2,1-9 2,2-5-1,4-5 0,0-1 1,6-1-1,-2-2 3,3 7-2,-1 1 2,-2 9-3,-6 2-1,0 4 4,-2 4-2,-2 2 4,4 3-4,-3 1 3,10 1-2,-1 1 1,6-3 2,11 1-5,4-4-5,8-1-4,2-7-3,11 2-4,0-6 0,10 2 7,-4-7-2,2 5 4,-2-2 6,2-2 6,2 1 4,-4-3 4,0 0 4,0-7-6,2 2 6,-4-7-2,4-1 1,-6 0-9,4-4 8,-2-6-10,-1 1 1,-5-5 2,2 2-1,-11-3 5,-2 5 2,-8-6 9,-2 9-6,-15-3 7,1 8-2,-13-4-2,-3 4-7,-3 0-5,-7 0-14,-10 25-19,13-37-63,-13 37-34,6-27 0,-6 27-2</inkml:trace>
  </inkml:traceGroup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37:57.034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F8E1494-CDE8-4834-BC71-0607E6E4B57F}" emma:medium="tactile" emma:mode="ink">
          <msink:context xmlns:msink="http://schemas.microsoft.com/ink/2010/main" type="inkDrawing" rotatedBoundingBox="2714,10949 7853,11184 7820,11903 2681,11669" semanticType="underline" shapeName="Other">
            <msink:sourceLink direction="with" ref="{E82D8FD1-2FEE-4666-AB0B-84428F571EFD}"/>
          </msink:context>
        </emma:interpretation>
      </emma:emma>
    </inkml:annotationXML>
    <inkml:trace contextRef="#ctx0" brushRef="#br0">43 20 1,'0'0'0,"-22"-12"51,22 12-28,0 0 1,0 0-4,0 0 1,0 0 3,0 0-1,0 0-2,0 0 1,-19-8-1,19 8-3,0 0-1,-2 25 1,2-25-3,2 29 1,-2-9-3,2 10-2,-2 7-1,2 9-1,-2 4-2,0 8 0,0 4-1,0 0-2,2 1 0,2-7 0,0-6-4,7-7 4,1-9-5,3-7 2,-15-27-2,37 29 4,-14-25-3,2-2 3,2-6 3,4 0-3,0-1 0,5 1 2,1 0 2,5 4-1,-3-2 0,7 2 1,-5 2-4,5 0 3,-2 0-1,1 0 0,-1 3-2,0-3 0,1-2-1,5 0 0,4-2 0,2-1 1,5-1 0,3 2 0,0-2 2,1 2-1,-1 0 1,1 2 0,-3-2 1,0 4-1,-4-2 2,3 0-2,-1 0 0,2 0-1,-1 0 1,5 0-1,-2-2-1,3 0 0,4 0 0,3 2-2,1-2 1,4 2-1,0-3 2,0 3-1,-4 0 1,4 0-1,-2 0 0,-3 3 1,1-3-1,2 2 0,0-2 0,2 0-1,-2 0 0,2 0 0,-2 0-1,0 2 1,-5 0-2,1-2 2,-4 2-3,-3 0 3,3 0-2,-3-2 1,-1 2 0,-3-2 0,-2-2 1,0 2-1,-1-2 0,1 2-1,-2 0 1,2 2 0,5 0 0,-1 0 0,3 0 0,-1 0-1,3 0 1,-5-2-1,-2-2-1,-4 0 2,-6 0-2,-4-2 1,-4 2 0,-5-2 1,-1 2-1,-9 2 1,2 0 0,-4 0-1,-2 0 0,-4 0 1,-1 0 0,-20 0-2,30 2 2,-30-2-2,18 0 1,-18 0 0,0 0 0,0 0 1,0 0-2,0 0 1,-18 14 0,18-14-1,0 0-4,0 0-6,0 0-14,0 0-33,0 0-58,0 0-3,0 0 4,4-20-1</inkml:trace>
  </inkml:traceGroup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40:18.846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747AFDC4-253F-4910-A00C-BDEA4966EEEE}" emma:medium="tactile" emma:mode="ink">
          <msink:context xmlns:msink="http://schemas.microsoft.com/ink/2010/main" type="writingRegion" rotatedBoundingBox="1168,737 8474,42 8975,5305 1668,6000"/>
        </emma:interpretation>
      </emma:emma>
    </inkml:annotationXML>
    <inkml:traceGroup>
      <inkml:annotationXML>
        <emma:emma xmlns:emma="http://www.w3.org/2003/04/emma" version="1.0">
          <emma:interpretation id="{B08652FC-CE45-45C7-825C-30B176C480CE}" emma:medium="tactile" emma:mode="ink">
            <msink:context xmlns:msink="http://schemas.microsoft.com/ink/2010/main" type="paragraph" rotatedBoundingBox="1234,712 7486,622 7502,1750 1250,18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F72899-130E-4D3A-B653-99BFA35F08CF}" emma:medium="tactile" emma:mode="ink">
              <msink:context xmlns:msink="http://schemas.microsoft.com/ink/2010/main" type="line" rotatedBoundingBox="1234,712 7486,622 7502,1750 1250,1840"/>
            </emma:interpretation>
          </emma:emma>
        </inkml:annotationXML>
        <inkml:traceGroup>
          <inkml:annotationXML>
            <emma:emma xmlns:emma="http://www.w3.org/2003/04/emma" version="1.0">
              <emma:interpretation id="{9901EEC2-99E8-4847-ABA9-219AC435C32F}" emma:medium="tactile" emma:mode="ink">
                <msink:context xmlns:msink="http://schemas.microsoft.com/ink/2010/main" type="inkWord" rotatedBoundingBox="1234,712 7486,622 7502,1750 1250,1840"/>
              </emma:interpretation>
              <emma:one-of disjunction-type="recognition" id="oneOf0">
                <emma:interpretation id="interp0" emma:lang="en-US" emma:confidence="1">
                  <emma:literal>Example:</emma:literal>
                </emma:interpretation>
                <emma:interpretation id="interp1" emma:lang="en-US" emma:confidence="1">
                  <emma:literal>Exam pee:</emma:literal>
                </emma:interpretation>
                <emma:interpretation id="interp2" emma:lang="en-US" emma:confidence="0">
                  <emma:literal>Example [</emma:literal>
                </emma:interpretation>
                <emma:interpretation id="interp3" emma:lang="en-US" emma:confidence="0">
                  <emma:literal>Ex ample:</emma:literal>
                </emma:interpretation>
                <emma:interpretation id="interp4" emma:lang="en-US" emma:confidence="0">
                  <emma:literal>Example !</emma:literal>
                </emma:interpretation>
              </emma:one-of>
            </emma:emma>
          </inkml:annotationXML>
          <inkml:trace contextRef="#ctx0" brushRef="#br0">217 25 130,'8'-27'116,"-8"27"-1,0 0-2,-14 20-81,5 24-2,-13 10-14,-3 27 1,-7 6-3,1 15-8,-2 0 2,6 6-3,6-8 1,13-7-5,10-16 6,15-17-7,14-16 0,14-19 0,14-15-3,3-18-8,9-4-9,-7-20-22,17 5-62,-19-6-16,-10 4-2,-12 2 1</inkml:trace>
          <inkml:trace contextRef="#ctx0" brushRef="#br0" timeOffset="234.3942">136 604 140,'0'0'112,"31"-2"3,-4 0-4,4-8-86,13 6-16,2-5-18,3-11-36,1-1-62,0-2-3,-8-2-4,-5 0-3</inkml:trace>
          <inkml:trace contextRef="#ctx0" brushRef="#br0" timeOffset="484.3945">157 181 160,'-25'-15'125,"25"15"-4,12-19 0,7 7-89,16 8-7,5-7-9,10 3-11,8 4-17,-2-9-27,12 11-79,-9-2-4,-3 6 0,-6 2-6</inkml:trace>
          <inkml:trace contextRef="#ctx0" brushRef="#br0" timeOffset="781.2984">828 544 150,'0'0'122,"10"35"-3,5-14 0,10 12-88,4-8-10,12 7-13,11 1-18,-2-6-19,17 10-40,-11-10-46,-4 2-5,-11-6 0,-10-2 14</inkml:trace>
          <inkml:trace contextRef="#ctx0" brushRef="#br0" timeOffset="968.8046">969 945 184,'0'0'127,"-12"-44"1,24 17 1,9-12-93,14 8-10,0-9-12,7 3-9,4 2-11,-5-11-24,9 13-80,-10-7-17,-5 7-3,-8-2-1</inkml:trace>
          <inkml:trace contextRef="#ctx0" brushRef="#br0" timeOffset="1734.463">1923 687 1,'6'-35'47,"2"12"32,-6-12 1,-4 6-51,4 2 4,-12 6-3,10 21 5,-33-27-7,14 33 4,-16 1 3,1 15-7,-9-3 2,3 16-7,-3-1 1,5 11-10,5-3 3,10-1-9,9-1-2,14-7 0,10-6-3,13-10-2,10-13-1,11-12-1,8-13-2,4-12-3,2-7-2,-4-6-2,-6 3-6,-7-7 6,-7 15-4,-12-3 6,-9 17-3,-13 21 13,0 0 2,0 0 4,-29 13 7,16 16-4,1-2 4,6 13-4,4-7 3,10 2-7,11-4-6,12-8-9,14 0-21,1-17-66,17-6-25,1-10 2,4-11-5</inkml:trace>
          <inkml:trace contextRef="#ctx0" brushRef="#br0" timeOffset="2640.7615">2598 771 55,'0'0'102,"12"-32"2,-3 10-1,3-12-63,9 14-7,-6-10-7,7 8-5,-3-3-9,6 8 1,-25 17 2,37-17-3,-37 17 1,27 17-6,-16 6 1,-1 6-1,-1 6 3,1 1-5,0-1-4,3-6 2,1-10-2,7-11 2,-2-12 1,6-13 0,2-10-1,2-6 0,0-4-6,0-5 5,-2 7-4,0 1 4,-4 16-4,0 9 4,-23 9 1,25 21 1,-17 4 5,-2 13-5,0 1 4,3 3-5,-1-5 3,2-6-4,7-10 1,2-13 1,4-12-2,4-13 1,0-10-1,2-8 2,0-6-6,-2-5 5,0 0-7,-2 5 4,-2 7-3,-5 9 4,-18 25-3,27-18 3,-27 18 6,17 29-5,-9 2 4,1 6-5,5 9 2,1-2-13,14 6-16,-13-21-56,20 2-45,-3-15 0,2-7-5,-4-20 3</inkml:trace>
          <inkml:trace contextRef="#ctx0" brushRef="#br0" timeOffset="3187.6609">4048 494 184,'0'27'123,"2"0"2,9 17-4,-5-3-82,17 20-17,0-1-5,6 2-12,2-1-4,0-3 0,-2-11-4,-4-7 3,-6-13-2,-19-27 3,14 19-3,-14-19 0,-29-27 0,2-4-1,-6-9 4,-4-10-3,-3-4 4,3-6-1,3-2-2,10-3 5,9 3-2,11 4 3,10 4-3,13 8 3,10 4-9,12 7 5,9 6 0,6 12 1,7 7-2,-1 10 1,0 8-3,-6 9 3,-8 12-1,-12 8 0,-16 5 6,-13 6-5,-16-3 3,-12 1-5,-10-2 4,-10-11-13,-3-4-3,-12-19-21,12 7-25,-12-21-62,17 0-3,3-13 1,14 1-3</inkml:trace>
          <inkml:trace contextRef="#ctx0" brushRef="#br0" timeOffset="3734.5602">4404 594 154,'39'12'117,"7"-1"0,1 5-20,-7-20-54,14 2-11,-4-19-21,6-8-2,-2-12-9,0-7 1,-6-8-6,-3-6 2,-1 1-5,-11-1 5,-4 8 1,-10 6 0,-6 13-1,-13 10 2,0 25 4,-21-10 6,-4 22 1,0 17 2,-10 6 1,1 19 2,-5 7 1,8 13-3,0 1 3,12 6-6,13-6 0,14-6-5,17-15 3,16-15-6,13-20 2,13-19-3,12-17-3,0-16-5,0-13-4,-9-14 2,-5 2-6,-11-7 5,-10 7-3,-15-2 5,-13 12-2,-10 5 11,-12 14 4,-12 14 2,-16 13 4,-1 16 1,-11 9 1,3 21 1,-7 4 6,10 14-8,5-2 3,18 3-5,11-7 1,16-4-6,20-11 2,11-14-11,17-6-12,0-23-30,21 0-93,-10-15-1,6-1-2,-13-16-4</inkml:trace>
          <inkml:trace contextRef="#ctx0" brushRef="#br0" timeOffset="4109.5752">6211 419 175,'0'0'124,"0"0"-3,19-10 2,-23-15-89,4 25-10,2-41-5,-2 22-6,-9 0-1,9 19-4,-18-12 3,18 12-4,-23 12-1,23-12 1,-21 38-6,15-18-2,6 3-14,0-23-36,10 25-78,-10-25-5,25 21 3,-25-21-9</inkml:trace>
          <inkml:trace contextRef="#ctx0" brushRef="#br0" timeOffset="4359.5906">6255 702 257,'0'0'133,"0"0"-5,0 0 3,0 0-115,0 0-6,-15-21-3,15 21-1,0 0 0,-23-21-1,23 21 0,-23 13-3,23-13-7,-12 31-19,12-31-69,-6 23-43,6-23 2,21 6-8</inkml:trace>
        </inkml:traceGroup>
      </inkml:traceGroup>
    </inkml:traceGroup>
    <inkml:traceGroup>
      <inkml:annotationXML>
        <emma:emma xmlns:emma="http://www.w3.org/2003/04/emma" version="1.0">
          <emma:interpretation id="{969E7695-D146-42CD-BB06-3BC28EBA6CC8}" emma:medium="tactile" emma:mode="ink">
            <msink:context xmlns:msink="http://schemas.microsoft.com/ink/2010/main" type="paragraph" rotatedBoundingBox="3492,2543 7904,2105 8039,3466 3628,390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2E1E343-2EC3-4B4E-84CA-0BFBC05A765A}" emma:medium="tactile" emma:mode="ink">
              <msink:context xmlns:msink="http://schemas.microsoft.com/ink/2010/main" type="inkBullet" rotatedBoundingBox="3496,2575 4595,2466 4727,3795 3628,3904"/>
            </emma:interpretation>
            <emma:one-of disjunction-type="recognition" id="oneOf1">
              <emma:interpretation id="interp5" emma:lang="en-US" emma:confidence="1">
                <emma:literal>f:</emma:literal>
              </emma:interpretation>
              <emma:interpretation id="interp6" emma:lang="en-US" emma:confidence="0">
                <emma:literal>G:</emma:literal>
              </emma:interpretation>
              <emma:interpretation id="interp7" emma:lang="en-US" emma:confidence="0">
                <emma:literal>fm:</emma:literal>
              </emma:interpretation>
              <emma:interpretation id="interp8" emma:lang="en-US" emma:confidence="0">
                <emma:literal>GO:</emma:literal>
              </emma:interpretation>
              <emma:interpretation id="interp9" emma:lang="en-US" emma:confidence="0">
                <emma:literal>Go:</emma:literal>
              </emma:interpretation>
            </emma:one-of>
          </emma:emma>
        </inkml:annotationXML>
        <inkml:trace contextRef="#ctx0" brushRef="#br0" timeOffset="5797.1569">2457 2456 55,'25'-29'93,"-7"-19"2,11-13-22,-2-1-42,-6-11-7,4 7-6,-10-5-2,-1 15-4,-10 2 3,-4 15 1,-12 3 5,12 36-3,-42-29 4,15 38-3,-12 5 3,6 24 0,-13 11-6,9 30-1,-1 21-6,11 16 0,10 15-1,17 9-2,15 1-4,12-6 0,13-13-1,5-22-2,7-21 1,-2-25-3,-4-27-3,-13-23-7,-10-18 0,-17-22-3,-6-5 2,-14-15 1,-9 0-2,-13-5 5,-1 3 2,-3 6 12,1 7 1,10 7 7,0 7 0,12 12 2,17 19 0,-2-20 2,2 20-5,44 6-2,-11 0-3,6 2-2,7 3-5,0-9-8,4 4-16,-11-16-36,3 1-61,-7-7-4,-6-1 0,-6-6-2</inkml:trace>
        <inkml:trace contextRef="#ctx0" brushRef="#br0" timeOffset="7140.9786">3431 2549 102,'0'0'108,"0"0"3,0 0-2,0 0-71,0 0-8,0 0-7,-6-31-5,6 31-3,-10-31-1,10 31-4,-19-19 0,19 19-3,-31 0 0,12 10-1,0 3-1,19-13 0,-31 33-1,23-12-1,8-21-2,2 29-9,19-14-22,-21-15-57,45-5-38,-11-7-1,1-7-2</inkml:trace>
        <inkml:trace contextRef="#ctx0" brushRef="#br0" timeOffset="6812.8397">3338 2179 66,'0'0'109,"18"-14"3,-18 14-2,0 0-61,0 0-8,9-31-7,-9 31-6,8-23-6,-8 23-5,2-25-2,-2 25-2,0 0-1,0 0-3,-27-13-1,27 13-1,-25 15 0,25-15-3,-23 27-3,23-27 1,-14 27-4,14-27-2,-2 25-10,2-25-20,20 16-54,-20-16-40,25 9-1,-25-9-1</inkml:trace>
      </inkml:traceGroup>
      <inkml:traceGroup>
        <inkml:annotationXML>
          <emma:emma xmlns:emma="http://www.w3.org/2003/04/emma" version="1.0">
            <emma:interpretation id="{B389E71B-307C-4F19-AA47-5CEA0022025E}" emma:medium="tactile" emma:mode="ink">
              <msink:context xmlns:msink="http://schemas.microsoft.com/ink/2010/main" type="line" rotatedBoundingBox="5605,2333 7904,2105 8017,3241 5717,3469"/>
            </emma:interpretation>
          </emma:emma>
        </inkml:annotationXML>
        <inkml:traceGroup>
          <inkml:annotationXML>
            <emma:emma xmlns:emma="http://www.w3.org/2003/04/emma" version="1.0">
              <emma:interpretation id="{0C106EF1-B6C6-4736-8626-78C721B9C278}" emma:medium="tactile" emma:mode="ink">
                <msink:context xmlns:msink="http://schemas.microsoft.com/ink/2010/main" type="inkWord" rotatedBoundingBox="5605,2333 7904,2105 8017,3241 5717,3469"/>
              </emma:interpretation>
              <emma:one-of disjunction-type="recognition" id="oneOf2">
                <emma:interpretation id="interp10" emma:lang="en-US" emma:confidence="0">
                  <emma:literal>zits</emma:literal>
                </emma:interpretation>
                <emma:interpretation id="interp11" emma:lang="en-US" emma:confidence="0">
                  <emma:literal>Zed</emma:literal>
                </emma:interpretation>
                <emma:interpretation id="interp12" emma:lang="en-US" emma:confidence="0">
                  <emma:literal>zed</emma:literal>
                </emma:interpretation>
                <emma:interpretation id="interp13" emma:lang="en-US" emma:confidence="0">
                  <emma:literal>Zits</emma:literal>
                </emma:interpretation>
                <emma:interpretation id="interp14" emma:lang="en-US" emma:confidence="0">
                  <emma:literal>Zit</emma:literal>
                </emma:interpretation>
              </emma:one-of>
            </emma:emma>
          </inkml:annotationXML>
          <inkml:trace contextRef="#ctx0" brushRef="#br0" timeOffset="8047.2713">4397 1974 59,'23'-9'102,"-2"5"4,4-2-4,2-9-59,12 13-5,-1-8-10,5 8-8,1-2-6,0 6-4,-5 2-2,-8 6 0,-8 7-4,-10 6 0,-11 8-2,-9 6 3,-15 3-4,-8 5 3,-7 3-2,-2 4 3,-5-4 1,9 2 2,1-4 1,9-3-1,9-5 0,14-1-1,10-10-1,13-2-2,10-6-2,9-9-1,9-4-7,3-10-6,9 2-12,-14-17-27,9 3-69,-16-3-3,-7 0-1,-12-1-2</inkml:trace>
          <inkml:trace contextRef="#ctx0" brushRef="#br0" timeOffset="8281.6685">4541 2246 181,'-25'0'125,"25"0"-1,0 0 0,0 0-85,27-6-13,-2 1-12,10 3-13,4-2-11,-1-10-23,18 9-56,-8-11-36,2-1-2,-7-6 0</inkml:trace>
          <inkml:trace contextRef="#ctx0" brushRef="#br0" timeOffset="8687.9301">5133 1568 133,'0'0'113,"37"-12"6,-14 4-1,6 8-75,0-13-9,13 11-11,-9-4-7,4 6-6,-10-2-1,0 6-4,-27-4-2,30 17-2,-30-17 1,-13 31 0,-6-11-2,-4 5 1,-4 2 3,-2 0-3,2 0 6,5 0-5,1-4 4,12 2-3,9-4 5,0-21-7,30 27-4,-6-19-7,14 5-18,-7-15-36,11 6-65,-1-4 2,1 4-4,-5-4 2</inkml:trace>
          <inkml:trace contextRef="#ctx0" brushRef="#br0" timeOffset="8910.6903">5596 2198 127,'21'4'116,"-21"-4"-5,41 0-7,-16 2-82,9 0-47,-3-6-56,6 2-29,3-2-1,-5-2-5</inkml:trace>
          <inkml:trace contextRef="#ctx0" brushRef="#br0" timeOffset="9156.6978">5831 1978 170,'-8'37'124,"-3"3"-1,5 9-2,-9 5-85,15 9-15,2 3-23,1-12-33,11-2-83,3-10-6,6-11-1,-1-19-3</inkml:trace>
          <inkml:trace contextRef="#ctx0" brushRef="#br0" timeOffset="9734.8562">6556 1816 21,'12'-32'95,"-3"1"10,-5 6-23,-4 25-16,2-20-5,-2 20-10,-6 18-4,4 11-12,-9-2-2,7 17-15,-4 0-4,8 12-8,0-2-3,6 4 0,7 6-7,5-5 0,3 1-4,0-12 0,4-1-2,-7-9-1,1-3-2,-11-8 0,-1-4 3,-14-4 3,7-19 5,-35 29 3,8-21 5,-2 0 4,-6-3 3,4 3 2,-1-4 0,7 0 1,3-2-4,22-2 0,-23 9-5,23-9 1,0 0-3,25 6 1,-2-8-2,6 2-2,4-4 1,4 4-4,3 0 0,-3-3-8,1 8-12,-18-16-42,3 15-67,-23-4-7,27-4 2,-27 4-2</inkml:trace>
        </inkml:traceGroup>
      </inkml:traceGroup>
    </inkml:traceGroup>
    <inkml:traceGroup>
      <inkml:annotationXML>
        <emma:emma xmlns:emma="http://www.w3.org/2003/04/emma" version="1.0">
          <emma:interpretation id="{B8D9FD19-1FB6-4C7B-9DA6-9AB699E9A2D2}" emma:medium="tactile" emma:mode="ink">
            <msink:context xmlns:msink="http://schemas.microsoft.com/ink/2010/main" type="paragraph" rotatedBoundingBox="3589,4437 8845,3937 8975,5305 3719,580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0B0DDA0-DB98-4EB4-A27A-697CFFA64E2E}" emma:medium="tactile" emma:mode="ink">
              <msink:context xmlns:msink="http://schemas.microsoft.com/ink/2010/main" type="inkBullet" rotatedBoundingBox="3589,4437 4616,4339 4746,5708 3719,5805"/>
            </emma:interpretation>
            <emma:one-of disjunction-type="recognition" id="oneOf3">
              <emma:interpretation id="interp15" emma:lang="en-US" emma:confidence="1">
                <emma:literal>g:</emma:literal>
              </emma:interpretation>
              <emma:interpretation id="interp16" emma:lang="en-US" emma:confidence="0">
                <emma:literal>go:</emma:literal>
              </emma:interpretation>
              <emma:interpretation id="interp17" emma:lang="en-US" emma:confidence="0">
                <emma:literal>gif</emma:literal>
              </emma:interpretation>
              <emma:interpretation id="interp18" emma:lang="en-US" emma:confidence="0">
                <emma:literal>gig</emma:literal>
              </emma:interpretation>
              <emma:interpretation id="interp19" emma:lang="en-US" emma:confidence="0">
                <emma:literal>gin</emma:literal>
              </emma:interpretation>
            </emma:one-of>
          </emma:emma>
        </inkml:annotationXML>
        <inkml:trace contextRef="#ctx0" brushRef="#br0" timeOffset="11000.908">8982 1721 37,'23'-15'99,"-23"15"6,13-31-6,-13 31-53,14-48-12,-3 25-10,-11-8-11,2 6-5,-4 2-3,-7 5-3,9 18-1,-29-15 0,4 24 1,-4 7-1,-4 13 2,0 4 0,-1 11 0,3 6 2,6-2 0,11 0-2,8-7-2,10-6 1,12-10-2,9-10 0,9-15-4,5-10 1,0-11-2,1-8 2,-5 0 0,-4-3 0,-6 5 1,-8 0 2,-7 9 6,-10 18-1,0 0 4,0 0 2,0 0 1,0 0 1,-16 18-3,16 9 1,2 2-1,12 11-5,5 6 2,10 10-5,7 8-1,5 11 1,5 4 2,-1 6-4,-3 9 2,-9-3 3,-8 0-1,-12-1 2,-13-13 0,-11-9 0,-14-16-1,-4-12 2,-10-18-2,-1-11 1,-3-19-2,1-13 1,3-17 0,7-7 0,5-13 0,11-5-2,5-1 1,11-1-6,11 7-3,3-4-18,20 18-39,-5-6-67,6 11-1,-2-3-1,3 5-3</inkml:trace>
        <inkml:trace contextRef="#ctx0" brushRef="#br0" timeOffset="11250.9228">9770 1775 179,'0'0'134,"8"-21"-5,-8 21-2,0-29-77,0 29-33,0 0-15,4-23-30,-4 23-67,0 0-32,7 19-2,-7-19-3</inkml:trace>
        <inkml:trace contextRef="#ctx0" brushRef="#br0" timeOffset="11469.6849">9780 2118 236,'0'0'137,"-19"-9"3,19 9-5,-6-20-100,6 20-14,0 0-12,23-11-9,-23 11-13,21 4-34,-21-4-88,23 17-2,-23-17-5,18 12 1</inkml:trace>
      </inkml:traceGroup>
      <inkml:traceGroup>
        <inkml:annotationXML>
          <emma:emma xmlns:emma="http://www.w3.org/2003/04/emma" version="1.0">
            <emma:interpretation id="{28D8DB16-EB2D-4AA0-859C-DF92FE5BD52D}" emma:medium="tactile" emma:mode="ink">
              <msink:context xmlns:msink="http://schemas.microsoft.com/ink/2010/main" type="line" rotatedBoundingBox="5680,4251 8846,3949 8933,4859 5767,5161"/>
            </emma:interpretation>
          </emma:emma>
        </inkml:annotationXML>
        <inkml:traceGroup>
          <inkml:annotationXML>
            <emma:emma xmlns:emma="http://www.w3.org/2003/04/emma" version="1.0">
              <emma:interpretation id="{803B4266-6475-40AF-BC7B-3ECF346DAE00}" emma:medium="tactile" emma:mode="ink">
                <msink:context xmlns:msink="http://schemas.microsoft.com/ink/2010/main" type="inkWord" rotatedBoundingBox="5723,3996 8923,3961 8933,4860 5732,4895"/>
              </emma:interpretation>
              <emma:one-of disjunction-type="recognition" id="oneOf4">
                <emma:interpretation id="interp20" emma:lang="en-US" emma:confidence="0">
                  <emma:literal>its</emma:literal>
                </emma:interpretation>
                <emma:interpretation id="interp21" emma:lang="en-US" emma:confidence="0">
                  <emma:literal>ttf</emma:literal>
                </emma:interpretation>
                <emma:interpretation id="interp22" emma:lang="en-US" emma:confidence="0">
                  <emma:literal>Zits</emma:literal>
                </emma:interpretation>
                <emma:interpretation id="interp23" emma:lang="en-US" emma:confidence="0">
                  <emma:literal>azoth</emma:literal>
                </emma:interpretation>
                <emma:interpretation id="interp24" emma:lang="en-US" emma:confidence="0">
                  <emma:literal>xz+s</emma:literal>
                </emma:interpretation>
              </emma:one-of>
            </emma:emma>
          </inkml:annotationXML>
          <inkml:trace contextRef="#ctx0" brushRef="#br0" timeOffset="13047.8847">10919 1949 60,'-21'4'111,"21"-4"3,6-33 3,7-4-63,7 2-20,1-13-9,8 0-9,3-8-13,1-2-20,8 8-27,-12 2-72,5 4 4,-3 5-5,-6 4 4</inkml:trace>
          <inkml:trace contextRef="#ctx0" brushRef="#br0" timeOffset="12782.245">10896 1501 30,'0'0'108,"0"0"2,0 0 3,0 0-57,0 0-5,0 0-8,0 0-6,-10 18-9,10-18-8,16 29-5,-1-6-4,3 4-4,7 6-4,4 7-3,7-1 0,9 3-5,-1-9-10,8 2-14,-15-14-22,11 2-42,-17-12-29,-2-9 1,-29-2-5</inkml:trace>
          <inkml:trace contextRef="#ctx0" brushRef="#br0" timeOffset="13704.1756">11752 1280 118,'19'2'110,"1"-6"-3,10-2 0,5 10-77,-6-12-8,12 8-15,-3-2-1,1 4-5,1 4-1,-5 4-1,-4 5 0,-8 4 0,-6 6-1,-7 0 3,-12 4-4,-6 4 3,-13 2-1,-6 5 5,-8-1-1,-1 5 7,-7 2 1,5 5 3,1-5 4,8 2-2,6-7 4,11-1-7,7-9 4,14-2-7,-9-29 0,43 27-5,-9-23-4,7-8-7,7 0-8,-2-13-12,8 9-35,-13-8-62,1-3-8,-9-6 7,-8 6-6</inkml:trace>
          <inkml:trace contextRef="#ctx0" brushRef="#br0" timeOffset="13938.566">11864 1604 184,'0'0'128,"0"0"-5,40 0 0,-18 5-95,14 7-8,3-4-16,1-3-11,8 3-27,-13-12-81,2-7-8,1-1-5,-9-7 1</inkml:trace>
          <inkml:trace contextRef="#ctx0" brushRef="#br0" timeOffset="14547.9595">12739 1579 45,'-19'17'117,"19"-17"2,0 0-1,0 0-46,0 0-31,31 4-8,0-6-14,7-2-12,3 0-13,9 4-18,-6-13-30,8 9-64,-4-6-4,-7-1 2,-3-3-3</inkml:trace>
          <inkml:trace contextRef="#ctx0" brushRef="#br0" timeOffset="14813.5998">12976 1268 86,'-2'35'116,"-5"7"1,3 8-2,-2 12-67,0-2-17,12 9-13,0-1-25,3-10-47,3-6-59,9-6-2,0-17 0,10-8-4</inkml:trace>
          <inkml:trace contextRef="#ctx0" brushRef="#br0" timeOffset="15454.2514">13813 1374 21,'12'-38'99,"3"3"-1,-7-6 5,-1-5-59,3 8-8,-10-3-3,6 14-3,-12-6-4,6 33-3,-8-32-1,8 32-2,0 0-1,0 0-3,-25 36-2,21-1-3,-1 7-3,5 16 0,2 6-3,5 7 2,1 4-6,5 4 2,1 0 1,5-7-4,-1-7 2,3-11-4,-4-9 3,-1-9-4,-3-9 5,-13-27-5,17 18 0,-17-18-1,0 0 0,0 0-2,-32-8 0,7 4-3,-4 2 3,-6 2-2,0 4 3,-3-2 1,5 4 4,2-1 3,6-1 4,6-2 3,19-2 1,0 0 1,0 0 0,0 0-2,31-2-1,1 2 0,3 0-4,6 2-1,1 0 0,0 2-2,-1 0-2,-3-2 1,-5 2-3,-6-2-3,-6 3-4,-21-5-10,22 8-27,-22-8-39,0 0-50,-18-8 4,18 8-5</inkml:trace>
        </inkml:traceGroup>
      </inkml:traceGroup>
    </inkml:traceGroup>
  </inkml:traceGroup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19T23:40:47.457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B2F27C1C-A2C0-4184-99F5-FAC7BFAF0AA6}" emma:medium="tactile" emma:mode="ink">
          <msink:context xmlns:msink="http://schemas.microsoft.com/ink/2010/main" type="writingRegion" rotatedBoundingBox="19759,10005 20525,10005 20525,11386 19759,11386"/>
        </emma:interpretation>
      </emma:emma>
    </inkml:annotationXML>
    <inkml:traceGroup>
      <inkml:annotationXML>
        <emma:emma xmlns:emma="http://www.w3.org/2003/04/emma" version="1.0">
          <emma:interpretation id="{B0FDEBB2-9ACC-482E-82EE-6F3C4D3D1370}" emma:medium="tactile" emma:mode="ink">
            <msink:context xmlns:msink="http://schemas.microsoft.com/ink/2010/main" type="paragraph" rotatedBoundingBox="19759,10005 20525,10005 20525,11386 19759,113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D0A2D37-766D-402A-A7CC-8190E096995F}" emma:medium="tactile" emma:mode="ink">
              <msink:context xmlns:msink="http://schemas.microsoft.com/ink/2010/main" type="line" rotatedBoundingBox="19759,10005 20525,10005 20525,11386 19759,11386"/>
            </emma:interpretation>
          </emma:emma>
        </inkml:annotationXML>
        <inkml:traceGroup>
          <inkml:annotationXML>
            <emma:emma xmlns:emma="http://www.w3.org/2003/04/emma" version="1.0">
              <emma:interpretation id="{A3C7D7E7-5DDE-4F91-9953-E07A2C91089A}" emma:medium="tactile" emma:mode="ink">
                <msink:context xmlns:msink="http://schemas.microsoft.com/ink/2010/main" type="inkWord" rotatedBoundingBox="20510,11371 20525,11371 20525,11386 20510,11386"/>
              </emma:interpretation>
              <emma:one-of disjunction-type="recognition" id="oneOf0">
                <emma:interpretation id="interp0" emma:lang="en-US" emma:confidence="1">
                  <emma:literal>:</emma:literal>
                </emma:interpretation>
                <emma:interpretation id="interp1" emma:lang="en-US" emma:confidence="0">
                  <emma:literal>!</emma:literal>
                </emma:interpretation>
                <emma:interpretation id="interp2" emma:lang="en-US" emma:confidence="0">
                  <emma:literal>;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"</emma:literal>
                </emma:interpretation>
              </emma:one-of>
            </emma:emma>
          </inkml:annotationXML>
          <inkml:trace contextRef="#ctx0" brushRef="#br0">751 1366</inkml:trace>
          <inkml:trace contextRef="#ctx0" brushRef="#br0" timeOffset="-10734.8934">0 0,'0'0,"0"0,0 0,0 0,0 0,0 0,0 0</inkml:trace>
        </inkml:traceGroup>
      </inkml:traceGroup>
    </inkml:traceGroup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24:05.526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5B992B0C-F014-44B1-A755-B001C2A86EE4}" emma:medium="tactile" emma:mode="ink">
          <msink:context xmlns:msink="http://schemas.microsoft.com/ink/2010/main" type="inkDrawing" rotatedBoundingBox="6647,139 24837,1725 24537,5168 6346,3582" semanticType="callout" shapeName="Other">
            <msink:sourceLink direction="with" ref="{75DBE29B-295F-4DA4-827A-513FF055023A}"/>
            <msink:sourceLink direction="with" ref="{4BC764C7-382F-4DF8-B92A-D947D37D26BC}"/>
          </msink:context>
        </emma:interpretation>
      </emma:emma>
    </inkml:annotationXML>
    <inkml:trace contextRef="#ctx0" brushRef="#br0">0 66 40,'0'0'92,"12"-23"4,-12 23-1,9-25-50,-9 25-1,0 0-6,33-18-4,-33 18-7,19 4-1,-19-4-8,18 37 1,-16-1-9,5 18-1,-7 14-3,2 13-10,-2 13 2,0 1-12,4 9-10,-6-17-33,8-1-54,-2-18-6,6-20 0,-3-23 1</inkml:trace>
    <inkml:trace contextRef="#ctx0" brushRef="#br0" timeOffset="390.6482">56 95 138,'0'0'111,"-21"7"2,21-7-1,0 0-71,0 0-8,19-5-12,8 3-8,2-2-6,17 0-4,6 2-9,10-4-4,9 10-18,-5-12-23,9 10-61,-7 0-3,-5 2-1,-11 0-2</inkml:trace>
    <inkml:trace contextRef="#ctx0" brushRef="#br0" timeOffset="718.8049">245 530 156,'0'0'119,"0"0"-2,0 0 1,0 0-78,19 8-8,1-10-13,16 4-9,5-2-12,3-8-25,18 1-90,-8-3-2,2 0-2,-6-7-4</inkml:trace>
    <inkml:trace contextRef="#ctx0" brushRef="#br0" timeOffset="2234.4847">1174 189 43,'0'0'92,"0"0"4,4 21 3,4-1-47,-12 1-9,12 17-9,-10 3-7,9 15-10,-10 0-1,10 9-11,-7-1 1,0-4-10,2-4 5,-4-14-10,4-9 1,-2-33-4,-4 21 0,4-21-2,-7-35-1,1-5 0,6-3-2,-6-16 2,8 1-2,-2-2 9,2 4-4,4 2 7,-2 6-4,5 7 9,-5 5-3,4 9 9,-4 9 0,-4 18 3,11-27 2,-11 27 5,0 0 3,0 0-1,0 0 3,18 29-1,-18-29 0,9 45-2,-7-14-1,8 11-6,-1-2 2,3 5-6,5-3 2,3 1-6,3-7 4,4-5-8,7-14 5,1-11-4,4-12 1,3-15 0,-1-10-4,1-11 4,-3-6-6,-1-2 6,-3 1-5,-6-1 6,-2 4-6,-6 11 3,-2 8 1,-5 4 1,-14 23 0,23-23 1,-23 23 1,19-2 2,-19 2-1,14 21 2,-14-21 1,17 39 1,-9-8-1,9 13 1,-5 6 2,5 14-9,2 7 7,1 8-8,1 4 4,2 0-7,0-2-4,-4-15-23,10-3-75,-11-20-17,1-13-4,-19-30 0</inkml:trace>
    <inkml:trace contextRef="#ctx0" brushRef="#br0" timeOffset="10406.98">3883 293 156,'2'-27'107,"6"2"4,5-4-6,10 4-73,2-8-3,12 6-15,5-7-4,10 9-5,2 5-1,2 5-3,2 11-1,-2 8-1,-6 15-1,-11 8 0,-10 16-4,-14 3-1,-13 14-8,-14-2-5,-7 5-4,-19-11-11,7 0 3,-14-17-3,9-2 8,-5-16 2,14-11 17,2-14 7,25 8 7,-19-27 16,17 8 4,2 19 6,21-29-2,0 29 1,-21 0-3,27 23-6,-17-2 2,5 16-10,-5 0 0,4 11-9,1-2-4,0-7-21,12 5-53,-3-17-41,8-8-5,-1-13-1,2-12-1</inkml:trace>
    <inkml:trace contextRef="#ctx0" brushRef="#br0" timeOffset="9969.4481">4039 212 86,'0'0'95,"23"39"4,-11-4-4,1 15-66,-9 0-3,2 15-13,-2-3-8,0 0-17,3 1-14,-12-16-37,3-15-35,-2-14-1,4-18-3</inkml:trace>
    <inkml:trace contextRef="#ctx0" brushRef="#br0" timeOffset="11000.7474">4756 727 104,'0'0'100,"20"-13"-3,-5-7 1,6-5-76,-5-11-5,9-5-5,-2-5-9,0 3 2,-2-1-5,-5 9 9,-5 3-2,-3 12 6,-8 20 1,0 0 5,-21 6 3,9 21-6,-11 2 6,6 13-9,-3-1 3,9 7-9,1-7 1,10 1-7,6-13 2,9-4 0,10-10-3,8-9-1,8-10-1,1-11-3,10-8 0,-4-6-2,2 0 2,-9-2 1,-6 0-5,-8-3 5,-8 12-2,-8 1 9,-11 21-5,0 0 10,-19-15-2,19 15-2,-29 25 8,16 2-6,3-2 4,6 11-7,6-3 3,10 0-11,15 2-15,4-14-24,15 4-78,4-10-1,8-7-4,0-14 0</inkml:trace>
    <inkml:trace contextRef="#ctx0" brushRef="#br0" timeOffset="11860.1664">5637 696 74,'29'-21'90,"16"-4"4,-1-14-8,2-11-79,8-6-5,2-5-15,-2-9 1,-2 5-8,-9-5 5,-5 12-6,-13 6 9,-6 14 6,-13 11 8,-6 27 10,-19-19 7,-8 24 8,2 17 7,-14-3 4,5 23 3,-15-7-1,9 19 0,-12 0-2,15 17-13,-3-9 0,13 11-12,6-7 1,15 1-12,21-9 5,14-10-9,19-21 2,14-17-4,19-12-6,0-19-9,17-6-7,-13-23-4,4 7-6,-22-15 3,-3 10-2,-22-6 13,-11 10 5,-17 7 20,-16 8 7,2 29 15,-45-25 4,13 35 6,-15 9 2,3 20-7,-14 3 1,14 14-10,-4-4 0,17 12-9,13-8 0,15 3-9,18-10-2,20-11-11,26 1-27,1-20-89,21-9-3,0-16-2,4-6-2</inkml:trace>
    <inkml:trace contextRef="#ctx0" brushRef="#br0" timeOffset="19298.1989">-1856 2724 146,'0'0'114,"0"0"4,0 0-5,3 20-81,-3-20-6,31 2-9,0-4-7,15 2-1,5-2-9,6-6-13,11 10-37,-8-8-68,5 2-1,-5 0-8,-10-1 5</inkml:trace>
    <inkml:trace contextRef="#ctx0" brushRef="#br0" timeOffset="20220.1167">-715 2659 1,'23'-23'54,"-23"3"32,0 20-3,6-36-44,-8 9-15,2 4-6,-4-2-7,-4 5 1,-7-3 3,15 23 1,-39-33 3,12 22 3,-9 1 1,3 10 1,-11 4-2,9 15 1,-6 6-9,5 12 0,3 5-7,10 12-2,4 2 2,11 2-5,8-4 3,10-8-4,13-11 4,6-12-3,13-13 3,4-12-1,8-17-10,0-8 1,-2-10-3,-7 0 4,-3-3-4,-13 3 6,-6 6-2,-11 10 2,-12 21 10,-2-19 3,2 19 2,-18 17 1,18-17 1,-23 43-2,14-16 0,7 9 0,11-3 1,9 2-7,11 1-3,7-9-17,18 6-41,0-19-70,6-5-1,2-16-5,-1-9-6</inkml:trace>
    <inkml:trace contextRef="#ctx0" brushRef="#br0" timeOffset="20798.2707">-220 2555 94,'0'0'122,"0"0"0,0 0 4,0 0-73,16 25-9,-7-6-13,11 10-10,3-2-9,8 4-4,7 2-3,3 1-12,5-1-5,-2-8-16,8 4-16,-19-17-23,8 3-57,-14-11 0,-6-2-5,-21-2 27</inkml:trace>
    <inkml:trace contextRef="#ctx0" brushRef="#br0" timeOffset="21017.0424">-106 2971 158,'16'-23'118,"9"-8"-4,4-2 6,-1-9-94,11 3-3,0-7-23,-1-2-10,3 9-37,-11-5-71,-1 0 4,-7 7-10,-3 0 3</inkml:trace>
    <inkml:trace contextRef="#ctx0" brushRef="#br0" timeOffset="21954.5809">540 2647 42,'19'-6'103,"-19"6"6,21 2-3,-1 6-61,-20-8-12,52 4-6,-19-6-13,13 4-14,4 0-28,-2 0-78,2-6 1,2 2-9,-5-4 3</inkml:trace>
    <inkml:trace contextRef="#ctx0" brushRef="#br0" timeOffset="22407.7323">868 2412 62,'-10'23'100,"6"-4"2,-2 5-31,-5-1-25,9 15-5,-4-3-10,8 13-8,-2 2-8,6 4-21,9 2-24,-3 0-72,9-10-4,4-5-5,0-12 0</inkml:trace>
    <inkml:trace contextRef="#ctx0" brushRef="#br0" timeOffset="32173.8368">6412 2310 58,'0'0'94,"2"-19"1,-2 19-37,0 0-12,0 0-4,2-27-9,-2 27-4,0 0-4,0 0-4,6 27-5,-4 3-3,-4 3-4,2 19 0,0 4-6,2 6-1,0 7 2,2-1-5,5-5 4,1-7-3,2-11 3,1-11-3,-1-16 5,-12-18-5,30 5 0,-30-5 5,22-40-9,-13 11 4,-3 0-4,0 2 3,0 0-3,1 4 4,-1 4-4,-6 19 0,14-25 4,-14 25 0,25-18 0,-25 18 0,38-15 0,-15 11 0,4 6 0,4 2-1,0 9 1,4 3-1,1 9 6,-5 6-6,0 1 7,-10 5-7,-9-2 8,-6-1-4,-10-3 6,-10-4-3,-11-7-2,-6-3 3,-9-4-3,1-3 1,-5-8-3,0-6-6,7 0-12,0-13-18,18 7-38,2-13-45,7-4-6,8-4 4,8-5 0</inkml:trace>
    <inkml:trace contextRef="#ctx0" brushRef="#br0" timeOffset="32533.2251">7126 2568 95,'0'0'113,"0"0"5,-6 21-4,21-1-65,-15-20-14,37 38-10,-10-11-7,8 2-10,7 2-8,0-2-13,7 4-7,-9-8-17,8 4-17,-17-8-57,-2-8-10,-10-5 5,-19-8 14</inkml:trace>
    <inkml:trace contextRef="#ctx0" brushRef="#br0" timeOffset="32751.9859">7143 2985 143,'12'-35'119,"5"8"5,8-8-1,2-11-85,10 5-18,1-3-21,1-2-18,9 9-44,-8-1-56,-3 3-3,-4 6-5,-6 0 12</inkml:trace>
    <inkml:trace contextRef="#ctx0" brushRef="#br0" timeOffset="33908.2985">7999 2707 11,'0'0'105,"0"0"0,0 0 7,0 0-47,0 0-22,0 0-5,0 0-14,0 0-6,23 0-7,2 2-8,4-4-9,10 6-19,-3-10-23,9 2-63,1 0-4,-4-5 2,-1 3-3</inkml:trace>
    <inkml:trace contextRef="#ctx0" brushRef="#br0" timeOffset="36127.1518">8822 2653 1,'0'0'57,"25"-2"27,-25 2-24,25-19-15,-5 7-2,-3-13-11,8 2-4,-6-10-7,6-1-5,-9-3-4,3 2-4,-7-3 0,-3 5 2,-9 2 1,-4 6-2,-11 2 3,-4 9 0,-8 3 2,-4 15 0,-8 5-1,-1 14-2,-3 6-2,3 8-1,5 7-3,6 6-1,6-1-3,12 1 1,9-4-3,13-7 4,12-5-6,8-11 3,6-11-6,7-12-2,4-6-2,-5-13-3,3-6 0,-9-8-5,-3 2 6,-10-5-4,-7 5 8,-7 2 1,-3 6 5,-7 3 4,0 20 5,-9-21 1,9 21 2,0 0 3,-27 10 1,21 11 1,-6 2-1,8 14 0,-5 5 2,7 12-4,2 4 0,4 8-5,5 3 1,5 2-4,3-3 0,4-5-5,1-5-4,1-13 0,0-5-2,-2-15-1,-4-4-4,-17-21-2,18 10-6,-18-10-5,0 0-5,-33-35-1,14 22-1,-14-8 3,2 11 3,-11-5 7,7 5 16,-2 2 14,1-3 14,11 7 5,-4-10 6,29 14 2,-29-21 2,29 21-4,-6-23-9,6 23-7,21-14-6,2 11-5,4 1-3,8 7-4,2-1-4,5-4-10,6 8-21,-11-10-69,5-4-21,-7-5-1,-2-5-3</inkml:trace>
    <inkml:trace contextRef="#ctx0" brushRef="#br0" timeOffset="37642.8581">9732 2855 53,'0'0'110,"0"0"7,0 0-3,0 0-49,19 29-25,-19-29-5,51 20-13,-11-5-8,10 2-8,6-1-12,0-1-21,13 6-56,-9-5-32,-4-5-6,-4-1 2</inkml:trace>
    <inkml:trace contextRef="#ctx0" brushRef="#br0" timeOffset="36970.949">9842 2566 93,'0'0'107,"0"0"5,0 0-33,27-17-29,-27 17-8,48-29-11,-15 8-9,9 5-6,3-7-6,7-4-8,0 4-10,-6-10-11,6 10-14,-11-10-22,7 1-58,-10 5-3,-7 0 0,-6 9 13</inkml:trace>
    <inkml:trace contextRef="#ctx0" brushRef="#br0" timeOffset="37330.3378">9890 2628 60,'0'0'113,"0"0"6,0 0-3,0 0-62,0 0-11,31 29-9,-10-21-14,12 9-6,2-2-8,5-1-4,5 5-6,-3-7-12,8 9-20,-17-13-35,4 5-44,-5-3-3,-12-3 0,-20-7 16</inkml:trace>
    <inkml:trace contextRef="#ctx0" brushRef="#br0" timeOffset="40174.2267">14224 2609 45,'0'0'98,"0"0"-1,0 0 2,14-29-60,-14 29-5,19-39-10,-6 14-9,-7-6-5,0-3-3,-6 1-1,-4-4-3,-9 1 0,-5 5-1,-11 0 0,-13 6-1,-10 9 2,-6 14-2,-9 10 2,-3 17-1,-3 10 1,0 11-1,11 10-1,10 4 1,17 2-3,12-3 5,19-7 0,16-11 1,15-10-1,13-12-2,12-13-5,8-12-1,2-11-3,-4-12-7,1-4-1,-10-6 0,-3-1 0,-11 3 4,-8 1 8,-10 7 3,-7 6 5,-10 23 3,5-20 1,-5 20 1,0 0 0,-9 39 1,9-14-2,4 8-2,5 3-2,7-1-4,7 4-11,2-12-26,6-4-68,7-2-7,-1-13 1,3-3-5</inkml:trace>
    <inkml:trace contextRef="#ctx0" brushRef="#br0" timeOffset="40533.6248">14548 2682 108,'0'0'120,"10"27"2,-8-2-4,-4 2-66,6 17-21,-8 1-11,6 5-23,3 6-25,-12-4-76,5-12-14,0-7 2,0-12-4</inkml:trace>
    <inkml:trace contextRef="#ctx0" brushRef="#br0" timeOffset="41393.0395">15059 2038 129,'0'0'114,"0"0"4,0 0-1,0 0-73,-4 39-6,0-1-12,8 20-7,-4 4-8,2 13 0,0 2-7,2 2 0,2-4-5,1-11-1,7-14-1,1-17 1,-15-33-2,35 19 0,-14-31 0,-2-11 0,-1-8 1,-1-5 1,-3-1 0,-3-1 0,-1 7 2,-1 2-1,-1 8 1,-8 21 0,14-27 1,-14 27 0,21-6-1,-21 6-1,33 17-3,-12-1-1,4 7-2,-2 6 0,4 5-2,-6 3 3,0 5 0,-9 1 9,-6-1 7,-4-3-2,-12-3 8,-5-1-3,-12-8 5,-4-2-5,-10-13 3,-5-1-14,-6-7-3,-8-8-11,6 2-34,-11-15-76,13-2-5,2-6-3,7-6-2</inkml:trace>
    <inkml:trace contextRef="#ctx0" brushRef="#br0" timeOffset="42658.7402">15820 2146 1,'0'0'78,"0"0"8,0 0-23,-7-19-8,7 19-3,0 0-5,0 0-3,0 0-5,-25-18-3,25 18-2,0 0-6,0 0-6,0 0-4,0 0-4,0 0-5,15 27-1,6-15-5,8 7-2,8 6-1,9 0 0,6 6-2,4 0 1,8 6-1,-1-1 0,-3-1-1,-6-6 1,-4-2-1,-9-6 1,-5-2-1,-9-7 0,-9-2 1,-18-10-1,25 13 0,-25-13 1,0 0-3,0 0 1,0 0 0,0 0 0,0 0 0,0 0 2,0 0-1,7 21 2,-7-21 0,0 0 1,-23 23-1,23-23 1,-34 27 0,7-9-1,-8 5 1,-4 0 0,-7 6 6,-4 2-1,-2 2 2,0-1-6,2-1 5,5-2-4,5-6 3,5-2-8,8-7-11,4-8-19,23-6-51,0 0-29,0 0-6,0 0 1</inkml:trace>
  </inkml:traceGroup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40:38.972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56DDE93F-8B92-42A9-8FCB-B44D87106505}" emma:medium="tactile" emma:mode="ink">
          <msink:context xmlns:msink="http://schemas.microsoft.com/ink/2010/main" type="writingRegion" rotatedBoundingBox="3908,6363 8426,6591 8222,10638 3703,10410"/>
        </emma:interpretation>
      </emma:emma>
    </inkml:annotationXML>
    <inkml:traceGroup>
      <inkml:annotationXML>
        <emma:emma xmlns:emma="http://www.w3.org/2003/04/emma" version="1.0">
          <emma:interpretation id="{82829E9C-9A94-4A8A-8592-29848D12FEC9}" emma:medium="tactile" emma:mode="ink">
            <msink:context xmlns:msink="http://schemas.microsoft.com/ink/2010/main" type="paragraph" rotatedBoundingBox="3908,6363 6230,6480 6164,7792 3842,76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541F5D-7F3C-4D3E-B7AD-DF45E57B2F78}" emma:medium="tactile" emma:mode="ink">
              <msink:context xmlns:msink="http://schemas.microsoft.com/ink/2010/main" type="inkBullet" rotatedBoundingBox="3908,6363 4330,6384 4263,7696 3842,7674"/>
            </emma:interpretation>
            <emma:one-of disjunction-type="recognition" id="oneOf0">
              <emma:interpretation id="interp0" emma:lang="en-US" emma:confidence="0">
                <emma:literal>at</emma:literal>
              </emma:interpretation>
              <emma:interpretation id="interp1" emma:lang="en-US" emma:confidence="0">
                <emma:literal>A</emma:literal>
              </emma:interpretation>
              <emma:interpretation id="interp2" emma:lang="en-US" emma:confidence="0">
                <emma:literal>q</emma:literal>
              </emma:interpretation>
              <emma:interpretation id="interp3" emma:lang="en-US" emma:confidence="0">
                <emma:literal>1</emma:literal>
              </emma:interpretation>
              <emma:interpretation id="interp4" emma:lang="en-US" emma:confidence="0">
                <emma:literal>F</emma:literal>
              </emma:interpretation>
            </emma:one-of>
          </emma:emma>
        </inkml:annotationXML>
        <inkml:trace contextRef="#ctx0" brushRef="#br0">2756 6158 1,'0'0'71,"0"0"28,0 0-2,21 4-55,-17-22-5,8-5-7,-3-17-6,7-6-7,-3-10-4,1 0-4,-1-4-1,-3 2-3,-4 6-3,-4 8 0,-6 15-2,4 29 3,-31-19-1,8 30 3,-6 12-1,-2 14 1,0 9 1,2 8-1,4 2 0,8 2-1,9-6-3,10-10-2,8-15-1,9-15-2,8-16-1,2-17-1,4-12 0,-1-11 0,-3-3 2,-4-1 0,-3 2 2,-5 4 3,-7 9 2,-1 12 4,-9 21 3,0 0 1,0 0 4,-11 36 1,-1 12 1,1 14 0,-3 17 4,6 16-7,-1 9 0,7 13-4,6 1-3,7-2-7,5-3-1,3-12-5,8-13-10,-4-20-2,6-12-5,-12-29-10,8-10-12,-25-17-24,6-23-44,-10-2-2,-13-10 6,0 0 38</inkml:trace>
        <inkml:trace contextRef="#ctx0" brushRef="#br0" timeOffset="156.2788">2721 6578 67,'-21'-15'115,"21"15"2,-21-21 2,21 21-47,0 0-28,23 0-10,-2-2-13,10 4-7,4-2-17,3-8-21,13 4-74,-5-6-20,-2-5-5,-1-2 2</inkml:trace>
      </inkml:traceGroup>
      <inkml:traceGroup>
        <inkml:annotationXML>
          <emma:emma xmlns:emma="http://www.w3.org/2003/04/emma" version="1.0">
            <emma:interpretation id="{9B164524-C083-41A0-94EC-FB7956362976}" emma:medium="tactile" emma:mode="ink">
              <msink:context xmlns:msink="http://schemas.microsoft.com/ink/2010/main" type="line" rotatedBoundingBox="5033,6678 6217,6738 6191,7255 5007,7195"/>
            </emma:interpretation>
          </emma:emma>
        </inkml:annotationXML>
        <inkml:traceGroup>
          <inkml:annotationXML>
            <emma:emma xmlns:emma="http://www.w3.org/2003/04/emma" version="1.0">
              <emma:interpretation id="{ED056CCE-3791-4FD2-A6F7-CCB47CB89C8C}" emma:medium="tactile" emma:mode="ink">
                <msink:context xmlns:msink="http://schemas.microsoft.com/ink/2010/main" type="inkWord" rotatedBoundingBox="5241,6871 5306,7137 5037,7201 4973,6936"/>
              </emma:interpretation>
              <emma:one-of disjunction-type="recognition" id="oneOf1">
                <emma:interpretation id="interp5" emma:lang="en-US" emma:confidence="1">
                  <emma:literal>=</emma:literal>
                </emma:interpretation>
                <emma:interpretation id="interp6" emma:lang="en-US" emma:confidence="0">
                  <emma:literal>I</emma:literal>
                </emma:interpretation>
                <emma:interpretation id="interp7" emma:lang="en-US" emma:confidence="0">
                  <emma:literal>•</emma:literal>
                </emma:interpretation>
                <emma:interpretation id="interp8" emma:lang="en-US" emma:confidence="0">
                  <emma:literal>•A</emma:literal>
                </emma:interpretation>
                <emma:interpretation id="interp9" emma:lang="en-US" emma:confidence="0">
                  <emma:literal>•I</emma:literal>
                </emma:interpretation>
              </emma:one-of>
            </emma:emma>
          </inkml:annotationXML>
          <inkml:trace contextRef="#ctx0" brushRef="#br1" timeOffset="111930.152">3820 6218 115,'0'0'65,"-23"4"-5,23-4-4,0 0-15,0 0 1,-19-8-6,19 8-3,0 0-6,0 0 3,0 0-9,0 0 2,0 0-6,0 0-5,0 0-9,0 0 1,31 13-8,-8-18-14,10 8-17,-6-10-62,9 3-20,3 2-6,-6-8 3</inkml:trace>
          <inkml:trace contextRef="#ctx0" brushRef="#br1" timeOffset="112492.6877">3793 6486 89,'0'0'88,"18"-14"3,-18 14-41,27-13-27,-2 9-8,2 0-16,4-2-20,3-7-63,5 15-4,-10-12-2,11 12 19</inkml:trace>
        </inkml:traceGroup>
        <inkml:traceGroup>
          <inkml:annotationXML>
            <emma:emma xmlns:emma="http://www.w3.org/2003/04/emma" version="1.0">
              <emma:interpretation id="{9DF606E5-BDE8-42F7-8EC3-0AC00A6872B0}" emma:medium="tactile" emma:mode="ink">
                <msink:context xmlns:msink="http://schemas.microsoft.com/ink/2010/main" type="inkWord" rotatedBoundingBox="5553,6875 6135,6654 6286,7052 5704,7273"/>
              </emma:interpretation>
              <emma:one-of disjunction-type="recognition" id="oneOf2">
                <emma:interpretation id="interp10" emma:lang="en-US" emma:confidence="1">
                  <emma:literal>•</emma:literal>
                </emma:interpretation>
                <emma:interpretation id="interp11" emma:lang="en-US" emma:confidence="0">
                  <emma:literal>c</emma:literal>
                </emma:interpretation>
                <emma:interpretation id="interp12" emma:lang="en-US" emma:confidence="0">
                  <emma:literal>@</emma:literal>
                </emma:interpretation>
                <emma:interpretation id="interp13" emma:lang="en-US" emma:confidence="0">
                  <emma:literal>a</emma:literal>
                </emma:interpretation>
                <emma:interpretation id="interp14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1656.3368">4848 6416 80,'0'0'106,"27"-15"1,-27 15 1,35-37-63,-24 1-13,10 5-6,-13-12-10,4 5-1,-7-3-9,-8 1 0,-9 5-5,-7 6 1,-12 6 2,-8 6-3,-15 5 1,-2 12 2,-11 6 1,3 15 2,-3 10 6,7 15-5,8 6 3,17 8 0,14-2 1,19 2-4,18-10 1,16-8-4,13-19-3,13-13-2,11-14-3,-2-17-12,5 0-29,-20-14-80,-4-9-3,-13 5-1,-14-3-3</inkml:trace>
        </inkml:traceGroup>
      </inkml:traceGroup>
    </inkml:traceGroup>
    <inkml:traceGroup>
      <inkml:annotationXML>
        <emma:emma xmlns:emma="http://www.w3.org/2003/04/emma" version="1.0">
          <emma:interpretation id="{6B409386-F01F-4695-8DCA-6146DE3428EB}" emma:medium="tactile" emma:mode="ink">
            <msink:context xmlns:msink="http://schemas.microsoft.com/ink/2010/main" type="paragraph" rotatedBoundingBox="4114,7999 8271,7795 8320,8796 4163,90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03D09D5-F2D6-4B2C-A64B-F5E1D71DAA10}" emma:medium="tactile" emma:mode="ink">
              <msink:context xmlns:msink="http://schemas.microsoft.com/ink/2010/main" type="line" rotatedBoundingBox="4114,7999 8271,7795 8320,8796 4163,9000"/>
            </emma:interpretation>
          </emma:emma>
        </inkml:annotationXML>
        <inkml:traceGroup>
          <inkml:annotationXML>
            <emma:emma xmlns:emma="http://www.w3.org/2003/04/emma" version="1.0">
              <emma:interpretation id="{575DC0EA-8BE6-4562-BED1-F46EDDBFA746}" emma:medium="tactile" emma:mode="ink">
                <msink:context xmlns:msink="http://schemas.microsoft.com/ink/2010/main" type="inkWord" rotatedBoundingBox="6091,7902 7506,7832 7555,8833 6140,8903"/>
              </emma:interpretation>
              <emma:one-of disjunction-type="recognition" id="oneOf3">
                <emma:interpretation id="interp15" emma:lang="en-US" emma:confidence="0">
                  <emma:literal>razzes</emma:literal>
                </emma:interpretation>
                <emma:interpretation id="interp16" emma:lang="en-US" emma:confidence="0">
                  <emma:literal>n = Zits</emma:literal>
                </emma:interpretation>
                <emma:interpretation id="interp17" emma:lang="en-US" emma:confidence="0">
                  <emma:literal>n = zip</emma:literal>
                </emma:interpretation>
                <emma:interpretation id="interp18" emma:lang="en-US" emma:confidence="0">
                  <emma:literal>ritzier</emma:literal>
                </emma:interpretation>
                <emma:interpretation id="interp19" emma:lang="en-US" emma:confidence="0">
                  <emma:literal>n = zits</emma:literal>
                </emma:interpretation>
              </emma:one-of>
            </emma:emma>
          </inkml:annotationXML>
          <inkml:trace contextRef="#ctx0" brushRef="#br0" timeOffset="10360.7013">4867 7577 83,'23'-25'99,"-23"25"-2,20-25-27,-1 19-28,-19 6-1,46-21-13,-25 11-2,10 8-7,-4 2-2,6 2-4,-6 0 0,4 4-2,-6 5-2,-2 1 0,-4 3-2,-5 5 2,-7 1-5,-7 6 3,-9 2-4,-3 2 1,-11-2-1,-6 9-1,-4-1-1,-3 1 1,-1 1 1,4 3 0,3-1 1,8-1 1,11-3-1,13 1 0,11-7-2,14-6 2,6-5-6,7-9-6,7-3-20,-7-16-33,8-5-60,-5-3 0,-10-7-4,-6-2-1</inkml:trace>
          <inkml:trace contextRef="#ctx0" brushRef="#br0" timeOffset="10595.0828">5002 7760 124,'0'0'119,"0"0"0,0 0 1,0 0-70,0 0-16,27 25-13,-2-19-10,8 2-11,4 3-17,-1-15-35,3 0-65,5-5-1,-9-9-4,-2-5 2</inkml:trace>
          <inkml:trace contextRef="#ctx0" brushRef="#br0" timeOffset="11048.2299">5515 7211 82,'0'0'103,"23"-12"4,-4 6-2,-19 6-62,35-21-9,-4 15-5,-4-5-10,6 7-3,-4 2-1,1 4-4,-8 4-1,-3 9-5,-11 4-1,-6 4-3,-14 1-3,-7 3 2,-8 1-4,-4-4 2,-2 1-2,0-2 2,4-4 1,4-5 0,4-1 1,21-13 1,-19 19 1,19-19 1,0 0 0,23 6 0,-2-8-1,10 2 2,6-2-1,7 2-7,8 4-16,-6-4-41,4 6-58,-1 0 1,-7 3-3,-1 1 1</inkml:trace>
          <inkml:trace contextRef="#ctx0" brushRef="#br0" timeOffset="11313.881">6003 7866 207,'0'0'118,"0"0"-1,29 4-35,1-6-53,-1-6-10,8-3-25,5 7-33,-7 0-73,0-4-5,-2 1-2,-8-1-3</inkml:trace>
          <inkml:trace contextRef="#ctx0" brushRef="#br0" timeOffset="11563.8825">6172 7623 176,'-2'33'122,"4"9"-1,-4 8-2,6 1-85,2 8-31,4 11-35,-1-7-83,3-9-4,5-7-3,-1-13 0</inkml:trace>
          <inkml:trace contextRef="#ctx0" brushRef="#br0" timeOffset="3015.7758">2903 7745 45,'0'0'100,"0"0"1,0 0 4,0 0-51,-8 27-9,12-2-6,-4 4-10,9 13-6,-3 6-8,4 8-2,1 0-6,3 2-2,3-4-2,-5-6-3,5-11 1,-7-14-1,-10-23 0,27 2 1,-14-22-1,-1-18 0,-1-10 0,3-6 1,1-6-2,3-4 1,3-1 0,-2 7 0,4 4 0,0 8-2,-1 7 3,3 6-3,0 6 4,-2 10-4,2 9 3,-2 14-2,0 11 0,-5 10-4,3 16-10,-8 1-19,3 10-76,-5 0-1,-3-8-7,-2-9 3</inkml:trace>
          <inkml:trace contextRef="#ctx0" brushRef="#br0" timeOffset="12268.2284">6826 7675 48,'4'-27'101,"13"2"3,-7-13-2,9-5-55,-2 5-14,-5-7-5,5 7-6,-9-1-2,2 12-1,-8 2-1,-2 25 0,-2-21-1,2 21-3,0 0-3,-14 35 1,6-1-3,3 9-2,1 3-1,4 10-3,4 0-1,3 4-1,5-1-1,5-3-2,1-11-2,1-5 0,0-5-1,-3-8 1,-1-2 0,-15-25-1,12 27 0,-12-27 3,-18 19 0,-1-9 1,-6-3 0,-8 5 1,0 0 1,-1 1 3,-1 1 1,8-3 2,2-5 1,25-6 1,-27 4 0,27-4 2,0 0-1,23-23-2,-2 11 1,4 6-2,2-3-1,6 7-1,-2 0-2,2 6-1,-6 1-1,-2-1-4,-2 2-6,-23-6-13,35 10-45,-35-10-65,0 0-1,0 0-1,0 0-2</inkml:trace>
          <inkml:trace contextRef="#ctx0" brushRef="#br1" timeOffset="104272.5521">4023 7729 17,'-23'-13'89,"23"13"4,0 0 2,0 0-48,0 0-6,0 0-12,25 5-6,-25-5-7,40-3-14,-11 6-18,0-8-27,4 1-56,9 4-1,-7-6-2,7 6 11</inkml:trace>
          <inkml:trace contextRef="#ctx0" brushRef="#br1" timeOffset="104789.1988">4084 7951 50,'-25'-4'89,"25"4"3,0 0-6,0 0-61,18 0-4,-18 0-10,40 2-7,-11 2-8,4-6-11,7 6-25,1 0-46,-6-14-6,7 12 1,-13-16 42</inkml:trace>
        </inkml:traceGroup>
      </inkml:traceGroup>
    </inkml:traceGroup>
    <inkml:traceGroup>
      <inkml:annotationXML>
        <emma:emma xmlns:emma="http://www.w3.org/2003/04/emma" version="1.0">
          <emma:interpretation id="{88AA28C1-4F04-4E0D-BD14-8B087D3DD95E}" emma:medium="tactile" emma:mode="ink">
            <msink:context xmlns:msink="http://schemas.microsoft.com/ink/2010/main" type="paragraph" rotatedBoundingBox="4434,9393 6903,9562 6832,10606 4363,104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9339ED3-5836-4940-BCD6-8BAE5B56D815}" emma:medium="tactile" emma:mode="ink">
              <msink:context xmlns:msink="http://schemas.microsoft.com/ink/2010/main" type="line" rotatedBoundingBox="4434,9393 6903,9562 6832,10606 4363,10437"/>
            </emma:interpretation>
          </emma:emma>
        </inkml:annotationXML>
        <inkml:traceGroup>
          <inkml:annotationXML>
            <emma:emma xmlns:emma="http://www.w3.org/2003/04/emma" version="1.0">
              <emma:interpretation id="{91EF8D72-D158-496F-AE5F-B77B1F0DE070}" emma:medium="tactile" emma:mode="ink">
                <msink:context xmlns:msink="http://schemas.microsoft.com/ink/2010/main" type="inkWord" rotatedBoundingBox="4434,9393 6903,9562 6832,10606 4363,10437"/>
              </emma:interpretation>
              <emma:one-of disjunction-type="recognition" id="oneOf4">
                <emma:interpretation id="interp20" emma:lang="en-US" emma:confidence="0">
                  <emma:literal>e=1</emma:literal>
                </emma:interpretation>
                <emma:interpretation id="interp21" emma:lang="en-US" emma:confidence="0">
                  <emma:literal>e=s</emma:literal>
                </emma:interpretation>
                <emma:interpretation id="interp22" emma:lang="en-US" emma:confidence="0">
                  <emma:literal>9=1</emma:literal>
                </emma:interpretation>
                <emma:interpretation id="interp23" emma:lang="en-US" emma:confidence="0">
                  <emma:literal>4=1</emma:literal>
                </emma:interpretation>
                <emma:interpretation id="interp24" emma:lang="en-US" emma:confidence="0">
                  <emma:literal>2=1</emma:literal>
                </emma:interpretation>
              </emma:one-of>
            </emma:emma>
          </inkml:annotationXML>
          <inkml:trace contextRef="#ctx0" brushRef="#br0" timeOffset="20802.0644">3140 9647 19,'0'0'91,"-16"22"4,16-22 6,0 0-58,0 0 0,0 0-6,0 0-7,27-16-4,-7-11-5,1-17-5,4-14-6,6-15-2,0-10-7,7-6-1,-3-5-4,3 3 1,-5 4-3,-2 10 3,-8 14-3,-9 18 4,-7 7-1,-9 20 2,2 18-1,-32-9 2,10 22 1,-12 8 1,1 14 5,-4 8 0,1 16 4,1 3-2,4 15 4,4 6-3,8 6 1,7 1-4,12-1 1,8-6-5,13-8-1,12-11-4,9-16-6,12-13-7,0-20-17,16-3-27,-7-18-59,1-13 0,-4-5-1,-8-14 3</inkml:trace>
          <inkml:trace contextRef="#ctx0" brushRef="#br1" timeOffset="105538.2359">4142 9108 72,'0'0'104,"0"0"-1,20 17-3,3-13-67,0-4-10,8 2-15,7 2-20,-1-8-14,9 8-35,2-1-42,-11-8 1,3 7-2</inkml:trace>
          <inkml:trace contextRef="#ctx0" brushRef="#br1" timeOffset="106039.0304">4246 9349 2,'-21'11'96,"21"-11"1,0 0 0,0 0-52,19 27-8,-19-27-11,41 10-10,-12-6-14,4-2-18,7 3-31,4-1-51,-7-8-1,4 6-2,-7-13 45</inkml:trace>
          <inkml:trace contextRef="#ctx0" brushRef="#br0" timeOffset="23645.9498">5226 9146 1,'2'-25'83,"9"4"8,-5-10 1,0-2-50,7 4-6,-5-9-9,2 7-7,1-2-2,-3 8-4,-2 0-3,-6 25-1,7-27 0,-7 27 0,0 0 2,0 0 1,-17 25 0,15 6-1,-6 9 2,5 14-2,3 6-3,3 10 0,7 5-5,2 2 0,5 0-2,2-8 1,1-7-4,1-10 3,0-11-2,-4-9 2,-3-12-1,-14-20 2,15 21-2,-15-21 1,0 0 0,0 0-1,-38 6 1,11-2-1,-2 1 0,-4 3 0,-2 2 0,-1 1 2,3-1 3,10 0 1,5-5 0,18-5 3,-21 6 0,21-6 1,0 0-1,25-2-2,-5 0-1,12 0-3,3 2 0,4 0-2,3 0 0,0 2-2,-5-4 1,0 2 0,-1-2-1,-9 2 0,-7-5 0,-1 3 0,-19 2 0,23-4 1,-23 4-2,0 0 1,0 0-4,0 0-1,0 0-5,0 0-12,0 0-28,8 21-81,-8-21 3,0 0-5,0 0 4</inkml:trace>
        </inkml:traceGroup>
      </inkml:traceGroup>
    </inkml:traceGroup>
  </inkml:traceGroup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40:18.846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7" units="cm"/>
      <inkml:brushProperty name="height" value="0.07" units="cm"/>
      <inkml:brushProperty name="fitToCurve" value="1"/>
    </inkml:brush>
    <inkml:brush xml:id="br2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context xml:id="ctx1">
      <inkml:inkSource xml:id="inkSrc3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19T23:40:36.722"/>
    </inkml:context>
  </inkml:definitions>
  <inkml:traceGroup>
    <inkml:annotationXML>
      <emma:emma xmlns:emma="http://www.w3.org/2003/04/emma" version="1.0">
        <emma:interpretation id="{289E2524-E746-4F0A-80AE-4C395EA804FE}" emma:medium="tactile" emma:mode="ink">
          <msink:context xmlns:msink="http://schemas.microsoft.com/ink/2010/main" type="writingRegion" rotatedBoundingBox="1223,715 22661,111 23001,12155 1563,12759"/>
        </emma:interpretation>
      </emma:emma>
    </inkml:annotationXML>
    <inkml:traceGroup>
      <inkml:annotationXML>
        <emma:emma xmlns:emma="http://www.w3.org/2003/04/emma" version="1.0">
          <emma:interpretation id="{7B33E5A7-8847-4989-ADD5-31CB8876F684}" emma:medium="tactile" emma:mode="ink">
            <msink:context xmlns:msink="http://schemas.microsoft.com/ink/2010/main" type="paragraph" rotatedBoundingBox="1234,712 7486,622 7502,1750 1250,18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942A04-8FD5-4677-91CC-3BD0A2F8D49B}" emma:medium="tactile" emma:mode="ink">
              <msink:context xmlns:msink="http://schemas.microsoft.com/ink/2010/main" type="line" rotatedBoundingBox="1234,712 7486,622 7502,1750 1250,1840"/>
            </emma:interpretation>
          </emma:emma>
        </inkml:annotationXML>
        <inkml:traceGroup>
          <inkml:annotationXML>
            <emma:emma xmlns:emma="http://www.w3.org/2003/04/emma" version="1.0">
              <emma:interpretation id="{ED2CB9A8-F52B-4B61-A0B8-57AC8C45534B}" emma:medium="tactile" emma:mode="ink">
                <msink:context xmlns:msink="http://schemas.microsoft.com/ink/2010/main" type="inkWord" rotatedBoundingBox="1234,712 7486,622 7502,1750 1250,1840"/>
              </emma:interpretation>
              <emma:one-of disjunction-type="recognition" id="oneOf0">
                <emma:interpretation id="interp0" emma:lang="en-US" emma:confidence="1">
                  <emma:literal>Example:</emma:literal>
                </emma:interpretation>
                <emma:interpretation id="interp1" emma:lang="en-US" emma:confidence="1">
                  <emma:literal>Exam pee:</emma:literal>
                </emma:interpretation>
                <emma:interpretation id="interp2" emma:lang="en-US" emma:confidence="0">
                  <emma:literal>Example [</emma:literal>
                </emma:interpretation>
                <emma:interpretation id="interp3" emma:lang="en-US" emma:confidence="0">
                  <emma:literal>Ex ample:</emma:literal>
                </emma:interpretation>
                <emma:interpretation id="interp4" emma:lang="en-US" emma:confidence="0">
                  <emma:literal>Example !</emma:literal>
                </emma:interpretation>
              </emma:one-of>
            </emma:emma>
          </inkml:annotationXML>
          <inkml:trace contextRef="#ctx0" brushRef="#br0">-901 2286 130,'8'-27'116,"-8"27"-1,0 0-2,-14 20-81,5 24-2,-13 10-14,-3 27 1,-7 6-3,1 15-8,-2 0 2,6 6-3,6-8 1,13-7-5,10-16 6,15-17-7,14-16 0,14-19 0,14-15-3,3-18-8,9-4-9,-7-20-22,17 5-62,-19-6-16,-10 4-2,-12 2 1</inkml:trace>
          <inkml:trace contextRef="#ctx0" brushRef="#br0" timeOffset="234.3942">-982 2865 140,'0'0'112,"31"-2"3,-4 0-4,4-8-86,13 6-16,2-5-18,3-11-36,1-1-62,0-2-3,-8-2-4,-5 0-3</inkml:trace>
          <inkml:trace contextRef="#ctx0" brushRef="#br0" timeOffset="484.3945">-961 2442 160,'-25'-15'125,"25"15"-4,12-19 0,7 7-89,16 8-7,5-7-9,10 3-11,8 4-17,-2-9-27,12 11-79,-9-2-4,-3 6 0,-6 2-6</inkml:trace>
          <inkml:trace contextRef="#ctx0" brushRef="#br0" timeOffset="781.2984">-290 2805 150,'0'0'122,"10"35"-3,5-14 0,10 12-88,4-8-10,12 7-13,11 1-18,-2-6-19,17 10-40,-11-10-46,-4 2-5,-11-6 0,-10-2 14</inkml:trace>
          <inkml:trace contextRef="#ctx0" brushRef="#br0" timeOffset="968.8046">-149 3206 184,'0'0'127,"-12"-44"1,24 17 1,9-12-93,14 8-10,0-9-12,7 3-9,4 2-11,-5-11-24,9 13-80,-10-7-17,-5 7-3,-8-2-1</inkml:trace>
          <inkml:trace contextRef="#ctx0" brushRef="#br0" timeOffset="1734.463">805 2948 1,'6'-35'47,"2"12"32,-6-12 1,-4 6-51,4 2 4,-12 6-3,10 21 5,-33-27-7,14 33 4,-16 1 3,1 15-7,-9-3 2,3 16-7,-3-1 1,5 11-10,5-3 3,10-1-9,9-1-2,14-7 0,10-6-3,13-10-2,10-13-1,11-12-1,8-13-2,4-12-3,2-7-2,-4-6-2,-6 3-6,-7-7 6,-7 15-4,-12-3 6,-9 17-3,-13 21 13,0 0 2,0 0 4,-29 13 7,16 16-4,1-2 4,6 13-4,4-7 3,10 2-7,11-4-6,12-8-9,14 0-21,1-17-66,17-6-25,1-10 2,4-11-5</inkml:trace>
          <inkml:trace contextRef="#ctx0" brushRef="#br0" timeOffset="2640.7615">1480 3032 55,'0'0'102,"12"-32"2,-3 10-1,3-12-63,9 14-7,-6-10-7,7 8-5,-3-3-9,6 8 1,-25 17 2,37-17-3,-37 17 1,27 17-6,-16 6 1,-1 6-1,-1 6 3,1 1-5,0-1-4,3-6 2,1-10-2,7-11 2,-2-12 1,6-13 0,2-10-1,2-6 0,0-4-6,0-5 5,-2 7-4,0 1 4,-4 16-4,0 9 4,-23 9 1,25 21 1,-17 4 5,-2 13-5,0 1 4,3 3-5,-1-5 3,2-6-4,7-10 1,2-13 1,4-12-2,4-13 1,0-10-1,2-8 2,0-6-6,-2-5 5,0 0-7,-2 5 4,-2 7-3,-5 9 4,-18 25-3,27-18 3,-27 18 6,17 29-5,-9 2 4,1 6-5,5 9 2,1-2-13,14 6-16,-13-21-56,20 2-45,-3-15 0,2-7-5,-4-20 3</inkml:trace>
          <inkml:trace contextRef="#ctx0" brushRef="#br0" timeOffset="3187.6609">2930 2755 184,'0'27'123,"2"0"2,9 17-4,-5-3-82,17 20-17,0-1-5,6 2-12,2-1-4,0-3 0,-2-11-4,-4-7 3,-6-13-2,-19-27 3,14 19-3,-14-19 0,-29-27 0,2-4-1,-6-9 4,-4-10-3,-3-4 4,3-6-1,3-2-2,10-3 5,9 3-2,11 4 3,10 4-3,13 8 3,10 4-9,12 7 5,9 6 0,6 12 1,7 7-2,-1 10 1,0 8-3,-6 9 3,-8 12-1,-12 8 0,-16 5 6,-13 6-5,-16-3 3,-12 1-5,-10-2 4,-10-11-13,-3-4-3,-12-19-21,12 7-25,-12-21-62,17 0-3,3-13 1,14 1-3</inkml:trace>
          <inkml:trace contextRef="#ctx0" brushRef="#br0" timeOffset="3734.5602">3286 2855 154,'39'12'117,"7"-1"0,1 5-20,-7-20-54,14 2-11,-4-19-21,6-8-2,-2-12-9,0-7 1,-6-8-6,-3-6 2,-1 1-5,-11-1 5,-4 8 1,-10 6 0,-6 13-1,-13 10 2,0 25 4,-21-10 6,-4 22 1,0 17 2,-10 6 1,1 19 2,-5 7 1,8 13-3,0 1 3,12 6-6,13-6 0,14-6-5,17-15 3,16-15-6,13-20 2,13-19-3,12-17-3,0-16-5,0-13-4,-9-14 2,-5 2-6,-11-7 5,-10 7-3,-15-2 5,-13 12-2,-10 5 11,-12 14 4,-12 14 2,-16 13 4,-1 16 1,-11 9 1,3 21 1,-7 4 6,10 14-8,5-2 3,18 3-5,11-7 1,16-4-6,20-11 2,11-14-11,17-6-12,0-23-30,21 0-93,-10-15-1,6-1-2,-13-16-4</inkml:trace>
          <inkml:trace contextRef="#ctx0" brushRef="#br0" timeOffset="4109.5752">5093 2680 175,'0'0'124,"0"0"-3,19-10 2,-23-15-89,4 25-10,2-41-5,-2 22-6,-9 0-1,9 19-4,-18-12 3,18 12-4,-23 12-1,23-12 1,-21 38-6,15-18-2,6 3-14,0-23-36,10 25-78,-10-25-5,25 21 3,-25-21-9</inkml:trace>
          <inkml:trace contextRef="#ctx0" brushRef="#br0" timeOffset="4359.5906">5137 2963 257,'0'0'133,"0"0"-5,0 0 3,0 0-115,0 0-6,-15-21-3,15 21-1,0 0 0,-23-21-1,23 21 0,-23 13-3,23-13-7,-12 31-19,12-31-69,-6 23-43,6-23 2,21 6-8</inkml:trace>
        </inkml:traceGroup>
      </inkml:traceGroup>
    </inkml:traceGroup>
    <inkml:traceGroup>
      <inkml:annotationXML>
        <emma:emma xmlns:emma="http://www.w3.org/2003/04/emma" version="1.0">
          <emma:interpretation id="{86D53CB4-D071-422C-BE83-49CC49FAE188}" emma:medium="tactile" emma:mode="ink">
            <msink:context xmlns:msink="http://schemas.microsoft.com/ink/2010/main" type="paragraph" rotatedBoundingBox="3503,2469 15253,1581 15374,3190 3625,40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CE153B4-EFD1-4470-A6AA-E0A3D7C6A431}" emma:medium="tactile" emma:mode="ink">
              <msink:context xmlns:msink="http://schemas.microsoft.com/ink/2010/main" type="inkBullet" rotatedBoundingBox="3510,2566 4615,2483 4716,3816 3611,3900"/>
            </emma:interpretation>
            <emma:one-of disjunction-type="recognition" id="oneOf1">
              <emma:interpretation id="interp5" emma:lang="en-US" emma:confidence="1">
                <emma:literal>f:</emma:literal>
              </emma:interpretation>
              <emma:interpretation id="interp6" emma:lang="en-US" emma:confidence="0">
                <emma:literal>G:</emma:literal>
              </emma:interpretation>
              <emma:interpretation id="interp7" emma:lang="en-US" emma:confidence="0">
                <emma:literal>fm:</emma:literal>
              </emma:interpretation>
              <emma:interpretation id="interp8" emma:lang="en-US" emma:confidence="0">
                <emma:literal>GO:</emma:literal>
              </emma:interpretation>
              <emma:interpretation id="interp9" emma:lang="en-US" emma:confidence="0">
                <emma:literal>Go:</emma:literal>
              </emma:interpretation>
            </emma:one-of>
          </emma:emma>
        </inkml:annotationXML>
        <inkml:trace contextRef="#ctx0" brushRef="#br0" timeOffset="5797.1569">1339 4717 55,'25'-29'93,"-7"-19"2,11-13-22,-2-1-42,-6-11-7,4 7-6,-10-5-2,-1 15-4,-10 2 3,-4 15 1,-12 3 5,12 36-3,-42-29 4,15 38-3,-12 5 3,6 24 0,-13 11-6,9 30-1,-1 21-6,11 16 0,10 15-1,17 9-2,15 1-4,12-6 0,13-13-1,5-22-2,7-21 1,-2-25-3,-4-27-3,-13-23-7,-10-18 0,-17-22-3,-6-5 2,-14-15 1,-9 0-2,-13-5 5,-1 3 2,-3 6 12,1 7 1,10 7 7,0 7 0,12 12 2,17 19 0,-2-20 2,2 20-5,44 6-2,-11 0-3,6 2-2,7 3-5,0-9-8,4 4-16,-11-16-36,3 1-61,-7-7-4,-6-1 0,-6-6-2</inkml:trace>
        <inkml:trace contextRef="#ctx0" brushRef="#br0" timeOffset="6812.8397">2220 4440 66,'0'0'109,"18"-14"3,-18 14-2,0 0-61,0 0-8,9-31-7,-9 31-6,8-23-6,-8 23-5,2-25-2,-2 25-2,0 0-1,0 0-3,-27-13-1,27 13-1,-25 15 0,25-15-3,-23 27-3,23-27 1,-14 27-4,14-27-2,-2 25-10,2-25-20,20 16-54,-20-16-40,25 9-1,-25-9-1</inkml:trace>
        <inkml:trace contextRef="#ctx0" brushRef="#br0" timeOffset="7140.9786">2313 4810 102,'0'0'108,"0"0"3,0 0-2,0 0-71,0 0-8,0 0-7,-6-31-5,6 31-3,-10-31-1,10 31-4,-19-19 0,19 19-3,-31 0 0,12 10-1,0 3-1,19-13 0,-31 33-1,23-12-1,8-21-2,2 29-9,19-14-22,-21-15-57,45-5-38,-11-7-1,1-7-2</inkml:trace>
      </inkml:traceGroup>
      <inkml:traceGroup>
        <inkml:annotationXML>
          <emma:emma xmlns:emma="http://www.w3.org/2003/04/emma" version="1.0">
            <emma:interpretation id="{B7E9DEF7-590F-4063-88D5-C693C4F68975}" emma:medium="tactile" emma:mode="ink">
              <msink:context xmlns:msink="http://schemas.microsoft.com/ink/2010/main" type="line" rotatedBoundingBox="5611,2310 15253,1581 15374,3190 5733,3919"/>
            </emma:interpretation>
          </emma:emma>
        </inkml:annotationXML>
        <inkml:traceGroup>
          <inkml:annotationXML>
            <emma:emma xmlns:emma="http://www.w3.org/2003/04/emma" version="1.0">
              <emma:interpretation id="{4B415A9C-8429-4C9C-AF6D-479649CEF3F9}" emma:medium="tactile" emma:mode="ink">
                <msink:context xmlns:msink="http://schemas.microsoft.com/ink/2010/main" type="inkWord" rotatedBoundingBox="5611,2310 7933,2134 8017,3242 5695,3418"/>
              </emma:interpretation>
              <emma:one-of disjunction-type="recognition" id="oneOf2">
                <emma:interpretation id="interp10" emma:lang="en-US" emma:confidence="0">
                  <emma:literal>zits</emma:literal>
                </emma:interpretation>
                <emma:interpretation id="interp11" emma:lang="en-US" emma:confidence="0">
                  <emma:literal>zed</emma:literal>
                </emma:interpretation>
                <emma:interpretation id="interp12" emma:lang="en-US" emma:confidence="0">
                  <emma:literal>Zits</emma:literal>
                </emma:interpretation>
                <emma:interpretation id="interp13" emma:lang="en-US" emma:confidence="0">
                  <emma:literal>Zed</emma:literal>
                </emma:interpretation>
                <emma:interpretation id="interp14" emma:lang="en-US" emma:confidence="0">
                  <emma:literal>Z'+s</emma:literal>
                </emma:interpretation>
              </emma:one-of>
            </emma:emma>
          </inkml:annotationXML>
          <inkml:trace contextRef="#ctx0" brushRef="#br0" timeOffset="8047.2713">3279 4235 59,'23'-9'102,"-2"5"4,4-2-4,2-9-59,12 13-5,-1-8-10,5 8-8,1-2-6,0 6-4,-5 2-2,-8 6 0,-8 7-4,-10 6 0,-11 8-2,-9 6 3,-15 3-4,-8 5 3,-7 3-2,-2 4 3,-5-4 1,9 2 2,1-4 1,9-3-1,9-5 0,14-1-1,10-10-1,13-2-2,10-6-2,9-9-1,9-4-7,3-10-6,9 2-12,-14-17-27,9 3-69,-16-3-3,-7 0-1,-12-1-2</inkml:trace>
          <inkml:trace contextRef="#ctx0" brushRef="#br0" timeOffset="8281.6685">3423 4507 181,'-25'0'125,"25"0"-1,0 0 0,0 0-85,27-6-13,-2 1-12,10 3-13,4-2-11,-1-10-23,18 9-56,-8-11-36,2-1-2,-7-6 0</inkml:trace>
          <inkml:trace contextRef="#ctx0" brushRef="#br0" timeOffset="8687.9301">4015 3829 133,'0'0'113,"37"-12"6,-14 4-1,6 8-75,0-13-9,13 11-11,-9-4-7,4 6-6,-10-2-1,0 6-4,-27-4-2,30 17-2,-30-17 1,-13 31 0,-6-11-2,-4 5 1,-4 2 3,-2 0-3,2 0 6,5 0-5,1-4 4,12 2-3,9-4 5,0-21-7,30 27-4,-6-19-7,14 5-18,-7-15-36,11 6-65,-1-4 2,1 4-4,-5-4 2</inkml:trace>
          <inkml:trace contextRef="#ctx0" brushRef="#br0" timeOffset="8910.6903">4478 4459 127,'21'4'116,"-21"-4"-5,41 0-7,-16 2-82,9 0-47,-3-6-56,6 2-29,3-2-1,-5-2-5</inkml:trace>
          <inkml:trace contextRef="#ctx0" brushRef="#br0" timeOffset="9156.6978">4713 4239 170,'-8'37'124,"-3"3"-1,5 9-2,-9 5-85,15 9-15,2 3-23,1-12-33,11-2-83,3-10-6,6-11-1,-1-19-3</inkml:trace>
          <inkml:trace contextRef="#ctx0" brushRef="#br0" timeOffset="9734.8562">5438 4077 21,'12'-32'95,"-3"1"10,-5 6-23,-4 25-16,2-20-5,-2 20-10,-6 18-4,4 11-12,-9-2-2,7 17-15,-4 0-4,8 12-8,0-2-3,6 4 0,7 6-7,5-5 0,3 1-4,0-12 0,4-1-2,-7-9-1,1-3-2,-11-8 0,-1-4 3,-14-4 3,7-19 5,-35 29 3,8-21 5,-2 0 4,-6-3 3,4 3 2,-1-4 0,7 0 1,3-2-4,22-2 0,-23 9-5,23-9 1,0 0-3,25 6 1,-2-8-2,6 2-2,4-4 1,4 4-4,3 0 0,-3-3-8,1 8-12,-18-16-42,3 15-67,-23-4-7,27-4 2,-27 4-2</inkml:trace>
        </inkml:traceGroup>
        <inkml:traceGroup>
          <inkml:annotationXML>
            <emma:emma xmlns:emma="http://www.w3.org/2003/04/emma" version="1.0">
              <emma:interpretation id="{F635728F-3AAA-434A-A46F-010EF50F1A62}" emma:medium="tactile" emma:mode="ink">
                <msink:context xmlns:msink="http://schemas.microsoft.com/ink/2010/main" type="inkWord" rotatedBoundingBox="9989,2140 15265,1741 15374,3190 10098,3589"/>
              </emma:interpretation>
              <emma:one-of disjunction-type="recognition" id="oneOf3">
                <emma:interpretation id="interp15" emma:lang="en-US" emma:confidence="0">
                  <emma:literal>gazes</emma:literal>
                </emma:interpretation>
                <emma:interpretation id="interp16" emma:lang="en-US" emma:confidence="0">
                  <emma:literal>g: l z y</emma:literal>
                </emma:interpretation>
                <emma:interpretation id="interp17" emma:lang="en-US" emma:confidence="0">
                  <emma:literal>g: l Z+1</emma:literal>
                </emma:interpretation>
                <emma:interpretation id="interp18" emma:lang="en-US" emma:confidence="0">
                  <emma:literal>g: its</emma:literal>
                </emma:interpretation>
                <emma:interpretation id="interp19" emma:lang="en-US" emma:confidence="0">
                  <emma:literal>g: l z ☺</emma:literal>
                </emma:interpretation>
              </emma:one-of>
            </emma:emma>
          </inkml:annotationXML>
          <inkml:trace contextRef="#ctx0" brushRef="#br0" timeOffset="13047.8847">9801 4210 60,'-21'4'111,"21"-4"3,6-33 3,7-4-63,7 2-20,1-13-9,8 0-9,3-8-13,1-2-20,8 8-27,-12 2-72,5 4 4,-3 5-5,-6 4 4</inkml:trace>
          <inkml:trace contextRef="#ctx0" brushRef="#br0" timeOffset="12782.245">9778 3762 30,'0'0'108,"0"0"2,0 0 3,0 0-57,0 0-5,0 0-8,0 0-6,-10 18-9,10-18-8,16 29-5,-1-6-4,3 4-4,7 6-4,4 7-3,7-1 0,9 3-5,-1-9-10,8 2-14,-15-14-22,11 2-42,-17-12-29,-2-9 1,-29-2-5</inkml:trace>
          <inkml:trace contextRef="#ctx0" brushRef="#br0" timeOffset="13704.1756">10634 3541 118,'19'2'110,"1"-6"-3,10-2 0,5 10-77,-6-12-8,12 8-15,-3-2-1,1 4-5,1 4-1,-5 4-1,-4 5 0,-8 4 0,-6 6-1,-7 0 3,-12 4-4,-6 4 3,-13 2-1,-6 5 5,-8-1-1,-1 5 7,-7 2 1,5 5 3,1-5 4,8 2-2,6-7 4,11-1-7,7-9 4,14-2-7,-9-29 0,43 27-5,-9-23-4,7-8-7,7 0-8,-2-13-12,8 9-35,-13-8-62,1-3-8,-9-6 7,-8 6-6</inkml:trace>
          <inkml:trace contextRef="#ctx0" brushRef="#br0" timeOffset="13938.566">10746 3865 184,'0'0'128,"0"0"-5,40 0 0,-18 5-95,14 7-8,3-4-16,1-3-11,8 3-27,-13-12-81,2-7-8,1-1-5,-9-7 1</inkml:trace>
          <inkml:trace contextRef="#ctx0" brushRef="#br0" timeOffset="14547.9595">11621 3840 45,'-19'17'117,"19"-17"2,0 0-1,0 0-46,0 0-31,31 4-8,0-6-14,7-2-12,3 0-13,9 4-18,-6-13-30,8 9-64,-4-6-4,-7-1 2,-3-3-3</inkml:trace>
          <inkml:trace contextRef="#ctx0" brushRef="#br0" timeOffset="14813.5998">11858 3529 86,'-2'35'116,"-5"7"1,3 8-2,-2 12-67,0-2-17,12 9-13,0-1-25,3-10-47,3-6-59,9-6-2,0-17 0,10-8-4</inkml:trace>
          <inkml:trace contextRef="#ctx0" brushRef="#br0" timeOffset="11000.908">7864 3982 37,'23'-15'99,"-23"15"6,13-31-6,-13 31-53,14-48-12,-3 25-10,-11-8-11,2 6-5,-4 2-3,-7 5-3,9 18-1,-29-15 0,4 24 1,-4 7-1,-4 13 2,0 4 0,-1 11 0,3 6 2,6-2 0,11 0-2,8-7-2,10-6 1,12-10-2,9-10 0,9-15-4,5-10 1,0-11-2,1-8 2,-5 0 0,-4-3 0,-6 5 1,-8 0 2,-7 9 6,-10 18-1,0 0 4,0 0 2,0 0 1,0 0 1,-16 18-3,16 9 1,2 2-1,12 11-5,5 6 2,10 10-5,7 8-1,5 11 1,5 4 2,-1 6-4,-3 9 2,-9-3 3,-8 0-1,-12-1 2,-13-13 0,-11-9 0,-14-16-1,-4-12 2,-10-18-2,-1-11 1,-3-19-2,1-13 1,3-17 0,7-7 0,5-13 0,11-5-2,5-1 1,11-1-6,11 7-3,3-4-18,20 18-39,-5-6-67,6 11-1,-2-3-1,3 5-3</inkml:trace>
          <inkml:trace contextRef="#ctx0" brushRef="#br0" timeOffset="11469.6849">8662 4379 236,'0'0'137,"-19"-9"3,19 9-5,-6-20-100,6 20-14,0 0-12,23-11-9,-23 11-13,21 4-34,-21-4-88,23 17-2,-23-17-5,18 12 1</inkml:trace>
          <inkml:trace contextRef="#ctx0" brushRef="#br0" timeOffset="11250.9228">8652 4036 179,'0'0'134,"8"-21"-5,-8 21-2,0-29-77,0 29-33,0 0-15,4-23-30,-4 23-67,0 0-32,7 19-2,-7-19-3</inkml:trace>
          <inkml:trace contextRef="#ctx0" brushRef="#br0" timeOffset="15454.2514">12695 3635 21,'12'-38'99,"3"3"-1,-7-6 5,-1-5-59,3 8-8,-10-3-3,6 14-3,-12-6-4,6 33-3,-8-32-1,8 32-2,0 0-1,0 0-3,-25 36-2,21-1-3,-1 7-3,5 16 0,2 6-3,5 7 2,1 4-6,5 4 2,1 0 1,5-7-4,-1-7 2,3-11-4,-4-9 3,-1-9-4,-3-9 5,-13-27-5,17 18 0,-17-18-1,0 0 0,0 0-2,-32-8 0,7 4-3,-4 2 3,-6 2-2,0 4 3,-3-2 1,5 4 4,2-1 3,6-1 4,6-2 3,19-2 1,0 0 1,0 0 0,0 0-2,31-2-1,1 2 0,3 0-4,6 2-1,1 0 0,0 2-2,-1 0-2,-3-2 1,-5 2-3,-6-2-3,-6 3-4,-21-5-10,22 8-27,-22-8-39,0 0-50,-18-8 4,18 8-5</inkml:trace>
        </inkml:traceGroup>
      </inkml:traceGroup>
    </inkml:traceGroup>
    <inkml:traceGroup>
      <inkml:annotationXML>
        <emma:emma xmlns:emma="http://www.w3.org/2003/04/emma" version="1.0">
          <emma:interpretation id="{98A1CE70-3BDF-4583-B478-20D09245531A}" emma:medium="tactile" emma:mode="ink">
            <msink:context xmlns:msink="http://schemas.microsoft.com/ink/2010/main" type="paragraph" rotatedBoundingBox="5026,4102 7348,4219 7282,5531 4960,541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3C89953-2600-42E0-99C2-BE20383F24E9}" emma:medium="tactile" emma:mode="ink">
              <msink:context xmlns:msink="http://schemas.microsoft.com/ink/2010/main" type="line" rotatedBoundingBox="5026,4102 7348,4219 7282,5531 4960,5413"/>
            </emma:interpretation>
          </emma:emma>
        </inkml:annotationXML>
        <inkml:traceGroup>
          <inkml:annotationXML>
            <emma:emma xmlns:emma="http://www.w3.org/2003/04/emma" version="1.0">
              <emma:interpretation id="{746E3044-300F-42E3-B627-D39610C8ADC5}" emma:medium="tactile" emma:mode="ink">
                <msink:context xmlns:msink="http://schemas.microsoft.com/ink/2010/main" type="inkWord" rotatedBoundingBox="5026,4102 5448,4123 5381,5435 4960,5413"/>
              </emma:interpretation>
              <emma:one-of disjunction-type="recognition" id="oneOf4">
                <emma:interpretation id="interp20" emma:lang="en-US" emma:confidence="0">
                  <emma:literal>of</emma:literal>
                </emma:interpretation>
                <emma:interpretation id="interp21" emma:lang="en-US" emma:confidence="0">
                  <emma:literal>it</emma:literal>
                </emma:interpretation>
                <emma:interpretation id="interp22" emma:lang="en-US" emma:confidence="0">
                  <emma:literal>at</emma:literal>
                </emma:interpretation>
                <emma:interpretation id="interp23" emma:lang="en-US" emma:confidence="0">
                  <emma:literal>q</emma:literal>
                </emma:interpretation>
                <emma:interpretation id="interp24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20126.3586">2756 6158 1,'0'0'71,"0"0"28,0 0-2,21 4-55,-17-22-5,8-5-7,-3-17-6,7-6-7,-3-10-4,1 0-4,-1-4-1,-3 2-3,-4 6-3,-4 8 0,-6 15-2,4 29 3,-31-19-1,8 30 3,-6 12-1,-2 14 1,0 9 1,2 8-1,4 2 0,8 2-1,9-6-3,10-10-2,8-15-1,9-15-2,8-16-1,2-17-1,4-12 0,-1-11 0,-3-3 2,-4-1 0,-3 2 2,-5 4 3,-7 9 2,-1 12 4,-9 21 3,0 0 1,0 0 4,-11 36 1,-1 12 1,1 14 0,-3 17 4,6 16-7,-1 9 0,7 13-4,6 1-3,7-2-7,5-3-1,3-12-5,8-13-10,-4-20-2,6-12-5,-12-29-10,8-10-12,-25-17-24,6-23-44,-10-2-2,-13-10 6,0 0 38</inkml:trace>
          <inkml:trace contextRef="#ctx0" brushRef="#br0" timeOffset="20282.6374">2721 6578 67,'-21'-15'115,"21"15"2,-21-21 2,21 21-47,0 0-28,23 0-10,-2-2-13,10 4-7,4-2-17,3-8-21,13 4-74,-5-6-20,-2-5-5,-1-2 2</inkml:trace>
        </inkml:traceGroup>
        <inkml:traceGroup>
          <inkml:annotationXML>
            <emma:emma xmlns:emma="http://www.w3.org/2003/04/emma" version="1.0">
              <emma:interpretation id="{0750258E-E4FE-496B-9C38-86571131D395}" emma:medium="tactile" emma:mode="ink">
                <msink:context xmlns:msink="http://schemas.microsoft.com/ink/2010/main" type="inkWord" rotatedBoundingBox="6151,4417 7335,4477 7309,4994 6125,4934"/>
              </emma:interpretation>
              <emma:one-of disjunction-type="recognition" id="oneOf5">
                <emma:interpretation id="interp25" emma:lang="en-US" emma:confidence="0">
                  <emma:literal>e</emma:literal>
                </emma:interpretation>
                <emma:interpretation id="interp26" emma:lang="en-US" emma:confidence="0">
                  <emma:literal>t</emma:literal>
                </emma:interpretation>
                <emma:interpretation id="interp27" emma:lang="en-US" emma:confidence="0">
                  <emma:literal>+</emma:literal>
                </emma:interpretation>
                <emma:interpretation id="interp28" emma:lang="en-US" emma:confidence="0">
                  <emma:literal>☺</emma:literal>
                </emma:interpretation>
                <emma:interpretation id="interp29" emma:lang="en-US" emma:confidence="0">
                  <emma:literal>F</emma:literal>
                </emma:interpretation>
              </emma:one-of>
            </emma:emma>
          </inkml:annotationXML>
          <inkml:trace contextRef="#ctx0" brushRef="#br0" timeOffset="21782.6954">4848 6416 80,'0'0'106,"27"-15"1,-27 15 1,35-37-63,-24 1-13,10 5-6,-13-12-10,4 5-1,-7-3-9,-8 1 0,-9 5-5,-7 6 1,-12 6 2,-8 6-3,-15 5 1,-2 12 2,-11 6 1,3 15 2,-3 10 6,7 15-5,8 6 3,17 8 0,14-2 1,19 2-4,18-10 1,16-8-4,13-19-3,13-13-2,11-14-3,-2-17-12,5 0-29,-20-14-80,-4-9-3,-13 5-1,-14-3-3</inkml:trace>
          <inkml:trace contextRef="#ctx0" brushRef="#br1" timeOffset="132056.5106">3820 6218 115,'0'0'65,"-23"4"-5,23-4-4,0 0-15,0 0 1,-19-8-6,19 8-3,0 0-6,0 0 3,0 0-9,0 0 2,0 0-6,0 0-5,0 0-9,0 0 1,31 13-8,-8-18-14,10 8-17,-6-10-62,9 3-20,3 2-6,-6-8 3</inkml:trace>
          <inkml:trace contextRef="#ctx0" brushRef="#br1" timeOffset="132619.0463">3793 6486 89,'0'0'88,"18"-14"3,-18 14-41,27-13-27,-2 9-8,2 0-16,4-2-20,3-7-63,5 15-4,-10-12-2,11 12 19</inkml:trace>
        </inkml:traceGroup>
      </inkml:traceGroup>
    </inkml:traceGroup>
    <inkml:traceGroup>
      <inkml:annotationXML>
        <emma:emma xmlns:emma="http://www.w3.org/2003/04/emma" version="1.0">
          <emma:interpretation id="{F5BCE362-324F-4455-A1C9-BA903BE563A1}" emma:medium="tactile" emma:mode="ink">
            <msink:context xmlns:msink="http://schemas.microsoft.com/ink/2010/main" type="paragraph" rotatedBoundingBox="5232,5738 9389,5534 9438,6535 5281,673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972A355E-3DD6-45ED-B64A-82A081096043}" emma:medium="tactile" emma:mode="ink">
              <msink:context xmlns:msink="http://schemas.microsoft.com/ink/2010/main" type="line" rotatedBoundingBox="5232,5738 9389,5534 9438,6535 5281,6739"/>
            </emma:interpretation>
          </emma:emma>
        </inkml:annotationXML>
        <inkml:traceGroup>
          <inkml:annotationXML>
            <emma:emma xmlns:emma="http://www.w3.org/2003/04/emma" version="1.0">
              <emma:interpretation id="{7F6E3DF0-600D-451F-81BB-63D70036E23E}" emma:medium="tactile" emma:mode="ink">
                <msink:context xmlns:msink="http://schemas.microsoft.com/ink/2010/main" type="inkWord" rotatedBoundingBox="5232,5738 9389,5534 9438,6535 5281,6739"/>
              </emma:interpretation>
              <emma:one-of disjunction-type="recognition" id="oneOf6">
                <emma:interpretation id="interp30" emma:lang="en-US" emma:confidence="0">
                  <emma:literal>razes</emma:literal>
                </emma:interpretation>
                <emma:interpretation id="interp31" emma:lang="en-US" emma:confidence="0">
                  <emma:literal>n = 2+2</emma:literal>
                </emma:interpretation>
                <emma:interpretation id="interp32" emma:lang="en-US" emma:confidence="0">
                  <emma:literal>n = 2+3</emma:literal>
                </emma:interpretation>
                <emma:interpretation id="interp33" emma:lang="en-US" emma:confidence="0">
                  <emma:literal>nazis</emma:literal>
                </emma:interpretation>
                <emma:interpretation id="interp34" emma:lang="en-US" emma:confidence="0">
                  <emma:literal>n = 22+3</emma:literal>
                </emma:interpretation>
              </emma:one-of>
            </emma:emma>
          </inkml:annotationXML>
          <inkml:trace contextRef="#ctx0" brushRef="#br0" timeOffset="30487.0598">4867 7577 83,'23'-25'99,"-23"25"-2,20-25-27,-1 19-28,-19 6-1,46-21-13,-25 11-2,10 8-7,-4 2-2,6 2-4,-6 0 0,4 4-2,-6 5-2,-2 1 0,-4 3-2,-5 5 2,-7 1-5,-7 6 3,-9 2-4,-3 2 1,-11-2-1,-6 9-1,-4-1-1,-3 1 1,-1 1 1,4 3 0,3-1 1,8-1 1,11-3-1,13 1 0,11-7-2,14-6 2,6-5-6,7-9-6,7-3-20,-7-16-33,8-5-60,-5-3 0,-10-7-4,-6-2-1</inkml:trace>
          <inkml:trace contextRef="#ctx0" brushRef="#br0" timeOffset="30721.4414">5002 7760 124,'0'0'119,"0"0"0,0 0 1,0 0-70,0 0-16,27 25-13,-2-19-10,8 2-11,4 3-17,-1-15-35,3 0-65,5-5-1,-9-9-4,-2-5 2</inkml:trace>
          <inkml:trace contextRef="#ctx0" brushRef="#br0" timeOffset="31174.5885">5515 7211 82,'0'0'103,"23"-12"4,-4 6-2,-19 6-62,35-21-9,-4 15-5,-4-5-10,6 7-3,-4 2-1,1 4-4,-8 4-1,-3 9-5,-11 4-1,-6 4-3,-14 1-3,-7 3 2,-8 1-4,-4-4 2,-2 1-2,0-2 2,4-4 1,4-5 0,4-1 1,21-13 1,-19 19 1,19-19 1,0 0 0,23 6 0,-2-8-1,10 2 2,6-2-1,7 2-7,8 4-16,-6-4-41,4 6-58,-1 0 1,-7 3-3,-1 1 1</inkml:trace>
          <inkml:trace contextRef="#ctx0" brushRef="#br0" timeOffset="31440.2397">6003 7866 207,'0'0'118,"0"0"-1,29 4-35,1-6-53,-1-6-10,8-3-25,5 7-33,-7 0-73,0-4-5,-2 1-2,-8-1-3</inkml:trace>
          <inkml:trace contextRef="#ctx0" brushRef="#br0" timeOffset="31690.2412">6172 7623 176,'-2'33'122,"4"9"-1,-4 8-2,6 1-85,2 8-31,4 11-35,-1-7-83,3-9-4,5-7-3,-1-13 0</inkml:trace>
          <inkml:trace contextRef="#ctx0" brushRef="#br0" timeOffset="32394.587">6826 7675 48,'4'-27'101,"13"2"3,-7-13-2,9-5-55,-2 5-14,-5-7-5,5 7-6,-9-1-2,2 12-1,-8 2-1,-2 25 0,-2-21-1,2 21-3,0 0-3,-14 35 1,6-1-3,3 9-2,1 3-1,4 10-3,4 0-1,3 4-1,5-1-1,5-3-2,1-11-2,1-5 0,0-5-1,-3-8 1,-1-2 0,-15-25-1,12 27 0,-12-27 3,-18 19 0,-1-9 1,-6-3 0,-8 5 1,0 0 1,-1 1 3,-1 1 1,8-3 2,2-5 1,25-6 1,-27 4 0,27-4 2,0 0-1,23-23-2,-2 11 1,4 6-2,2-3-1,6 7-1,-2 0-2,2 6-1,-6 1-1,-2-1-4,-2 2-6,-23-6-13,35 10-45,-35-10-65,0 0-1,0 0-1,0 0-2</inkml:trace>
          <inkml:trace contextRef="#ctx0" brushRef="#br0" timeOffset="23142.1344">2903 7745 45,'0'0'100,"0"0"1,0 0 4,0 0-51,-8 27-9,12-2-6,-4 4-10,9 13-6,-3 6-8,4 8-2,1 0-6,3 2-2,3-4-2,-5-6-3,5-11 1,-7-14-1,-10-23 0,27 2 1,-14-22-1,-1-18 0,-1-10 0,3-6 1,1-6-2,3-4 1,3-1 0,-2 7 0,4 4 0,0 8-2,-1 7 3,3 6-3,0 6 4,-2 10-4,2 9 3,-2 14-2,0 11 0,-5 10-4,3 16-10,-8 1-19,3 10-76,-5 0-1,-3-8-7,-2-9 3</inkml:trace>
          <inkml:trace contextRef="#ctx0" brushRef="#br1" timeOffset="124398.9107">4023 7729 17,'-23'-13'89,"23"13"4,0 0 2,0 0-48,0 0-6,0 0-12,25 5-6,-25-5-7,40-3-14,-11 6-18,0-8-27,4 1-56,9 4-1,-7-6-2,7 6 11</inkml:trace>
          <inkml:trace contextRef="#ctx0" brushRef="#br1" timeOffset="124915.5574">4084 7951 50,'-25'-4'89,"25"4"3,0 0-6,0 0-61,18 0-4,-18 0-10,40 2-7,-11 2-8,4-6-11,7 6-25,1 0-46,-6-14-6,7 12 1,-13-16 42</inkml:trace>
        </inkml:traceGroup>
      </inkml:traceGroup>
    </inkml:traceGroup>
    <inkml:traceGroup>
      <inkml:annotationXML>
        <emma:emma xmlns:emma="http://www.w3.org/2003/04/emma" version="1.0">
          <emma:interpretation id="{36335951-17B0-4F08-815D-B2B78599EE27}" emma:medium="tactile" emma:mode="ink">
            <msink:context xmlns:msink="http://schemas.microsoft.com/ink/2010/main" type="paragraph" rotatedBoundingBox="5552,7132 8021,7301 7950,8345 5481,817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EFFBD10-CE78-4178-9B4F-FBAE80502EE1}" emma:medium="tactile" emma:mode="ink">
              <msink:context xmlns:msink="http://schemas.microsoft.com/ink/2010/main" type="line" rotatedBoundingBox="5552,7132 8021,7301 7950,8345 5481,8176"/>
            </emma:interpretation>
          </emma:emma>
        </inkml:annotationXML>
        <inkml:traceGroup>
          <inkml:annotationXML>
            <emma:emma xmlns:emma="http://www.w3.org/2003/04/emma" version="1.0">
              <emma:interpretation id="{50C47243-C3E5-4FB8-9591-2AF67D9531EF}" emma:medium="tactile" emma:mode="ink">
                <msink:context xmlns:msink="http://schemas.microsoft.com/ink/2010/main" type="inkWord" rotatedBoundingBox="5552,7132 8021,7301 7950,8345 5481,8176"/>
              </emma:interpretation>
              <emma:one-of disjunction-type="recognition" id="oneOf7">
                <emma:interpretation id="interp35" emma:lang="en-US" emma:confidence="0">
                  <emma:literal>4=2</emma:literal>
                </emma:interpretation>
                <emma:interpretation id="interp36" emma:lang="en-US" emma:confidence="0">
                  <emma:literal>e=s</emma:literal>
                </emma:interpretation>
                <emma:interpretation id="interp37" emma:lang="en-US" emma:confidence="0">
                  <emma:literal>4=1</emma:literal>
                </emma:interpretation>
                <emma:interpretation id="interp38" emma:lang="en-US" emma:confidence="0">
                  <emma:literal>9=1</emma:literal>
                </emma:interpretation>
                <emma:interpretation id="interp39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40928.4229">3140 9647 19,'0'0'91,"-16"22"4,16-22 6,0 0-58,0 0 0,0 0-6,0 0-7,27-16-4,-7-11-5,1-17-5,4-14-6,6-15-2,0-10-7,7-6-1,-3-5-4,3 3 1,-5 4-3,-2 10 3,-8 14-3,-9 18 4,-7 7-1,-9 20 2,2 18-1,-32-9 2,10 22 1,-12 8 1,1 14 5,-4 8 0,1 16 4,1 3-2,4 15 4,4 6-3,8 6 1,7 1-4,12-1 1,8-6-5,13-8-1,12-11-4,9-16-6,12-13-7,0-20-17,16-3-27,-7-18-59,1-13 0,-4-5-1,-8-14 3</inkml:trace>
          <inkml:trace contextRef="#ctx0" brushRef="#br1" timeOffset="125664.5945">4142 9108 72,'0'0'104,"0"0"-1,20 17-3,3-13-67,0-4-10,8 2-15,7 2-20,-1-8-14,9 8-35,2-1-42,-11-8 1,3 7-2</inkml:trace>
          <inkml:trace contextRef="#ctx0" brushRef="#br1" timeOffset="126165.389">4246 9349 2,'-21'11'96,"21"-11"1,0 0 0,0 0-52,19 27-8,-19-27-11,41 10-10,-12-6-14,4-2-18,7 3-31,4-1-51,-7-8-1,4 6-2,-7-13 45</inkml:trace>
          <inkml:trace contextRef="#ctx0" brushRef="#br0" timeOffset="43772.3084">5226 9146 1,'2'-25'83,"9"4"8,-5-10 1,0-2-50,7 4-6,-5-9-9,2 7-7,1-2-2,-3 8-4,-2 0-3,-6 25-1,7-27 0,-7 27 0,0 0 2,0 0 1,-17 25 0,15 6-1,-6 9 2,5 14-2,3 6-3,3 10 0,7 5-5,2 2 0,5 0-2,2-8 1,1-7-4,1-10 3,0-11-2,-4-9 2,-3-12-1,-14-20 2,15 21-2,-15-21 1,0 0 0,0 0-1,-38 6 1,11-2-1,-2 1 0,-4 3 0,-2 2 0,-1 1 2,3-1 3,10 0 1,5-5 0,18-5 3,-21 6 0,21-6 1,0 0-1,25-2-2,-5 0-1,12 0-3,3 2 0,4 0-2,3 0 0,0 2-2,-5-4 1,0 2 0,-1-2-1,-9 2 0,-7-5 0,-1 3 0,-19 2 0,23-4 1,-23 4-2,0 0 1,0 0-4,0 0-1,0 0-5,0 0-12,0 0-28,8 21-81,-8-21 3,0 0-5,0 0 4</inkml:trace>
        </inkml:traceGroup>
      </inkml:traceGroup>
    </inkml:traceGroup>
    <inkml:traceGroup>
      <inkml:annotationXML>
        <emma:emma xmlns:emma="http://www.w3.org/2003/04/emma" version="1.0">
          <emma:interpretation id="{B42649C4-3927-49CD-A5AE-8EB4608E1B57}" emma:medium="tactile" emma:mode="ink">
            <msink:context xmlns:msink="http://schemas.microsoft.com/ink/2010/main" type="paragraph" rotatedBoundingBox="5224,8995 7908,8606 8059,9650 5375,1003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160FC12-B32A-40FD-8E12-F967862C1C2A}" emma:medium="tactile" emma:mode="ink">
              <msink:context xmlns:msink="http://schemas.microsoft.com/ink/2010/main" type="line" rotatedBoundingBox="5224,8995 7908,8606 8059,9650 5375,10038"/>
            </emma:interpretation>
          </emma:emma>
        </inkml:annotationXML>
        <inkml:traceGroup>
          <inkml:annotationXML>
            <emma:emma xmlns:emma="http://www.w3.org/2003/04/emma" version="1.0">
              <emma:interpretation id="{71329B50-5625-43CE-8193-7FE3C41D7215}" emma:medium="tactile" emma:mode="ink">
                <msink:context xmlns:msink="http://schemas.microsoft.com/ink/2010/main" type="inkWord" rotatedBoundingBox="5224,8995 7908,8606 8059,9650 5375,10038"/>
              </emma:interpretation>
              <emma:one-of disjunction-type="recognition" id="oneOf8">
                <emma:interpretation id="interp40" emma:lang="en-US" emma:confidence="0">
                  <emma:literal>9=2</emma:literal>
                </emma:interpretation>
                <emma:interpretation id="interp41" emma:lang="en-US" emma:confidence="0">
                  <emma:literal>of = Z</emma:literal>
                </emma:interpretation>
                <emma:interpretation id="interp42" emma:lang="en-US" emma:confidence="0">
                  <emma:literal>q = Z</emma:literal>
                </emma:interpretation>
                <emma:interpretation id="interp43" emma:lang="en-US" emma:confidence="0">
                  <emma:literal>q=Z</emma:literal>
                </emma:interpretation>
                <emma:interpretation id="interp44" emma:lang="en-US" emma:confidence="0">
                  <emma:literal>if = Z</emma:literal>
                </emma:interpretation>
              </emma:one-of>
            </emma:emma>
          </inkml:annotationXML>
          <inkml:trace contextRef="#ctx0" brushRef="#br2" timeOffset="348417.7179">3140 10759 53,'0'0'96,"0"0"8,0 0-6,0 0-53,17-27-7,-17 27-5,10-42-6,-4 17-6,-6-6-7,2 2-3,-6-2-1,-2 2-4,-9 8 0,15 21-2,-37-15 1,12 30 0,-6 8-1,0 12 2,-2 7-3,3 7 2,6 1-2,7 2-5,7-4 2,7-11-3,12-5 3,-9-32-4,43 20 3,-11-28-4,5-9 2,2-12 3,3-10-4,-3-3 0,-1-3-2,-5 1 1,-6 7-1,-4 5 2,-6 10 1,-17 22 2,12-21 2,-12 21 4,-6 23 1,-5 4 0,-3 10-1,-1 13-2,-1 12 3,1 11-3,1 4 0,3 8-3,5 4 0,2 1-1,6-3 1,2-6 0,4-10-5,3-15-1,1-11-5,-3-18 1,-9-27-7,0 0-2,22-2-6,-24-31-2,2-2 1,-12-11 1,4 0 4,-13-1 1,2 1 8,-4 4 6,0 3 15,1 12 4,-3-2 7,6 12 3,0-2 5,19 19 1,-19-12 0,19 12-4,0 0-6,23 19-3,-23-19-3,42 22-4,-15-9-7,4-5-12,9 5-26,-11-7-60,2-4-24,0-2 0,-8-4-2</inkml:trace>
          <inkml:trace contextRef="#ctx0" brushRef="#br2" timeOffset="348823.9796">3753 10881 131,'0'0'120,"0"0"-5,0 0 6,0 0-80,21-25-14,4 21-8,0 2-14,2-2-14,8 12-25,-8-10-43,4 0-37,0 8-3,-6-6-4</inkml:trace>
          <inkml:trace contextRef="#ctx0" brushRef="#br2" timeOffset="349105.2386">3861 11110 128,'0'0'121,"0"0"5,0 0-6,0 0-74,0 0-10,27-2-11,-2 2-9,-2-2-7,6 2-6,0 2-7,-2-4-10,4 8-21,-31-6-39,38-4-52,-38 4 1,29 4-3,-29-4 5</inkml:trace>
          <inkml:trace contextRef="#ctx0" brushRef="#br2" timeOffset="366793.9686">5037 10380 7,'0'0'96,"0"0"4,0 0 7,-8-18-48,8 18-6,0 0-6,0 0-10,18-29-7,-18 29-8,34-11-5,-9 11-7,6-2-3,6 4-3,3 2-3,5 3 0,5 3-3,0 5 2,-4-1-1,-5 1 2,-3 3-3,-9 1 3,-8 2-2,-9 2 1,-10 2 1,-14 2-1,-3 4 0,-12 2 0,-4 4 1,-2 5 0,-5-3 1,3 3 2,0-2-2,10-3-1,0-2 2,10 1-3,7-9 3,10-3-5,6-3 3,-8-21-4,42 34 0,-9-24-5,7 0-12,-3-16-13,13 14-25,-11-10-37,5 0-29,-5 0 2,-9-6 1</inkml:trace>
          <inkml:trace contextRef="#ctx0" brushRef="#br2" timeOffset="367184.6156">5197 10688 60,'-19'-6'106,"19"6"2,0 0 3,0 0-59,0 0-7,9-19-11,11 19-9,3-6-6,10 4-8,7 0-8,6 0-12,8 6-20,-9-6-35,3 2-52,0 6-2,-9-4-1,-1 4 1</inkml:trace>
        </inkml:traceGroup>
      </inkml:traceGroup>
    </inkml:traceGroup>
    <inkml:traceGroup>
      <inkml:annotationXML>
        <emma:emma xmlns:emma="http://www.w3.org/2003/04/emma" version="1.0">
          <emma:interpretation id="{C49441DA-A06B-4919-84B7-818D6571B5B2}" emma:medium="tactile" emma:mode="ink">
            <msink:context xmlns:msink="http://schemas.microsoft.com/ink/2010/main" type="paragraph" rotatedBoundingBox="5420,9986 22925,9493 22969,11034 5463,1152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DEC949D-7D37-4BCC-8A1F-EA48816130E4}" emma:medium="tactile" emma:mode="ink">
              <msink:context xmlns:msink="http://schemas.microsoft.com/ink/2010/main" type="line" rotatedBoundingBox="5420,9986 22925,9493 22969,11034 5463,11528"/>
            </emma:interpretation>
          </emma:emma>
        </inkml:annotationXML>
        <inkml:traceGroup>
          <inkml:annotationXML>
            <emma:emma xmlns:emma="http://www.w3.org/2003/04/emma" version="1.0">
              <emma:interpretation id="{1EF70CCD-71A1-462D-ABA4-8007EEF5FB19}" emma:medium="tactile" emma:mode="ink">
                <msink:context xmlns:msink="http://schemas.microsoft.com/ink/2010/main" type="inkWord" rotatedBoundingBox="5423,10488 7721,10286 7776,10920 5479,11122"/>
              </emma:interpretation>
              <emma:one-of disjunction-type="recognition" id="oneOf9">
                <emma:interpretation id="interp45" emma:lang="en-US" emma:confidence="0">
                  <emma:literal>rex</emma:literal>
                </emma:interpretation>
                <emma:interpretation id="interp46" emma:lang="en-US" emma:confidence="0">
                  <emma:literal>V=X</emma:literal>
                </emma:interpretation>
                <emma:interpretation id="interp47" emma:lang="en-US" emma:confidence="0">
                  <emma:literal>Vex</emma:literal>
                </emma:interpretation>
                <emma:interpretation id="interp48" emma:lang="en-US" emma:confidence="0">
                  <emma:literal>V=x</emma:literal>
                </emma:interpretation>
                <emma:interpretation id="interp49" emma:lang="en-US" emma:confidence="0">
                  <emma:literal>r=X</emma:literal>
                </emma:interpretation>
              </emma:one-of>
            </emma:emma>
          </inkml:annotationXML>
          <inkml:trace contextRef="#ctx0" brushRef="#br2" timeOffset="353480.4649">3076 12126 1,'0'0'99,"0"0"2,0 0 5,6 27-55,-6-27-7,0 20-5,0-20-6,2 50-5,-4-16-6,6 15-4,2 5-4,3 5-3,1-1-4,2-4-2,1-2-2,1-13-1,-1-10-2,-13-29 2,29 15-1,-29-15 0,25-42 0,-13 3 0,1-15 0,-1-4-1,5-9 1,-2 1-2,5-3 4,-1 5 0,4 8-1,0 6 1,2 10-1,0 11 1,-1 11-1,1 7 1,0 13-6,-4 4-6,0 17-17,-13-4-30,7 10-68,-7 0 1,-4-4-3,2-2 1</inkml:trace>
          <inkml:trace contextRef="#ctx0" brushRef="#br2" timeOffset="353964.8563">3952 12234 90,'0'0'115,"0"0"8,0 0-7,0 0-67,0 0-9,0 0-14,30-11-7,-30 11-7,41 0-7,-16 2-9,2-4-12,13 9-23,-16-9-33,8 4-53,-3 2 2,-6-4-5,-3 4 41</inkml:trace>
          <inkml:trace contextRef="#ctx0" brushRef="#br2" timeOffset="354277.3712">4004 12431 104,'0'0'119,"0"0"3,0 0-3,0 0-73,0 0-12,0 0-11,36 2-7,-16-6-6,5 2-5,7-2-5,-3 0-7,4 6-12,-6-8-22,6 6-65,-8 2-18,-4-2-2,-21 0 1</inkml:trace>
          <inkml:trace contextRef="#ctx0" brushRef="#br2" timeOffset="355683.6932">4925 11891 125,'0'0'106,"-21"-4"7,21 4-39,0 0-29,0 0-8,-4 18-6,4-18-7,29 32-3,-4-7-8,10 12-3,3 2-3,9 7-8,1 2-3,2-4-10,2-1-7,-8-12-13,6 3-11,-21-20-24,2-1-52,-10-5 2,-21-8 0,0 0 61</inkml:trace>
          <inkml:trace contextRef="#ctx0" brushRef="#br2" timeOffset="355886.8298">5079 12429 117,'4'-21'111,"0"-8"0,6-12-28,9 9-48,-2-13-8,8 1-11,-1-6-7,6 0-8,1 7-19,-4-5-27,2 8-60,-2 9-6,-6 4 1,-1 13-3</inkml:trace>
        </inkml:traceGroup>
        <inkml:traceGroup>
          <inkml:annotationXML>
            <emma:emma xmlns:emma="http://www.w3.org/2003/04/emma" version="1.0">
              <emma:interpretation id="{92646E11-C03F-4928-BABB-D4372531F0F6}" emma:medium="tactile" emma:mode="ink">
                <msink:context xmlns:msink="http://schemas.microsoft.com/ink/2010/main" type="inkWord" rotatedBoundingBox="8072,9860 14006,9883 14000,11368 8066,11345"/>
              </emma:interpretation>
              <emma:one-of disjunction-type="recognition" id="oneOf10">
                <emma:interpretation id="interp50" emma:lang="en-US" emma:confidence="0">
                  <emma:literal>(22-11)-2</emma:literal>
                </emma:interpretation>
                <emma:interpretation id="interp51" emma:lang="en-US" emma:confidence="0">
                  <emma:literal>(22+1)-2</emma:literal>
                </emma:interpretation>
                <emma:interpretation id="interp52" emma:lang="en-US" emma:confidence="0">
                  <emma:literal>(2+11)-2</emma:literal>
                </emma:interpretation>
                <emma:interpretation id="interp53" emma:lang="en-US" emma:confidence="0">
                  <emma:literal>(22+11)-2</emma:literal>
                </emma:interpretation>
                <emma:interpretation id="interp54" emma:lang="en-US" emma:confidence="0">
                  <emma:literal>(22+15)-2</emma:literal>
                </emma:interpretation>
              </emma:one-of>
            </emma:emma>
          </inkml:annotationXML>
          <inkml:trace contextRef="#ctx0" brushRef="#br2" timeOffset="356418.1031">5991 11706 41,'0'0'109,"-25"12"4,4-1 1,-10 1-60,10 19-7,-16-3-7,10 19-6,-7-1-11,7 16-9,-2 1-4,11 11-3,7 1-5,9 4-7,10 0-10,7-8-16,18 2-42,5-22-48,7-7-5,3-11-2,4-16 20</inkml:trace>
          <inkml:trace contextRef="#ctx0" brushRef="#br2" timeOffset="358371.3245">6354 11962 59,'0'0'101,"0"0"4,9-27-18,-9 27-46,18-17-8,3 11-8,-2-5-8,8 5-7,4 0-6,6 4-3,1 0 0,1 2-1,1 4 1,-3 4-2,-4 3 0,-1 1 1,-12 7 0,-3 1 1,-9 5-2,-8 5-2,-6 5 2,-13 4 1,-8 1 5,-2 5-1,-8-1 6,1 4-2,-1-9 5,6 7 0,0-9 0,14 1 0,3-7-3,11 0-2,8-4-2,5-4-2,15-2-3,4-5 0,8-1-5,5-9-5,4 3-7,-3-14-9,11 8-19,-16-16-32,-5 3-46,-2-3-1,-8-3 3</inkml:trace>
          <inkml:trace contextRef="#ctx0" brushRef="#br2" timeOffset="358605.7156">6520 12342 16,'0'0'108,"-24"0"0,24 0 6,0 0-60,0 0-11,0 0-8,0 0-12,0 0-7,31 6-7,-2-8-6,6 0-14,0-6-18,13 8-40,-2-7-46,-4 1-3,-1 2-1</inkml:trace>
          <inkml:trace contextRef="#ctx0" brushRef="#br2" timeOffset="359465.1292">7106 11563 21,'17'-29'101,"-17"29"1,29-34 0,-12 11-62,10 9-10,-4-7-5,10 11-5,-6-1-4,4 7-5,-4 4-2,4 6-1,-8 1-1,0 9-3,-9 7-4,-5 6-3,-7 4-6,-8 1-2,-7 5-4,-14-6 2,-2 5-4,-8-7 4,1-4 0,-1-8 4,6-5 8,4-5 6,4-9 5,23 0 2,0 0 4,0 0-2,-4-19 1,25 17-2,-1-2-3,11 8-2,1 0-5,5 4-6,5 5-16,-5-5-28,0 0-61,5 7-2,-11-11-2,4 4 14</inkml:trace>
          <inkml:trace contextRef="#ctx0" brushRef="#br2" timeOffset="360027.6601">7545 12363 53,'0'0'108,"0"0"4,0 0-3,0 0-70,27 8-10,-8-12-7,12 6-9,6-6-9,5-1-18,5 10-26,-3-5-69,0-7-5,-1 5 2,-5-6 13</inkml:trace>
          <inkml:trace contextRef="#ctx0" brushRef="#br2" timeOffset="360308.9186">7896 12086 39,'0'46'104,"-2"-15"-1,4 11-1,-2 8-58,0-3-25,8 5-23,1 6-37,5-1-58,-6-12-7,7 1 1,-3-15 50</inkml:trace>
          <inkml:trace contextRef="#ctx0" brushRef="#br2" timeOffset="360871.4486">8573 12047 1,'15'-29'76,"-15"-7"14,10 5-38,-4 8-11,-6 3-4,0 20-2,0-19-1,0 19-2,0 0-2,-2 29-3,-2-4-8,4 8-2,-2 11-8,6 6-2,0 2-2,5 4-6,1 2-2,1-6-8,3 0 1,-1-9-5,1-3 3,-6-13-1,3 2 0,-7-10 2,-2-1 4,-2-18 3,-10 25 3,10-25 4,-34 17 2,12-7 3,-3-6 3,2 3 5,-4-3 2,8 2 4,-2-8 0,21 2 0,-21 2 0,21-2-4,0 0-3,0 0-4,25-2-3,-6 0-3,4-2-4,0-3-10,8 7-18,-8-14-36,8 4-63,-2-5-2,-2-2-2,0-3 0</inkml:trace>
          <inkml:trace contextRef="#ctx0" brushRef="#br2" timeOffset="361262.0929">8854 11635 6,'0'0'104,"0"0"4,25-14 3,-25 14-47,25 10-23,4 9-4,-4-2-7,12 16-7,-2 6-5,7 11-6,-5 10-6,5 9-6,-7 6-2,-4 6-3,-6 6-1,-6 0 1,-4 1 0,-11-1 2,-4-4 2,-11-4 2,-3-4-10,-9-11-16,0-2-44,-8-10-48,-9-14 1,-1-5-5</inkml:trace>
          <inkml:trace contextRef="#ctx0" brushRef="#br2" timeOffset="371310.2745">9926 12232 1,'0'0'71,"0"0"27,0 0 3,0 0-56,0 0-5,0 0-5,0 0-4,29-21-5,-29 21-8,42-15-5,-11 9-3,10 0-3,1 2-2,6 2-5,-1 2-7,1-2-13,4 6-21,-10-2-48,-9-2-24,0 4 3,-12-6-4</inkml:trace>
          <inkml:trace contextRef="#ctx0" brushRef="#br2" timeOffset="374951.6916">11029 11885 21,'0'0'90,"0"0"6,-19-15-34,19 15-8,0 0-9,0 0-9,0 0-5,0 0-6,0 0-5,0 0-5,15-21-3,6 15-2,2-2-2,6 2-1,8-3-2,7 3-2,-5 0-1,7 0-1,-2 1 0,-3 3 0,-1 2-1,-5 5 2,-6 1-2,-4 2 0,-6 5 1,-19-13-1,22 31 1,-17-11 0,-10 1-1,-3 2 1,-8 4 0,-7 2 0,-4 4 0,-2 3-2,-1 1 6,-3 1-4,2-1 4,2 2-3,6-5 4,7-1-3,9-8 3,7 0-1,7-7-2,-7-18 1,39 25-2,-6-18-4,5-3-4,1-6-9,5 4-12,-7-13-15,11 11-31,-13-4-46,-4 0-3,-6 4 3,-6-6 50</inkml:trace>
          <inkml:trace contextRef="#ctx0" brushRef="#br2" timeOffset="375795.4852">11233 12082 15,'-21'-6'93,"21"6"8,-19-6-26,19 6-19,0 0-3,0 0-6,0 0-10,0 0-6,0 0-10,0 0-5,31 12-7,-4-8-1,5-2-10,5-2-6,9 9-14,-1-14-24,9 3-60,-4 2-12,-4-6 5,-2 6-8</inkml:trace>
        </inkml:traceGroup>
        <inkml:traceGroup>
          <inkml:annotationXML>
            <emma:emma xmlns:emma="http://www.w3.org/2003/04/emma" version="1.0">
              <emma:interpretation id="{85E9C74D-55DE-479E-AABB-9FC0D0732D5E}" emma:medium="tactile" emma:mode="ink">
                <msink:context xmlns:msink="http://schemas.microsoft.com/ink/2010/main" type="inkWord" rotatedBoundingBox="14291,9786 18130,9764 18138,11077 14299,11099"/>
              </emma:interpretation>
              <emma:one-of disjunction-type="recognition" id="oneOf11">
                <emma:interpretation id="interp55" emma:lang="en-US" emma:confidence="0">
                  <emma:literal>(azan)</emma:literal>
                </emma:interpretation>
                <emma:interpretation id="interp56" emma:lang="en-US" emma:confidence="0">
                  <emma:literal>(attn)</emma:literal>
                </emma:interpretation>
                <emma:interpretation id="interp57" emma:lang="en-US" emma:confidence="0">
                  <emma:literal>(eats)</emma:literal>
                </emma:interpretation>
                <emma:interpretation id="interp58" emma:lang="en-US" emma:confidence="0">
                  <emma:literal>(xz+s)</emma:literal>
                </emma:interpretation>
                <emma:interpretation id="interp59" emma:lang="en-US" emma:confidence="0">
                  <emma:literal>(xz+d)</emma:literal>
                </emma:interpretation>
              </emma:one-of>
            </emma:emma>
          </inkml:annotationXML>
          <inkml:trace contextRef="#ctx0" brushRef="#br2" timeOffset="376279.8809">12232 11658 32,'0'0'98,"2"-23"5,-2 23-7,0 0-52,0 0-3,-25-10-5,4 14-6,5 15-2,-13 0-6,2 12-2,-9 2-3,3 13-3,-2 1-4,4 12-2,6 7-2,8 7-4,13 0 0,10-1-6,15 3-13,6-13-35,15 1-70,7-9-3,3-17-4,4-10 2</inkml:trace>
          <inkml:trace contextRef="#ctx0" brushRef="#br2" timeOffset="377061.1679">12589 11972 50,'0'0'98,"0"0"5,-18-21-1,18 21-55,0 0-5,0 0-7,0 0-6,0 0-6,0 0-5,10 33-4,9-10-5,6 8-3,10 5-7,5 1-11,9 7-8,-3-9-15,12 9-16,-18-11-37,-1-6-28,-8-4-2,-31-23 3</inkml:trace>
          <inkml:trace contextRef="#ctx0" brushRef="#br2" timeOffset="377264.3037">12708 12342 66,'-25'-17'111,"25"17"5,-2-31 0,10 6-62,7 4-15,-3-4-11,9-2-11,4-4-10,2-2-9,6 6-20,-6-8-26,11-1-63,-3 7-6,0-4 1,3 4 0</inkml:trace>
          <inkml:trace contextRef="#ctx0" brushRef="#br2" timeOffset="377686.2005">13308 11795 30,'0'0'94,"38"11"1,-38-11 0,37-4-57,-6 6-10,3-2-8,1 6-7,0-2-3,-4 6-3,-4 1 1,-6 1-2,-21-12 1,19 36-1,-30-18 0,1 5 0,-15 0 1,2 4 1,-8 2 0,4 2 1,-2-2 1,6 3-1,4-5 3,11 4-3,4-4 1,10 0-5,7-6 0,10-1-8,10-1-11,2-9-21,13 5-40,-2-9-41,-5-4-1,-1-2 0</inkml:trace>
          <inkml:trace contextRef="#ctx0" brushRef="#br2" timeOffset="377936.211">13352 12107 83,'0'0'114,"0"0"8,0 0-8,0 0-64,0 0-14,29 0-9,-8-2-13,8 2-6,8 2-13,1-2-15,12 8-36,-9-4-61,1-8 3,-1 4-5,-7-6 2</inkml:trace>
          <inkml:trace contextRef="#ctx0" brushRef="#br2" timeOffset="379436.2853">13977 12167 30,'0'0'101,"5"-21"0,-5 21 0,29-2-65,-29 2-7,39-6-4,-12 2-10,8 2-7,5 0-12,4-2-13,3 4-19,-3-4-53,0-5-8,1 5-7,-14-8 6</inkml:trace>
          <inkml:trace contextRef="#ctx0" brushRef="#br2" timeOffset="379795.678">14308 11868 57,'-4'19'104,"4"-19"0,-13 41-1,5-5-60,4-1-20,8 13-7,4-3-17,3 1-26,11-2-57,3-1-19,-2-11-1,8-1-3</inkml:trace>
          <inkml:trace contextRef="#ctx0" brushRef="#br2" timeOffset="380421.7086">14900 11833 1,'0'0'31,"12"-46"27,-7 23-23,-1 0 3,-2 3-3,-2 20 1,4-30 3,-4 30 3,0 0-6,0 0-2,0 0-6,-4 30-3,2-8-4,6 12-4,-2 3-4,8 7-5,3 1-2,1 3-5,7 6-4,-2-4-4,8-2-1,-6-5-3,6-3 1,-9-9-3,3-4 3,-8-6-1,-13-21 2,12 19 3,-12-19 0,0 0 5,-35 10 0,12-8 3,-8-2 3,2 2 2,-5-2 6,7 4 1,-2-6 6,11 4 0,18-2 2,-23-4-1,23 4-2,0 0-1,0 0-4,20-19-1,-1 15-6,6 0-2,2 4-8,2-4-12,11 6-28,-15-4-64,10-4-17,-4 0 3,-2-9-4</inkml:trace>
          <inkml:trace contextRef="#ctx0" brushRef="#br2" timeOffset="380795.7321">15270 11347 62,'23'-25'105,"-5"20"4,-18 5 2,46 0-52,-11 21-18,-4 2-5,13 21-10,-2 8-8,8 12-2,-7 11-7,3 8-1,-7 8-7,-5 3-2,-9 4-2,-9-7-3,-5-2 1,-9-8-3,-7 0-2,-9-12-8,-1-3-12,-16-18-23,0-2-64,-6-5 1,-9-13-1,-2-1 1</inkml:trace>
        </inkml:traceGroup>
        <inkml:traceGroup>
          <inkml:annotationXML>
            <emma:emma xmlns:emma="http://www.w3.org/2003/04/emma" version="1.0">
              <emma:interpretation id="{88DC3284-CF21-4E6D-9DF3-A04CC2DC046F}" emma:medium="tactile" emma:mode="ink">
                <msink:context xmlns:msink="http://schemas.microsoft.com/ink/2010/main" type="inkWord" rotatedBoundingBox="18777,10198 19215,10415 19098,10652 18660,10435"/>
              </emma:interpretation>
              <emma:one-of disjunction-type="recognition" id="oneOf12">
                <emma:interpretation id="interp60" emma:lang="en-US" emma:confidence="1">
                  <emma:literal>=</emma:literal>
                </emma:interpretation>
                <emma:interpretation id="interp61" emma:lang="en-US" emma:confidence="0">
                  <emma:literal>[</emma:literal>
                </emma:interpretation>
                <emma:interpretation id="interp62" emma:lang="en-US" emma:confidence="0">
                  <emma:literal>t</emma:literal>
                </emma:interpretation>
                <emma:interpretation id="interp63" emma:lang="en-US" emma:confidence="0">
                  <emma:literal>☹</emma:literal>
                </emma:interpretation>
                <emma:interpretation id="interp64" emma:lang="en-US" emma:confidence="0">
                  <emma:literal>I</emma:literal>
                </emma:interpretation>
              </emma:one-of>
            </emma:emma>
          </inkml:annotationXML>
          <inkml:trace contextRef="#ctx0" brushRef="#br2" timeOffset="381998.917">16361 11905 99,'0'0'104,"-19"-6"0,19 6-2,0 0-71,29-6-7,-6 6-8,6-2-16,4-2-14,11 4-20,-1-2-36,1-5-32,4 7-1,-9-2-1</inkml:trace>
          <inkml:trace contextRef="#ctx0" brushRef="#br2" timeOffset="382311.433">16469 12070 105,'0'0'112,"0"0"0,0 0-3,0 0-75,22-11-1,-3 9-14,8 4-9,4-2-9,5 0-10,3 11-18,-2-11-29,-1 0-50,-1 4-6,-10-6 3,0 4-5</inkml:trace>
        </inkml:traceGroup>
        <inkml:traceGroup>
          <inkml:annotationXML>
            <emma:emma xmlns:emma="http://www.w3.org/2003/04/emma" version="1.0">
              <emma:interpretation id="{AFBB4AB6-1AE8-4995-A3C1-EB32DB543A1C}" emma:medium="tactile" emma:mode="ink">
                <msink:context xmlns:msink="http://schemas.microsoft.com/ink/2010/main" type="inkWord" rotatedBoundingBox="19755,9885 21806,9827 21825,10495 19774,10552"/>
              </emma:interpretation>
              <emma:one-of disjunction-type="recognition" id="oneOf13">
                <emma:interpretation id="interp65" emma:lang="en-US" emma:confidence="0">
                  <emma:literal>n</emma:literal>
                </emma:interpretation>
                <emma:interpretation id="interp66" emma:lang="en-US" emma:confidence="0">
                  <emma:literal>Z</emma:literal>
                </emma:interpretation>
                <emma:interpretation id="interp67" emma:lang="en-US" emma:confidence="0">
                  <emma:literal>z</emma:literal>
                </emma:interpretation>
                <emma:interpretation id="interp68" emma:lang="en-US" emma:confidence="0">
                  <emma:literal>y</emma:literal>
                </emma:interpretation>
                <emma:interpretation id="interp69" emma:lang="en-US" emma:confidence="0">
                  <emma:literal>v</emma:literal>
                </emma:interpretation>
              </emma:one-of>
            </emma:emma>
          </inkml:annotationXML>
          <inkml:trace contextRef="#ctx0" brushRef="#br2" timeOffset="393311.9776">17460 11903 73,'-21'5'99,"21"-5"6,0 0-25,-21 6-23,21-6-4,0 0-8,0 0-11,0 0-7,0 0-9,0 0-6,19 6-5,4-6-3,4 0-6,4-6-16,17 4-29,-3-7-70,1-5 1,2-1-5,-5-5 2</inkml:trace>
          <inkml:trace contextRef="#ctx0" brushRef="#br2" timeOffset="393937.0182">18060 11419 62,'19'0'86,"-19"0"-2,41-4-2,-5 4-65,1-2-6,9 2-3,-1 2-1,5 2-2,-2-2 1,0 7 2,-11-3 2,-6 6 0,-6 1 0,-6 3 1,-19-16 0,8 38 2,-20-17-2,-3 6 2,-10-2-2,-2 8 2,-8-2 1,0 6 3,-7-3 0,9 7 1,-2-5-2,8 5 0,6-6-2,8 1-2,9-5-3,13-4-2,9-2-2,7-9-2,11-1-4,1-9-8,13-2-13,-7-10-26,9-2-62,-8 0-11,-4-3 1,-9-1-3</inkml:trace>
          <inkml:trace contextRef="#ctx0" brushRef="#br2" timeOffset="394202.6424">18228 11814 154,'0'0'114,"0"0"4,0 0-4,0 0-72,0 0-6,23 0-14,-2 2-8,6 6-5,4-3-6,2-1-11,7 4-22,-5-12-51,3 2-36,-1-2-6,-2-5 0</inkml:trace>
          <inkml:trace contextRef="#ctx1" brushRef="#br0">17398 11555,'0'0,"0"0,0 0,0 0,0 0,0 0,0 0</inkml:trace>
        </inkml:traceGroup>
        <inkml:traceGroup>
          <inkml:annotationXML>
            <emma:emma xmlns:emma="http://www.w3.org/2003/04/emma" version="1.0">
              <emma:interpretation id="{77BD9130-D9FC-494F-9A71-83DEBA3B3530}" emma:medium="tactile" emma:mode="ink">
                <msink:context xmlns:msink="http://schemas.microsoft.com/ink/2010/main" type="inkWord" rotatedBoundingBox="22425,9766 22933,9752 22953,10458 22445,10472"/>
              </emma:interpretation>
              <emma:one-of disjunction-type="recognition" id="oneOf14">
                <emma:interpretation id="interp70" emma:lang="en-US" emma:confidence="0">
                  <emma:literal>tax</emma:literal>
                </emma:interpretation>
                <emma:interpretation id="interp71" emma:lang="en-US" emma:confidence="0">
                  <emma:literal>tux</emma:literal>
                </emma:interpretation>
                <emma:interpretation id="interp72" emma:lang="en-US" emma:confidence="0">
                  <emma:literal>*X</emma:literal>
                </emma:interpretation>
                <emma:interpretation id="interp73" emma:lang="en-US" emma:confidence="0">
                  <emma:literal>Xt</emma:literal>
                </emma:interpretation>
                <emma:interpretation id="interp74" emma:lang="en-US" emma:confidence="0">
                  <emma:literal>*x</emma:literal>
                </emma:interpretation>
              </emma:one-of>
            </emma:emma>
          </inkml:annotationXML>
          <inkml:trace contextRef="#ctx0" brushRef="#br2" timeOffset="396749.648">20117 12022 133,'-31'-4'113,"31"4"1,-2-27 4,8-5-69,21 3-7,-2-23-11,17-4-13,-3-10-2,11-5-9,-2 1-7,-1-5-18,5 15-37,-12 3-65,-3 10-3,-12 9 0,-10 3-4</inkml:trace>
          <inkml:trace contextRef="#ctx0" brushRef="#br2" timeOffset="396515.2603">20078 11396 70,'-11'-18'100,"11"18"1,0 0 5,0 0-56,0 0-5,0 0-4,0 0-8,4 23-4,7-5-6,12 16-3,-1 1-7,12 13-2,3 2-6,7 4-2,1 0-7,3-5-4,6 5-9,-12-14-6,6 1-14,-17-16-17,6 0-40,-12-8-24,-25-17 4,19 21 2</inkml:trace>
          <inkml:trace contextRef="#ctx0" brushRef="#br2" timeOffset="394577.6613">19111 11818 174,'0'0'115,"0"0"1,21 9-5,0-12-77,4-3-24,8-2-11,9 4-19,-7-9-14,9 11-26,-3-4-53,-10-2 1,1-1-3,-12-1 11</inkml:trace>
          <inkml:trace contextRef="#ctx0" brushRef="#br2" timeOffset="394858.9271">19265 11531 97,'0'0'111,"-8"25"2,4-4 2,0 15-55,-7-9-22,15 14-6,-8-1-14,6 9-3,2-1-14,1 0-15,9 6-40,-4-8-63,5-11-3,4-6-1,1-10 1</inkml:trace>
        </inkml:traceGroup>
      </inkml:traceGroup>
    </inkml:traceGroup>
    <inkml:traceGroup>
      <inkml:annotationXML>
        <emma:emma xmlns:emma="http://www.w3.org/2003/04/emma" version="1.0">
          <emma:interpretation id="{829D2C46-2264-417D-B126-B0D8BF2EEA7F}" emma:medium="tactile" emma:mode="ink">
            <msink:context xmlns:msink="http://schemas.microsoft.com/ink/2010/main" type="paragraph" rotatedBoundingBox="5554,11845 7923,11515 8039,12342 5670,1267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3786ED6-25CD-447A-8968-A14772748820}" emma:medium="tactile" emma:mode="ink">
              <msink:context xmlns:msink="http://schemas.microsoft.com/ink/2010/main" type="line" rotatedBoundingBox="5554,11845 7923,11515 8039,12342 5670,12673"/>
            </emma:interpretation>
          </emma:emma>
        </inkml:annotationXML>
        <inkml:traceGroup>
          <inkml:annotationXML>
            <emma:emma xmlns:emma="http://www.w3.org/2003/04/emma" version="1.0">
              <emma:interpretation id="{E454F6CE-542B-443C-B56E-5607ECC929DA}" emma:medium="tactile" emma:mode="ink">
                <msink:context xmlns:msink="http://schemas.microsoft.com/ink/2010/main" type="inkWord" rotatedBoundingBox="6705,11810 7940,11637 8034,12306 6798,12478"/>
              </emma:interpretation>
              <emma:one-of disjunction-type="recognition" id="oneOf15">
                <emma:interpretation id="interp75" emma:lang="en-US" emma:confidence="0">
                  <emma:literal>l=X</emma:literal>
                </emma:interpretation>
                <emma:interpretation id="interp76" emma:lang="en-US" emma:confidence="0">
                  <emma:literal>EX</emma:literal>
                </emma:interpretation>
                <emma:interpretation id="interp77" emma:lang="en-US" emma:confidence="0">
                  <emma:literal>ex</emma:literal>
                </emma:interpretation>
                <emma:interpretation id="interp78" emma:lang="en-US" emma:confidence="0">
                  <emma:literal>9=X</emma:literal>
                </emma:interpretation>
                <emma:interpretation id="interp79" emma:lang="en-US" emma:confidence="0">
                  <emma:literal>I=X</emma:literal>
                </emma:interpretation>
              </emma:one-of>
            </emma:emma>
          </inkml:annotationXML>
          <inkml:trace contextRef="#ctx0" brushRef="#br2" timeOffset="398296.5948">4385 13649 93,'0'0'107,"18"-2"-1,-18 2-4,36-2-81,-7 6-15,6 0-28,-2-2-37,5-2-45,1 6-2,-8-4-1</inkml:trace>
          <inkml:trace contextRef="#ctx0" brushRef="#br2" timeOffset="398550.1376">4432 13838 98,'0'0'116,"0"0"-1,23-2-1,-2-7-77,10 9-13,0-4-8,9 2-17,1 4-20,-3-8-45,-1 6-48,-1 0-3,-9 0-1,-3 4 36</inkml:trace>
          <inkml:trace contextRef="#ctx0" brushRef="#br2" timeOffset="405253.5937">5197 13295 38,'-8'-27'105,"8"27"9,0 0-2,-11-24-58,11 24-10,0 0-7,0 0-11,21 27-6,-2-3-5,-3 6-7,11 11-2,7 5-4,5 8-1,3 4-6,1-2-2,3 4-8,-2-10-4,1 4-11,-11-23-13,3 9-26,-16-21-49,-21-19 4,27 22-1,-27-22 69</inkml:trace>
          <inkml:trace contextRef="#ctx0" brushRef="#br2" timeOffset="405503.6081">5280 13881 51,'-12'-25'106,"14"5"6,8-7 0,5-5-68,3-19-10,16 5-6,-1-12-14,2 2-12,5 2-20,-7-7-49,0 16-47,0 7-1,-12 9-4</inkml:trace>
          <inkml:trace contextRef="#ctx0" brushRef="#br2" timeOffset="397905.9544">3304 14185 34,'44'8'96,"-21"-16"3,12-3-5,-2-12-61,5-12-17,5-8-1,3-16-6,0-7-3,1-11-1,-3-4-3,-4-4 2,-3 4-2,-6 2 0,-6 8-3,-6 15 1,-11 8-2,-6 15 0,-12 12 1,-9 13 1,-8 10 2,-12 10 4,-1 18 4,-12-1 3,9 18 3,-14 5 0,16 11 3,-1 5-1,15 11-1,11 0-5,16 2-1,12-6-6,19-2 0,15-13-9,12-16-12,17-9-27,-4-21-72,8-14-1,-5-10-4,-5-11 0</inkml:trace>
        </inkml:traceGroup>
      </inkml:traceGroup>
    </inkml:traceGroup>
  </inkml:traceGroup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46:03.21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E1689FF-F891-49F3-B572-2573BEEE29C8}" emma:medium="tactile" emma:mode="ink">
          <msink:context xmlns:msink="http://schemas.microsoft.com/ink/2010/main" type="inkDrawing" rotatedBoundingBox="2100,8776 15528,7873 15549,8174 2121,9076" shapeName="Other"/>
        </emma:interpretation>
      </emma:emma>
    </inkml:annotationXML>
    <inkml:trace contextRef="#ctx0" brushRef="#br0">0 766 72,'0'0'93,"0"0"-6,0 0 3,0 0-76,25 12 1,8-16-3,13 0 3,10-3 2,13 3 2,12-6 7,19 4 0,12-7 1,23 7-4,19-9-4,31 3-1,20-7-2,30 5-4,31-9-5,35 0-2,36-8-2,33-2-1,29-9-2,24-2 1,30-5-2,27-3 3,31-2 0,25-5 3,23 5 2,21 9 2,16 3 1,26 11-4,11 6-1,11 6-12,65 11-10,-80-2-19,65 16-32,-89-8-67,-19-2 1,-31-3-1,-42-7 4</inkml:trace>
  </inkml:traceGroup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46:03.21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B0C0B92-21E7-4CAF-A028-197FE1CD6347}" emma:medium="tactile" emma:mode="ink">
          <msink:context xmlns:msink="http://schemas.microsoft.com/ink/2010/main" type="inkDrawing" rotatedBoundingBox="2100,8776 15528,7873 15549,8174 2121,9076" shapeName="Other"/>
        </emma:interpretation>
      </emma:emma>
    </inkml:annotationXML>
    <inkml:trace contextRef="#ctx0" brushRef="#br0">0 766 72,'0'0'93,"0"0"-6,0 0 3,0 0-76,25 12 1,8-16-3,13 0 3,10-3 2,13 3 2,12-6 7,19 4 0,12-7 1,23 7-4,19-9-4,31 3-1,20-7-2,30 5-4,31-9-5,35 0-2,36-8-2,33-2-1,29-9-2,24-2 1,30-5-2,27-3 3,31-2 0,25-5 3,23 5 2,21 9 2,16 3 1,26 11-4,11 6-1,11 6-12,65 11-10,-80-2-19,65 16-32,-89-8-67,-19-2 1,-31-3-1,-42-7 4</inkml:trace>
  </inkml:traceGroup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40:18.846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7" units="cm"/>
      <inkml:brushProperty name="height" value="0.07" units="cm"/>
      <inkml:brushProperty name="fitToCurve" value="1"/>
    </inkml:brush>
    <inkml:brush xml:id="br2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19T23:40:36.722"/>
    </inkml:context>
  </inkml:definitions>
  <inkml:traceGroup>
    <inkml:annotationXML>
      <emma:emma xmlns:emma="http://www.w3.org/2003/04/emma" version="1.0">
        <emma:interpretation id="{59C81EF6-EC6F-451A-AFD2-8EA3E74DEC32}" emma:medium="tactile" emma:mode="ink">
          <msink:context xmlns:msink="http://schemas.microsoft.com/ink/2010/main" type="writingRegion" rotatedBoundingBox="1223,715 22661,111 23001,12155 1563,12759"/>
        </emma:interpretation>
      </emma:emma>
    </inkml:annotationXML>
    <inkml:traceGroup>
      <inkml:annotationXML>
        <emma:emma xmlns:emma="http://www.w3.org/2003/04/emma" version="1.0">
          <emma:interpretation id="{D6023AF6-06AC-48FB-A572-A16C87912DC9}" emma:medium="tactile" emma:mode="ink">
            <msink:context xmlns:msink="http://schemas.microsoft.com/ink/2010/main" type="paragraph" rotatedBoundingBox="1234,712 7486,622 7502,1750 1250,184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7AC49F-05B8-40FC-A57A-F3240252F769}" emma:medium="tactile" emma:mode="ink">
              <msink:context xmlns:msink="http://schemas.microsoft.com/ink/2010/main" type="line" rotatedBoundingBox="1234,712 7486,622 7502,1750 1250,1840"/>
            </emma:interpretation>
          </emma:emma>
        </inkml:annotationXML>
        <inkml:traceGroup>
          <inkml:annotationXML>
            <emma:emma xmlns:emma="http://www.w3.org/2003/04/emma" version="1.0">
              <emma:interpretation id="{7A457EF9-22B4-41F4-B37B-CC407954DEFA}" emma:medium="tactile" emma:mode="ink">
                <msink:context xmlns:msink="http://schemas.microsoft.com/ink/2010/main" type="inkWord" rotatedBoundingBox="1234,712 7486,622 7502,1750 1250,1840"/>
              </emma:interpretation>
              <emma:one-of disjunction-type="recognition" id="oneOf0">
                <emma:interpretation id="interp0" emma:lang="en-US" emma:confidence="1">
                  <emma:literal>Example:</emma:literal>
                </emma:interpretation>
                <emma:interpretation id="interp1" emma:lang="en-US" emma:confidence="1">
                  <emma:literal>Exam pee:</emma:literal>
                </emma:interpretation>
                <emma:interpretation id="interp2" emma:lang="en-US" emma:confidence="0">
                  <emma:literal>Example [</emma:literal>
                </emma:interpretation>
                <emma:interpretation id="interp3" emma:lang="en-US" emma:confidence="0">
                  <emma:literal>Ex ample:</emma:literal>
                </emma:interpretation>
                <emma:interpretation id="interp4" emma:lang="en-US" emma:confidence="0">
                  <emma:literal>Example !</emma:literal>
                </emma:interpretation>
              </emma:one-of>
            </emma:emma>
          </inkml:annotationXML>
          <inkml:trace contextRef="#ctx0" brushRef="#br0">-901 2286 130,'8'-27'116,"-8"27"-1,0 0-2,-14 20-81,5 24-2,-13 10-14,-3 27 1,-7 6-3,1 15-8,-2 0 2,6 6-3,6-8 1,13-7-5,10-16 6,15-17-7,14-16 0,14-19 0,14-15-3,3-18-8,9-4-9,-7-20-22,17 5-62,-19-6-16,-10 4-2,-12 2 1</inkml:trace>
          <inkml:trace contextRef="#ctx0" brushRef="#br0" timeOffset="234.3942">-982 2865 140,'0'0'112,"31"-2"3,-4 0-4,4-8-86,13 6-16,2-5-18,3-11-36,1-1-62,0-2-3,-8-2-4,-5 0-3</inkml:trace>
          <inkml:trace contextRef="#ctx0" brushRef="#br0" timeOffset="484.3945">-961 2442 160,'-25'-15'125,"25"15"-4,12-19 0,7 7-89,16 8-7,5-7-9,10 3-11,8 4-17,-2-9-27,12 11-79,-9-2-4,-3 6 0,-6 2-6</inkml:trace>
          <inkml:trace contextRef="#ctx0" brushRef="#br0" timeOffset="781.2984">-290 2805 150,'0'0'122,"10"35"-3,5-14 0,10 12-88,4-8-10,12 7-13,11 1-18,-2-6-19,17 10-40,-11-10-46,-4 2-5,-11-6 0,-10-2 14</inkml:trace>
          <inkml:trace contextRef="#ctx0" brushRef="#br0" timeOffset="968.8046">-149 3206 184,'0'0'127,"-12"-44"1,24 17 1,9-12-93,14 8-10,0-9-12,7 3-9,4 2-11,-5-11-24,9 13-80,-10-7-17,-5 7-3,-8-2-1</inkml:trace>
          <inkml:trace contextRef="#ctx0" brushRef="#br0" timeOffset="1734.463">805 2948 1,'6'-35'47,"2"12"32,-6-12 1,-4 6-51,4 2 4,-12 6-3,10 21 5,-33-27-7,14 33 4,-16 1 3,1 15-7,-9-3 2,3 16-7,-3-1 1,5 11-10,5-3 3,10-1-9,9-1-2,14-7 0,10-6-3,13-10-2,10-13-1,11-12-1,8-13-2,4-12-3,2-7-2,-4-6-2,-6 3-6,-7-7 6,-7 15-4,-12-3 6,-9 17-3,-13 21 13,0 0 2,0 0 4,-29 13 7,16 16-4,1-2 4,6 13-4,4-7 3,10 2-7,11-4-6,12-8-9,14 0-21,1-17-66,17-6-25,1-10 2,4-11-5</inkml:trace>
          <inkml:trace contextRef="#ctx0" brushRef="#br0" timeOffset="2640.7615">1480 3032 55,'0'0'102,"12"-32"2,-3 10-1,3-12-63,9 14-7,-6-10-7,7 8-5,-3-3-9,6 8 1,-25 17 2,37-17-3,-37 17 1,27 17-6,-16 6 1,-1 6-1,-1 6 3,1 1-5,0-1-4,3-6 2,1-10-2,7-11 2,-2-12 1,6-13 0,2-10-1,2-6 0,0-4-6,0-5 5,-2 7-4,0 1 4,-4 16-4,0 9 4,-23 9 1,25 21 1,-17 4 5,-2 13-5,0 1 4,3 3-5,-1-5 3,2-6-4,7-10 1,2-13 1,4-12-2,4-13 1,0-10-1,2-8 2,0-6-6,-2-5 5,0 0-7,-2 5 4,-2 7-3,-5 9 4,-18 25-3,27-18 3,-27 18 6,17 29-5,-9 2 4,1 6-5,5 9 2,1-2-13,14 6-16,-13-21-56,20 2-45,-3-15 0,2-7-5,-4-20 3</inkml:trace>
          <inkml:trace contextRef="#ctx0" brushRef="#br0" timeOffset="3187.6609">2930 2755 184,'0'27'123,"2"0"2,9 17-4,-5-3-82,17 20-17,0-1-5,6 2-12,2-1-4,0-3 0,-2-11-4,-4-7 3,-6-13-2,-19-27 3,14 19-3,-14-19 0,-29-27 0,2-4-1,-6-9 4,-4-10-3,-3-4 4,3-6-1,3-2-2,10-3 5,9 3-2,11 4 3,10 4-3,13 8 3,10 4-9,12 7 5,9 6 0,6 12 1,7 7-2,-1 10 1,0 8-3,-6 9 3,-8 12-1,-12 8 0,-16 5 6,-13 6-5,-16-3 3,-12 1-5,-10-2 4,-10-11-13,-3-4-3,-12-19-21,12 7-25,-12-21-62,17 0-3,3-13 1,14 1-3</inkml:trace>
          <inkml:trace contextRef="#ctx0" brushRef="#br0" timeOffset="3734.5602">3286 2855 154,'39'12'117,"7"-1"0,1 5-20,-7-20-54,14 2-11,-4-19-21,6-8-2,-2-12-9,0-7 1,-6-8-6,-3-6 2,-1 1-5,-11-1 5,-4 8 1,-10 6 0,-6 13-1,-13 10 2,0 25 4,-21-10 6,-4 22 1,0 17 2,-10 6 1,1 19 2,-5 7 1,8 13-3,0 1 3,12 6-6,13-6 0,14-6-5,17-15 3,16-15-6,13-20 2,13-19-3,12-17-3,0-16-5,0-13-4,-9-14 2,-5 2-6,-11-7 5,-10 7-3,-15-2 5,-13 12-2,-10 5 11,-12 14 4,-12 14 2,-16 13 4,-1 16 1,-11 9 1,3 21 1,-7 4 6,10 14-8,5-2 3,18 3-5,11-7 1,16-4-6,20-11 2,11-14-11,17-6-12,0-23-30,21 0-93,-10-15-1,6-1-2,-13-16-4</inkml:trace>
          <inkml:trace contextRef="#ctx0" brushRef="#br0" timeOffset="4109.5752">5093 2680 175,'0'0'124,"0"0"-3,19-10 2,-23-15-89,4 25-10,2-41-5,-2 22-6,-9 0-1,9 19-4,-18-12 3,18 12-4,-23 12-1,23-12 1,-21 38-6,15-18-2,6 3-14,0-23-36,10 25-78,-10-25-5,25 21 3,-25-21-9</inkml:trace>
          <inkml:trace contextRef="#ctx0" brushRef="#br0" timeOffset="4359.5906">5137 2963 257,'0'0'133,"0"0"-5,0 0 3,0 0-115,0 0-6,-15-21-3,15 21-1,0 0 0,-23-21-1,23 21 0,-23 13-3,23-13-7,-12 31-19,12-31-69,-6 23-43,6-23 2,21 6-8</inkml:trace>
        </inkml:traceGroup>
      </inkml:traceGroup>
    </inkml:traceGroup>
    <inkml:traceGroup>
      <inkml:annotationXML>
        <emma:emma xmlns:emma="http://www.w3.org/2003/04/emma" version="1.0">
          <emma:interpretation id="{BC2EA541-1028-4D01-AE4E-42173DF0AF6D}" emma:medium="tactile" emma:mode="ink">
            <msink:context xmlns:msink="http://schemas.microsoft.com/ink/2010/main" type="paragraph" rotatedBoundingBox="3503,2469 15253,1581 15374,3190 3625,40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9B6F638-9897-44AF-BA15-49359EDABC83}" emma:medium="tactile" emma:mode="ink">
              <msink:context xmlns:msink="http://schemas.microsoft.com/ink/2010/main" type="inkBullet" rotatedBoundingBox="3510,2566 4615,2483 4716,3816 3611,3900"/>
            </emma:interpretation>
            <emma:one-of disjunction-type="recognition" id="oneOf1">
              <emma:interpretation id="interp5" emma:lang="en-US" emma:confidence="1">
                <emma:literal>f:</emma:literal>
              </emma:interpretation>
              <emma:interpretation id="interp6" emma:lang="en-US" emma:confidence="0">
                <emma:literal>G:</emma:literal>
              </emma:interpretation>
              <emma:interpretation id="interp7" emma:lang="en-US" emma:confidence="0">
                <emma:literal>fm:</emma:literal>
              </emma:interpretation>
              <emma:interpretation id="interp8" emma:lang="en-US" emma:confidence="0">
                <emma:literal>GO:</emma:literal>
              </emma:interpretation>
              <emma:interpretation id="interp9" emma:lang="en-US" emma:confidence="0">
                <emma:literal>Go:</emma:literal>
              </emma:interpretation>
            </emma:one-of>
          </emma:emma>
        </inkml:annotationXML>
        <inkml:trace contextRef="#ctx0" brushRef="#br0" timeOffset="5797.1569">1339 4717 55,'25'-29'93,"-7"-19"2,11-13-22,-2-1-42,-6-11-7,4 7-6,-10-5-2,-1 15-4,-10 2 3,-4 15 1,-12 3 5,12 36-3,-42-29 4,15 38-3,-12 5 3,6 24 0,-13 11-6,9 30-1,-1 21-6,11 16 0,10 15-1,17 9-2,15 1-4,12-6 0,13-13-1,5-22-2,7-21 1,-2-25-3,-4-27-3,-13-23-7,-10-18 0,-17-22-3,-6-5 2,-14-15 1,-9 0-2,-13-5 5,-1 3 2,-3 6 12,1 7 1,10 7 7,0 7 0,12 12 2,17 19 0,-2-20 2,2 20-5,44 6-2,-11 0-3,6 2-2,7 3-5,0-9-8,4 4-16,-11-16-36,3 1-61,-7-7-4,-6-1 0,-6-6-2</inkml:trace>
        <inkml:trace contextRef="#ctx0" brushRef="#br0" timeOffset="6812.8397">2220 4440 66,'0'0'109,"18"-14"3,-18 14-2,0 0-61,0 0-8,9-31-7,-9 31-6,8-23-6,-8 23-5,2-25-2,-2 25-2,0 0-1,0 0-3,-27-13-1,27 13-1,-25 15 0,25-15-3,-23 27-3,23-27 1,-14 27-4,14-27-2,-2 25-10,2-25-20,20 16-54,-20-16-40,25 9-1,-25-9-1</inkml:trace>
        <inkml:trace contextRef="#ctx0" brushRef="#br0" timeOffset="7140.9786">2313 4810 102,'0'0'108,"0"0"3,0 0-2,0 0-71,0 0-8,0 0-7,-6-31-5,6 31-3,-10-31-1,10 31-4,-19-19 0,19 19-3,-31 0 0,12 10-1,0 3-1,19-13 0,-31 33-1,23-12-1,8-21-2,2 29-9,19-14-22,-21-15-57,45-5-38,-11-7-1,1-7-2</inkml:trace>
      </inkml:traceGroup>
      <inkml:traceGroup>
        <inkml:annotationXML>
          <emma:emma xmlns:emma="http://www.w3.org/2003/04/emma" version="1.0">
            <emma:interpretation id="{453A5FBC-C345-47AD-A70E-832DEE2DE245}" emma:medium="tactile" emma:mode="ink">
              <msink:context xmlns:msink="http://schemas.microsoft.com/ink/2010/main" type="line" rotatedBoundingBox="5611,2310 15253,1581 15374,3190 5733,3919"/>
            </emma:interpretation>
          </emma:emma>
        </inkml:annotationXML>
        <inkml:traceGroup>
          <inkml:annotationXML>
            <emma:emma xmlns:emma="http://www.w3.org/2003/04/emma" version="1.0">
              <emma:interpretation id="{05BCDBB5-7A97-41A4-81E5-01EE3B34D557}" emma:medium="tactile" emma:mode="ink">
                <msink:context xmlns:msink="http://schemas.microsoft.com/ink/2010/main" type="inkWord" rotatedBoundingBox="5611,2310 7933,2134 8017,3242 5695,3418"/>
              </emma:interpretation>
              <emma:one-of disjunction-type="recognition" id="oneOf2">
                <emma:interpretation id="interp10" emma:lang="en-US" emma:confidence="0">
                  <emma:literal>zits</emma:literal>
                </emma:interpretation>
                <emma:interpretation id="interp11" emma:lang="en-US" emma:confidence="0">
                  <emma:literal>zed</emma:literal>
                </emma:interpretation>
                <emma:interpretation id="interp12" emma:lang="en-US" emma:confidence="0">
                  <emma:literal>Zits</emma:literal>
                </emma:interpretation>
                <emma:interpretation id="interp13" emma:lang="en-US" emma:confidence="0">
                  <emma:literal>Zed</emma:literal>
                </emma:interpretation>
                <emma:interpretation id="interp14" emma:lang="en-US" emma:confidence="0">
                  <emma:literal>Z'+s</emma:literal>
                </emma:interpretation>
              </emma:one-of>
            </emma:emma>
          </inkml:annotationXML>
          <inkml:trace contextRef="#ctx0" brushRef="#br0" timeOffset="8047.2713">3279 4235 59,'23'-9'102,"-2"5"4,4-2-4,2-9-59,12 13-5,-1-8-10,5 8-8,1-2-6,0 6-4,-5 2-2,-8 6 0,-8 7-4,-10 6 0,-11 8-2,-9 6 3,-15 3-4,-8 5 3,-7 3-2,-2 4 3,-5-4 1,9 2 2,1-4 1,9-3-1,9-5 0,14-1-1,10-10-1,13-2-2,10-6-2,9-9-1,9-4-7,3-10-6,9 2-12,-14-17-27,9 3-69,-16-3-3,-7 0-1,-12-1-2</inkml:trace>
          <inkml:trace contextRef="#ctx0" brushRef="#br0" timeOffset="8281.6685">3423 4507 181,'-25'0'125,"25"0"-1,0 0 0,0 0-85,27-6-13,-2 1-12,10 3-13,4-2-11,-1-10-23,18 9-56,-8-11-36,2-1-2,-7-6 0</inkml:trace>
          <inkml:trace contextRef="#ctx0" brushRef="#br0" timeOffset="8687.9301">4015 3829 133,'0'0'113,"37"-12"6,-14 4-1,6 8-75,0-13-9,13 11-11,-9-4-7,4 6-6,-10-2-1,0 6-4,-27-4-2,30 17-2,-30-17 1,-13 31 0,-6-11-2,-4 5 1,-4 2 3,-2 0-3,2 0 6,5 0-5,1-4 4,12 2-3,9-4 5,0-21-7,30 27-4,-6-19-7,14 5-18,-7-15-36,11 6-65,-1-4 2,1 4-4,-5-4 2</inkml:trace>
          <inkml:trace contextRef="#ctx0" brushRef="#br0" timeOffset="8910.6903">4478 4459 127,'21'4'116,"-21"-4"-5,41 0-7,-16 2-82,9 0-47,-3-6-56,6 2-29,3-2-1,-5-2-5</inkml:trace>
          <inkml:trace contextRef="#ctx0" brushRef="#br0" timeOffset="9156.6978">4713 4239 170,'-8'37'124,"-3"3"-1,5 9-2,-9 5-85,15 9-15,2 3-23,1-12-33,11-2-83,3-10-6,6-11-1,-1-19-3</inkml:trace>
          <inkml:trace contextRef="#ctx0" brushRef="#br0" timeOffset="9734.8562">5438 4077 21,'12'-32'95,"-3"1"10,-5 6-23,-4 25-16,2-20-5,-2 20-10,-6 18-4,4 11-12,-9-2-2,7 17-15,-4 0-4,8 12-8,0-2-3,6 4 0,7 6-7,5-5 0,3 1-4,0-12 0,4-1-2,-7-9-1,1-3-2,-11-8 0,-1-4 3,-14-4 3,7-19 5,-35 29 3,8-21 5,-2 0 4,-6-3 3,4 3 2,-1-4 0,7 0 1,3-2-4,22-2 0,-23 9-5,23-9 1,0 0-3,25 6 1,-2-8-2,6 2-2,4-4 1,4 4-4,3 0 0,-3-3-8,1 8-12,-18-16-42,3 15-67,-23-4-7,27-4 2,-27 4-2</inkml:trace>
        </inkml:traceGroup>
        <inkml:traceGroup>
          <inkml:annotationXML>
            <emma:emma xmlns:emma="http://www.w3.org/2003/04/emma" version="1.0">
              <emma:interpretation id="{5BF191CB-9E74-42D6-BA94-D0ABE2385331}" emma:medium="tactile" emma:mode="ink">
                <msink:context xmlns:msink="http://schemas.microsoft.com/ink/2010/main" type="inkWord" rotatedBoundingBox="9989,2140 15265,1741 15374,3190 10098,3589"/>
              </emma:interpretation>
              <emma:one-of disjunction-type="recognition" id="oneOf3">
                <emma:interpretation id="interp15" emma:lang="en-US" emma:confidence="0">
                  <emma:literal>gets</emma:literal>
                </emma:interpretation>
                <emma:interpretation id="interp16" emma:lang="en-US" emma:confidence="0">
                  <emma:literal>g: l z y</emma:literal>
                </emma:interpretation>
                <emma:interpretation id="interp17" emma:lang="en-US" emma:confidence="0">
                  <emma:literal>g: l Z+1</emma:literal>
                </emma:interpretation>
                <emma:interpretation id="interp18" emma:lang="en-US" emma:confidence="0">
                  <emma:literal>g: its</emma:literal>
                </emma:interpretation>
                <emma:interpretation id="interp19" emma:lang="en-US" emma:confidence="0">
                  <emma:literal>g: l z ☺</emma:literal>
                </emma:interpretation>
              </emma:one-of>
            </emma:emma>
          </inkml:annotationXML>
          <inkml:trace contextRef="#ctx0" brushRef="#br0" timeOffset="13047.8847">9801 4210 60,'-21'4'111,"21"-4"3,6-33 3,7-4-63,7 2-20,1-13-9,8 0-9,3-8-13,1-2-20,8 8-27,-12 2-72,5 4 4,-3 5-5,-6 4 4</inkml:trace>
          <inkml:trace contextRef="#ctx0" brushRef="#br0" timeOffset="12782.245">9778 3762 30,'0'0'108,"0"0"2,0 0 3,0 0-57,0 0-5,0 0-8,0 0-6,-10 18-9,10-18-8,16 29-5,-1-6-4,3 4-4,7 6-4,4 7-3,7-1 0,9 3-5,-1-9-10,8 2-14,-15-14-22,11 2-42,-17-12-29,-2-9 1,-29-2-5</inkml:trace>
          <inkml:trace contextRef="#ctx0" brushRef="#br0" timeOffset="13704.1756">10634 3541 118,'19'2'110,"1"-6"-3,10-2 0,5 10-77,-6-12-8,12 8-15,-3-2-1,1 4-5,1 4-1,-5 4-1,-4 5 0,-8 4 0,-6 6-1,-7 0 3,-12 4-4,-6 4 3,-13 2-1,-6 5 5,-8-1-1,-1 5 7,-7 2 1,5 5 3,1-5 4,8 2-2,6-7 4,11-1-7,7-9 4,14-2-7,-9-29 0,43 27-5,-9-23-4,7-8-7,7 0-8,-2-13-12,8 9-35,-13-8-62,1-3-8,-9-6 7,-8 6-6</inkml:trace>
          <inkml:trace contextRef="#ctx0" brushRef="#br0" timeOffset="13938.566">10746 3865 184,'0'0'128,"0"0"-5,40 0 0,-18 5-95,14 7-8,3-4-16,1-3-11,8 3-27,-13-12-81,2-7-8,1-1-5,-9-7 1</inkml:trace>
          <inkml:trace contextRef="#ctx0" brushRef="#br0" timeOffset="14547.9595">11621 3840 45,'-19'17'117,"19"-17"2,0 0-1,0 0-46,0 0-31,31 4-8,0-6-14,7-2-12,3 0-13,9 4-18,-6-13-30,8 9-64,-4-6-4,-7-1 2,-3-3-3</inkml:trace>
          <inkml:trace contextRef="#ctx0" brushRef="#br0" timeOffset="14813.5998">11858 3529 86,'-2'35'116,"-5"7"1,3 8-2,-2 12-67,0-2-17,12 9-13,0-1-25,3-10-47,3-6-59,9-6-2,0-17 0,10-8-4</inkml:trace>
          <inkml:trace contextRef="#ctx0" brushRef="#br0" timeOffset="11000.908">7864 3982 37,'23'-15'99,"-23"15"6,13-31-6,-13 31-53,14-48-12,-3 25-10,-11-8-11,2 6-5,-4 2-3,-7 5-3,9 18-1,-29-15 0,4 24 1,-4 7-1,-4 13 2,0 4 0,-1 11 0,3 6 2,6-2 0,11 0-2,8-7-2,10-6 1,12-10-2,9-10 0,9-15-4,5-10 1,0-11-2,1-8 2,-5 0 0,-4-3 0,-6 5 1,-8 0 2,-7 9 6,-10 18-1,0 0 4,0 0 2,0 0 1,0 0 1,-16 18-3,16 9 1,2 2-1,12 11-5,5 6 2,10 10-5,7 8-1,5 11 1,5 4 2,-1 6-4,-3 9 2,-9-3 3,-8 0-1,-12-1 2,-13-13 0,-11-9 0,-14-16-1,-4-12 2,-10-18-2,-1-11 1,-3-19-2,1-13 1,3-17 0,7-7 0,5-13 0,11-5-2,5-1 1,11-1-6,11 7-3,3-4-18,20 18-39,-5-6-67,6 11-1,-2-3-1,3 5-3</inkml:trace>
          <inkml:trace contextRef="#ctx0" brushRef="#br0" timeOffset="11469.6849">8662 4379 236,'0'0'137,"-19"-9"3,19 9-5,-6-20-100,6 20-14,0 0-12,23-11-9,-23 11-13,21 4-34,-21-4-88,23 17-2,-23-17-5,18 12 1</inkml:trace>
          <inkml:trace contextRef="#ctx0" brushRef="#br0" timeOffset="11250.9228">8652 4036 179,'0'0'134,"8"-21"-5,-8 21-2,0-29-77,0 29-33,0 0-15,4-23-30,-4 23-67,0 0-32,7 19-2,-7-19-3</inkml:trace>
          <inkml:trace contextRef="#ctx0" brushRef="#br0" timeOffset="15454.2514">12695 3635 21,'12'-38'99,"3"3"-1,-7-6 5,-1-5-59,3 8-8,-10-3-3,6 14-3,-12-6-4,6 33-3,-8-32-1,8 32-2,0 0-1,0 0-3,-25 36-2,21-1-3,-1 7-3,5 16 0,2 6-3,5 7 2,1 4-6,5 4 2,1 0 1,5-7-4,-1-7 2,3-11-4,-4-9 3,-1-9-4,-3-9 5,-13-27-5,17 18 0,-17-18-1,0 0 0,0 0-2,-32-8 0,7 4-3,-4 2 3,-6 2-2,0 4 3,-3-2 1,5 4 4,2-1 3,6-1 4,6-2 3,19-2 1,0 0 1,0 0 0,0 0-2,31-2-1,1 2 0,3 0-4,6 2-1,1 0 0,0 2-2,-1 0-2,-3-2 1,-5 2-3,-6-2-3,-6 3-4,-21-5-10,22 8-27,-22-8-39,0 0-50,-18-8 4,18 8-5</inkml:trace>
        </inkml:traceGroup>
      </inkml:traceGroup>
    </inkml:traceGroup>
    <inkml:traceGroup>
      <inkml:annotationXML>
        <emma:emma xmlns:emma="http://www.w3.org/2003/04/emma" version="1.0">
          <emma:interpretation id="{0A101217-D785-4B57-A82E-A940989F1477}" emma:medium="tactile" emma:mode="ink">
            <msink:context xmlns:msink="http://schemas.microsoft.com/ink/2010/main" type="paragraph" rotatedBoundingBox="5026,4102 7348,4219 7282,5531 4960,541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CC86BAA-9DD9-4AE6-87E2-F87FE775D9C3}" emma:medium="tactile" emma:mode="ink">
              <msink:context xmlns:msink="http://schemas.microsoft.com/ink/2010/main" type="line" rotatedBoundingBox="5026,4102 7348,4219 7282,5531 4960,5413"/>
            </emma:interpretation>
          </emma:emma>
        </inkml:annotationXML>
        <inkml:traceGroup>
          <inkml:annotationXML>
            <emma:emma xmlns:emma="http://www.w3.org/2003/04/emma" version="1.0">
              <emma:interpretation id="{6191C5EE-21EF-4CC4-A3C2-CC6D44AE376A}" emma:medium="tactile" emma:mode="ink">
                <msink:context xmlns:msink="http://schemas.microsoft.com/ink/2010/main" type="inkWord" rotatedBoundingBox="5026,4102 7348,4219 7282,5531 4960,5413"/>
              </emma:interpretation>
              <emma:one-of disjunction-type="recognition" id="oneOf4">
                <emma:interpretation id="interp20" emma:lang="en-US" emma:confidence="0">
                  <emma:literal>9=0</emma:literal>
                </emma:interpretation>
                <emma:interpretation id="interp21" emma:lang="en-US" emma:confidence="0">
                  <emma:literal>=a</emma:literal>
                </emma:interpretation>
                <emma:interpretation id="interp22" emma:lang="en-US" emma:confidence="0">
                  <emma:literal>1=0</emma:literal>
                </emma:interpretation>
                <emma:interpretation id="interp23" emma:lang="en-US" emma:confidence="0">
                  <emma:literal>1=9</emma:literal>
                </emma:interpretation>
                <emma:interpretation id="interp24" emma:lang="en-US" emma:confidence="0">
                  <emma:literal>1=00</emma:literal>
                </emma:interpretation>
              </emma:one-of>
            </emma:emma>
          </inkml:annotationXML>
          <inkml:trace contextRef="#ctx0" brushRef="#br0" timeOffset="21782.6954">4848 6416 80,'0'0'106,"27"-15"1,-27 15 1,35-37-63,-24 1-13,10 5-6,-13-12-10,4 5-1,-7-3-9,-8 1 0,-9 5-5,-7 6 1,-12 6 2,-8 6-3,-15 5 1,-2 12 2,-11 6 1,3 15 2,-3 10 6,7 15-5,8 6 3,17 8 0,14-2 1,19 2-4,18-10 1,16-8-4,13-19-3,13-13-2,11-14-3,-2-17-12,5 0-29,-20-14-80,-4-9-3,-13 5-1,-14-3-3</inkml:trace>
          <inkml:trace contextRef="#ctx0" brushRef="#br1" timeOffset="132056.5106">3820 6218 115,'0'0'65,"-23"4"-5,23-4-4,0 0-15,0 0 1,-19-8-6,19 8-3,0 0-6,0 0 3,0 0-9,0 0 2,0 0-6,0 0-5,0 0-9,0 0 1,31 13-8,-8-18-14,10 8-17,-6-10-62,9 3-20,3 2-6,-6-8 3</inkml:trace>
          <inkml:trace contextRef="#ctx0" brushRef="#br1" timeOffset="132619.0463">3793 6486 89,'0'0'88,"18"-14"3,-18 14-41,27-13-27,-2 9-8,2 0-16,4-2-20,3-7-63,5 15-4,-10-12-2,11 12 19</inkml:trace>
          <inkml:trace contextRef="#ctx0" brushRef="#br0" timeOffset="20126.3586">2756 6158 1,'0'0'71,"0"0"28,0 0-2,21 4-55,-17-22-5,8-5-7,-3-17-6,7-6-7,-3-10-4,1 0-4,-1-4-1,-3 2-3,-4 6-3,-4 8 0,-6 15-2,4 29 3,-31-19-1,8 30 3,-6 12-1,-2 14 1,0 9 1,2 8-1,4 2 0,8 2-1,9-6-3,10-10-2,8-15-1,9-15-2,8-16-1,2-17-1,4-12 0,-1-11 0,-3-3 2,-4-1 0,-3 2 2,-5 4 3,-7 9 2,-1 12 4,-9 21 3,0 0 1,0 0 4,-11 36 1,-1 12 1,1 14 0,-3 17 4,6 16-7,-1 9 0,7 13-4,6 1-3,7-2-7,5-3-1,3-12-5,8-13-10,-4-20-2,6-12-5,-12-29-10,8-10-12,-25-17-24,6-23-44,-10-2-2,-13-10 6,0 0 38</inkml:trace>
          <inkml:trace contextRef="#ctx0" brushRef="#br0" timeOffset="20282.6374">2721 6578 67,'-21'-15'115,"21"15"2,-21-21 2,21 21-47,0 0-28,23 0-10,-2-2-13,10 4-7,4-2-17,3-8-21,13 4-74,-5-6-20,-2-5-5,-1-2 2</inkml:trace>
        </inkml:traceGroup>
      </inkml:traceGroup>
    </inkml:traceGroup>
    <inkml:traceGroup>
      <inkml:annotationXML>
        <emma:emma xmlns:emma="http://www.w3.org/2003/04/emma" version="1.0">
          <emma:interpretation id="{E35F7BAF-F24C-4656-B2EC-FF1E6DAB4CFE}" emma:medium="tactile" emma:mode="ink">
            <msink:context xmlns:msink="http://schemas.microsoft.com/ink/2010/main" type="paragraph" rotatedBoundingBox="5232,5738 9389,5534 9438,6535 5281,673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2ADC6EC-4D43-4BF8-897D-6D92BE769224}" emma:medium="tactile" emma:mode="ink">
              <msink:context xmlns:msink="http://schemas.microsoft.com/ink/2010/main" type="line" rotatedBoundingBox="5232,5738 9389,5534 9438,6535 5281,6739"/>
            </emma:interpretation>
          </emma:emma>
        </inkml:annotationXML>
        <inkml:traceGroup>
          <inkml:annotationXML>
            <emma:emma xmlns:emma="http://www.w3.org/2003/04/emma" version="1.0">
              <emma:interpretation id="{A5CFB240-044F-4220-99DF-D890C8AA6F71}" emma:medium="tactile" emma:mode="ink">
                <msink:context xmlns:msink="http://schemas.microsoft.com/ink/2010/main" type="inkWord" rotatedBoundingBox="5232,5738 9389,5534 9438,6535 5281,6739"/>
              </emma:interpretation>
              <emma:one-of disjunction-type="recognition" id="oneOf5">
                <emma:interpretation id="interp25" emma:lang="en-US" emma:confidence="0">
                  <emma:literal>razes</emma:literal>
                </emma:interpretation>
                <emma:interpretation id="interp26" emma:lang="en-US" emma:confidence="0">
                  <emma:literal>n = 2+2</emma:literal>
                </emma:interpretation>
                <emma:interpretation id="interp27" emma:lang="en-US" emma:confidence="0">
                  <emma:literal>2+2 n =</emma:literal>
                </emma:interpretation>
                <emma:interpretation id="interp28" emma:lang="en-US" emma:confidence="0">
                  <emma:literal>nazi =</emma:literal>
                </emma:interpretation>
                <emma:interpretation id="interp29" emma:lang="en-US" emma:confidence="0">
                  <emma:literal>n = 2+3</emma:literal>
                </emma:interpretation>
              </emma:one-of>
            </emma:emma>
          </inkml:annotationXML>
          <inkml:trace contextRef="#ctx0" brushRef="#br0" timeOffset="30487.0598">4867 7577 83,'23'-25'99,"-23"25"-2,20-25-27,-1 19-28,-19 6-1,46-21-13,-25 11-2,10 8-7,-4 2-2,6 2-4,-6 0 0,4 4-2,-6 5-2,-2 1 0,-4 3-2,-5 5 2,-7 1-5,-7 6 3,-9 2-4,-3 2 1,-11-2-1,-6 9-1,-4-1-1,-3 1 1,-1 1 1,4 3 0,3-1 1,8-1 1,11-3-1,13 1 0,11-7-2,14-6 2,6-5-6,7-9-6,7-3-20,-7-16-33,8-5-60,-5-3 0,-10-7-4,-6-2-1</inkml:trace>
          <inkml:trace contextRef="#ctx0" brushRef="#br0" timeOffset="30721.4414">5002 7760 124,'0'0'119,"0"0"0,0 0 1,0 0-70,0 0-16,27 25-13,-2-19-10,8 2-11,4 3-17,-1-15-35,3 0-65,5-5-1,-9-9-4,-2-5 2</inkml:trace>
          <inkml:trace contextRef="#ctx0" brushRef="#br0" timeOffset="31174.5885">5515 7211 82,'0'0'103,"23"-12"4,-4 6-2,-19 6-62,35-21-9,-4 15-5,-4-5-10,6 7-3,-4 2-1,1 4-4,-8 4-1,-3 9-5,-11 4-1,-6 4-3,-14 1-3,-7 3 2,-8 1-4,-4-4 2,-2 1-2,0-2 2,4-4 1,4-5 0,4-1 1,21-13 1,-19 19 1,19-19 1,0 0 0,23 6 0,-2-8-1,10 2 2,6-2-1,7 2-7,8 4-16,-6-4-41,4 6-58,-1 0 1,-7 3-3,-1 1 1</inkml:trace>
          <inkml:trace contextRef="#ctx0" brushRef="#br0" timeOffset="31440.2397">6003 7866 207,'0'0'118,"0"0"-1,29 4-35,1-6-53,-1-6-10,8-3-25,5 7-33,-7 0-73,0-4-5,-2 1-2,-8-1-3</inkml:trace>
          <inkml:trace contextRef="#ctx0" brushRef="#br0" timeOffset="31690.2412">6172 7623 176,'-2'33'122,"4"9"-1,-4 8-2,6 1-85,2 8-31,4 11-35,-1-7-83,3-9-4,5-7-3,-1-13 0</inkml:trace>
          <inkml:trace contextRef="#ctx0" brushRef="#br0" timeOffset="32394.587">6826 7675 48,'4'-27'101,"13"2"3,-7-13-2,9-5-55,-2 5-14,-5-7-5,5 7-6,-9-1-2,2 12-1,-8 2-1,-2 25 0,-2-21-1,2 21-3,0 0-3,-14 35 1,6-1-3,3 9-2,1 3-1,4 10-3,4 0-1,3 4-1,5-1-1,5-3-2,1-11-2,1-5 0,0-5-1,-3-8 1,-1-2 0,-15-25-1,12 27 0,-12-27 3,-18 19 0,-1-9 1,-6-3 0,-8 5 1,0 0 1,-1 1 3,-1 1 1,8-3 2,2-5 1,25-6 1,-27 4 0,27-4 2,0 0-1,23-23-2,-2 11 1,4 6-2,2-3-1,6 7-1,-2 0-2,2 6-1,-6 1-1,-2-1-4,-2 2-6,-23-6-13,35 10-45,-35-10-65,0 0-1,0 0-1,0 0-2</inkml:trace>
          <inkml:trace contextRef="#ctx0" brushRef="#br0" timeOffset="23142.1344">2903 7745 45,'0'0'100,"0"0"1,0 0 4,0 0-51,-8 27-9,12-2-6,-4 4-10,9 13-6,-3 6-8,4 8-2,1 0-6,3 2-2,3-4-2,-5-6-3,5-11 1,-7-14-1,-10-23 0,27 2 1,-14-22-1,-1-18 0,-1-10 0,3-6 1,1-6-2,3-4 1,3-1 0,-2 7 0,4 4 0,0 8-2,-1 7 3,3 6-3,0 6 4,-2 10-4,2 9 3,-2 14-2,0 11 0,-5 10-4,3 16-10,-8 1-19,3 10-76,-5 0-1,-3-8-7,-2-9 3</inkml:trace>
          <inkml:trace contextRef="#ctx0" brushRef="#br1" timeOffset="124398.9107">4023 7729 17,'-23'-13'89,"23"13"4,0 0 2,0 0-48,0 0-6,0 0-12,25 5-6,-25-5-7,40-3-14,-11 6-18,0-8-27,4 1-56,9 4-1,-7-6-2,7 6 11</inkml:trace>
          <inkml:trace contextRef="#ctx0" brushRef="#br1" timeOffset="124915.5574">4084 7951 50,'-25'-4'89,"25"4"3,0 0-6,0 0-61,18 0-4,-18 0-10,40 2-7,-11 2-8,4-6-11,7 6-25,1 0-46,-6-14-6,7 12 1,-13-16 42</inkml:trace>
        </inkml:traceGroup>
      </inkml:traceGroup>
    </inkml:traceGroup>
    <inkml:traceGroup>
      <inkml:annotationXML>
        <emma:emma xmlns:emma="http://www.w3.org/2003/04/emma" version="1.0">
          <emma:interpretation id="{43D43A6A-B2D9-4362-8459-2B1A9B429E5C}" emma:medium="tactile" emma:mode="ink">
            <msink:context xmlns:msink="http://schemas.microsoft.com/ink/2010/main" type="paragraph" rotatedBoundingBox="5552,7132 8021,7301 7950,8345 5481,817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F1CB634-F2BE-4CC9-818B-CE6780D898FE}" emma:medium="tactile" emma:mode="ink">
              <msink:context xmlns:msink="http://schemas.microsoft.com/ink/2010/main" type="line" rotatedBoundingBox="5552,7132 8021,7301 7950,8345 5481,8176"/>
            </emma:interpretation>
          </emma:emma>
        </inkml:annotationXML>
        <inkml:traceGroup>
          <inkml:annotationXML>
            <emma:emma xmlns:emma="http://www.w3.org/2003/04/emma" version="1.0">
              <emma:interpretation id="{5ABE2029-6C84-417F-9883-9608538EC9C0}" emma:medium="tactile" emma:mode="ink">
                <msink:context xmlns:msink="http://schemas.microsoft.com/ink/2010/main" type="inkWord" rotatedBoundingBox="5552,7132 8021,7301 7950,8345 5481,8176"/>
              </emma:interpretation>
              <emma:one-of disjunction-type="recognition" id="oneOf6">
                <emma:interpretation id="interp30" emma:lang="en-US" emma:confidence="0">
                  <emma:literal>e=1</emma:literal>
                </emma:interpretation>
                <emma:interpretation id="interp31" emma:lang="en-US" emma:confidence="0">
                  <emma:literal>e=s</emma:literal>
                </emma:interpretation>
                <emma:interpretation id="interp32" emma:lang="en-US" emma:confidence="0">
                  <emma:literal>e=&amp;</emma:literal>
                </emma:interpretation>
                <emma:interpretation id="interp33" emma:lang="en-US" emma:confidence="0">
                  <emma:literal>4=1</emma:literal>
                </emma:interpretation>
                <emma:interpretation id="interp34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40928.4229">3140 9647 19,'0'0'91,"-16"22"4,16-22 6,0 0-58,0 0 0,0 0-6,0 0-7,27-16-4,-7-11-5,1-17-5,4-14-6,6-15-2,0-10-7,7-6-1,-3-5-4,3 3 1,-5 4-3,-2 10 3,-8 14-3,-9 18 4,-7 7-1,-9 20 2,2 18-1,-32-9 2,10 22 1,-12 8 1,1 14 5,-4 8 0,1 16 4,1 3-2,4 15 4,4 6-3,8 6 1,7 1-4,12-1 1,8-6-5,13-8-1,12-11-4,9-16-6,12-13-7,0-20-17,16-3-27,-7-18-59,1-13 0,-4-5-1,-8-14 3</inkml:trace>
          <inkml:trace contextRef="#ctx0" brushRef="#br1" timeOffset="125664.5945">4142 9108 72,'0'0'104,"0"0"-1,20 17-3,3-13-67,0-4-10,8 2-15,7 2-20,-1-8-14,9 8-35,2-1-42,-11-8 1,3 7-2</inkml:trace>
          <inkml:trace contextRef="#ctx0" brushRef="#br1" timeOffset="126165.389">4246 9349 2,'-21'11'96,"21"-11"1,0 0 0,0 0-52,19 27-8,-19-27-11,41 10-10,-12-6-14,4-2-18,7 3-31,4-1-51,-7-8-1,4 6-2,-7-13 45</inkml:trace>
          <inkml:trace contextRef="#ctx0" brushRef="#br0" timeOffset="43772.3084">5226 9146 1,'2'-25'83,"9"4"8,-5-10 1,0-2-50,7 4-6,-5-9-9,2 7-7,1-2-2,-3 8-4,-2 0-3,-6 25-1,7-27 0,-7 27 0,0 0 2,0 0 1,-17 25 0,15 6-1,-6 9 2,5 14-2,3 6-3,3 10 0,7 5-5,2 2 0,5 0-2,2-8 1,1-7-4,1-10 3,0-11-2,-4-9 2,-3-12-1,-14-20 2,15 21-2,-15-21 1,0 0 0,0 0-1,-38 6 1,11-2-1,-2 1 0,-4 3 0,-2 2 0,-1 1 2,3-1 3,10 0 1,5-5 0,18-5 3,-21 6 0,21-6 1,0 0-1,25-2-2,-5 0-1,12 0-3,3 2 0,4 0-2,3 0 0,0 2-2,-5-4 1,0 2 0,-1-2-1,-9 2 0,-7-5 0,-1 3 0,-19 2 0,23-4 1,-23 4-2,0 0 1,0 0-4,0 0-1,0 0-5,0 0-12,0 0-28,8 21-81,-8-21 3,0 0-5,0 0 4</inkml:trace>
        </inkml:traceGroup>
      </inkml:traceGroup>
    </inkml:traceGroup>
    <inkml:traceGroup>
      <inkml:annotationXML>
        <emma:emma xmlns:emma="http://www.w3.org/2003/04/emma" version="1.0">
          <emma:interpretation id="{0723DA3A-FE68-4F8C-BD4C-FFD79A498E6D}" emma:medium="tactile" emma:mode="ink">
            <msink:context xmlns:msink="http://schemas.microsoft.com/ink/2010/main" type="paragraph" rotatedBoundingBox="5224,8995 7908,8606 8059,9650 5375,1003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C709748-6921-45F3-9237-AB99C058A42A}" emma:medium="tactile" emma:mode="ink">
              <msink:context xmlns:msink="http://schemas.microsoft.com/ink/2010/main" type="line" rotatedBoundingBox="5224,8995 7908,8606 8059,9650 5375,10038"/>
            </emma:interpretation>
          </emma:emma>
        </inkml:annotationXML>
        <inkml:traceGroup>
          <inkml:annotationXML>
            <emma:emma xmlns:emma="http://www.w3.org/2003/04/emma" version="1.0">
              <emma:interpretation id="{ABEE6FFD-9268-40F4-8C6A-4F3905C56241}" emma:medium="tactile" emma:mode="ink">
                <msink:context xmlns:msink="http://schemas.microsoft.com/ink/2010/main" type="inkWord" rotatedBoundingBox="5224,8995 7908,8606 8059,9650 5375,10038"/>
              </emma:interpretation>
              <emma:one-of disjunction-type="recognition" id="oneOf7">
                <emma:interpretation id="interp35" emma:lang="en-US" emma:confidence="0">
                  <emma:literal>9=2</emma:literal>
                </emma:interpretation>
                <emma:interpretation id="interp36" emma:lang="en-US" emma:confidence="0">
                  <emma:literal>of = Z</emma:literal>
                </emma:interpretation>
                <emma:interpretation id="interp37" emma:lang="en-US" emma:confidence="0">
                  <emma:literal>q = Z</emma:literal>
                </emma:interpretation>
                <emma:interpretation id="interp38" emma:lang="en-US" emma:confidence="0">
                  <emma:literal>q=Z</emma:literal>
                </emma:interpretation>
                <emma:interpretation id="interp39" emma:lang="en-US" emma:confidence="0">
                  <emma:literal>if = Z</emma:literal>
                </emma:interpretation>
              </emma:one-of>
            </emma:emma>
          </inkml:annotationXML>
          <inkml:trace contextRef="#ctx0" brushRef="#br2" timeOffset="348417.7179">3140 10759 53,'0'0'96,"0"0"8,0 0-6,0 0-53,17-27-7,-17 27-5,10-42-6,-4 17-6,-6-6-7,2 2-3,-6-2-1,-2 2-4,-9 8 0,15 21-2,-37-15 1,12 30 0,-6 8-1,0 12 2,-2 7-3,3 7 2,6 1-2,7 2-5,7-4 2,7-11-3,12-5 3,-9-32-4,43 20 3,-11-28-4,5-9 2,2-12 3,3-10-4,-3-3 0,-1-3-2,-5 1 1,-6 7-1,-4 5 2,-6 10 1,-17 22 2,12-21 2,-12 21 4,-6 23 1,-5 4 0,-3 10-1,-1 13-2,-1 12 3,1 11-3,1 4 0,3 8-3,5 4 0,2 1-1,6-3 1,2-6 0,4-10-5,3-15-1,1-11-5,-3-18 1,-9-27-7,0 0-2,22-2-6,-24-31-2,2-2 1,-12-11 1,4 0 4,-13-1 1,2 1 8,-4 4 6,0 3 15,1 12 4,-3-2 7,6 12 3,0-2 5,19 19 1,-19-12 0,19 12-4,0 0-6,23 19-3,-23-19-3,42 22-4,-15-9-7,4-5-12,9 5-26,-11-7-60,2-4-24,0-2 0,-8-4-2</inkml:trace>
          <inkml:trace contextRef="#ctx0" brushRef="#br2" timeOffset="348823.9796">3753 10881 131,'0'0'120,"0"0"-5,0 0 6,0 0-80,21-25-14,4 21-8,0 2-14,2-2-14,8 12-25,-8-10-43,4 0-37,0 8-3,-6-6-4</inkml:trace>
          <inkml:trace contextRef="#ctx0" brushRef="#br2" timeOffset="349105.2386">3861 11110 128,'0'0'121,"0"0"5,0 0-6,0 0-74,0 0-10,27-2-11,-2 2-9,-2-2-7,6 2-6,0 2-7,-2-4-10,4 8-21,-31-6-39,38-4-52,-38 4 1,29 4-3,-29-4 5</inkml:trace>
          <inkml:trace contextRef="#ctx0" brushRef="#br2" timeOffset="366793.9686">5037 10380 7,'0'0'96,"0"0"4,0 0 7,-8-18-48,8 18-6,0 0-6,0 0-10,18-29-7,-18 29-8,34-11-5,-9 11-7,6-2-3,6 4-3,3 2-3,5 3 0,5 3-3,0 5 2,-4-1-1,-5 1 2,-3 3-3,-9 1 3,-8 2-2,-9 2 1,-10 2 1,-14 2-1,-3 4 0,-12 2 0,-4 4 1,-2 5 0,-5-3 1,3 3 2,0-2-2,10-3-1,0-2 2,10 1-3,7-9 3,10-3-5,6-3 3,-8-21-4,42 34 0,-9-24-5,7 0-12,-3-16-13,13 14-25,-11-10-37,5 0-29,-5 0 2,-9-6 1</inkml:trace>
          <inkml:trace contextRef="#ctx0" brushRef="#br2" timeOffset="367184.6156">5197 10688 60,'-19'-6'106,"19"6"2,0 0 3,0 0-59,0 0-7,9-19-11,11 19-9,3-6-6,10 4-8,7 0-8,6 0-12,8 6-20,-9-6-35,3 2-52,0 6-2,-9-4-1,-1 4 1</inkml:trace>
        </inkml:traceGroup>
      </inkml:traceGroup>
    </inkml:traceGroup>
    <inkml:traceGroup>
      <inkml:annotationXML>
        <emma:emma xmlns:emma="http://www.w3.org/2003/04/emma" version="1.0">
          <emma:interpretation id="{3FDC22BD-0BCD-4788-93E1-435A01C4A913}" emma:medium="tactile" emma:mode="ink">
            <msink:context xmlns:msink="http://schemas.microsoft.com/ink/2010/main" type="paragraph" rotatedBoundingBox="5420,9986 22925,9493 22969,11034 5463,1152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BC8E308-5EF9-4C5A-8DFD-6DBD9FDA1BF1}" emma:medium="tactile" emma:mode="ink">
              <msink:context xmlns:msink="http://schemas.microsoft.com/ink/2010/main" type="line" rotatedBoundingBox="5420,9986 22925,9493 22969,11034 5463,11528"/>
            </emma:interpretation>
          </emma:emma>
        </inkml:annotationXML>
        <inkml:traceGroup>
          <inkml:annotationXML>
            <emma:emma xmlns:emma="http://www.w3.org/2003/04/emma" version="1.0">
              <emma:interpretation id="{11AA5F53-8F86-42F7-BA4F-55F44618A9A1}" emma:medium="tactile" emma:mode="ink">
                <msink:context xmlns:msink="http://schemas.microsoft.com/ink/2010/main" type="inkWord" rotatedBoundingBox="5431,10388 7747,10323 7768,11053 5452,11118"/>
              </emma:interpretation>
              <emma:one-of disjunction-type="recognition" id="oneOf8">
                <emma:interpretation id="interp40" emma:lang="en-US" emma:confidence="0">
                  <emma:literal>rex</emma:literal>
                </emma:interpretation>
                <emma:interpretation id="interp41" emma:lang="en-US" emma:confidence="0">
                  <emma:literal>V=X</emma:literal>
                </emma:interpretation>
                <emma:interpretation id="interp42" emma:lang="en-US" emma:confidence="0">
                  <emma:literal>Vex</emma:literal>
                </emma:interpretation>
                <emma:interpretation id="interp43" emma:lang="en-US" emma:confidence="0">
                  <emma:literal>V=x</emma:literal>
                </emma:interpretation>
                <emma:interpretation id="interp44" emma:lang="en-US" emma:confidence="0">
                  <emma:literal>r=X</emma:literal>
                </emma:interpretation>
              </emma:one-of>
            </emma:emma>
          </inkml:annotationXML>
          <inkml:trace contextRef="#ctx0" brushRef="#br2" timeOffset="353480.4649">3076 12126 1,'0'0'99,"0"0"2,0 0 5,6 27-55,-6-27-7,0 20-5,0-20-6,2 50-5,-4-16-6,6 15-4,2 5-4,3 5-3,1-1-4,2-4-2,1-2-2,1-13-1,-1-10-2,-13-29 2,29 15-1,-29-15 0,25-42 0,-13 3 0,1-15 0,-1-4-1,5-9 1,-2 1-2,5-3 4,-1 5 0,4 8-1,0 6 1,2 10-1,0 11 1,-1 11-1,1 7 1,0 13-6,-4 4-6,0 17-17,-13-4-30,7 10-68,-7 0 1,-4-4-3,2-2 1</inkml:trace>
          <inkml:trace contextRef="#ctx0" brushRef="#br2" timeOffset="353964.8563">3952 12234 90,'0'0'115,"0"0"8,0 0-7,0 0-67,0 0-9,0 0-14,30-11-7,-30 11-7,41 0-7,-16 2-9,2-4-12,13 9-23,-16-9-33,8 4-53,-3 2 2,-6-4-5,-3 4 41</inkml:trace>
          <inkml:trace contextRef="#ctx0" brushRef="#br2" timeOffset="354277.3712">4004 12431 104,'0'0'119,"0"0"3,0 0-3,0 0-73,0 0-12,0 0-11,36 2-7,-16-6-6,5 2-5,7-2-5,-3 0-7,4 6-12,-6-8-22,6 6-65,-8 2-18,-4-2-2,-21 0 1</inkml:trace>
          <inkml:trace contextRef="#ctx0" brushRef="#br2" timeOffset="355683.6932">4925 11891 125,'0'0'106,"-21"-4"7,21 4-39,0 0-29,0 0-8,-4 18-6,4-18-7,29 32-3,-4-7-8,10 12-3,3 2-3,9 7-8,1 2-3,2-4-10,2-1-7,-8-12-13,6 3-11,-21-20-24,2-1-52,-10-5 2,-21-8 0,0 0 61</inkml:trace>
          <inkml:trace contextRef="#ctx0" brushRef="#br2" timeOffset="355886.8298">5079 12429 117,'4'-21'111,"0"-8"0,6-12-28,9 9-48,-2-13-8,8 1-11,-1-6-7,6 0-8,1 7-19,-4-5-27,2 8-60,-2 9-6,-6 4 1,-1 13-3</inkml:trace>
        </inkml:traceGroup>
        <inkml:traceGroup>
          <inkml:annotationXML>
            <emma:emma xmlns:emma="http://www.w3.org/2003/04/emma" version="1.0">
              <emma:interpretation id="{9F7B7C66-28C6-4C66-AEAA-5E6811379BE0}" emma:medium="tactile" emma:mode="ink">
                <msink:context xmlns:msink="http://schemas.microsoft.com/ink/2010/main" type="inkWord" rotatedBoundingBox="8046,9912 13973,9745 14016,11286 8090,11453"/>
              </emma:interpretation>
              <emma:one-of disjunction-type="recognition" id="oneOf9">
                <emma:interpretation id="interp45" emma:lang="en-US" emma:confidence="0">
                  <emma:literal>(22-11)-2</emma:literal>
                </emma:interpretation>
                <emma:interpretation id="interp46" emma:lang="en-US" emma:confidence="0">
                  <emma:literal>(22+1)-2</emma:literal>
                </emma:interpretation>
                <emma:interpretation id="interp47" emma:lang="en-US" emma:confidence="0">
                  <emma:literal>(2+11)-2</emma:literal>
                </emma:interpretation>
                <emma:interpretation id="interp48" emma:lang="en-US" emma:confidence="0">
                  <emma:literal>(22+11)-2</emma:literal>
                </emma:interpretation>
                <emma:interpretation id="interp49" emma:lang="en-US" emma:confidence="0">
                  <emma:literal>(22+15)-2</emma:literal>
                </emma:interpretation>
              </emma:one-of>
            </emma:emma>
          </inkml:annotationXML>
          <inkml:trace contextRef="#ctx0" brushRef="#br2" timeOffset="374951.6916">11029 11885 21,'0'0'90,"0"0"6,-19-15-34,19 15-8,0 0-9,0 0-9,0 0-5,0 0-6,0 0-5,0 0-5,15-21-3,6 15-2,2-2-2,6 2-1,8-3-2,7 3-2,-5 0-1,7 0-1,-2 1 0,-3 3 0,-1 2-1,-5 5 2,-6 1-2,-4 2 0,-6 5 1,-19-13-1,22 31 1,-17-11 0,-10 1-1,-3 2 1,-8 4 0,-7 2 0,-4 4 0,-2 3-2,-1 1 6,-3 1-4,2-1 4,2 2-3,6-5 4,7-1-3,9-8 3,7 0-1,7-7-2,-7-18 1,39 25-2,-6-18-4,5-3-4,1-6-9,5 4-12,-7-13-15,11 11-31,-13-4-46,-4 0-3,-6 4 3,-6-6 50</inkml:trace>
          <inkml:trace contextRef="#ctx0" brushRef="#br2" timeOffset="375795.4852">11233 12082 15,'-21'-6'93,"21"6"8,-19-6-26,19 6-19,0 0-3,0 0-6,0 0-10,0 0-6,0 0-10,0 0-5,31 12-7,-4-8-1,5-2-10,5-2-6,9 9-14,-1-14-24,9 3-60,-4 2-12,-4-6 5,-2 6-8</inkml:trace>
          <inkml:trace contextRef="#ctx0" brushRef="#br2" timeOffset="356418.1031">5991 11706 41,'0'0'109,"-25"12"4,4-1 1,-10 1-60,10 19-7,-16-3-7,10 19-6,-7-1-11,7 16-9,-2 1-4,11 11-3,7 1-5,9 4-7,10 0-10,7-8-16,18 2-42,5-22-48,7-7-5,3-11-2,4-16 20</inkml:trace>
          <inkml:trace contextRef="#ctx0" brushRef="#br2" timeOffset="358371.3245">6354 11962 59,'0'0'101,"0"0"4,9-27-18,-9 27-46,18-17-8,3 11-8,-2-5-8,8 5-7,4 0-6,6 4-3,1 0 0,1 2-1,1 4 1,-3 4-2,-4 3 0,-1 1 1,-12 7 0,-3 1 1,-9 5-2,-8 5-2,-6 5 2,-13 4 1,-8 1 5,-2 5-1,-8-1 6,1 4-2,-1-9 5,6 7 0,0-9 0,14 1 0,3-7-3,11 0-2,8-4-2,5-4-2,15-2-3,4-5 0,8-1-5,5-9-5,4 3-7,-3-14-9,11 8-19,-16-16-32,-5 3-46,-2-3-1,-8-3 3</inkml:trace>
          <inkml:trace contextRef="#ctx0" brushRef="#br2" timeOffset="358605.7156">6520 12342 16,'0'0'108,"-24"0"0,24 0 6,0 0-60,0 0-11,0 0-8,0 0-12,0 0-7,31 6-7,-2-8-6,6 0-14,0-6-18,13 8-40,-2-7-46,-4 1-3,-1 2-1</inkml:trace>
          <inkml:trace contextRef="#ctx0" brushRef="#br2" timeOffset="359465.1292">7106 11563 21,'17'-29'101,"-17"29"1,29-34 0,-12 11-62,10 9-10,-4-7-5,10 11-5,-6-1-4,4 7-5,-4 4-2,4 6-1,-8 1-1,0 9-3,-9 7-4,-5 6-3,-7 4-6,-8 1-2,-7 5-4,-14-6 2,-2 5-4,-8-7 4,1-4 0,-1-8 4,6-5 8,4-5 6,4-9 5,23 0 2,0 0 4,0 0-2,-4-19 1,25 17-2,-1-2-3,11 8-2,1 0-5,5 4-6,5 5-16,-5-5-28,0 0-61,5 7-2,-11-11-2,4 4 14</inkml:trace>
          <inkml:trace contextRef="#ctx0" brushRef="#br2" timeOffset="360027.6601">7545 12363 53,'0'0'108,"0"0"4,0 0-3,0 0-70,27 8-10,-8-12-7,12 6-9,6-6-9,5-1-18,5 10-26,-3-5-69,0-7-5,-1 5 2,-5-6 13</inkml:trace>
          <inkml:trace contextRef="#ctx0" brushRef="#br2" timeOffset="360308.9186">7896 12086 39,'0'46'104,"-2"-15"-1,4 11-1,-2 8-58,0-3-25,8 5-23,1 6-37,5-1-58,-6-12-7,7 1 1,-3-15 50</inkml:trace>
          <inkml:trace contextRef="#ctx0" brushRef="#br2" timeOffset="360871.4486">8573 12047 1,'15'-29'76,"-15"-7"14,10 5-38,-4 8-11,-6 3-4,0 20-2,0-19-1,0 19-2,0 0-2,-2 29-3,-2-4-8,4 8-2,-2 11-8,6 6-2,0 2-2,5 4-6,1 2-2,1-6-8,3 0 1,-1-9-5,1-3 3,-6-13-1,3 2 0,-7-10 2,-2-1 4,-2-18 3,-10 25 3,10-25 4,-34 17 2,12-7 3,-3-6 3,2 3 5,-4-3 2,8 2 4,-2-8 0,21 2 0,-21 2 0,21-2-4,0 0-3,0 0-4,25-2-3,-6 0-3,4-2-4,0-3-10,8 7-18,-8-14-36,8 4-63,-2-5-2,-2-2-2,0-3 0</inkml:trace>
          <inkml:trace contextRef="#ctx0" brushRef="#br2" timeOffset="361262.0929">8854 11635 6,'0'0'104,"0"0"4,25-14 3,-25 14-47,25 10-23,4 9-4,-4-2-7,12 16-7,-2 6-5,7 11-6,-5 10-6,5 9-6,-7 6-2,-4 6-3,-6 6-1,-6 0 1,-4 1 0,-11-1 2,-4-4 2,-11-4 2,-3-4-10,-9-11-16,0-2-44,-8-10-48,-9-14 1,-1-5-5</inkml:trace>
          <inkml:trace contextRef="#ctx0" brushRef="#br2" timeOffset="371310.2745">9926 12232 1,'0'0'71,"0"0"27,0 0 3,0 0-56,0 0-5,0 0-5,0 0-4,29-21-5,-29 21-8,42-15-5,-11 9-3,10 0-3,1 2-2,6 2-5,-1 2-7,1-2-13,4 6-21,-10-2-48,-9-2-24,0 4 3,-12-6-4</inkml:trace>
        </inkml:traceGroup>
        <inkml:traceGroup>
          <inkml:annotationXML>
            <emma:emma xmlns:emma="http://www.w3.org/2003/04/emma" version="1.0">
              <emma:interpretation id="{350CE217-8C64-4296-9ACC-51B969A73A1B}" emma:medium="tactile" emma:mode="ink">
                <msink:context xmlns:msink="http://schemas.microsoft.com/ink/2010/main" type="inkWord" rotatedBoundingBox="14276,9862 18110,9754 18147,11072 14313,11180"/>
              </emma:interpretation>
              <emma:one-of disjunction-type="recognition" id="oneOf10">
                <emma:interpretation id="interp50" emma:lang="en-US" emma:confidence="0">
                  <emma:literal>(azan)</emma:literal>
                </emma:interpretation>
                <emma:interpretation id="interp51" emma:lang="en-US" emma:confidence="0">
                  <emma:literal>(attn)</emma:literal>
                </emma:interpretation>
                <emma:interpretation id="interp52" emma:lang="en-US" emma:confidence="0">
                  <emma:literal>(eats)</emma:literal>
                </emma:interpretation>
                <emma:interpretation id="interp53" emma:lang="en-US" emma:confidence="0">
                  <emma:literal>(xz+s)</emma:literal>
                </emma:interpretation>
                <emma:interpretation id="interp54" emma:lang="en-US" emma:confidence="0">
                  <emma:literal>(xz+d)</emma:literal>
                </emma:interpretation>
              </emma:one-of>
            </emma:emma>
          </inkml:annotationXML>
          <inkml:trace contextRef="#ctx0" brushRef="#br2" timeOffset="376279.8809">12232 11658 32,'0'0'98,"2"-23"5,-2 23-7,0 0-52,0 0-3,-25-10-5,4 14-6,5 15-2,-13 0-6,2 12-2,-9 2-3,3 13-3,-2 1-4,4 12-2,6 7-2,8 7-4,13 0 0,10-1-6,15 3-13,6-13-35,15 1-70,7-9-3,3-17-4,4-10 2</inkml:trace>
          <inkml:trace contextRef="#ctx0" brushRef="#br2" timeOffset="377061.1679">12589 11972 50,'0'0'98,"0"0"5,-18-21-1,18 21-55,0 0-5,0 0-7,0 0-6,0 0-6,0 0-5,10 33-4,9-10-5,6 8-3,10 5-7,5 1-11,9 7-8,-3-9-15,12 9-16,-18-11-37,-1-6-28,-8-4-2,-31-23 3</inkml:trace>
          <inkml:trace contextRef="#ctx0" brushRef="#br2" timeOffset="377264.3037">12708 12342 66,'-25'-17'111,"25"17"5,-2-31 0,10 6-62,7 4-15,-3-4-11,9-2-11,4-4-10,2-2-9,6 6-20,-6-8-26,11-1-63,-3 7-6,0-4 1,3 4 0</inkml:trace>
          <inkml:trace contextRef="#ctx0" brushRef="#br2" timeOffset="377686.2005">13308 11795 30,'0'0'94,"38"11"1,-38-11 0,37-4-57,-6 6-10,3-2-8,1 6-7,0-2-3,-4 6-3,-4 1 1,-6 1-2,-21-12 1,19 36-1,-30-18 0,1 5 0,-15 0 1,2 4 1,-8 2 0,4 2 1,-2-2 1,6 3-1,4-5 3,11 4-3,4-4 1,10 0-5,7-6 0,10-1-8,10-1-11,2-9-21,13 5-40,-2-9-41,-5-4-1,-1-2 0</inkml:trace>
          <inkml:trace contextRef="#ctx0" brushRef="#br2" timeOffset="377936.211">13352 12107 83,'0'0'114,"0"0"8,0 0-8,0 0-64,0 0-14,29 0-9,-8-2-13,8 2-6,8 2-13,1-2-15,12 8-36,-9-4-61,1-8 3,-1 4-5,-7-6 2</inkml:trace>
          <inkml:trace contextRef="#ctx0" brushRef="#br2" timeOffset="379436.2853">13977 12167 30,'0'0'101,"5"-21"0,-5 21 0,29-2-65,-29 2-7,39-6-4,-12 2-10,8 2-7,5 0-12,4-2-13,3 4-19,-3-4-53,0-5-8,1 5-7,-14-8 6</inkml:trace>
          <inkml:trace contextRef="#ctx0" brushRef="#br2" timeOffset="379795.678">14308 11868 57,'-4'19'104,"4"-19"0,-13 41-1,5-5-60,4-1-20,8 13-7,4-3-17,3 1-26,11-2-57,3-1-19,-2-11-1,8-1-3</inkml:trace>
          <inkml:trace contextRef="#ctx0" brushRef="#br2" timeOffset="380421.7086">14900 11833 1,'0'0'31,"12"-46"27,-7 23-23,-1 0 3,-2 3-3,-2 20 1,4-30 3,-4 30 3,0 0-6,0 0-2,0 0-6,-4 30-3,2-8-4,6 12-4,-2 3-4,8 7-5,3 1-2,1 3-5,7 6-4,-2-4-4,8-2-1,-6-5-3,6-3 1,-9-9-3,3-4 3,-8-6-1,-13-21 2,12 19 3,-12-19 0,0 0 5,-35 10 0,12-8 3,-8-2 3,2 2 2,-5-2 6,7 4 1,-2-6 6,11 4 0,18-2 2,-23-4-1,23 4-2,0 0-1,0 0-4,20-19-1,-1 15-6,6 0-2,2 4-8,2-4-12,11 6-28,-15-4-64,10-4-17,-4 0 3,-2-9-4</inkml:trace>
          <inkml:trace contextRef="#ctx0" brushRef="#br2" timeOffset="380795.7321">15270 11347 62,'23'-25'105,"-5"20"4,-18 5 2,46 0-52,-11 21-18,-4 2-5,13 21-10,-2 8-8,8 12-2,-7 11-7,3 8-1,-7 8-7,-5 3-2,-9 4-2,-9-7-3,-5-2 1,-9-8-3,-7 0-2,-9-12-8,-1-3-12,-16-18-23,0-2-64,-6-5 1,-9-13-1,-2-1 1</inkml:trace>
        </inkml:traceGroup>
        <inkml:traceGroup>
          <inkml:annotationXML>
            <emma:emma xmlns:emma="http://www.w3.org/2003/04/emma" version="1.0">
              <emma:interpretation id="{54ADBA1C-F4FE-4E49-828D-1BD5E8F105EC}" emma:medium="tactile" emma:mode="ink">
                <msink:context xmlns:msink="http://schemas.microsoft.com/ink/2010/main" type="inkWord" rotatedBoundingBox="18702,10334 19156,10322 19162,10524 18708,10536"/>
              </emma:interpretation>
              <emma:one-of disjunction-type="recognition" id="oneOf11">
                <emma:interpretation id="interp55" emma:lang="en-US" emma:confidence="1">
                  <emma:literal>=</emma:literal>
                </emma:interpretation>
                <emma:interpretation id="interp56" emma:lang="en-US" emma:confidence="0">
                  <emma:literal>I</emma:literal>
                </emma:interpretation>
                <emma:interpretation id="interp57" emma:lang="en-US" emma:confidence="0">
                  <emma:literal>IF</emma:literal>
                </emma:interpretation>
                <emma:interpretation id="interp58" emma:lang="en-US" emma:confidence="0">
                  <emma:literal>IT</emma:literal>
                </emma:interpretation>
                <emma:interpretation id="interp59" emma:lang="en-US" emma:confidence="0">
                  <emma:literal>IS</emma:literal>
                </emma:interpretation>
              </emma:one-of>
            </emma:emma>
          </inkml:annotationXML>
          <inkml:trace contextRef="#ctx0" brushRef="#br2" timeOffset="381998.917">16361 11905 99,'0'0'104,"-19"-6"0,19 6-2,0 0-71,29-6-7,-6 6-8,6-2-16,4-2-14,11 4-20,-1-2-36,1-5-32,4 7-1,-9-2-1</inkml:trace>
          <inkml:trace contextRef="#ctx0" brushRef="#br2" timeOffset="382311.433">16469 12070 105,'0'0'112,"0"0"0,0 0-3,0 0-75,22-11-1,-3 9-14,8 4-9,4-2-9,5 0-10,3 11-18,-2-11-29,-1 0-50,-1 4-6,-10-6 3,0 4-5</inkml:trace>
        </inkml:traceGroup>
        <inkml:traceGroup>
          <inkml:annotationXML>
            <emma:emma xmlns:emma="http://www.w3.org/2003/04/emma" version="1.0">
              <emma:interpretation id="{DABA7411-06BC-4101-A56D-69C95F18DE33}" emma:medium="tactile" emma:mode="ink">
                <msink:context xmlns:msink="http://schemas.microsoft.com/ink/2010/main" type="inkWord" rotatedBoundingBox="19755,9885 20955,9851 20973,10480 19773,10513"/>
              </emma:interpretation>
              <emma:one-of disjunction-type="recognition" id="oneOf12">
                <emma:interpretation id="interp60" emma:lang="en-US" emma:confidence="0">
                  <emma:literal>n</emma:literal>
                </emma:interpretation>
                <emma:interpretation id="interp61" emma:lang="en-US" emma:confidence="0">
                  <emma:literal>Z</emma:literal>
                </emma:interpretation>
                <emma:interpretation id="interp62" emma:lang="en-US" emma:confidence="0">
                  <emma:literal>z</emma:literal>
                </emma:interpretation>
                <emma:interpretation id="interp63" emma:lang="en-US" emma:confidence="0">
                  <emma:literal>y</emma:literal>
                </emma:interpretation>
                <emma:interpretation id="interp64" emma:lang="en-US" emma:confidence="0">
                  <emma:literal>v</emma:literal>
                </emma:interpretation>
              </emma:one-of>
            </emma:emma>
          </inkml:annotationXML>
          <inkml:trace contextRef="#ctx1" brushRef="#br0">17398 11555,'0'0,"0"0,0 0,0 0,0 0,0 0,0 0</inkml:trace>
          <inkml:trace contextRef="#ctx0" brushRef="#br2" timeOffset="393311.9776">17460 11903 73,'-21'5'99,"21"-5"6,0 0-25,-21 6-23,21-6-4,0 0-8,0 0-11,0 0-7,0 0-9,0 0-6,19 6-5,4-6-3,4 0-6,4-6-16,17 4-29,-3-7-70,1-5 1,2-1-5,-5-5 2</inkml:trace>
          <inkml:trace contextRef="#ctx0" brushRef="#br2" timeOffset="393937.0182">18060 11419 62,'19'0'86,"-19"0"-2,41-4-2,-5 4-65,1-2-6,9 2-3,-1 2-1,5 2-2,-2-2 1,0 7 2,-11-3 2,-6 6 0,-6 1 0,-6 3 1,-19-16 0,8 38 2,-20-17-2,-3 6 2,-10-2-2,-2 8 2,-8-2 1,0 6 3,-7-3 0,9 7 1,-2-5-2,8 5 0,6-6-2,8 1-2,9-5-3,13-4-2,9-2-2,7-9-2,11-1-4,1-9-8,13-2-13,-7-10-26,9-2-62,-8 0-11,-4-3 1,-9-1-3</inkml:trace>
          <inkml:trace contextRef="#ctx0" brushRef="#br2" timeOffset="394202.6424">18228 11814 154,'0'0'114,"0"0"4,0 0-4,0 0-72,0 0-6,23 0-14,-2 2-8,6 6-5,4-3-6,2-1-11,7 4-22,-5-12-51,3 2-36,-1-2-6,-2-5 0</inkml:trace>
        </inkml:traceGroup>
        <inkml:traceGroup>
          <inkml:annotationXML>
            <emma:emma xmlns:emma="http://www.w3.org/2003/04/emma" version="1.0">
              <emma:interpretation id="{361B49E2-4218-47E8-9FC7-A1EC6C693E80}" emma:medium="tactile" emma:mode="ink">
                <msink:context xmlns:msink="http://schemas.microsoft.com/ink/2010/main" type="inkWord" rotatedBoundingBox="21464,9985 21810,9975 21825,10495 21478,10504"/>
              </emma:interpretation>
              <emma:one-of disjunction-type="recognition" id="oneOf13">
                <emma:interpretation id="interp65" emma:lang="en-US" emma:confidence="1">
                  <emma:literal>+</emma:literal>
                </emma:interpretation>
                <emma:interpretation id="interp66" emma:lang="en-US" emma:confidence="0">
                  <emma:literal>x</emma:literal>
                </emma:interpretation>
                <emma:interpretation id="interp67" emma:lang="en-US" emma:confidence="0">
                  <emma:literal>b</emma:literal>
                </emma:interpretation>
                <emma:interpretation id="interp68" emma:lang="en-US" emma:confidence="0">
                  <emma:literal>X</emma:literal>
                </emma:interpretation>
                <emma:interpretation id="interp69" emma:lang="en-US" emma:confidence="0">
                  <emma:literal>y</emma:literal>
                </emma:interpretation>
              </emma:one-of>
            </emma:emma>
          </inkml:annotationXML>
          <inkml:trace contextRef="#ctx0" brushRef="#br2" timeOffset="394577.6613">19111 11818 174,'0'0'115,"0"0"1,21 9-5,0-12-77,4-3-24,8-2-11,9 4-19,-7-9-14,9 11-26,-3-4-53,-10-2 1,1-1-3,-12-1 11</inkml:trace>
          <inkml:trace contextRef="#ctx0" brushRef="#br2" timeOffset="394858.9271">19265 11531 97,'0'0'111,"-8"25"2,4-4 2,0 15-55,-7-9-22,15 14-6,-8-1-14,6 9-3,2-1-14,1 0-15,9 6-40,-4-8-63,5-11-3,4-6-1,1-10 1</inkml:trace>
        </inkml:traceGroup>
        <inkml:traceGroup>
          <inkml:annotationXML>
            <emma:emma xmlns:emma="http://www.w3.org/2003/04/emma" version="1.0">
              <emma:interpretation id="{900C15E2-7E08-4864-9F83-BEDF450CD150}" emma:medium="tactile" emma:mode="ink">
                <msink:context xmlns:msink="http://schemas.microsoft.com/ink/2010/main" type="inkWord" rotatedBoundingBox="22425,9766 22933,9752 22953,10458 22445,10472"/>
              </emma:interpretation>
              <emma:one-of disjunction-type="recognition" id="oneOf14">
                <emma:interpretation id="interp70" emma:lang="en-US" emma:confidence="1">
                  <emma:literal>X</emma:literal>
                </emma:interpretation>
                <emma:interpretation id="interp71" emma:lang="en-US" emma:confidence="0">
                  <emma:literal>x</emma:literal>
                </emma:interpretation>
                <emma:interpretation id="interp72" emma:lang="en-US" emma:confidence="0">
                  <emma:literal>l</emma:literal>
                </emma:interpretation>
                <emma:interpretation id="interp73" emma:lang="en-US" emma:confidence="0">
                  <emma:literal>+</emma:literal>
                </emma:interpretation>
                <emma:interpretation id="interp74" emma:lang="en-US" emma:confidence="0">
                  <emma:literal>1</emma:literal>
                </emma:interpretation>
              </emma:one-of>
            </emma:emma>
          </inkml:annotationXML>
          <inkml:trace contextRef="#ctx0" brushRef="#br2" timeOffset="396749.648">20117 12022 133,'-31'-4'113,"31"4"1,-2-27 4,8-5-69,21 3-7,-2-23-11,17-4-13,-3-10-2,11-5-9,-2 1-7,-1-5-18,5 15-37,-12 3-65,-3 10-3,-12 9 0,-10 3-4</inkml:trace>
          <inkml:trace contextRef="#ctx0" brushRef="#br2" timeOffset="396515.2603">20078 11396 70,'-11'-18'100,"11"18"1,0 0 5,0 0-56,0 0-5,0 0-4,0 0-8,4 23-4,7-5-6,12 16-3,-1 1-7,12 13-2,3 2-6,7 4-2,1 0-7,3-5-4,6 5-9,-12-14-6,6 1-14,-17-16-17,6 0-40,-12-8-24,-25-17 4,19 21 2</inkml:trace>
        </inkml:traceGroup>
      </inkml:traceGroup>
    </inkml:traceGroup>
    <inkml:traceGroup>
      <inkml:annotationXML>
        <emma:emma xmlns:emma="http://www.w3.org/2003/04/emma" version="1.0">
          <emma:interpretation id="{27705E30-B20A-47FA-8380-44DA5AA31664}" emma:medium="tactile" emma:mode="ink">
            <msink:context xmlns:msink="http://schemas.microsoft.com/ink/2010/main" type="paragraph" rotatedBoundingBox="5554,11845 7923,11515 8039,12342 5670,1267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681C8F7-A49A-4E65-921C-6224718F2C4C}" emma:medium="tactile" emma:mode="ink">
              <msink:context xmlns:msink="http://schemas.microsoft.com/ink/2010/main" type="line" rotatedBoundingBox="5554,11845 7923,11515 8039,12342 5670,12673"/>
            </emma:interpretation>
          </emma:emma>
        </inkml:annotationXML>
        <inkml:traceGroup>
          <inkml:annotationXML>
            <emma:emma xmlns:emma="http://www.w3.org/2003/04/emma" version="1.0">
              <emma:interpretation id="{2D8D11BB-BF8C-4758-B49E-48FF8CFF2DDD}" emma:medium="tactile" emma:mode="ink">
                <msink:context xmlns:msink="http://schemas.microsoft.com/ink/2010/main" type="inkWord" rotatedBoundingBox="5554,11845 7923,11515 8039,12342 5670,12673"/>
              </emma:interpretation>
              <emma:one-of disjunction-type="recognition" id="oneOf15">
                <emma:interpretation id="interp75" emma:lang="en-US" emma:confidence="0">
                  <emma:literal>ex</emma:literal>
                </emma:interpretation>
                <emma:interpretation id="interp76" emma:lang="en-US" emma:confidence="0">
                  <emma:literal>EX</emma:literal>
                </emma:interpretation>
                <emma:interpretation id="interp77" emma:lang="en-US" emma:confidence="0">
                  <emma:literal>Ex</emma:literal>
                </emma:interpretation>
                <emma:interpretation id="interp78" emma:lang="en-US" emma:confidence="0">
                  <emma:literal>lax</emma:literal>
                </emma:interpretation>
                <emma:interpretation id="interp79" emma:lang="en-US" emma:confidence="0">
                  <emma:literal>SEX</emma:literal>
                </emma:interpretation>
              </emma:one-of>
            </emma:emma>
          </inkml:annotationXML>
          <inkml:trace contextRef="#ctx0" brushRef="#br2" timeOffset="398296.5948">4385 13649 93,'0'0'107,"18"-2"-1,-18 2-4,36-2-81,-7 6-15,6 0-28,-2-2-37,5-2-45,1 6-2,-8-4-1</inkml:trace>
          <inkml:trace contextRef="#ctx0" brushRef="#br2" timeOffset="398550.1376">4432 13838 98,'0'0'116,"0"0"-1,23-2-1,-2-7-77,10 9-13,0-4-8,9 2-17,1 4-20,-3-8-45,-1 6-48,-1 0-3,-9 0-1,-3 4 36</inkml:trace>
          <inkml:trace contextRef="#ctx0" brushRef="#br2" timeOffset="405253.5937">5197 13295 38,'-8'-27'105,"8"27"9,0 0-2,-11-24-58,11 24-10,0 0-7,0 0-11,21 27-6,-2-3-5,-3 6-7,11 11-2,7 5-4,5 8-1,3 4-6,1-2-2,3 4-8,-2-10-4,1 4-11,-11-23-13,3 9-26,-16-21-49,-21-19 4,27 22-1,-27-22 69</inkml:trace>
          <inkml:trace contextRef="#ctx0" brushRef="#br2" timeOffset="405503.6081">5280 13881 51,'-12'-25'106,"14"5"6,8-7 0,5-5-68,3-19-10,16 5-6,-1-12-14,2 2-12,5 2-20,-7-7-49,0 16-47,0 7-1,-12 9-4</inkml:trace>
          <inkml:trace contextRef="#ctx0" brushRef="#br2" timeOffset="397905.9544">3304 14185 34,'44'8'96,"-21"-16"3,12-3-5,-2-12-61,5-12-17,5-8-1,3-16-6,0-7-3,1-11-1,-3-4-3,-4-4 2,-3 4-2,-6 2 0,-6 8-3,-6 15 1,-11 8-2,-6 15 0,-12 12 1,-9 13 1,-8 10 2,-12 10 4,-1 18 4,-12-1 3,9 18 3,-14 5 0,16 11 3,-1 5-1,15 11-1,11 0-5,16 2-1,12-6-6,19-2 0,15-13-9,12-16-12,17-9-27,-4-21-72,8-14-1,-5-10-4,-5-11 0</inkml:trace>
        </inkml:traceGroup>
      </inkml:traceGroup>
    </inkml:traceGroup>
  </inkml:traceGroup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47:16.435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B82966B-30AB-4301-B75A-EADA7A8C11A1}" emma:medium="tactile" emma:mode="ink">
          <msink:context xmlns:msink="http://schemas.microsoft.com/ink/2010/main" type="inkDrawing" rotatedBoundingBox="1879,13223 18517,13182 18518,13407 1880,13447" shapeName="Other"/>
        </emma:interpretation>
      </emma:emma>
    </inkml:annotationXML>
    <inkml:trace contextRef="#ctx0" brushRef="#br0">0 206 1,'0'0'83,"22"-19"7,-22 19 0,32-27-55,-32 27-5,29-23-4,-29 23-3,31-16 1,-31 16-1,37-13-2,-18 5-4,10 6-4,-2-4 0,8 3-3,5-3-1,6 4-3,3-4-1,8 4-1,5-2 1,6 2-1,3 2-2,4 0 0,0 4 0,2 0 2,-1 2 0,5 2 3,1-3-2,3 1 2,2-4-1,4 2-1,5-2-1,4 2 0,1-4-1,-1 2-1,0 0 1,0 3 0,1-5 0,-3 0 2,0-5-2,-3 3 1,3-4-1,0 0-1,1-4-2,5 1 2,-4 1-2,4 0 1,-2 1 0,2 1 0,-1 2 0,1 0 1,-2 2 0,4 2-1,0-2 0,6 2 0,7-5 0,3 3-1,1-2 0,4-2 0,1 0 1,-1 0-1,0-1 0,-4-1 0,-1 2 0,3 0 1,-3 1-1,-1 3 0,-1 0 0,5 2 0,0 2 0,-3 0-1,3 3 0,-2-1 0,1 0 1,1 0-1,4-2 1,-1 2-1,8-2 1,1-2-1,6 2 1,7-2-1,3 0 0,5-2 0,4 0 0,5 0 1,-1-2-1,6 2 1,5-2 1,2 0-1,1 2 0,7 2 1,0 0 3,6 2-1,7 4 2,4 0-2,5 0 2,5 1-1,9-3 1,7-2-3,5-2 0,8 0 0,2-2 0,5 4-1,-1 2 0,0 4 1,3 9 0,-1 6 0,7 2 0,2 0-2,8-5-4,4 1-1,14-6-3,5-11-3,17-8-8,1-15-5,18 2-15,-12-16-33,14 8-50,-1-8 2,-4 4-3,-8 2 4</inkml:trace>
  </inkml:traceGroup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50:07.384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  <inkml:context xml:id="ctx1">
      <inkml:inkSource xml:id="inkSrc22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19T23:47:57.625"/>
    </inkml:context>
  </inkml:definitions>
  <inkml:traceGroup>
    <inkml:annotationXML>
      <emma:emma xmlns:emma="http://www.w3.org/2003/04/emma" version="1.0">
        <emma:interpretation id="{1D3D573D-30D4-4D63-8B66-D24002406806}" emma:medium="tactile" emma:mode="ink">
          <msink:context xmlns:msink="http://schemas.microsoft.com/ink/2010/main" type="writingRegion" rotatedBoundingBox="5535,13681 23601,13362 23663,16869 5597,17188"/>
        </emma:interpretation>
      </emma:emma>
    </inkml:annotationXML>
    <inkml:traceGroup>
      <inkml:annotationXML>
        <emma:emma xmlns:emma="http://www.w3.org/2003/04/emma" version="1.0">
          <emma:interpretation id="{824911A2-8BF3-4A54-9557-EDF889E0D20C}" emma:medium="tactile" emma:mode="ink">
            <msink:context xmlns:msink="http://schemas.microsoft.com/ink/2010/main" type="paragraph" rotatedBoundingBox="5529,13685 9790,13528 9830,14613 5569,147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9803870-1663-4DD1-8944-34F6E2D2F490}" emma:medium="tactile" emma:mode="ink">
              <msink:context xmlns:msink="http://schemas.microsoft.com/ink/2010/main" type="line" rotatedBoundingBox="5529,13685 9790,13528 9830,14613 5569,14770"/>
            </emma:interpretation>
          </emma:emma>
        </inkml:annotationXML>
        <inkml:traceGroup>
          <inkml:annotationXML>
            <emma:emma xmlns:emma="http://www.w3.org/2003/04/emma" version="1.0">
              <emma:interpretation id="{B8F50835-2F68-41AD-B001-64F741DA51C9}" emma:medium="tactile" emma:mode="ink">
                <msink:context xmlns:msink="http://schemas.microsoft.com/ink/2010/main" type="inkWord" rotatedBoundingBox="7509,13734 9795,13650 9821,14352 7535,14437"/>
              </emma:interpretation>
              <emma:one-of disjunction-type="recognition" id="oneOf0">
                <emma:interpretation id="interp0" emma:lang="en-US" emma:confidence="0">
                  <emma:literal>g=XZ.1</emma:literal>
                </emma:interpretation>
                <emma:interpretation id="interp1" emma:lang="en-US" emma:confidence="0">
                  <emma:literal>q=XZ.1</emma:literal>
                </emma:interpretation>
                <emma:interpretation id="interp2" emma:lang="en-US" emma:confidence="0">
                  <emma:literal>g=XZ_1</emma:literal>
                </emma:interpretation>
                <emma:interpretation id="interp3" emma:lang="en-US" emma:confidence="0">
                  <emma:literal>q=XZ_1</emma:literal>
                </emma:interpretation>
                <emma:interpretation id="interp4" emma:lang="en-US" emma:confidence="0">
                  <emma:literal>of=XZ_1</emma:literal>
                </emma:interpretation>
              </emma:one-of>
            </emma:emma>
          </inkml:annotationXML>
          <inkml:trace contextRef="#ctx0" brushRef="#br0">5149 15305 84,'0'0'96,"0"0"5,0 0-42,0 0-15,0 0-4,15 18-6,-15-18-6,16 29-3,-3-10-8,6 12-3,1 7-4,7 9-9,2 3-1,1 2-8,5 6 0,-2-6-10,2 0-7,-10-14-18,6-3-22,-12-16-47,-19-19 0,23 10 3,-23-10 57</inkml:trace>
          <inkml:trace contextRef="#ctx0" brushRef="#br0" timeOffset="218.7639">5276 15882 30,'-13'-31'100,"20"4"5,-1-4-4,4-15-56,11 3-18,-6-14-6,5 5-13,7 3-24,-8-5-30,4 10-54,0 9 0,-4 1-4,-1 14 34</inkml:trace>
          <inkml:trace contextRef="#ctx0" brushRef="#br0" timeOffset="844.4317">5779 15305 24,'0'0'94,"0"0"2,0 0-8,18-27-45,-18 27-1,0 0-8,23-11-3,-23 11-5,23-4-6,-23 4-6,33-4-4,-12 2-5,2 2-1,4 0-3,2 2 1,0 2-3,-2 0 3,-2 5-2,-4-1 2,-21-8-1,27 35-1,-25-10 1,-8 2 0,-7 8 2,-3 3-2,-9 8 1,2 3-5,0-1 4,2 2-1,3-2 4,5-5-2,5-1 1,6-7 0,6-8 2,4-4 0,-8-23 0,38 23-2,-11-21-5,6-6-5,4-2-7,-1-9-16,9 5-15,-14-11-38,3 9-35,-7-1 2,-7 5-1</inkml:trace>
          <inkml:trace contextRef="#ctx0" brushRef="#br0" timeOffset="1110.0719">5891 15758 59,'-23'-15'113,"23"15"4,0 0-1,4-29-60,15 29-14,-19 0-7,39-15-14,-12 9-8,9 4-6,1 2-7,3-4-11,5 10-23,-11-12-40,7 8-48,-8-2 1,-4 2-3</inkml:trace>
          <inkml:trace contextRef="#ctx0" brushRef="#br0" timeOffset="2985.1641">6784 15697 1,'0'0'66,"0"0"27,0 0 5,0 0-47,0 0-8,0 0-7,0 0-10,0 0-6,0 0-5,34 13-6,-16-15-5,7 0-6,6 4-12,-2-9-14,9 7-41,-3-6-33,-4 0-3,3 0 0</inkml:trace>
          <inkml:trace contextRef="#ctx0" brushRef="#br0" timeOffset="3407.061">7399 15226 42,'0'0'106,"0"0"2,19 4 2,-19-4-59,4 41-9,-4-12-11,6 21-6,-3 8-6,1 15-13,-2 4-11,-2-4-22,10 12-44,-6-14-43,0-7-1,1-12-5</inkml:trace>
          <inkml:trace contextRef="#ctx0" brushRef="#br0" timeOffset="-128118.1932">3385 15408 1,'0'0'66,"11"-33"8,-3 10-40,-6 1-8,-2-5 0,0 4-1,-6-2-2,6 25 2,-21-27 1,21 27 1,-37 6-2,16 15 0,-8 4-5,2 12-3,0 7-4,4 6-7,4-1 1,7 1-8,8-4 5,8-9-6,8-10 3,9-14-4,2-15 1,10-11 1,0-18-2,1-8 5,3-9-7,-4-4 7,0 2-5,-10 6 6,-2 7-4,-8 10 5,-13 27 0,0 0 3,0 0 3,-19 19 0,0 14 4,0 19 0,-6 6 0,7 15-4,-3 4 2,9 8-5,-1 4 0,7 1-5,4-3 0,6-6-3,4-8 0,3-11-1,3-8-2,-1-15 0,3-9-3,-16-30-5,25 20-6,-25-20-11,8-20-6,-18-5-6,4 4-2,-15-12 0,7 3 5,-11-7 7,2 6 11,0 0 17,0-5 15,6 7 13,-1-6 11,11 14 4,-7-12 3,14 33 0,-10-42-3,10 42-4,4-22-6,-4 22-8,18-2-4,-18 2-6,38 12-4,-9-2-2,4-1-4,7-3-4,5-2-14,-3-12-26,14 2-80,-10-11-2,1-2-5,-7-6 1</inkml:trace>
          <inkml:trace contextRef="#ctx0" brushRef="#br0" timeOffset="-118288.9275">4065 15440 56,'0'0'107,"-19"0"10,19 0-4,0 0-57,-31-2-7,31 2-6,0 0-10,0 0-7,0 0-8,0 0-4,8 18-3,-8-18-5,40 11-2,-9-5-4,10-2-5,5-6-10,8 8-18,-10-16-28,12 12-63,-13-6-4,-1 4 1,-13-2-2</inkml:trace>
          <inkml:trace contextRef="#ctx0" brushRef="#br0" timeOffset="-117960.7848">4146 15704 35,'0'0'104,"0"0"5,0 0-2,-19 14-59,19-14-8,0 0-6,23 15-8,-23-15-7,33-2-6,-8-3-9,6-1-12,7 6-29,-5-6-75,6 2-6,1-2 0,-3-1-6</inkml:trace>
        </inkml:traceGroup>
      </inkml:traceGroup>
    </inkml:traceGroup>
    <inkml:traceGroup>
      <inkml:annotationXML>
        <emma:emma xmlns:emma="http://www.w3.org/2003/04/emma" version="1.0">
          <emma:interpretation id="{15508CA2-62CE-4936-9E6C-C6E54547E068}" emma:medium="tactile" emma:mode="ink">
            <msink:context xmlns:msink="http://schemas.microsoft.com/ink/2010/main" type="paragraph" rotatedBoundingBox="5722,14613 23618,14297 23663,16869 5767,171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3313E88-44DF-4FA3-B15C-29E0C678167E}" emma:medium="tactile" emma:mode="ink">
              <msink:context xmlns:msink="http://schemas.microsoft.com/ink/2010/main" type="line" rotatedBoundingBox="5722,14613 23618,14297 23645,15849 5749,16165"/>
            </emma:interpretation>
          </emma:emma>
        </inkml:annotationXML>
        <inkml:traceGroup>
          <inkml:annotationXML>
            <emma:emma xmlns:emma="http://www.w3.org/2003/04/emma" version="1.0">
              <emma:interpretation id="{F2139E43-7EDE-4138-9F13-021B4DA45A81}" emma:medium="tactile" emma:mode="ink">
                <msink:context xmlns:msink="http://schemas.microsoft.com/ink/2010/main" type="inkWord" rotatedBoundingBox="7597,14868 11666,14796 11686,15942 7618,16014"/>
              </emma:interpretation>
              <emma:one-of disjunction-type="recognition" id="oneOf1">
                <emma:interpretation id="interp5" emma:lang="en-US" emma:confidence="0">
                  <emma:literal>rex-zing-a-née-texts</emma:literal>
                </emma:interpretation>
                <emma:interpretation id="interp6" emma:lang="en-US" emma:confidence="0">
                  <emma:literal>rex-zit-a-née-texts</emma:literal>
                </emma:interpretation>
                <emma:interpretation id="interp7" emma:lang="en-US" emma:confidence="0">
                  <emma:literal>rex-txt-I-née-tipcarts</emma:literal>
                </emma:interpretation>
                <emma:interpretation id="interp8" emma:lang="en-US" emma:confidence="0">
                  <emma:literal>rex-Zen-I-née-texts</emma:literal>
                </emma:interpretation>
                <emma:interpretation id="interp9" emma:lang="en-US" emma:confidence="0">
                  <emma:literal>rex-txt-I-née-texts</emma:literal>
                </emma:interpretation>
              </emma:one-of>
            </emma:emma>
          </inkml:annotationXML>
          <inkml:trace contextRef="#ctx0" brushRef="#br0" timeOffset="-110929.1843">5272 16638 1,'0'0'36,"0"0"57,0 0 0,0 0-39,-25-4-8,25 4 0,0 0-10,-6 19-2,6-19-7,0 0-4,2 31-6,8-6-10,3 2 1,7 11-7,7-1 2,7 7-9,5-1-1,1-3-9,3-1-3,-5-14-10,5 8-15,-12-20-25,-6 1-44,-4-7 4,-21-7 0</inkml:trace>
          <inkml:trace contextRef="#ctx0" brushRef="#br0" timeOffset="-110679.1707">5357 17106 1,'-8'-21'59,"8"21"26,6-23 1,-6 23-60,23-29-6,-23 29-5,31-39-5,-8 14-4,0-6-4,2-5-5,-1 5-14,-1-6-25,-2 6-45,6 4-1,-8 2 16</inkml:trace>
          <inkml:trace contextRef="#ctx0" brushRef="#br0" timeOffset="-109804.1274">6244 16479 1,'0'0'59,"-19"-7"38,19 7 1,-18 19-50,-5-13-6,6 17 0,-14-4-8,6 14-2,-8 2-5,4 13-8,-4-2-1,8 12-6,0 0-1,12 7-7,9 1 0,10 1-9,13-3-6,8-10-15,21 2-57,0-16-35,4-9-2,4-10-3</inkml:trace>
          <inkml:trace contextRef="#ctx0" brushRef="#br0" timeOffset="-108366.5604">6429 16892 29,'0'0'103,"0"0"0,0 0 2,0 0-66,0 0-6,0 0-8,0 0-7,31 6-4,-31-6-6,40 0-7,-11 4-11,-2-6-19,10 6-63,-1 1-15,-5-5-5,0 0 1</inkml:trace>
          <inkml:trace contextRef="#ctx0" brushRef="#br0" timeOffset="-106272.7013">6994 16607 23,'0'0'99,"0"0"-2,25 0 2,-25 0-65,40-8-9,-15 2-6,10 0-7,2-3-5,1 3-2,-1 2-2,0 0 2,-7 4 0,-1 4 2,-29-4-2,29 27 1,-27-2 1,-8 6-7,-7 2 7,-6 9-6,-6-1 6,-2 7-4,-2-4 6,9 1-3,-5-7 4,10-1 1,7-6-1,12-2-1,6-6-2,15-2-1,4-4-6,7-7-5,9 1-11,-3-14-13,10 12-20,-17-13-56,3-1-12,-9-5 1,-6 0 10</inkml:trace>
          <inkml:trace contextRef="#ctx0" brushRef="#br0" timeOffset="-106022.6908">7177 16904 53,'-27'11'110,"27"-11"5,0 0-3,-25 12-64,25-12-8,0 0-10,29 15-10,-6-17-8,4 4-4,8-2-10,1-2-8,9 6-24,-9-12-49,3 6-36,-3-3 2,-7-1-5</inkml:trace>
          <inkml:trace contextRef="#ctx0" brushRef="#br0" timeOffset="-105663.2961">7867 16907 59,'0'0'115,"0"0"-5,0 0 2,0 0-59,29-11-28,-4 11-9,0 0-17,2-6-16,8 10-23,-8-10-66,4 2-6,-4-3 1,-4-1 9</inkml:trace>
          <inkml:trace contextRef="#ctx0" brushRef="#br0" timeOffset="-105397.6629">8050 16663 62,'0'25'112,"0"-4"2,0 4 0,-2-2-62,4 16-24,-9-1-3,7 10-14,-4-5-7,2 3-13,8 4-30,-8-13-71,9 1-5,1-11-2,4-9-1</inkml:trace>
          <inkml:trace contextRef="#ctx0" brushRef="#br0" timeOffset="-105116.3983">8432 16686 84,'0'0'116,"23"31"2,-13-8-3,-10-23-63,40 52-25,-20-16-7,12 5-10,-1-1-10,4-1-6,7 5-14,-11-15-20,10 4-63,-7-8-13,-7-4-4,-4-9 1</inkml:trace>
          <inkml:trace contextRef="#ctx0" brushRef="#br0" timeOffset="-104897.6375">8565 17129 94,'0'0'119,"2"-35"-5,6 7 1,9 1-78,0-12-20,8-3-18,4 1-23,-9-13-32,7 10-58,-2 1 1,-2 3-2,-4 5 43</inkml:trace>
          <inkml:trace contextRef="#ctx0" brushRef="#br0" timeOffset="-104569.4959">8872 16354 84,'0'0'111,"34"8"2,-11 11-15,-1-9-55,16 17-5,-7 0-11,13 13-7,-9 5-6,9 12-8,-7 3 1,0 6-7,-5 9 3,-5 4-4,-5 6 3,-9 0-3,-5 1-2,-8-5-3,-2 0-14,-15-21-30,-3-2-69,-5-12-2,-4-17-2,-7-12 2</inkml:trace>
          <inkml:trace contextRef="#ctx0" brushRef="#br0" timeOffset="-114194.973">3373 16817 1,'0'0'89,"0"0"10,0 0 4,0 0-58,8 25-5,-4 0-6,-8-6-7,10 12-3,-6 4-9,4 7-3,1 3-4,5 5-2,-2-2-3,3-2-1,1-5-1,1-7 0,-1-11 0,-12-23 0,25 16 0,-25-16 0,23-27 0,-15-4 0,3-9 0,-1-5-1,2-5-2,1-6 1,-3 2-2,5 2-2,-3 6 2,3 2 2,-1 7-3,1 2 4,2 8-1,-1 6 2,3 9-1,0 3 3,1 11-3,1 13-3,0 6 1,-2 4-8,1 8-9,-5-6-19,6 6-51,-9-6-22,-1-6 0,-11-21 2</inkml:trace>
          <inkml:trace contextRef="#ctx0" brushRef="#br0" timeOffset="-113804.3254">4272 16838 113,'0'0'105,"0"0"4,21-4-43,-21 4-39,31 0-11,-12 2-18,4 0-17,6 6-26,-8-2-57,4 1-5,-5 1 3,-1-2 48</inkml:trace>
          <inkml:trace contextRef="#ctx0" brushRef="#br0" timeOffset="-113523.0657">4266 17023 27,'0'0'111,"-19"4"4,19-4-1,0 0-55,19-2-19,-19 2-7,29-2-11,-10-2-6,10 4-6,-4-2-4,8 4-7,-4 0-6,-2-2-11,4 10-19,-12-12-42,2 8-40,-21-6 0,29 9-4</inkml:trace>
          <inkml:trace contextRef="#ctx0" brushRef="#br0" timeOffset="-101209.9507">10119 16954 81,'0'0'101,"0"0"0,0 0-35,0 0-33,19-10-3,-1 12-8,-18-2-6,38-2-5,-15 0-4,4 2-4,2-4-1,2 2-2,4-3-2,-4 1-3,3 2-9,-9-4-10,4 8-18,-29-2-43,31-4-21,-31 4 2,19-6 14</inkml:trace>
          <inkml:trace contextRef="#ctx0" brushRef="#br0" timeOffset="-94599.2549">13358 16497 54,'0'0'100,"-14"-21"2,14 21 2,-25-6-60,25 6-2,-29 15-5,29-15-5,-40 33-4,17-4-3,-8 2-4,4 13-5,-4 0-1,4 5-8,2 5 1,11 7-6,7 3 0,11 0-6,13 3-5,8-7-9,17 11-27,-3-21-75,13-3-3,0-13-3,2-9 0</inkml:trace>
          <inkml:trace contextRef="#ctx0" brushRef="#br0" timeOffset="-93740.8352">13610 16778 50,'-25'-13'100,"25"13"8,0 0-3,0 0-46,0 0-23,0 0-1,20 36-7,-20-36-7,40 47-5,-13-20-6,8 7-5,3 1-9,-1-4-8,9 4-12,-9-12-10,9 10-19,-19-20-34,0 4-27,-27-17 3,19 18 3</inkml:trace>
          <inkml:trace contextRef="#ctx0" brushRef="#br0" timeOffset="-93553.3277">13699 17139 83,'0'0'108,"0"0"-1,-10-33 1,10 33-61,18-44-20,5 15-8,2-10-13,6-7-15,7 5-17,-5-14-25,6 12-56,-3 1 1,-3 5-2,-2 8 11</inkml:trace>
          <inkml:trace contextRef="#ctx0" brushRef="#br0" timeOffset="-95694.0578">12213 16805 1,'0'0'67,"13"-42"16,-5 19 0,-2-4-54,-3-2-9,3 2-4,-2 0-4,-4 27 0,6-35 0,-6 35-1,0 0-1,0 0 1,0 0-1,0 0 3,0 0 0,-6 37-2,4-10-1,4 7-5,-2 1 3,6 4-8,0-1 0,1-1-11,5-4 1,-4-4-2,5-2 1,-13-27 2,16 36-1,-16-36 4,5 25 4,-5-25 6,-13 20 2,13-20 4,-27 17 3,27-17 3,-33 10 5,33-10 2,-29 5 1,29-5 1,0 0-2,0 0-2,0 0-3,0 0-4,0 0-4,23-11-5,-5 9-7,1-2-10,10 4-17,-10-12-28,10 7-62,-4-5 0,2-2-3,-6-5 2</inkml:trace>
          <inkml:trace contextRef="#ctx0" brushRef="#br0" timeOffset="-95334.6659">12457 16474 80,'0'0'105,"22"-18"5,-22 18-1,32 8-64,-32-8-13,43 21-2,-22-5-10,10 11-5,-2 9-4,4 7-8,1 7 2,-5 6-6,-2 7 3,-6 1-4,-5 5 4,-5 3-2,-7-5 1,-8-1 3,-5-5-3,-5-5 0,-5-6-11,-6-17-24,4-2-80,-6-8-4,-2-11-1,0-10-4</inkml:trace>
          <inkml:trace contextRef="#ctx0" brushRef="#br0" timeOffset="-93006.4224">14395 16614 50,'19'-7'91,"-19"7"4,41-23-6,-16 17-54,-4-6-9,8 8-4,-8-5-5,4 9-1,-25 0-2,33 7 1,-33-7 1,17 18-1,-17-18 0,0 33-3,-11-8-2,1 9-5,-7-1 4,1 4-5,-5-1 4,2 3-3,0-2 4,5 1-3,1-9 2,9 0 1,4-6-3,9 0 1,-9-23-4,33 31 0,-8-19-3,4-5-4,8-1-8,1-10-11,5 8-13,-9-12-20,7 5-54,-12-5-11,-4 4 1,-6-2 2</inkml:trace>
          <inkml:trace contextRef="#ctx0" brushRef="#br0" timeOffset="-92787.6591">14499 16840 160,'0'0'122,"0"0"-4,0 0 0,0 0-81,23 2-8,0 0-17,4 2-19,0-6-29,14 2-82,-5-2 0,3 0-6,-4-2 1</inkml:trace>
          <inkml:trace contextRef="#ctx1" brushRef="#br0">15898 16472,'0'0,"0"0,0 0,0 0,0 0,0 0,0 0,0 0,0 0</inkml:trace>
          <inkml:trace contextRef="#ctx0" brushRef="#br0" timeOffset="-96694.1031">11389 16560 45,'0'0'87,"0"0"5,0 0-40,-9-19-7,9 19-5,0 0-7,-18-4-4,18 4-1,-19 12-3,6 7-2,-9-5-3,1 15-6,-6-2 2,4 13-7,-4 2 1,4 5-6,2 3 2,9 2-5,6 2 2,3-4-3,12 2-7,1-11-6,17 5-12,-4-23-18,14 6-50,-1-16-23,1-7-2,1-10 2</inkml:trace>
          <inkml:trace contextRef="#ctx0" brushRef="#br0" timeOffset="-96381.5876">11544 16921 54,'0'0'103,"-20"0"5,20 0-2,0 0-61,0 0-9,0 0-7,27-10-8,-9 3-8,7 3-12,6 4-21,1-8-38,5 4-53,0 4-1,3-2-4,-5 4 18</inkml:trace>
          <inkml:trace contextRef="#ctx0" brushRef="#br0" timeOffset="-92131.3712">15293 16771 109,'0'0'113,"-25"13"6,25-13-3,0 0-70,0 0-5,0 0-10,0 0-10,23 0-8,1 0-4,10-2-6,3-6-6,11 10-15,-2-15-17,10 15-61,-11-12-22,-1 6-5,-11-13 2</inkml:trace>
          <inkml:trace contextRef="#ctx0" brushRef="#br0" timeOffset="-91818.8654">15532 16543 132,'-17'21'107,"17"-21"4,-10 31-22,10-2-56,-11 2-2,9 11-14,-2-1-3,2 5-13,4 2-8,0-7-22,13 5-33,-3-4-45,3-11-5,3-2 2,1-11 3</inkml:trace>
          <inkml:trace contextRef="#ctx0" brushRef="#br0" timeOffset="-91365.7187">16113 16487 87,'0'0'115,"17"33"4,-19-8-1,2 12-51,-11 5-28,14 12-13,-8-2-10,7 6-14,1-2-8,1-8-20,8 6-20,-8-17-68,11-10-4,-15-27 2,27 25-5</inkml:trace>
          <inkml:trace contextRef="#ctx0" brushRef="#br0" timeOffset="-90975.0706">16307 16314 128,'0'0'118,"31"17"-2,-11 2 1,3-1-75,13 20-10,-3-1-9,11 11-8,-7 12-2,4 7-10,-3 5 3,-7 5-5,-6 2 1,-8 2-4,-9 2 4,-8-2-2,-8-8-1,-11-6 0,-4-3-11,-12-16-14,4 6-41,-13-17-52,-4-10-1,-2-10-4,-2-9 0</inkml:trace>
          <inkml:trace contextRef="#ctx0" brushRef="#br0" timeOffset="-90146.497">17514 16584 77,'-23'-4'106,"23"4"5,-19-2-1,19 2-54,0 0-11,0 0-10,0 0-11,0 0-8,19 17-6,0-15-4,1 0-8,7-4-9,11 8-22,-7-12-50,8 6-32,-1-2-4,-3 2 1</inkml:trace>
          <inkml:trace contextRef="#ctx0" brushRef="#br0" timeOffset="-89818.3498">17512 16880 136,'0'0'118,"0"0"-3,0 0 1,0 0-77,0 0-10,29 0-7,-9-3-10,7 3-5,5-2-5,1 0-6,2 6-8,-4-8-17,9 11-33,-7-5-51,-6 0-6,-4-2 1,-23 0-2</inkml:trace>
          <inkml:trace contextRef="#ctx0" brushRef="#br0" timeOffset="-87849.5034">18663 16462 82,'0'0'106,"0"0"5,0 0-1,0 0-55,0 0-13,18 25-2,-18-25-10,27 35-7,-8-10-7,8 6-4,4 9-3,5 1-11,3 5-2,0-4-14,5 3-3,-9-9-18,9 3-8,-17-16-21,4-4-50,-10-9 3,-21-10 0,25 12 27</inkml:trace>
          <inkml:trace contextRef="#ctx0" brushRef="#br0" timeOffset="-87598.4954">18781 16967 98,'0'0'102,"-6"-25"1,8 4-5,2-8-69,11-4-1,1-9-18,7-4-6,4-1-15,0-7-6,6 4-13,-1-6-5,1 6-39,0 6-27,-10 1 5,6 7 0</inkml:trace>
          <inkml:trace contextRef="#ctx0" brushRef="#br0" timeOffset="-86865.0837">19379 15915 78,'0'0'93,"30"-10"2,-30 10-3,18-14-68,1 9-7,-19 5-3,41-6-3,-20 4-2,2 4 0,-23-2-2,35 13 0,-35-13-3,17 25-2,-17-7 0,-6 5-1,-7 0-1,-5 4-1,-3 0 3,-4 2 2,-2 0 3,4 0 5,0-8 0,9 4 5,14-25 0,-15 33 3,15-33-2,13 19-1,-13-19-6,39 6-1,-12-4-5,4-4-4,3 4-4,-3-4-6,2 6-8,-8-8-16,8 14-39,-14-7-45,-19-3-1,27 6 0,-27-6 3</inkml:trace>
          <inkml:trace contextRef="#ctx0" brushRef="#br0" timeOffset="-85896.2846">19843 16755 29,'0'0'90,"0"0"7,0 0 3,-15-21-50,15 21-3,0 0-2,0 0-7,0 0-4,0 0-8,0 0-2,29 13-9,-29-13-2,27-3-7,-4 1-1,6 2-3,5-2-2,5 2 0,5 0-3,1 0-2,3 4-4,-4-6-3,-3 9-11,-12-16-12,7 16-26,-36-7-55,35-11-2,-35 11 3,17-19 4</inkml:trace>
          <inkml:trace contextRef="#ctx0" brushRef="#br0" timeOffset="-81177.2986">20159 16441 42,'0'0'89,"0"0"0,0 0 6,0 0-56,0 0 1,-21 2-2,21-2-4,0 0-4,-6 31-1,6-31-5,-7 34-3,1-9-5,10 10-5,-4 4-3,2 7-9,5 2-1,-3 2-12,6 2-6,-6-11-23,13 5-40,-11-13-34,5-8 0,-3-6 4</inkml:trace>
          <inkml:trace contextRef="#ctx0" brushRef="#br0" timeOffset="-80192.8757">20911 16690 25,'0'0'83,"0"0"0,25-14 1,-25 14-53,14-40-9,-1 18-1,-5-8-1,4 6-1,-3-10-2,-1 11 2,-4-4-2,2 7-1,-6-3-1,5 4-2,-5 19-1,2-29-2,-2 29-1,0 0 0,0 0-3,0 0-1,0 0 0,10 27 1,-8-2-2,2 10 1,-2 7 1,5 4-6,-5 3 4,6 3-7,0 0 2,3-2-6,-1-2 3,0-7-5,1-5 2,-3-9 2,5-4-1,-9-5 3,-4-18 1,8 23 2,-8-23 0,0 0 0,0 0 1,-23 15-1,23-15 1,-29 8 1,8-6 0,1 4 2,-1-4 4,2 5 2,0-9 2,19 2 3,-27-5 0,27 5 2,0 0-1,0 0 0,-18-18-3,18 18-2,0 0-2,25-15-2,-25 15-2,35-8-1,-14 8-2,4 2-1,2 2 1,4 0-2,-2 0 0,-2 3 0,-2-1 0,-2-2-1,0 2 0,-23-6 0,31 4-2,-31-4 1,18 0-2,-18 0 0,0 0-2,0 0-1,0 0-5,0 0-6,0 0-11,0 0-18,0 0-74,0 0 1,0 0-2,0 0 2</inkml:trace>
        </inkml:traceGroup>
      </inkml:traceGroup>
      <inkml:traceGroup>
        <inkml:annotationXML>
          <emma:emma xmlns:emma="http://www.w3.org/2003/04/emma" version="1.0">
            <emma:interpretation id="{5C2DCBD2-8663-40E3-BECF-B17EEE36EDD8}" emma:medium="tactile" emma:mode="ink">
              <msink:context xmlns:msink="http://schemas.microsoft.com/ink/2010/main" type="line" rotatedBoundingBox="5844,16443 9034,16100 9138,17060 5947,17403"/>
            </emma:interpretation>
          </emma:emma>
        </inkml:annotationXML>
        <inkml:traceGroup>
          <inkml:annotationXML>
            <emma:emma xmlns:emma="http://www.w3.org/2003/04/emma" version="1.0">
              <emma:interpretation id="{F41CB70B-4375-462F-9E9B-912120F90441}" emma:medium="tactile" emma:mode="ink">
                <msink:context xmlns:msink="http://schemas.microsoft.com/ink/2010/main" type="inkWord" rotatedBoundingBox="5844,16443 9034,16100 9138,17060 5947,17403"/>
              </emma:interpretation>
              <emma:one-of disjunction-type="recognition" id="oneOf2">
                <emma:interpretation id="interp10" emma:lang="en-US" emma:confidence="0">
                  <emma:literal>ex</emma:literal>
                </emma:interpretation>
                <emma:interpretation id="interp11" emma:lang="en-US" emma:confidence="0">
                  <emma:literal>ex 2</emma:literal>
                </emma:interpretation>
                <emma:interpretation id="interp12" emma:lang="en-US" emma:confidence="0">
                  <emma:literal>tax 2</emma:literal>
                </emma:interpretation>
                <emma:interpretation id="interp13" emma:lang="en-US" emma:confidence="0">
                  <emma:literal>exe</emma:literal>
                </emma:interpretation>
                <emma:interpretation id="interp14" emma:lang="en-US" emma:confidence="0">
                  <emma:literal>lax 2</emma:literal>
                </emma:interpretation>
              </emma:one-of>
            </emma:emma>
          </inkml:annotationXML>
          <inkml:trace contextRef="#ctx0" brushRef="#br0" timeOffset="-74408.2696">5598 18172 47,'0'0'109,"0"0"7,0 0-1,0 0-66,10 19-8,-10-19-8,25 45-9,-4-16-6,12 15-5,5 2-9,5 1-7,7 10-10,-4-12-13,10 11-22,-19-20-34,5 5-38,-13-12-3,-6-6 4</inkml:trace>
          <inkml:trace contextRef="#ctx0" brushRef="#br0" timeOffset="-74220.7573">5773 18677 86,'-23'-38'119,"23"11"0,6 0-2,2-14-76,17 3-11,0-9-13,8-3-17,7 6-22,-11-12-51,10 12-44,-5-3 1,1 3-5</inkml:trace>
          <inkml:trace contextRef="#ctx0" brushRef="#br0" timeOffset="-73767.6096">6361 17744 7,'0'0'99,"24"-17"-1,-24 17 4,32-27-59,-7 25-6,-7-8-10,7 12-3,-25-2-4,33 8-2,-33-8-4,15 27-2,-17-8-3,-2 6 0,-13 4 2,3 4-1,-5-2 1,2 3-7,-1-7 8,5 0-7,1-5 7,7-1-7,5-21 1,11 23-6,-11-23 5,27 10-2,-6-10-2,8-2-2,4 2-9,-4-8-14,13 12-34,-13-10-62,2 4-5,-6-2 1,-2 2-5</inkml:trace>
          <inkml:trace contextRef="#ctx0" brushRef="#br0" timeOffset="-75658.3279">3549 18535 6,'0'0'100,"-4"30"1,4-30 5,0 0-63,4 24-5,-4-24-8,0 0-7,25-18-2,-25 18-7,36-42-3,-11 11-5,2-11-2,2-5-7,6-9 0,-2-7-4,3-1 1,-5-1 3,0 5-5,-6 6 4,-9 13-2,-7 9 5,-7 14-2,-2 18 2,-23-6 3,0 18-3,-6 5 6,-4 12-1,-5 2 4,3 8-2,-2 1 4,5 12 0,1 0-1,13 4-1,3 4-3,13-2 0,10 2-5,13-5-3,12-1-14,7-21-26,18-2-72,2-10 0,7-13-4,-1-12 3</inkml:trace>
          <inkml:trace contextRef="#ctx0" brushRef="#br0" timeOffset="-75330.1869">4470 18170 120,'0'0'118,"0"0"-1,0 0-4,0 0-81,31 0-15,-6 2-19,-2-4-31,16 6-80,-6 0-3,1 4-4,-1-3 2</inkml:trace>
          <inkml:trace contextRef="#ctx0" brushRef="#br0" timeOffset="-75080.18">4522 18388 91,'0'0'119,"6"-19"0,-6 19 1,37 4-75,-14-8-15,13 13-12,1-3-8,2 2-12,7 9-25,-15-11-82,11 4-11,-9-6-3,-2 3-4</inkml:trace>
        </inkml:traceGroup>
      </inkml:traceGroup>
    </inkml:traceGroup>
  </inkml:traceGroup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46:03.21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E78128E-04E8-4AFB-846D-F71C5E0BD7AE}" emma:medium="tactile" emma:mode="ink">
          <msink:context xmlns:msink="http://schemas.microsoft.com/ink/2010/main" type="inkDrawing" rotatedBoundingBox="2100,8776 15528,7873 15549,8174 2121,9076" shapeName="Other"/>
        </emma:interpretation>
      </emma:emma>
    </inkml:annotationXML>
    <inkml:trace contextRef="#ctx0" brushRef="#br0">0 766 72,'0'0'93,"0"0"-6,0 0 3,0 0-76,25 12 1,8-16-3,13 0 3,10-3 2,13 3 2,12-6 7,19 4 0,12-7 1,23 7-4,19-9-4,31 3-1,20-7-2,30 5-4,31-9-5,35 0-2,36-8-2,33-2-1,29-9-2,24-2 1,30-5-2,27-3 3,31-2 0,25-5 3,23 5 2,21 9 2,16 3 1,26 11-4,11 6-1,11 6-12,65 11-10,-80-2-19,65 16-32,-89-8-67,-19-2 1,-31-3-1,-42-7 4</inkml:trace>
  </inkml:traceGroup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46:56.75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fitToCurve" value="1"/>
    </inkml:brush>
    <inkml:brush xml:id="br2">
      <inkml:brushProperty name="width" value="0.07" units="cm"/>
      <inkml:brushProperty name="height" value="0.07" units="cm"/>
      <inkml:brushProperty name="fitToCurve" value="1"/>
    </inkml:brush>
    <inkml:context xml:id="ctx1">
      <inkml:inkSource xml:id="inkSrc85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19T23:40:36.722"/>
    </inkml:context>
  </inkml:definitions>
  <inkml:traceGroup>
    <inkml:annotationXML>
      <emma:emma xmlns:emma="http://www.w3.org/2003/04/emma" version="1.0">
        <emma:interpretation id="{4AD4319A-F2D2-400F-BA84-4416E7D397FF}" emma:medium="tactile" emma:mode="ink">
          <msink:context xmlns:msink="http://schemas.microsoft.com/ink/2010/main" type="inkDrawing" rotatedBoundingBox="4289,-4318 24767,7184 17857,19484 -2619,7980" shapeName="Other"/>
        </emma:interpretation>
      </emma:emma>
    </inkml:annotationXML>
    <inkml:trace contextRef="#ctx0" brushRef="#br0">3304 14185 34,'44'8'96,"-21"-16"3,12-3-5,-2-12-61,5-12-17,5-8-1,3-16-6,0-7-3,1-11-1,-3-4-3,-4-4 2,-3 4-2,-6 2 0,-6 8-3,-6 15 1,-11 8-2,-6 15 0,-12 12 1,-9 13 1,-8 10 2,-12 10 4,-1 18 4,-12-1 3,9 18 3,-14 5 0,16 11 3,-1 5-1,15 11-1,11 0-5,16 2-1,12-6-6,19-2 0,15-13-9,12-16-12,17-9-27,-4-21-72,8-14-1,-5-10-4,-5-11 0</inkml:trace>
    <inkml:trace contextRef="#ctx0" brushRef="#br0" timeOffset="390.6404">4385 13649 93,'0'0'107,"18"-2"-1,-18 2-4,36-2-81,-7 6-15,6 0-28,-2-2-37,5-2-45,1 6-2,-8-4-1</inkml:trace>
    <inkml:trace contextRef="#ctx0" brushRef="#br0" timeOffset="644.1834">4432 13838 98,'0'0'116,"0"0"-1,23-2-1,-2-7-77,10 9-13,0-4-8,9 2-17,1 4-20,-3-8-45,-1 6-48,-1 0-3,-9 0-1,-3 4 36</inkml:trace>
    <inkml:trace contextRef="#ctx0" brushRef="#br0" timeOffset="7347.6393">5197 13295 38,'-8'-27'105,"8"27"9,0 0-2,-11-24-58,11 24-10,0 0-7,0 0-11,21 27-6,-2-3-5,-3 6-7,11 11-2,7 5-4,5 8-1,3 4-6,1-2-2,3 4-8,-2-10-4,1 4-11,-11-23-13,3 9-26,-16-21-49,-21-19 4,27 22-1,-27-22 69</inkml:trace>
    <inkml:trace contextRef="#ctx0" brushRef="#br0" timeOffset="7597.6541">5280 13881 51,'-12'-25'106,"14"5"6,8-7 0,5-5-68,3-19-10,16 5-6,-1-12-14,2 2-12,5 2-20,-7-7-49,0 16-47,0 7-1,-12 9-4</inkml:trace>
    <inkml:trace contextRef="#ctx0" brushRef="#br0" timeOffset="-44425.4895">3076 12126 1,'0'0'99,"0"0"2,0 0 5,6 27-55,-6-27-7,0 20-5,0-20-6,2 50-5,-4-16-6,6 15-4,2 5-4,3 5-3,1-1-4,2-4-2,1-2-2,1-13-1,-1-10-2,-13-29 2,29 15-1,-29-15 0,25-42 0,-13 3 0,1-15 0,-1-4-1,5-9 1,-2 1-2,5-3 4,-1 5 0,4 8-1,0 6 1,2 10-1,0 11 1,-1 11-1,1 7 1,0 13-6,-4 4-6,0 17-17,-13-4-30,7 10-68,-7 0 1,-4-4-3,2-2 1</inkml:trace>
    <inkml:trace contextRef="#ctx0" brushRef="#br0" timeOffset="-43941.098">3952 12234 90,'0'0'115,"0"0"8,0 0-7,0 0-67,0 0-9,0 0-14,30-11-7,-30 11-7,41 0-7,-16 2-9,2-4-12,13 9-23,-16-9-33,8 4-53,-3 2 2,-6-4-5,-3 4 41</inkml:trace>
    <inkml:trace contextRef="#ctx0" brushRef="#br0" timeOffset="-43628.5832">4004 12431 104,'0'0'119,"0"0"3,0 0-3,0 0-73,0 0-12,0 0-11,36 2-7,-16-6-6,5 2-5,7-2-5,-3 0-7,4 6-12,-6-8-22,6 6-65,-8 2-18,-4-2-2,-21 0 1</inkml:trace>
    <inkml:trace contextRef="#ctx0" brushRef="#br0" timeOffset="-42222.2608">4925 11891 125,'0'0'106,"-21"-4"7,21 4-39,0 0-29,0 0-8,-4 18-6,4-18-7,29 32-3,-4-7-8,10 12-3,3 2-3,9 7-8,1 2-3,2-4-10,2-1-7,-8-12-13,6 3-11,-21-20-24,2-1-52,-10-5 2,-21-8 0,0 0 61</inkml:trace>
    <inkml:trace contextRef="#ctx0" brushRef="#br0" timeOffset="-42019.1245">5079 12429 117,'4'-21'111,"0"-8"0,6-12-28,9 9-48,-2-13-8,8 1-11,-1-6-7,6 0-8,1 7-19,-4-5-27,2 8-60,-2 9-6,-6 4 1,-1 13-3</inkml:trace>
    <inkml:trace contextRef="#ctx0" brushRef="#br0" timeOffset="-41487.8513">5991 11706 41,'0'0'109,"-25"12"4,4-1 1,-10 1-60,10 19-7,-16-3-7,10 19-6,-7-1-11,7 16-9,-2 1-4,11 11-3,7 1-5,9 4-7,10 0-10,7-8-16,18 2-42,5-22-48,7-7-5,3-11-2,4-16 20</inkml:trace>
    <inkml:trace contextRef="#ctx0" brushRef="#br0" timeOffset="-39534.6295">6354 11962 59,'0'0'101,"0"0"4,9-27-18,-9 27-46,18-17-8,3 11-8,-2-5-8,8 5-7,4 0-6,6 4-3,1 0 0,1 2-1,1 4 1,-3 4-2,-4 3 0,-1 1 1,-12 7 0,-3 1 1,-9 5-2,-8 5-2,-6 5 2,-13 4 1,-8 1 5,-2 5-1,-8-1 6,1 4-2,-1-9 5,6 7 0,0-9 0,14 1 0,3-7-3,11 0-2,8-4-2,5-4-2,15-2-3,4-5 0,8-1-5,5-9-5,4 3-7,-3-14-9,11 8-19,-16-16-32,-5 3-46,-2-3-1,-8-3 3</inkml:trace>
    <inkml:trace contextRef="#ctx0" brushRef="#br0" timeOffset="-39300.2388">6520 12342 16,'0'0'108,"-24"0"0,24 0 6,0 0-60,0 0-11,0 0-8,0 0-12,0 0-7,31 6-7,-2-8-6,6 0-14,0-6-18,13 8-40,-2-7-46,-4 1-3,-1 2-1</inkml:trace>
    <inkml:trace contextRef="#ctx0" brushRef="#br0" timeOffset="-38440.8252">7106 11563 21,'17'-29'101,"-17"29"1,29-34 0,-12 11-62,10 9-10,-4-7-5,10 11-5,-6-1-4,4 7-5,-4 4-2,4 6-1,-8 1-1,0 9-3,-9 7-4,-5 6-3,-7 4-6,-8 1-2,-7 5-4,-14-6 2,-2 5-4,-8-7 4,1-4 0,-1-8 4,6-5 8,4-5 6,4-9 5,23 0 2,0 0 4,0 0-2,-4-19 1,25 17-2,-1-2-3,11 8-2,1 0-5,5 4-6,5 5-16,-5-5-28,0 0-61,5 7-2,-11-11-2,4 4 14</inkml:trace>
    <inkml:trace contextRef="#ctx0" brushRef="#br1" timeOffset="-397905.9544">-901 2286 130,'8'-27'116,"-8"27"-1,0 0-2,-14 20-81,5 24-2,-13 10-14,-3 27 1,-7 6-3,1 15-8,-2 0 2,6 6-3,6-8 1,13-7-5,10-16 6,15-17-7,14-16 0,14-19 0,14-15-3,3-18-8,9-4-9,-7-20-22,17 5-62,-19-6-16,-10 4-2,-12 2 1</inkml:trace>
    <inkml:trace contextRef="#ctx0" brushRef="#br1" timeOffset="-397671.5602">-982 2865 140,'0'0'112,"31"-2"3,-4 0-4,4-8-86,13 6-16,2-5-18,3-11-36,1-1-62,0-2-3,-8-2-4,-5 0-3</inkml:trace>
    <inkml:trace contextRef="#ctx0" brushRef="#br1" timeOffset="-397421.5599">-961 2442 160,'-25'-15'125,"25"15"-4,12-19 0,7 7-89,16 8-7,5-7-9,10 3-11,8 4-17,-2-9-27,12 11-79,-9-2-4,-3 6 0,-6 2-6</inkml:trace>
    <inkml:trace contextRef="#ctx0" brushRef="#br1" timeOffset="-397124.6556">-290 2805 150,'0'0'122,"10"35"-3,5-14 0,10 12-88,4-8-10,12 7-13,11 1-18,-2-6-19,17 10-40,-11-10-46,-4 2-5,-11-6 0,-10-2 14</inkml:trace>
    <inkml:trace contextRef="#ctx0" brushRef="#br1" timeOffset="-396937.1496">-149 3206 184,'0'0'127,"-12"-44"1,24 17 1,9-12-93,14 8-10,0-9-12,7 3-9,4 2-11,-5-11-24,9 13-80,-10-7-17,-5 7-3,-8-2-1</inkml:trace>
    <inkml:trace contextRef="#ctx0" brushRef="#br1" timeOffset="-396171.4914">805 2948 1,'6'-35'47,"2"12"32,-6-12 1,-4 6-51,4 2 4,-12 6-3,10 21 5,-33-27-7,14 33 4,-16 1 3,1 15-7,-9-3 2,3 16-7,-3-1 1,5 11-10,5-3 3,10-1-9,9-1-2,14-7 0,10-6-3,13-10-2,10-13-1,11-12-1,8-13-2,4-12-3,2-7-2,-4-6-2,-6 3-6,-7-7 6,-7 15-4,-12-3 6,-9 17-3,-13 21 13,0 0 2,0 0 4,-29 13 7,16 16-4,1-2 4,6 13-4,4-7 3,10 2-7,11-4-6,12-8-9,14 0-21,1-17-66,17-6-25,1-10 2,4-11-5</inkml:trace>
    <inkml:trace contextRef="#ctx0" brushRef="#br1" timeOffset="-395265.1926">1480 3032 55,'0'0'102,"12"-32"2,-3 10-1,3-12-63,9 14-7,-6-10-7,7 8-5,-3-3-9,6 8 1,-25 17 2,37-17-3,-37 17 1,27 17-6,-16 6 1,-1 6-1,-1 6 3,1 1-5,0-1-4,3-6 2,1-10-2,7-11 2,-2-12 1,6-13 0,2-10-1,2-6 0,0-4-6,0-5 5,-2 7-4,0 1 4,-4 16-4,0 9 4,-23 9 1,25 21 1,-17 4 5,-2 13-5,0 1 4,3 3-5,-1-5 3,2-6-4,7-10 1,2-13 1,4-12-2,4-13 1,0-10-1,2-8 2,0-6-6,-2-5 5,0 0-7,-2 5 4,-2 7-3,-5 9 4,-18 25-3,27-18 3,-27 18 6,17 29-5,-9 2 4,1 6-5,5 9 2,1-2-13,14 6-16,-13-21-56,20 2-45,-3-15 0,2-7-5,-4-20 3</inkml:trace>
    <inkml:trace contextRef="#ctx0" brushRef="#br1" timeOffset="-394718.2935">2930 2755 184,'0'27'123,"2"0"2,9 17-4,-5-3-82,17 20-17,0-1-5,6 2-12,2-1-4,0-3 0,-2-11-4,-4-7 3,-6-13-2,-19-27 3,14 19-3,-14-19 0,-29-27 0,2-4-1,-6-9 4,-4-10-3,-3-4 4,3-6-1,3-2-2,10-3 5,9 3-2,11 4 3,10 4-3,13 8 3,10 4-9,12 7 5,9 6 0,6 12 1,7 7-2,-1 10 1,0 8-3,-6 9 3,-8 12-1,-12 8 0,-16 5 6,-13 6-5,-16-3 3,-12 1-5,-10-2 4,-10-11-13,-3-4-3,-12-19-21,12 7-25,-12-21-62,17 0-3,3-13 1,14 1-3</inkml:trace>
    <inkml:trace contextRef="#ctx0" brushRef="#br1" timeOffset="-394171.3942">3286 2855 154,'39'12'117,"7"-1"0,1 5-20,-7-20-54,14 2-11,-4-19-21,6-8-2,-2-12-9,0-7 1,-6-8-6,-3-6 2,-1 1-5,-11-1 5,-4 8 1,-10 6 0,-6 13-1,-13 10 2,0 25 4,-21-10 6,-4 22 1,0 17 2,-10 6 1,1 19 2,-5 7 1,8 13-3,0 1 3,12 6-6,13-6 0,14-6-5,17-15 3,16-15-6,13-20 2,13-19-3,12-17-3,0-16-5,0-13-4,-9-14 2,-5 2-6,-11-7 5,-10 7-3,-15-2 5,-13 12-2,-10 5 11,-12 14 4,-12 14 2,-16 13 4,-1 16 1,-11 9 1,3 21 1,-7 4 6,10 14-8,5-2 3,18 3-5,11-7 1,16-4-6,20-11 2,11-14-11,17-6-12,0-23-30,21 0-93,-10-15-1,6-1-2,-13-16-4</inkml:trace>
    <inkml:trace contextRef="#ctx0" brushRef="#br1" timeOffset="-393796.3792">5093 2680 175,'0'0'124,"0"0"-3,19-10 2,-23-15-89,4 25-10,2-41-5,-2 22-6,-9 0-1,9 19-4,-18-12 3,18 12-4,-23 12-1,23-12 1,-21 38-6,15-18-2,6 3-14,0-23-36,10 25-78,-10-25-5,25 21 3,-25-21-9</inkml:trace>
    <inkml:trace contextRef="#ctx0" brushRef="#br1" timeOffset="-393546.3638">5137 2963 257,'0'0'133,"0"0"-5,0 0 3,0 0-115,0 0-6,-15-21-3,15 21-1,0 0 0,-23-21-1,23 21 0,-23 13-3,23-13-7,-12 31-19,12-31-69,-6 23-43,6-23 2,21 6-8</inkml:trace>
    <inkml:trace contextRef="#ctx0" brushRef="#br1" timeOffset="-392108.7975">1339 4717 55,'25'-29'93,"-7"-19"2,11-13-22,-2-1-42,-6-11-7,4 7-6,-10-5-2,-1 15-4,-10 2 3,-4 15 1,-12 3 5,12 36-3,-42-29 4,15 38-3,-12 5 3,6 24 0,-13 11-6,9 30-1,-1 21-6,11 16 0,10 15-1,17 9-2,15 1-4,12-6 0,13-13-1,5-22-2,7-21 1,-2-25-3,-4-27-3,-13-23-7,-10-18 0,-17-22-3,-6-5 2,-14-15 1,-9 0-2,-13-5 5,-1 3 2,-3 6 12,1 7 1,10 7 7,0 7 0,12 12 2,17 19 0,-2-20 2,2 20-5,44 6-2,-11 0-3,6 2-2,7 3-5,0-9-8,4 4-16,-11-16-36,3 1-61,-7-7-4,-6-1 0,-6-6-2</inkml:trace>
    <inkml:trace contextRef="#ctx0" brushRef="#br1" timeOffset="-391093.1147">2220 4440 66,'0'0'109,"18"-14"3,-18 14-2,0 0-61,0 0-8,9-31-7,-9 31-6,8-23-6,-8 23-5,2-25-2,-2 25-2,0 0-1,0 0-3,-27-13-1,27 13-1,-25 15 0,25-15-3,-23 27-3,23-27 1,-14 27-4,14-27-2,-2 25-10,2-25-20,20 16-54,-20-16-40,25 9-1,-25-9-1</inkml:trace>
    <inkml:trace contextRef="#ctx0" brushRef="#br1" timeOffset="-390764.9756">2313 4810 102,'0'0'108,"0"0"3,0 0-2,0 0-71,0 0-8,0 0-7,-6-31-5,6 31-3,-10-31-1,10 31-4,-19-19 0,19 19-3,-31 0 0,12 10-1,0 3-1,19-13 0,-31 33-1,23-12-1,8-21-2,2 29-9,19-14-22,-21-15-57,45-5-38,-11-7-1,1-7-2</inkml:trace>
    <inkml:trace contextRef="#ctx0" brushRef="#br1" timeOffset="-389858.6831">3279 4235 59,'23'-9'102,"-2"5"4,4-2-4,2-9-59,12 13-5,-1-8-10,5 8-8,1-2-6,0 6-4,-5 2-2,-8 6 0,-8 7-4,-10 6 0,-11 8-2,-9 6 3,-15 3-4,-8 5 3,-7 3-2,-2 4 3,-5-4 1,9 2 2,1-4 1,9-3-1,9-5 0,14-1-1,10-10-1,13-2-2,10-6-2,9-9-1,9-4-7,3-10-6,9 2-12,-14-17-27,9 3-69,-16-3-3,-7 0-1,-12-1-2</inkml:trace>
    <inkml:trace contextRef="#ctx0" brushRef="#br1" timeOffset="-389624.2859">3423 4507 181,'-25'0'125,"25"0"-1,0 0 0,0 0-85,27-6-13,-2 1-12,10 3-13,4-2-11,-1-10-23,18 9-56,-8-11-36,2-1-2,-7-6 0</inkml:trace>
    <inkml:trace contextRef="#ctx0" brushRef="#br1" timeOffset="-389218.0243">4015 3829 133,'0'0'113,"37"-12"6,-14 4-1,6 8-75,0-13-9,13 11-11,-9-4-7,4 6-6,-10-2-1,0 6-4,-27-4-2,30 17-2,-30-17 1,-13 31 0,-6-11-2,-4 5 1,-4 2 3,-2 0-3,2 0 6,5 0-5,1-4 4,12 2-3,9-4 5,0-21-7,30 27-4,-6-19-7,14 5-18,-7-15-36,11 6-65,-1-4 2,1 4-4,-5-4 2</inkml:trace>
    <inkml:trace contextRef="#ctx0" brushRef="#br1" timeOffset="-388995.2641">4478 4459 127,'21'4'116,"-21"-4"-5,41 0-7,-16 2-82,9 0-47,-3-6-56,6 2-29,3-2-1,-5-2-5</inkml:trace>
    <inkml:trace contextRef="#ctx0" brushRef="#br1" timeOffset="-388749.2565">4713 4239 170,'-8'37'124,"-3"3"-1,5 9-2,-9 5-85,15 9-15,2 3-23,1-12-33,11-2-83,3-10-6,6-11-1,-1-19-3</inkml:trace>
    <inkml:trace contextRef="#ctx0" brushRef="#br1" timeOffset="-388171.0978">5438 4077 21,'12'-32'95,"-3"1"10,-5 6-23,-4 25-16,2-20-5,-2 20-10,-6 18-4,4 11-12,-9-2-2,7 17-15,-4 0-4,8 12-8,0-2-3,6 4 0,7 6-7,5-5 0,3 1-4,0-12 0,4-1-2,-7-9-1,1-3-2,-11-8 0,-1-4 3,-14-4 3,7-19 5,-35 29 3,8-21 5,-2 0 4,-6-3 3,4 3 2,-1-4 0,7 0 1,3-2-4,22-2 0,-23 9-5,23-9 1,0 0-3,25 6 1,-2-8-2,6 2-2,4-4 1,4 4-4,3 0 0,-3-3-8,1 8-12,-18-16-42,3 15-67,-23-4-7,27-4 2,-27 4-2</inkml:trace>
    <inkml:trace contextRef="#ctx0" brushRef="#br1" timeOffset="-386905.0464">7864 3982 37,'23'-15'99,"-23"15"6,13-31-6,-13 31-53,14-48-12,-3 25-10,-11-8-11,2 6-5,-4 2-3,-7 5-3,9 18-1,-29-15 0,4 24 1,-4 7-1,-4 13 2,0 4 0,-1 11 0,3 6 2,6-2 0,11 0-2,8-7-2,10-6 1,12-10-2,9-10 0,9-15-4,5-10 1,0-11-2,1-8 2,-5 0 0,-4-3 0,-6 5 1,-8 0 2,-7 9 6,-10 18-1,0 0 4,0 0 2,0 0 1,0 0 1,-16 18-3,16 9 1,2 2-1,12 11-5,5 6 2,10 10-5,7 8-1,5 11 1,5 4 2,-1 6-4,-3 9 2,-9-3 3,-8 0-1,-12-1 2,-13-13 0,-11-9 0,-14-16-1,-4-12 2,-10-18-2,-1-11 1,-3-19-2,1-13 1,3-17 0,7-7 0,5-13 0,11-5-2,5-1 1,11-1-6,11 7-3,3-4-18,20 18-39,-5-6-67,6 11-1,-2-3-1,3 5-3</inkml:trace>
    <inkml:trace contextRef="#ctx0" brushRef="#br1" timeOffset="-386655.0316">8652 4036 179,'0'0'134,"8"-21"-5,-8 21-2,0-29-77,0 29-33,0 0-15,4-23-30,-4 23-67,0 0-32,7 19-2,-7-19-3</inkml:trace>
    <inkml:trace contextRef="#ctx0" brushRef="#br1" timeOffset="-386436.2695">8662 4379 236,'0'0'137,"-19"-9"3,19 9-5,-6-20-100,6 20-14,0 0-12,23-11-9,-23 11-13,21 4-34,-21-4-88,23 17-2,-23-17-5,18 12 1</inkml:trace>
    <inkml:trace contextRef="#ctx0" brushRef="#br1" timeOffset="-384858.0697">9801 4210 60,'-21'4'111,"21"-4"3,6-33 3,7-4-63,7 2-20,1-13-9,8 0-9,3-8-13,1-2-20,8 8-27,-12 2-72,5 4 4,-3 5-5,-6 4 4</inkml:trace>
    <inkml:trace contextRef="#ctx0" brushRef="#br1" timeOffset="-385123.7094">9778 3762 30,'0'0'108,"0"0"2,0 0 3,0 0-57,0 0-5,0 0-8,0 0-6,-10 18-9,10-18-8,16 29-5,-1-6-4,3 4-4,7 6-4,4 7-3,7-1 0,9 3-5,-1-9-10,8 2-14,-15-14-22,11 2-42,-17-12-29,-2-9 1,-29-2-5</inkml:trace>
    <inkml:trace contextRef="#ctx0" brushRef="#br1" timeOffset="-384201.7786">10634 3541 118,'19'2'110,"1"-6"-3,10-2 0,5 10-77,-6-12-8,12 8-15,-3-2-1,1 4-5,1 4-1,-5 4-1,-4 5 0,-8 4 0,-6 6-1,-7 0 3,-12 4-4,-6 4 3,-13 2-1,-6 5 5,-8-1-1,-1 5 7,-7 2 1,5 5 3,1-5 4,8 2-2,6-7 4,11-1-7,7-9 4,14-2-7,-9-29 0,43 27-5,-9-23-4,7-8-7,7 0-8,-2-13-12,8 9-35,-13-8-62,1-3-8,-9-6 7,-8 6-6</inkml:trace>
    <inkml:trace contextRef="#ctx0" brushRef="#br1" timeOffset="-383967.3883">10746 3865 184,'0'0'128,"0"0"-5,40 0 0,-18 5-95,14 7-8,3-4-16,1-3-11,8 3-27,-13-12-81,2-7-8,1-1-5,-9-7 1</inkml:trace>
    <inkml:trace contextRef="#ctx0" brushRef="#br1" timeOffset="-383357.9949">11621 3840 45,'-19'17'117,"19"-17"2,0 0-1,0 0-46,0 0-31,31 4-8,0-6-14,7-2-12,3 0-13,9 4-18,-6-13-30,8 9-64,-4-6-4,-7-1 2,-3-3-3</inkml:trace>
    <inkml:trace contextRef="#ctx0" brushRef="#br1" timeOffset="-383092.3546">11858 3529 86,'-2'35'116,"-5"7"1,3 8-2,-2 12-67,0-2-17,12 9-13,0-1-25,3-10-47,3-6-59,9-6-2,0-17 0,10-8-4</inkml:trace>
    <inkml:trace contextRef="#ctx0" brushRef="#br1" timeOffset="-382451.703">12695 3635 21,'12'-38'99,"3"3"-1,-7-6 5,-1-5-59,3 8-8,-10-3-3,6 14-3,-12-6-4,6 33-3,-8-32-1,8 32-2,0 0-1,0 0-3,-25 36-2,21-1-3,-1 7-3,5 16 0,2 6-3,5 7 2,1 4-6,5 4 2,1 0 1,5-7-4,-1-7 2,3-11-4,-4-9 3,-1-9-4,-3-9 5,-13-27-5,17 18 0,-17-18-1,0 0 0,0 0-2,-32-8 0,7 4-3,-4 2 3,-6 2-2,0 4 3,-3-2 1,5 4 4,2-1 3,6-1 4,6-2 3,19-2 1,0 0 1,0 0 0,0 0-2,31-2-1,1 2 0,3 0-4,6 2-1,1 0 0,0 2-2,-1 0-2,-3-2 1,-5 2-3,-6-2-3,-6 3-4,-21-5-10,22 8-27,-22-8-39,0 0-50,-18-8 4,18 8-5</inkml:trace>
    <inkml:trace contextRef="#ctx0" brushRef="#br1" timeOffset="-377779.5958">2756 6158 1,'0'0'71,"0"0"28,0 0-2,21 4-55,-17-22-5,8-5-7,-3-17-6,7-6-7,-3-10-4,1 0-4,-1-4-1,-3 2-3,-4 6-3,-4 8 0,-6 15-2,4 29 3,-31-19-1,8 30 3,-6 12-1,-2 14 1,0 9 1,2 8-1,4 2 0,8 2-1,9-6-3,10-10-2,8-15-1,9-15-2,8-16-1,2-17-1,4-12 0,-1-11 0,-3-3 2,-4-1 0,-3 2 2,-5 4 3,-7 9 2,-1 12 4,-9 21 3,0 0 1,0 0 4,-11 36 1,-1 12 1,1 14 0,-3 17 4,6 16-7,-1 9 0,7 13-4,6 1-3,7-2-7,5-3-1,3-12-5,8-13-10,-4-20-2,6-12-5,-12-29-10,8-10-12,-25-17-24,6-23-44,-10-2-2,-13-10 6,0 0 38</inkml:trace>
    <inkml:trace contextRef="#ctx0" brushRef="#br1" timeOffset="-377623.317">2721 6578 67,'-21'-15'115,"21"15"2,-21-21 2,21 21-47,0 0-28,23 0-10,-2-2-13,10 4-7,4-2-17,3-8-21,13 4-74,-5-6-20,-2-5-5,-1-2 2</inkml:trace>
    <inkml:trace contextRef="#ctx0" brushRef="#br1" timeOffset="-376123.259">4848 6416 80,'0'0'106,"27"-15"1,-27 15 1,35-37-63,-24 1-13,10 5-6,-13-12-10,4 5-1,-7-3-9,-8 1 0,-9 5-5,-7 6 1,-12 6 2,-8 6-3,-15 5 1,-2 12 2,-11 6 1,3 15 2,-3 10 6,7 15-5,8 6 3,17 8 0,14-2 1,19 2-4,18-10 1,16-8-4,13-19-3,13-13-2,11-14-3,-2-17-12,5 0-29,-20-14-80,-4-9-3,-13 5-1,-14-3-3</inkml:trace>
    <inkml:trace contextRef="#ctx0" brushRef="#br2" timeOffset="-265849.4438">3820 6218 115,'0'0'65,"-23"4"-5,23-4-4,0 0-15,0 0 1,-19-8-6,19 8-3,0 0-6,0 0 3,0 0-9,0 0 2,0 0-6,0 0-5,0 0-9,0 0 1,31 13-8,-8-18-14,10 8-17,-6-10-62,9 3-20,3 2-6,-6-8 3</inkml:trace>
    <inkml:trace contextRef="#ctx0" brushRef="#br2" timeOffset="-265286.9081">3793 6486 89,'0'0'88,"18"-14"3,-18 14-41,27-13-27,-2 9-8,2 0-16,4-2-20,3-7-63,5 15-4,-10-12-2,11 12 19</inkml:trace>
    <inkml:trace contextRef="#ctx0" brushRef="#br1" timeOffset="-374763.82">2903 7745 45,'0'0'100,"0"0"1,0 0 4,0 0-51,-8 27-9,12-2-6,-4 4-10,9 13-6,-3 6-8,4 8-2,1 0-6,3 2-2,3-4-2,-5-6-3,5-11 1,-7-14-1,-10-23 0,27 2 1,-14-22-1,-1-18 0,-1-10 0,3-6 1,1-6-2,3-4 1,3-1 0,-2 7 0,4 4 0,0 8-2,-1 7 3,3 6-3,0 6 4,-2 10-4,2 9 3,-2 14-2,0 11 0,-5 10-4,3 16-10,-8 1-19,3 10-76,-5 0-1,-3-8-7,-2-9 3</inkml:trace>
    <inkml:trace contextRef="#ctx0" brushRef="#br2" timeOffset="-273507.0436">4023 7729 17,'-23'-13'89,"23"13"4,0 0 2,0 0-48,0 0-6,0 0-12,25 5-6,-25-5-7,40-3-14,-11 6-18,0-8-27,4 1-56,9 4-1,-7-6-2,7 6 11</inkml:trace>
    <inkml:trace contextRef="#ctx0" brushRef="#br2" timeOffset="-272990.397">4084 7951 50,'-25'-4'89,"25"4"3,0 0-6,0 0-61,18 0-4,-18 0-10,40 2-7,-11 2-8,4-6-11,7 6-25,1 0-46,-6-14-6,7 12 1,-13-16 42</inkml:trace>
    <inkml:trace contextRef="#ctx0" brushRef="#br1" timeOffset="-367418.8945">4867 7577 83,'23'-25'99,"-23"25"-2,20-25-27,-1 19-28,-19 6-1,46-21-13,-25 11-2,10 8-7,-4 2-2,6 2-4,-6 0 0,4 4-2,-6 5-2,-2 1 0,-4 3-2,-5 5 2,-7 1-5,-7 6 3,-9 2-4,-3 2 1,-11-2-1,-6 9-1,-4-1-1,-3 1 1,-1 1 1,4 3 0,3-1 1,8-1 1,11-3-1,13 1 0,11-7-2,14-6 2,6-5-6,7-9-6,7-3-20,-7-16-33,8-5-60,-5-3 0,-10-7-4,-6-2-1</inkml:trace>
    <inkml:trace contextRef="#ctx0" brushRef="#br1" timeOffset="-367184.513">5002 7760 124,'0'0'119,"0"0"0,0 0 1,0 0-70,0 0-16,27 25-13,-2-19-10,8 2-11,4 3-17,-1-15-35,3 0-65,5-5-1,-9-9-4,-2-5 2</inkml:trace>
    <inkml:trace contextRef="#ctx0" brushRef="#br1" timeOffset="-366731.3656">5515 7211 82,'0'0'103,"23"-12"4,-4 6-2,-19 6-62,35-21-9,-4 15-5,-4-5-10,6 7-3,-4 2-1,1 4-4,-8 4-1,-3 9-5,-11 4-1,-6 4-3,-14 1-3,-7 3 2,-8 1-4,-4-4 2,-2 1-2,0-2 2,4-4 1,4-5 0,4-1 1,21-13 1,-19 19 1,19-19 1,0 0 0,23 6 0,-2-8-1,10 2 2,6-2-1,7 2-7,8 4-16,-6-4-41,4 6-58,-1 0 1,-7 3-3,-1 1 1</inkml:trace>
    <inkml:trace contextRef="#ctx0" brushRef="#br1" timeOffset="-366465.7147">6003 7866 207,'0'0'118,"0"0"-1,29 4-35,1-6-53,-1-6-10,8-3-25,5 7-33,-7 0-73,0-4-5,-2 1-2,-8-1-3</inkml:trace>
    <inkml:trace contextRef="#ctx0" brushRef="#br1" timeOffset="-366215.7132">6172 7623 176,'-2'33'122,"4"9"-1,-4 8-2,6 1-85,2 8-31,4 11-35,-1-7-83,3-9-4,5-7-3,-1-13 0</inkml:trace>
    <inkml:trace contextRef="#ctx0" brushRef="#br1" timeOffset="-365511.3674">6826 7675 48,'4'-27'101,"13"2"3,-7-13-2,9-5-55,-2 5-14,-5-7-5,5 7-6,-9-1-2,2 12-1,-8 2-1,-2 25 0,-2-21-1,2 21-3,0 0-3,-14 35 1,6-1-3,3 9-2,1 3-1,4 10-3,4 0-1,3 4-1,5-1-1,5-3-2,1-11-2,1-5 0,0-5-1,-3-8 1,-1-2 0,-15-25-1,12 27 0,-12-27 3,-18 19 0,-1-9 1,-6-3 0,-8 5 1,0 0 1,-1 1 3,-1 1 1,8-3 2,2-5 1,25-6 1,-27 4 0,27-4 2,0 0-1,23-23-2,-2 11 1,4 6-2,2-3-1,6 7-1,-2 0-2,2 6-1,-6 1-1,-2-1-4,-2 2-6,-23-6-13,35 10-45,-35-10-65,0 0-1,0 0-1,0 0-2</inkml:trace>
    <inkml:trace contextRef="#ctx0" brushRef="#br1" timeOffset="-356977.5314">3140 9647 19,'0'0'91,"-16"22"4,16-22 6,0 0-58,0 0 0,0 0-6,0 0-7,27-16-4,-7-11-5,1-17-5,4-14-6,6-15-2,0-10-7,7-6-1,-3-5-4,3 3 1,-5 4-3,-2 10 3,-8 14-3,-9 18 4,-7 7-1,-9 20 2,2 18-1,-32-9 2,10 22 1,-12 8 1,1 14 5,-4 8 0,1 16 4,1 3-2,4 15 4,4 6-3,8 6 1,7 1-4,12-1 1,8-6-5,13-8-1,12-11-4,9-16-6,12-13-7,0-20-17,16-3-27,-7-18-59,1-13 0,-4-5-1,-8-14 3</inkml:trace>
    <inkml:trace contextRef="#ctx0" brushRef="#br2" timeOffset="-272241.3599">4142 9108 72,'0'0'104,"0"0"-1,20 17-3,3-13-67,0-4-10,8 2-15,7 2-20,-1-8-14,9 8-35,2-1-42,-11-8 1,3 7-2</inkml:trace>
    <inkml:trace contextRef="#ctx0" brushRef="#br2" timeOffset="-271740.5654">4246 9349 2,'-21'11'96,"21"-11"1,0 0 0,0 0-52,19 27-8,-19-27-11,41 10-10,-12-6-14,4-2-18,7 3-31,4-1-51,-7-8-1,4 6-2,-7-13 45</inkml:trace>
    <inkml:trace contextRef="#ctx0" brushRef="#br1" timeOffset="-354133.6456">5226 9146 1,'2'-25'83,"9"4"8,-5-10 1,0-2-50,7 4-6,-5-9-9,2 7-7,1-2-2,-3 8-4,-2 0-3,-6 25-1,7-27 0,-7 27 0,0 0 2,0 0 1,-17 25 0,15 6-1,-6 9 2,5 14-2,3 6-3,3 10 0,7 5-5,2 2 0,5 0-2,2-8 1,1-7-4,1-10 3,0-11-2,-4-9 2,-3-12-1,-14-20 2,15 21-2,-15-21 1,0 0 0,0 0-1,-38 6 1,11-2-1,-2 1 0,-4 3 0,-2 2 0,-1 1 2,3-1 3,10 0 1,5-5 0,18-5 3,-21 6 0,21-6 1,0 0-1,25-2-2,-5 0-1,12 0-3,3 2 0,4 0-2,3 0 0,0 2-2,-5-4 1,0 2 0,-1-2-1,-9 2 0,-7-5 0,-1 3 0,-19 2 0,23-4 1,-23 4-2,0 0 1,0 0-4,0 0-1,0 0-5,0 0-12,0 0-28,8 21-81,-8-21 3,0 0-5,0 0 4</inkml:trace>
    <inkml:trace contextRef="#ctx0" brushRef="#br0" timeOffset="-49488.2365">3140 10759 53,'0'0'96,"0"0"8,0 0-6,0 0-53,17-27-7,-17 27-5,10-42-6,-4 17-6,-6-6-7,2 2-3,-6-2-1,-2 2-4,-9 8 0,15 21-2,-37-15 1,12 30 0,-6 8-1,0 12 2,-2 7-3,3 7 2,6 1-2,7 2-5,7-4 2,7-11-3,12-5 3,-9-32-4,43 20 3,-11-28-4,5-9 2,2-12 3,3-10-4,-3-3 0,-1-3-2,-5 1 1,-6 7-1,-4 5 2,-6 10 1,-17 22 2,12-21 2,-12 21 4,-6 23 1,-5 4 0,-3 10-1,-1 13-2,-1 12 3,1 11-3,1 4 0,3 8-3,5 4 0,2 1-1,6-3 1,2-6 0,4-10-5,3-15-1,1-11-5,-3-18 1,-9-27-7,0 0-2,22-2-6,-24-31-2,2-2 1,-12-11 1,4 0 4,-13-1 1,2 1 8,-4 4 6,0 3 15,1 12 4,-3-2 7,6 12 3,0-2 5,19 19 1,-19-12 0,19 12-4,0 0-6,23 19-3,-23-19-3,42 22-4,-15-9-7,4-5-12,9 5-26,-11-7-60,2-4-24,0-2 0,-8-4-2</inkml:trace>
    <inkml:trace contextRef="#ctx0" brushRef="#br0" timeOffset="-49081.9748">3753 10881 131,'0'0'120,"0"0"-5,0 0 6,0 0-80,21-25-14,4 21-8,0 2-14,2-2-14,8 12-25,-8-10-43,4 0-37,0 8-3,-6-6-4</inkml:trace>
    <inkml:trace contextRef="#ctx0" brushRef="#br0" timeOffset="-48800.7158">3861 11110 128,'0'0'121,"0"0"5,0 0-6,0 0-74,0 0-10,27-2-11,-2 2-9,-2-2-7,6 2-6,0 2-7,-2-4-10,4 8-21,-31-6-39,38-4-52,-38 4 1,29 4-3,-29-4 5</inkml:trace>
    <inkml:trace contextRef="#ctx0" brushRef="#br0" timeOffset="-31111.9858">5037 10380 7,'0'0'96,"0"0"4,0 0 7,-8-18-48,8 18-6,0 0-6,0 0-10,18-29-7,-18 29-8,34-11-5,-9 11-7,6-2-3,6 4-3,3 2-3,5 3 0,5 3-3,0 5 2,-4-1-1,-5 1 2,-3 3-3,-9 1 3,-8 2-2,-9 2 1,-10 2 1,-14 2-1,-3 4 0,-12 2 0,-4 4 1,-2 5 0,-5-3 1,3 3 2,0-2-2,10-3-1,0-2 2,10 1-3,7-9 3,10-3-5,6-3 3,-8-21-4,42 34 0,-9-24-5,7 0-12,-3-16-13,13 14-25,-11-10-37,5 0-29,-5 0 2,-9-6 1</inkml:trace>
    <inkml:trace contextRef="#ctx0" brushRef="#br0" timeOffset="-30721.3387">5197 10688 60,'-19'-6'106,"19"6"2,0 0 3,0 0-59,0 0-7,9-19-11,11 19-9,3-6-6,10 4-8,7 0-8,6 0-12,8 6-20,-9-6-35,3 2-52,0 6-2,-9-4-1,-1 4 1</inkml:trace>
    <inkml:trace contextRef="#ctx0" brushRef="#br0" timeOffset="-37878.2939">7545 12363 53,'0'0'108,"0"0"4,0 0-3,0 0-70,27 8-10,-8-12-7,12 6-9,6-6-9,5-1-18,5 10-26,-3-5-69,0-7-5,-1 5 2,-5-6 13</inkml:trace>
    <inkml:trace contextRef="#ctx0" brushRef="#br0" timeOffset="-37597.0358">7896 12086 39,'0'46'104,"-2"-15"-1,4 11-1,-2 8-58,0-3-25,8 5-23,1 6-37,5-1-58,-6-12-7,7 1 1,-3-15 50</inkml:trace>
    <inkml:trace contextRef="#ctx0" brushRef="#br0" timeOffset="-37034.5055">8573 12047 1,'15'-29'76,"-15"-7"14,10 5-38,-4 8-11,-6 3-4,0 20-2,0-19-1,0 19-2,0 0-2,-2 29-3,-2-4-8,4 8-2,-2 11-8,6 6-2,0 2-2,5 4-6,1 2-2,1-6-8,3 0 1,-1-9-5,1-3 3,-6-13-1,3 2 0,-7-10 2,-2-1 4,-2-18 3,-10 25 3,10-25 4,-34 17 2,12-7 3,-3-6 3,2 3 5,-4-3 2,8 2 4,-2-8 0,21 2 0,-21 2 0,21-2-4,0 0-3,0 0-4,25-2-3,-6 0-3,4-2-4,0-3-10,8 7-18,-8-14-36,8 4-63,-2-5-2,-2-2-2,0-3 0</inkml:trace>
    <inkml:trace contextRef="#ctx0" brushRef="#br0" timeOffset="-36643.8615">8854 11635 6,'0'0'104,"0"0"4,25-14 3,-25 14-47,25 10-23,4 9-4,-4-2-7,12 16-7,-2 6-5,7 11-6,-5 10-6,5 9-6,-7 6-2,-4 6-3,-6 6-1,-6 0 1,-4 1 0,-11-1 2,-4-4 2,-11-4 2,-3-4-10,-9-11-16,0-2-44,-8-10-48,-9-14 1,-1-5-5</inkml:trace>
    <inkml:trace contextRef="#ctx0" brushRef="#br0" timeOffset="-26595.6795">9926 12232 1,'0'0'71,"0"0"27,0 0 3,0 0-56,0 0-5,0 0-5,0 0-4,29-21-5,-29 21-8,42-15-5,-11 9-3,10 0-3,1 2-2,6 2-5,-1 2-7,1-2-13,4 6-21,-10-2-48,-9-2-24,0 4 3,-12-6-4</inkml:trace>
    <inkml:trace contextRef="#ctx0" brushRef="#br0" timeOffset="-22954.2628">11029 11885 21,'0'0'90,"0"0"6,-19-15-34,19 15-8,0 0-9,0 0-9,0 0-5,0 0-6,0 0-5,0 0-5,15-21-3,6 15-2,2-2-2,6 2-1,8-3-2,7 3-2,-5 0-1,7 0-1,-2 1 0,-3 3 0,-1 2-1,-5 5 2,-6 1-2,-4 2 0,-6 5 1,-19-13-1,22 31 1,-17-11 0,-10 1-1,-3 2 1,-8 4 0,-7 2 0,-4 4 0,-2 3-2,-1 1 6,-3 1-4,2-1 4,2 2-3,6-5 4,7-1-3,9-8 3,7 0-1,7-7-2,-7-18 1,39 25-2,-6-18-4,5-3-4,1-6-9,5 4-12,-7-13-15,11 11-31,-13-4-46,-4 0-3,-6 4 3,-6-6 50</inkml:trace>
    <inkml:trace contextRef="#ctx0" brushRef="#br0" timeOffset="-22110.4692">11233 12082 15,'-21'-6'93,"21"6"8,-19-6-26,19 6-19,0 0-3,0 0-6,0 0-10,0 0-6,0 0-10,0 0-5,31 12-7,-4-8-1,5-2-10,5-2-6,9 9-14,-1-14-24,9 3-60,-4 2-12,-4-6 5,-2 6-8</inkml:trace>
    <inkml:trace contextRef="#ctx0" brushRef="#br0" timeOffset="-21626.0735">12232 11658 32,'0'0'98,"2"-23"5,-2 23-7,0 0-52,0 0-3,-25-10-5,4 14-6,5 15-2,-13 0-6,2 12-2,-9 2-3,3 13-3,-2 1-4,4 12-2,6 7-2,8 7-4,13 0 0,10-1-6,15 3-13,6-13-35,15 1-70,7-9-3,3-17-4,4-10 2</inkml:trace>
    <inkml:trace contextRef="#ctx0" brushRef="#br0" timeOffset="-20844.7861">12589 11972 50,'0'0'98,"0"0"5,-18-21-1,18 21-55,0 0-5,0 0-7,0 0-6,0 0-6,0 0-5,10 33-4,9-10-5,6 8-3,10 5-7,5 1-11,9 7-8,-3-9-15,12 9-16,-18-11-37,-1-6-28,-8-4-2,-31-23 3</inkml:trace>
    <inkml:trace contextRef="#ctx0" brushRef="#br0" timeOffset="-20641.6504">12708 12342 66,'-25'-17'111,"25"17"5,-2-31 0,10 6-62,7 4-15,-3-4-11,9-2-11,4-4-10,2-2-9,6 6-20,-6-8-26,11-1-63,-3 7-6,0-4 1,3 4 0</inkml:trace>
    <inkml:trace contextRef="#ctx0" brushRef="#br0" timeOffset="-20219.7539">13308 11795 30,'0'0'94,"38"11"1,-38-11 0,37-4-57,-6 6-10,3-2-8,1 6-7,0-2-3,-4 6-3,-4 1 1,-6 1-2,-21-12 1,19 36-1,-30-18 0,1 5 0,-15 0 1,2 4 1,-8 2 0,4 2 1,-2-2 1,6 3-1,4-5 3,11 4-3,4-4 1,10 0-5,7-6 0,10-1-8,10-1-11,2-9-21,13 5-40,-2-9-41,-5-4-1,-1-2 0</inkml:trace>
    <inkml:trace contextRef="#ctx0" brushRef="#br0" timeOffset="-19969.7434">13352 12107 83,'0'0'114,"0"0"8,0 0-8,0 0-64,0 0-14,29 0-9,-8-2-13,8 2-6,8 2-13,1-2-15,12 8-36,-9-4-61,1-8 3,-1 4-5,-7-6 2</inkml:trace>
    <inkml:trace contextRef="#ctx0" brushRef="#br0" timeOffset="-18469.6691">13977 12167 30,'0'0'101,"5"-21"0,-5 21 0,29-2-65,-29 2-7,39-6-4,-12 2-10,8 2-7,5 0-12,4-2-13,3 4-19,-3-4-53,0-5-8,1 5-7,-14-8 6</inkml:trace>
    <inkml:trace contextRef="#ctx0" brushRef="#br0" timeOffset="-18110.276">14308 11868 57,'-4'19'104,"4"-19"0,-13 41-1,5-5-60,4-1-20,8 13-7,4-3-17,3 1-26,11-2-57,3-1-19,-2-11-1,8-1-3</inkml:trace>
    <inkml:trace contextRef="#ctx0" brushRef="#br0" timeOffset="-17484.2457">14900 11833 1,'0'0'31,"12"-46"27,-7 23-23,-1 0 3,-2 3-3,-2 20 1,4-30 3,-4 30 3,0 0-6,0 0-2,0 0-6,-4 30-3,2-8-4,6 12-4,-2 3-4,8 7-5,3 1-2,1 3-5,7 6-4,-2-4-4,8-2-1,-6-5-3,6-3 1,-9-9-3,3-4 3,-8-6-1,-13-21 2,12 19 3,-12-19 0,0 0 5,-35 10 0,12-8 3,-8-2 3,2 2 2,-5-2 6,7 4 1,-2-6 6,11 4 0,18-2 2,-23-4-1,23 4-2,0 0-1,0 0-4,20-19-1,-1 15-6,6 0-2,2 4-8,2-4-12,11 6-28,-15-4-64,10-4-17,-4 0 3,-2-9-4</inkml:trace>
    <inkml:trace contextRef="#ctx0" brushRef="#br0" timeOffset="-17110.2223">15270 11347 62,'23'-25'105,"-5"20"4,-18 5 2,46 0-52,-11 21-18,-4 2-5,13 21-10,-2 8-8,8 12-2,-7 11-7,3 8-1,-7 8-7,-5 3-2,-9 4-2,-9-7-3,-5-2 1,-9-8-3,-7 0-2,-9-12-8,-1-3-12,-16-18-23,0-2-64,-6-5 1,-9-13-1,-2-1 1</inkml:trace>
    <inkml:trace contextRef="#ctx0" brushRef="#br0" timeOffset="-15907.0374">16361 11905 99,'0'0'104,"-19"-6"0,19 6-2,0 0-71,29-6-7,-6 6-8,6-2-16,4-2-14,11 4-20,-1-2-36,1-5-32,4 7-1,-9-2-1</inkml:trace>
    <inkml:trace contextRef="#ctx0" brushRef="#br0" timeOffset="-15594.5214">16469 12070 105,'0'0'112,"0"0"0,0 0-3,0 0-75,22-11-1,-3 9-14,8 4-9,4-2-9,5 0-10,3 11-18,-2-11-29,-1 0-50,-1 4-6,-10-6 3,0 4-5</inkml:trace>
    <inkml:trace contextRef="#ctx1" brushRef="#br1">17398 11555,'0'0,"0"0,0 0,0 0,0 0,0 0,0 0</inkml:trace>
    <inkml:trace contextRef="#ctx0" brushRef="#br0" timeOffset="-4593.9766">17460 11903 73,'-21'5'99,"21"-5"6,0 0-25,-21 6-23,21-6-4,0 0-8,0 0-11,0 0-7,0 0-9,0 0-6,19 6-5,4-6-3,4 0-6,4-6-16,17 4-29,-3-7-70,1-5 1,2-1-5,-5-5 2</inkml:trace>
    <inkml:trace contextRef="#ctx0" brushRef="#br0" timeOffset="-3968.9362">18060 11419 62,'19'0'86,"-19"0"-2,41-4-2,-5 4-65,1-2-6,9 2-3,-1 2-1,5 2-2,-2-2 1,0 7 2,-11-3 2,-6 6 0,-6 1 0,-6 3 1,-19-16 0,8 38 2,-20-17-2,-3 6 2,-10-2-2,-2 8 2,-8-2 1,0 6 3,-7-3 0,9 7 1,-2-5-2,8 5 0,6-6-2,8 1-2,9-5-3,13-4-2,9-2-2,7-9-2,11-1-4,1-9-8,13-2-13,-7-10-26,9-2-62,-8 0-11,-4-3 1,-9-1-3</inkml:trace>
    <inkml:trace contextRef="#ctx0" brushRef="#br0" timeOffset="-3703.3116">18228 11814 154,'0'0'114,"0"0"4,0 0-4,0 0-72,0 0-6,23 0-14,-2 2-8,6 6-5,4-3-6,2-1-11,7 4-22,-5-12-51,3 2-36,-1-2-6,-2-5 0</inkml:trace>
    <inkml:trace contextRef="#ctx0" brushRef="#br0" timeOffset="-3328.2931">19111 11818 174,'0'0'115,"0"0"1,21 9-5,0-12-77,4-3-24,8-2-11,9 4-19,-7-9-14,9 11-26,-3-4-53,-10-2 1,1-1-3,-12-1 11</inkml:trace>
    <inkml:trace contextRef="#ctx0" brushRef="#br0" timeOffset="-3047.0273">19265 11531 97,'0'0'111,"-8"25"2,4-4 2,0 15-55,-7-9-22,15 14-6,-8-1-14,6 9-3,2-1-14,1 0-15,9 6-40,-4-8-63,5-11-3,4-6-1,1-10 1</inkml:trace>
    <inkml:trace contextRef="#ctx0" brushRef="#br0" timeOffset="-1156.306">20117 12022 133,'-31'-4'113,"31"4"1,-2-27 4,8-5-69,21 3-7,-2-23-11,17-4-13,-3-10-2,11-5-9,-2 1-7,-1-5-18,5 15-37,-12 3-65,-3 10-3,-12 9 0,-10 3-4</inkml:trace>
    <inkml:trace contextRef="#ctx0" brushRef="#br0" timeOffset="-1390.6937">20078 11396 70,'-11'-18'100,"11"18"1,0 0 5,0 0-56,0 0-5,0 0-4,0 0-8,4 23-4,7-5-6,12 16-3,-1 1-7,12 13-2,3 2-6,7 4-2,1 0-7,3-5-4,6 5-9,-12-14-6,6 1-14,-17-16-17,6 0-40,-12-8-24,-25-17 4,19 21 2</inkml:trace>
  </inkml:traceGroup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47:16.435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A67B513-D0C7-4B1F-9241-3504F333A098}" emma:medium="tactile" emma:mode="ink">
          <msink:context xmlns:msink="http://schemas.microsoft.com/ink/2010/main" type="inkDrawing"/>
        </emma:interpretation>
      </emma:emma>
    </inkml:annotationXML>
    <inkml:trace contextRef="#ctx0" brushRef="#br0">0 206 1,'0'0'83,"22"-19"7,-22 19 0,32-27-55,-32 27-5,29-23-4,-29 23-3,31-16 1,-31 16-1,37-13-2,-18 5-4,10 6-4,-2-4 0,8 3-3,5-3-1,6 4-3,3-4-1,8 4-1,5-2 1,6 2-1,3 2-2,4 0 0,0 4 0,2 0 2,-1 2 0,5 2 3,1-3-2,3 1 2,2-4-1,4 2-1,5-2-1,4 2 0,1-4-1,-1 2-1,0 0 1,0 3 0,1-5 0,-3 0 2,0-5-2,-3 3 1,3-4-1,0 0-1,1-4-2,5 1 2,-4 1-2,4 0 1,-2 1 0,2 1 0,-1 2 0,1 0 1,-2 2 0,4 2-1,0-2 0,6 2 0,7-5 0,3 3-1,1-2 0,4-2 0,1 0 1,-1 0-1,0-1 0,-4-1 0,-1 2 0,3 0 1,-3 1-1,-1 3 0,-1 0 0,5 2 0,0 2 0,-3 0-1,3 3 0,-2-1 0,1 0 1,1 0-1,4-2 1,-1 2-1,8-2 1,1-2-1,6 2 1,7-2-1,3 0 0,5-2 0,4 0 0,5 0 1,-1-2-1,6 2 1,5-2 1,2 0-1,1 2 0,7 2 1,0 0 3,6 2-1,7 4 2,4 0-2,5 0 2,5 1-1,9-3 1,7-2-3,5-2 0,8 0 0,2-2 0,5 4-1,-1 2 0,0 4 1,3 9 0,-1 6 0,7 2 0,2 0-2,8-5-4,4 1-1,14-6-3,5-11-3,17-8-8,1-15-5,18 2-15,-12-16-33,14 8-50,-1-8 2,-4 4-3,-8 2 4</inkml:trace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24:48.763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context xml:id="ctx1">
      <inkml:inkSource xml:id="inkSrc1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19T21:25:20.920"/>
    </inkml:context>
    <inkml:brush xml:id="br1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663E22D-CAEF-4B83-BCC6-4A6F6D8B712B}" emma:medium="tactile" emma:mode="ink">
          <msink:context xmlns:msink="http://schemas.microsoft.com/ink/2010/main" type="writingRegion" rotatedBoundingBox="25094,2965 27047,2965 27047,4426 25094,4426"/>
        </emma:interpretation>
      </emma:emma>
    </inkml:annotationXML>
    <inkml:traceGroup>
      <inkml:annotationXML>
        <emma:emma xmlns:emma="http://www.w3.org/2003/04/emma" version="1.0">
          <emma:interpretation id="{7681C0B7-6F29-4647-B90F-1CE6A66A7016}" emma:medium="tactile" emma:mode="ink">
            <msink:context xmlns:msink="http://schemas.microsoft.com/ink/2010/main" type="paragraph" rotatedBoundingBox="25094,2965 27047,2965 27047,4426 25094,44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1FB06BB-FBF8-4F95-8E06-DF8481AB5F33}" emma:medium="tactile" emma:mode="ink">
              <msink:context xmlns:msink="http://schemas.microsoft.com/ink/2010/main" type="line" rotatedBoundingBox="25094,2965 27047,2965 27047,4426 25094,4426"/>
            </emma:interpretation>
          </emma:emma>
        </inkml:annotationXML>
        <inkml:traceGroup>
          <inkml:annotationXML>
            <emma:emma xmlns:emma="http://www.w3.org/2003/04/emma" version="1.0">
              <emma:interpretation id="{75DBE29B-295F-4DA4-827A-513FF055023A}" emma:medium="tactile" emma:mode="ink">
                <msink:context xmlns:msink="http://schemas.microsoft.com/ink/2010/main" type="inkWord" rotatedBoundingBox="25094,2965 27047,2965 27047,4426 25094,4426">
                  <msink:destinationLink direction="with" ref="{5B992B0C-F014-44B1-A755-B001C2A86EE4}"/>
                </msink:context>
              </emma:interpretation>
              <emma:one-of disjunction-type="recognition" id="oneOf0">
                <emma:interpretation id="interp0" emma:lang="en-US" emma:confidence="1">
                  <emma:literal>0.</emma:literal>
                </emma:interpretation>
                <emma:interpretation id="interp1" emma:lang="en-US" emma:confidence="0">
                  <emma:literal>O.</emma:literal>
                </emma:interpretation>
                <emma:interpretation id="interp2" emma:lang="en-US" emma:confidence="0">
                  <emma:literal>0</emma:literal>
                </emma:interpretation>
                <emma:interpretation id="interp3" emma:lang="en-US" emma:confidence="0">
                  <emma:literal>O</emma:literal>
                </emma:interpretation>
                <emma:interpretation id="interp4" emma:lang="en-US" emma:confidence="0">
                  <emma:literal>On</emma:literal>
                </emma:interpretation>
              </emma:one-of>
            </emma:emma>
          </inkml:annotationXML>
          <inkml:trace contextRef="#ctx0" brushRef="#br0">17407 2551 38,'19'-19'103,"6"1"-1,-5-9 0,3-2-50,0 4-20,-13-6-9,3-1-9,-13 1-4,-6 4-3,-7-4 2,-10 8 2,-10-6 2,-6 15 2,-15-1 2,-3 19 1,-11 2 0,3 21-2,-11 13-2,11 14-2,5 10-4,12 7-1,13 4 3,20 0-5,19-7 3,21-12-6,21-16 5,10-17-2,13-21-6,3-13 1,5-16-9,-8-14 2,-7-5-12,-14-12-10,-4 12-46,-24-4-54,-15 9 4,-16 1-4,-14 7 1</inkml:trace>
          <inkml:trace contextRef="#ctx1" brushRef="#br1">18821 3646,'0'0</inkml:trace>
        </inkml:traceGroup>
      </inkml:traceGroup>
    </inkml:traceGroup>
  </inkml:traceGroup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47:59.266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  <inkml:context xml:id="ctx1">
      <inkml:inkSource xml:id="inkSrc19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19T23:47:57.625"/>
    </inkml:context>
  </inkml:definitions>
  <inkml:traceGroup>
    <inkml:annotationXML>
      <emma:emma xmlns:emma="http://www.w3.org/2003/04/emma" version="1.0">
        <emma:interpretation id="{A11A1CEB-B45C-47FD-8A73-C08BFFC109A0}" emma:medium="tactile" emma:mode="ink">
          <msink:context xmlns:msink="http://schemas.microsoft.com/ink/2010/main" type="inkDrawing"/>
        </emma:interpretation>
      </emma:emma>
    </inkml:annotationXML>
    <inkml:trace contextRef="#ctx0" brushRef="#br0">3385 15408 1,'0'0'66,"11"-33"8,-3 10-40,-6 1-8,-2-5 0,0 4-1,-6-2-2,6 25 2,-21-27 1,21 27 1,-37 6-2,16 15 0,-8 4-5,2 12-3,0 7-4,4 6-7,4-1 1,7 1-8,8-4 5,8-9-6,8-10 3,9-14-4,2-15 1,10-11 1,0-18-2,1-8 5,3-9-7,-4-4 7,0 2-5,-10 6 6,-2 7-4,-8 10 5,-13 27 0,0 0 3,0 0 3,-19 19 0,0 14 4,0 19 0,-6 6 0,7 15-4,-3 4 2,9 8-5,-1 4 0,7 1-5,4-3 0,6-6-3,4-8 0,3-11-1,3-8-2,-1-15 0,3-9-3,-16-30-5,25 20-6,-25-20-11,8-20-6,-18-5-6,4 4-2,-15-12 0,7 3 5,-11-7 7,2 6 11,0 0 17,0-5 15,6 7 13,-1-6 11,11 14 4,-7-12 3,14 33 0,-10-42-3,10 42-4,4-22-6,-4 22-8,18-2-4,-18 2-6,38 12-4,-9-2-2,4-1-4,7-3-4,5-2-14,-3-12-26,14 2-80,-10-11-2,1-2-5,-7-6 1</inkml:trace>
    <inkml:trace contextRef="#ctx0" brushRef="#br0" timeOffset="9829.2657">4065 15440 56,'0'0'107,"-19"0"10,19 0-4,0 0-57,-31-2-7,31 2-6,0 0-10,0 0-7,0 0-8,0 0-4,8 18-3,-8-18-5,40 11-2,-9-5-4,10-2-5,5-6-10,8 8-18,-10-16-28,12 12-63,-13-6-4,-1 4 1,-13-2-2</inkml:trace>
    <inkml:trace contextRef="#ctx0" brushRef="#br0" timeOffset="10157.4084">4146 15704 35,'0'0'104,"0"0"5,0 0-2,-19 14-59,19-14-8,0 0-6,23 15-8,-23-15-7,33-2-6,-8-3-9,6-1-12,7 6-29,-5-6-75,6 2-6,1-2 0,-3-1-6</inkml:trace>
    <inkml:trace contextRef="#ctx0" brushRef="#br0" timeOffset="13923.2202">3373 16817 1,'0'0'89,"0"0"10,0 0 4,0 0-58,8 25-5,-4 0-6,-8-6-7,10 12-3,-6 4-9,4 7-3,1 3-4,5 5-2,-2-2-3,3-2-1,1-5-1,1-7 0,-1-11 0,-12-23 0,25 16 0,-25-16 0,23-27 0,-15-4 0,3-9 0,-1-5-1,2-5-2,1-6 1,-3 2-2,5 2-2,-3 6 2,3 2 2,-1 7-3,1 2 4,2 8-1,-1 6 2,3 9-1,0 3 3,1 11-3,1 13-3,0 6 1,-2 4-8,1 8-9,-5-6-19,6 6-51,-9-6-22,-1-6 0,-11-21 2</inkml:trace>
    <inkml:trace contextRef="#ctx0" brushRef="#br0" timeOffset="14595.1275">4266 17023 27,'0'0'111,"-19"4"4,19-4-1,0 0-55,19-2-19,-19 2-7,29-2-11,-10-2-6,10 4-6,-4-2-4,8 4-7,-4 0-6,-2-2-11,4 10-19,-12-12-42,2 8-40,-21-6 0,29 9-4</inkml:trace>
    <inkml:trace contextRef="#ctx0" brushRef="#br0" timeOffset="14313.8677">4272 16838 113,'0'0'105,"0"0"4,21-4-43,-21 4-39,31 0-11,-12 2-18,4 0-17,6 6-26,-8-2-57,4 1-5,-5 1 3,-1-2 48</inkml:trace>
    <inkml:trace contextRef="#ctx0" brushRef="#br0" timeOffset="17189.0089">5272 16638 1,'0'0'36,"0"0"57,0 0 0,0 0-39,-25-4-8,25 4 0,0 0-10,-6 19-2,6-19-7,0 0-4,2 31-6,8-6-10,3 2 1,7 11-7,7-1 2,7 7-9,5-1-1,1-3-9,3-1-3,-5-14-10,5 8-15,-12-20-25,-6 1-44,-4-7 4,-21-7 0</inkml:trace>
    <inkml:trace contextRef="#ctx0" brushRef="#br0" timeOffset="17439.0225">5357 17106 1,'-8'-21'59,"8"21"26,6-23 1,-6 23-60,23-29-6,-23 29-5,31-39-5,-8 14-4,0-6-4,2-5-5,-1 5-14,-1-6-25,-2 6-45,6 4-1,-8 2 16</inkml:trace>
    <inkml:trace contextRef="#ctx0" brushRef="#br0" timeOffset="18314.0658">6244 16479 1,'0'0'59,"-19"-7"38,19 7 1,-18 19-50,-5-13-6,6 17 0,-14-4-8,6 14-2,-8 2-5,4 13-8,-4-2-1,8 12-6,0 0-1,12 7-7,9 1 0,10 1-9,13-3-6,8-10-15,21 2-57,0-16-35,4-9-2,4-10-3</inkml:trace>
    <inkml:trace contextRef="#ctx0" brushRef="#br0" timeOffset="19751.6328">6429 16892 29,'0'0'103,"0"0"0,0 0 2,0 0-66,0 0-6,0 0-8,0 0-7,31 6-4,-31-6-6,40 0-7,-11 4-11,-2-6-19,10 6-63,-1 1-15,-5-5-5,0 0 1</inkml:trace>
    <inkml:trace contextRef="#ctx0" brushRef="#br0" timeOffset="21845.4919">6994 16607 23,'0'0'99,"0"0"-2,25 0 2,-25 0-65,40-8-9,-15 2-6,10 0-7,2-3-5,1 3-2,-1 2-2,0 0 2,-7 4 0,-1 4 2,-29-4-2,29 27 1,-27-2 1,-8 6-7,-7 2 7,-6 9-6,-6-1 6,-2 7-4,-2-4 6,9 1-3,-5-7 4,10-1 1,7-6-1,12-2-1,6-6-2,15-2-1,4-4-6,7-7-5,9 1-11,-3-14-13,10 12-20,-17-13-56,3-1-12,-9-5 1,-6 0 10</inkml:trace>
    <inkml:trace contextRef="#ctx0" brushRef="#br0" timeOffset="22095.5024">7177 16904 53,'-27'11'110,"27"-11"5,0 0-3,-25 12-64,25-12-8,0 0-10,29 15-10,-6-17-8,4 4-4,8-2-10,1-2-8,9 6-24,-9-12-49,3 6-36,-3-3 2,-7-1-5</inkml:trace>
    <inkml:trace contextRef="#ctx0" brushRef="#br0" timeOffset="22454.8967">7867 16907 59,'0'0'115,"0"0"-5,0 0 2,0 0-59,29-11-28,-4 11-9,0 0-17,2-6-16,8 10-23,-8-10-66,4 2-6,-4-3 1,-4-1 9</inkml:trace>
    <inkml:trace contextRef="#ctx0" brushRef="#br0" timeOffset="22720.5303">8050 16663 62,'0'25'112,"0"-4"2,0 4 0,-2-2-62,4 16-24,-9-1-3,7 10-14,-4-5-7,2 3-13,8 4-30,-8-13-71,9 1-5,1-11-2,4-9-1</inkml:trace>
    <inkml:trace contextRef="#ctx0" brushRef="#br0" timeOffset="23001.7949">8432 16686 84,'0'0'116,"23"31"2,-13-8-3,-10-23-63,40 52-25,-20-16-7,12 5-10,-1-1-10,4-1-6,7 5-14,-11-15-20,10 4-63,-7-8-13,-7-4-4,-4-9 1</inkml:trace>
    <inkml:trace contextRef="#ctx0" brushRef="#br0" timeOffset="23220.5557">8565 17129 94,'0'0'119,"2"-35"-5,6 7 1,9 1-78,0-12-20,8-3-18,4 1-23,-9-13-32,7 10-58,-2 1 1,-2 3-2,-4 5 43</inkml:trace>
    <inkml:trace contextRef="#ctx0" brushRef="#br0" timeOffset="23548.6972">8872 16354 84,'0'0'111,"34"8"2,-11 11-15,-1-9-55,16 17-5,-7 0-11,13 13-7,-9 5-6,9 12-8,-7 3 1,0 6-7,-5 9 3,-5 4-4,-5 6 3,-9 0-3,-5 1-2,-8-5-3,-2 0-14,-15-21-30,-3-2-69,-5-12-2,-4-17-2,-7-12 2</inkml:trace>
    <inkml:trace contextRef="#ctx0" brushRef="#br0" timeOffset="26908.2425">10119 16954 81,'0'0'101,"0"0"0,0 0-35,0 0-33,19-10-3,-1 12-8,-18-2-6,38-2-5,-15 0-4,4 2-4,2-4-1,2 2-2,4-3-2,-4 1-3,3 2-9,-9-4-10,4 8-18,-29-2-43,31-4-21,-31 4 2,19-6 14</inkml:trace>
    <inkml:trace contextRef="#ctx0" brushRef="#br0" timeOffset="31424.0901">11389 16560 45,'0'0'87,"0"0"5,0 0-40,-9-19-7,9 19-5,0 0-7,-18-4-4,18 4-1,-19 12-3,6 7-2,-9-5-3,1 15-6,-6-2 2,4 13-7,-4 2 1,4 5-6,2 3 2,9 2-5,6 2 2,3-4-3,12 2-7,1-11-6,17 5-12,-4-23-18,14 6-50,-1-16-23,1-7-2,1-10 2</inkml:trace>
    <inkml:trace contextRef="#ctx1" brushRef="#br0">15898 16472,'0'0,"0"0,0 0,0 0,0 0,0 0,0 0,0 0,0 0</inkml:trace>
    <inkml:trace contextRef="#ctx0" brushRef="#br0" timeOffset="31736.6056">11544 16921 54,'0'0'103,"-20"0"5,20 0-2,0 0-61,0 0-9,0 0-7,27-10-8,-9 3-8,7 3-12,6 4-21,1-8-38,5 4-53,0 4-1,3-2-4,-5 4 18</inkml:trace>
    <inkml:trace contextRef="#ctx0" brushRef="#br0" timeOffset="32424.1354">12213 16805 1,'0'0'67,"13"-42"16,-5 19 0,-2-4-54,-3-2-9,3 2-4,-2 0-4,-4 27 0,6-35 0,-6 35-1,0 0-1,0 0 1,0 0-1,0 0 3,0 0 0,-6 37-2,4-10-1,4 7-5,-2 1 3,6 4-8,0-1 0,1-1-11,5-4 1,-4-4-2,5-2 1,-13-27 2,16 36-1,-16-36 4,5 25 4,-5-25 6,-13 20 2,13-20 4,-27 17 3,27-17 3,-33 10 5,33-10 2,-29 5 1,29-5 1,0 0-2,0 0-2,0 0-3,0 0-4,0 0-4,23-11-5,-5 9-7,1-2-10,10 4-17,-10-12-28,10 7-62,-4-5 0,2-2-3,-6-5 2</inkml:trace>
    <inkml:trace contextRef="#ctx0" brushRef="#br0" timeOffset="32783.5269">12457 16474 80,'0'0'105,"22"-18"5,-22 18-1,32 8-64,-32-8-13,43 21-2,-22-5-10,10 11-5,-2 9-4,4 7-8,1 7 2,-5 6-6,-2 7 3,-6 1-4,-5 5 4,-5 3-2,-7-5 1,-8-1 3,-5-5-3,-5-5 0,-5-6-11,-6-17-24,4-2-80,-6-8-4,-2-11-1,0-10-4</inkml:trace>
    <inkml:trace contextRef="#ctx0" brushRef="#br0" timeOffset="33518.9383">13358 16497 54,'0'0'100,"-14"-21"2,14 21 2,-25-6-60,25 6-2,-29 15-5,29-15-5,-40 33-4,17-4-3,-8 2-4,4 13-5,-4 0-1,4 5-8,2 5 1,11 7-6,7 3 0,11 0-6,13 3-5,8-7-9,17 11-27,-3-21-75,13-3-3,0-13-3,2-9 0</inkml:trace>
    <inkml:trace contextRef="#ctx0" brushRef="#br0" timeOffset="34377.358">13610 16778 50,'-25'-13'100,"25"13"8,0 0-3,0 0-46,0 0-23,0 0-1,20 36-7,-20-36-7,40 47-5,-13-20-6,8 7-5,3 1-9,-1-4-8,9 4-12,-9-12-10,9 10-19,-19-20-34,0 4-27,-27-17 3,19 18 3</inkml:trace>
    <inkml:trace contextRef="#ctx0" brushRef="#br0" timeOffset="34564.8655">13699 17139 83,'0'0'108,"0"0"-1,-10-33 1,10 33-61,18-44-20,5 15-8,2-10-13,6-7-15,7 5-17,-5-14-25,6 12-56,-3 1 1,-3 5-2,-2 8 11</inkml:trace>
    <inkml:trace contextRef="#ctx0" brushRef="#br0" timeOffset="35111.7708">14395 16614 50,'19'-7'91,"-19"7"4,41-23-6,-16 17-54,-4-6-9,8 8-4,-8-5-5,4 9-1,-25 0-2,33 7 1,-33-7 1,17 18-1,-17-18 0,0 33-3,-11-8-2,1 9-5,-7-1 4,1 4-5,-5-1 4,2 3-3,0-2 4,5 1-3,1-9 2,9 0 1,4-6-3,9 0 1,-9-23-4,33 31 0,-8-19-3,4-5-4,8-1-8,1-10-11,5 8-13,-9-12-20,7 5-54,-12-5-11,-4 4 1,-6-2 2</inkml:trace>
    <inkml:trace contextRef="#ctx0" brushRef="#br0" timeOffset="35330.5341">14499 16840 160,'0'0'122,"0"0"-4,0 0 0,0 0-81,23 2-8,0 0-17,4 2-19,0-6-29,14 2-82,-5-2 0,3 0-6,-4-2 1</inkml:trace>
    <inkml:trace contextRef="#ctx0" brushRef="#br0" timeOffset="35986.822">15293 16771 109,'0'0'113,"-25"13"6,25-13-3,0 0-70,0 0-5,0 0-10,0 0-10,23 0-8,1 0-4,10-2-6,3-6-6,11 10-15,-2-15-17,10 15-61,-11-12-22,-1 6-5,-11-13 2</inkml:trace>
    <inkml:trace contextRef="#ctx0" brushRef="#br0" timeOffset="36299.3278">15532 16543 132,'-17'21'107,"17"-21"4,-10 31-22,10-2-56,-11 2-2,9 11-14,-2-1-3,2 5-13,4 2-8,0-7-22,13 5-33,-3-4-45,3-11-5,3-2 2,1-11 3</inkml:trace>
    <inkml:trace contextRef="#ctx0" brushRef="#br0" timeOffset="36752.4744">16113 16487 87,'0'0'115,"17"33"4,-19-8-1,2 12-51,-11 5-28,14 12-13,-8-2-10,7 6-14,1-2-8,1-8-20,8 6-20,-8-17-68,11-10-4,-15-27 2,27 25-5</inkml:trace>
    <inkml:trace contextRef="#ctx0" brushRef="#br0" timeOffset="37143.1225">16307 16314 128,'0'0'118,"31"17"-2,-11 2 1,3-1-75,13 20-10,-3-1-9,11 11-8,-7 12-2,4 7-10,-3 5 3,-7 5-5,-6 2 1,-8 2-4,-9 2 4,-8-2-2,-8-8-1,-11-6 0,-4-3-11,-12-16-14,4 6-41,-13-17-52,-4-10-1,-2-10-4,-2-9 0</inkml:trace>
    <inkml:trace contextRef="#ctx0" brushRef="#br0" timeOffset="37971.6954">17514 16584 77,'-23'-4'106,"23"4"5,-19-2-1,19 2-54,0 0-11,0 0-10,0 0-11,0 0-8,19 17-6,0-15-4,1 0-8,7-4-9,11 8-22,-7-12-50,8 6-32,-1-2-4,-3 2 1</inkml:trace>
    <inkml:trace contextRef="#ctx0" brushRef="#br0" timeOffset="38299.8434">17512 16880 136,'0'0'118,"0"0"-3,0 0 1,0 0-77,0 0-10,29 0-7,-9-3-10,7 3-5,5-2-5,1 0-6,2 6-8,-4-8-17,9 11-33,-7-5-51,-6 0-6,-4-2 1,-23 0-2</inkml:trace>
    <inkml:trace contextRef="#ctx0" brushRef="#br0" timeOffset="40268.6896">18663 16462 82,'0'0'106,"0"0"5,0 0-1,0 0-55,0 0-13,18 25-2,-18-25-10,27 35-7,-8-10-7,8 6-4,4 9-3,5 1-11,3 5-2,0-4-14,5 3-3,-9-9-18,9 3-8,-17-16-21,4-4-50,-10-9 3,-21-10 0,25 12 27</inkml:trace>
    <inkml:trace contextRef="#ctx0" brushRef="#br0" timeOffset="40519.6974">18781 16967 98,'0'0'102,"-6"-25"1,8 4-5,2-8-69,11-4-1,1-9-18,7-4-6,4-1-15,0-7-6,6 4-13,-1-6-5,1 6-39,0 6-27,-10 1 5,6 7 0</inkml:trace>
    <inkml:trace contextRef="#ctx0" brushRef="#br0" timeOffset="41253.1095">19379 15915 78,'0'0'93,"30"-10"2,-30 10-3,18-14-68,1 9-7,-19 5-3,41-6-3,-20 4-2,2 4 0,-23-2-2,35 13 0,-35-13-3,17 25-2,-17-7 0,-6 5-1,-7 0-1,-5 4-1,-3 0 3,-4 2 2,-2 0 3,4 0 5,0-8 0,9 4 5,14-25 0,-15 33 3,15-33-2,13 19-1,-13-19-6,39 6-1,-12-4-5,4-4-4,3 4-4,-3-4-6,2 6-8,-8-8-16,8 14-39,-14-7-45,-19-3-1,27 6 0,-27-6 3</inkml:trace>
    <inkml:trace contextRef="#ctx0" brushRef="#br0" timeOffset="42221.9086">19843 16755 29,'0'0'90,"0"0"7,0 0 3,-15-21-50,15 21-3,0 0-2,0 0-7,0 0-4,0 0-8,0 0-2,29 13-9,-29-13-2,27-3-7,-4 1-1,6 2-3,5-2-2,5 2 0,5 0-3,1 0-2,3 4-4,-4-6-3,-3 9-11,-12-16-12,7 16-26,-36-7-55,35-11-2,-35 11 3,17-19 4</inkml:trace>
    <inkml:trace contextRef="#ctx0" brushRef="#br0" timeOffset="46940.8946">20159 16441 42,'0'0'89,"0"0"0,0 0 6,0 0-56,0 0 1,-21 2-2,21-2-4,0 0-4,-6 31-1,6-31-5,-7 34-3,1-9-5,10 10-5,-4 4-3,2 7-9,5 2-1,-3 2-12,6 2-6,-6-11-23,13 5-40,-11-13-34,5-8 0,-3-6 4</inkml:trace>
    <inkml:trace contextRef="#ctx0" brushRef="#br0" timeOffset="47925.3175">20911 16690 25,'0'0'83,"0"0"0,25-14 1,-25 14-53,14-40-9,-1 18-1,-5-8-1,4 6-1,-3-10-2,-1 11 2,-4-4-2,2 7-1,-6-3-1,5 4-2,-5 19-1,2-29-2,-2 29-1,0 0 0,0 0-3,0 0-1,0 0 0,10 27 1,-8-2-2,2 10 1,-2 7 1,5 4-6,-5 3 4,6 3-7,0 0 2,3-2-6,-1-2 3,0-7-5,1-5 2,-3-9 2,5-4-1,-9-5 3,-4-18 1,8 23 2,-8-23 0,0 0 0,0 0 1,-23 15-1,23-15 1,-29 8 1,8-6 0,1 4 2,-1-4 4,2 5 2,0-9 2,19 2 3,-27-5 0,27 5 2,0 0-1,0 0 0,-18-18-3,18 18-2,0 0-2,25-15-2,-25 15-2,35-8-1,-14 8-2,4 2-1,2 2 1,4 0-2,-2 0 0,-2 3 0,-2-1 0,-2-2-1,0 2 0,-23-6 0,31 4-2,-31-4 1,18 0-2,-18 0 0,0 0-2,0 0-1,0 0-5,0 0-6,0 0-11,0 0-18,0 0-74,0 0 1,0 0-2,0 0 2</inkml:trace>
    <inkml:trace contextRef="#ctx0" brushRef="#br0" timeOffset="52459.8653">3549 18535 6,'0'0'100,"-4"30"1,4-30 5,0 0-63,4 24-5,-4-24-8,0 0-7,25-18-2,-25 18-7,36-42-3,-11 11-5,2-11-2,2-5-7,6-9 0,-2-7-4,3-1 1,-5-1 3,0 5-5,-6 6 4,-9 13-2,-7 9 5,-7 14-2,-2 18 2,-23-6 3,0 18-3,-6 5 6,-4 12-1,-5 2 4,3 8-2,-2 1 4,5 12 0,1 0-1,13 4-1,3 4-3,13-2 0,10 2-5,13-5-3,12-1-14,7-21-26,18-2-72,2-10 0,7-13-4,-1-12 3</inkml:trace>
    <inkml:trace contextRef="#ctx0" brushRef="#br0" timeOffset="52788.0063">4470 18170 120,'0'0'118,"0"0"-1,0 0-4,0 0-81,31 0-15,-6 2-19,-2-4-31,16 6-80,-6 0-3,1 4-4,-1-3 2</inkml:trace>
    <inkml:trace contextRef="#ctx0" brushRef="#br0" timeOffset="53038.0132">4522 18388 91,'0'0'119,"6"-19"0,-6 19 1,37 4-75,-14-8-15,13 13-12,1-3-8,2 2-12,7 9-25,-15-11-82,11 4-11,-9-6-3,-2 3-4</inkml:trace>
    <inkml:trace contextRef="#ctx0" brushRef="#br0" timeOffset="53709.9236">5598 18172 47,'0'0'109,"0"0"7,0 0-1,0 0-66,10 19-8,-10-19-8,25 45-9,-4-16-6,12 15-5,5 2-9,5 1-7,7 10-10,-4-12-13,10 11-22,-19-20-34,5 5-38,-13-12-3,-6-6 4</inkml:trace>
    <inkml:trace contextRef="#ctx0" brushRef="#br0" timeOffset="53897.4359">5773 18677 86,'-23'-38'119,"23"11"0,6 0-2,2-14-76,17 3-11,0-9-13,8-3-17,7 6-22,-11-12-51,10 12-44,-5-3 1,1 3-5</inkml:trace>
    <inkml:trace contextRef="#ctx0" brushRef="#br0" timeOffset="54350.5836">6361 17744 7,'0'0'99,"24"-17"-1,-24 17 4,32-27-59,-7 25-6,-7-8-10,7 12-3,-25-2-4,33 8-2,-33-8-4,15 27-2,-17-8-3,-2 6 0,-13 4 2,3 4-1,-5-2 1,2 3-7,-1-7 8,5 0-7,1-5 7,7-1-7,5-21 1,11 23-6,-11-23 5,27 10-2,-6-10-2,8-2-2,4 2-9,-4-8-14,13 12-34,-13-10-62,2 4-5,-6-2 1,-2 2-5</inkml:trace>
    <inkml:trace contextRef="#ctx0" brushRef="#br0" timeOffset="128118.1932">5149 15305 84,'0'0'96,"0"0"5,0 0-42,0 0-15,0 0-4,15 18-6,-15-18-6,16 29-3,-3-10-8,6 12-3,1 7-4,7 9-9,2 3-1,1 2-8,5 6 0,-2-6-10,2 0-7,-10-14-18,6-3-22,-12-16-47,-19-19 0,23 10 3,-23-10 57</inkml:trace>
    <inkml:trace contextRef="#ctx0" brushRef="#br0" timeOffset="128336.9571">5276 15882 30,'-13'-31'100,"20"4"5,-1-4-4,4-15-56,11 3-18,-6-14-6,5 5-13,7 3-24,-8-5-30,4 10-54,0 9 0,-4 1-4,-1 14 34</inkml:trace>
    <inkml:trace contextRef="#ctx0" brushRef="#br0" timeOffset="128962.6249">5779 15305 24,'0'0'94,"0"0"2,0 0-8,18-27-45,-18 27-1,0 0-8,23-11-3,-23 11-5,23-4-6,-23 4-6,33-4-4,-12 2-5,2 2-1,4 0-3,2 2 1,0 2-3,-2 0 3,-2 5-2,-4-1 2,-21-8-1,27 35-1,-25-10 1,-8 2 0,-7 8 2,-3 3-2,-9 8 1,2 3-5,0-1 4,2 2-1,3-2 4,5-5-2,5-1 1,6-7 0,6-8 2,4-4 0,-8-23 0,38 23-2,-11-21-5,6-6-5,4-2-7,-1-9-16,9 5-15,-14-11-38,3 9-35,-7-1 2,-7 5-1</inkml:trace>
    <inkml:trace contextRef="#ctx0" brushRef="#br0" timeOffset="129228.2652">5891 15758 59,'-23'-15'113,"23"15"4,0 0-1,4-29-60,15 29-14,-19 0-7,39-15-14,-12 9-8,9 4-6,1 2-7,3-4-11,5 10-23,-11-12-40,7 8-48,-8-2 1,-4 2-3</inkml:trace>
    <inkml:trace contextRef="#ctx0" brushRef="#br0" timeOffset="131103.3573">6784 15697 1,'0'0'66,"0"0"27,0 0 5,0 0-47,0 0-8,0 0-7,0 0-10,0 0-6,0 0-5,34 13-6,-16-15-5,7 0-6,6 4-12,-2-9-14,9 7-41,-3-6-33,-4 0-3,3 0 0</inkml:trace>
    <inkml:trace contextRef="#ctx0" brushRef="#br0" timeOffset="131525.2542">7399 15226 42,'0'0'106,"0"0"2,19 4 2,-19-4-59,4 41-9,-4-12-11,6 21-6,-3 8-6,1 15-13,-2 4-11,-2-4-22,10 12-44,-6-14-43,0-7-1,1-12-5</inkml:trace>
  </inkml:traceGroup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50:37.79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A370DF6-9C21-45EE-82FA-E4CAC9CF9BFD}" emma:medium="tactile" emma:mode="ink">
          <msink:context xmlns:msink="http://schemas.microsoft.com/ink/2010/main" type="writingRegion" rotatedBoundingBox="18094,2926 33480,2375 33546,4226 18160,4776"/>
        </emma:interpretation>
      </emma:emma>
    </inkml:annotationXML>
    <inkml:traceGroup>
      <inkml:annotationXML>
        <emma:emma xmlns:emma="http://www.w3.org/2003/04/emma" version="1.0">
          <emma:interpretation id="{2CED0512-C5A5-4DEC-8A47-7B7F81F50112}" emma:medium="tactile" emma:mode="ink">
            <msink:context xmlns:msink="http://schemas.microsoft.com/ink/2010/main" type="paragraph" rotatedBoundingBox="18094,2926 33480,2375 33546,4226 18160,47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8A71410-1402-4A54-8C0A-A15E14602F28}" emma:medium="tactile" emma:mode="ink">
              <msink:context xmlns:msink="http://schemas.microsoft.com/ink/2010/main" type="line" rotatedBoundingBox="18094,2926 33480,2375 33546,4226 18160,4776"/>
            </emma:interpretation>
          </emma:emma>
        </inkml:annotationXML>
        <inkml:traceGroup>
          <inkml:annotationXML>
            <emma:emma xmlns:emma="http://www.w3.org/2003/04/emma" version="1.0">
              <emma:interpretation id="{9C598778-E55F-44B1-B09F-7FF54EDF891D}" emma:medium="tactile" emma:mode="ink">
                <msink:context xmlns:msink="http://schemas.microsoft.com/ink/2010/main" type="inkWord" rotatedBoundingBox="25455,2808 30336,2633 30390,4155 25509,4329"/>
              </emma:interpretation>
              <emma:one-of disjunction-type="recognition" id="oneOf0">
                <emma:interpretation id="interp0" emma:lang="en-US" emma:confidence="0">
                  <emma:literal>*'(22+1)=(2-1)×+12+424)</emma:literal>
                </emma:interpretation>
                <emma:interpretation id="interp1" emma:lang="en-US" emma:confidence="0">
                  <emma:literal>*'(22+1)=(2-1)×+11+424)</emma:literal>
                </emma:interpretation>
                <emma:interpretation id="interp2" emma:lang="en-US" emma:confidence="0">
                  <emma:literal>*'(22+1)=(2-1)×+14+424)</emma:literal>
                </emma:interpretation>
                <emma:interpretation id="interp3" emma:lang="en-US" emma:confidence="0">
                  <emma:literal>*'(22+1)=(22-1)×+14+424)</emma:literal>
                </emma:interpretation>
                <emma:interpretation id="interp4" emma:lang="en-US" emma:confidence="0">
                  <emma:literal>*(z^+i)=(xz_i)(xZ+i)+x'+D</emma:literal>
                </emma:interpretation>
              </emma:one-of>
            </emma:emma>
          </inkml:annotationXML>
          <inkml:trace contextRef="#ctx0" brushRef="#br0">7355-99 88,'0'0'99,"0"0"3,0 0-1,0 0-54,0 0-9,0 0-7,0 0-7,0 0-8,0 0-5,23 4 1,-23-4-3,38 2-2,-13 4-1,4-4-2,6 5-7,5-1-1,-3-2-10,9 6-18,-11-10-33,0 7-47,-1-3 1,-10 0-4,-3 0 4</inkml:trace>
          <inkml:trace contextRef="#ctx0" brushRef="#br0" timeOffset="578.1573">8191-589 175,'0'0'117,"6"27"0,-4-7-5,6 18-78,-6-3-8,7 15-13,-3 8-3,2 4-12,7 7-6,-9-9-22,13 9-38,-5-15-45,1-11-1,-1-9-2,-14-34-4</inkml:trace>
          <inkml:trace contextRef="#ctx0" brushRef="#br0" timeOffset="937.5548">8398-932 134,'0'0'108,"30"29"2,-12-13-6,9 20-64,0 3-9,13 17-12,1 9-9,7 10-4,-4 6 1,-3 6-7,-3 8 2,-9 3-3,-11-4 3,-9-1-2,-9-4 2,-13-3-5,-5-5-20,-16-13-35,-3-12-54,-5-8 0,-5-19-3,1-6-1</inkml:trace>
          <inkml:trace contextRef="#ctx0" brushRef="#br0" timeOffset="1609.4549">9271-785 136,'0'0'112,"-31"23"0,10 0 1,-8 2-70,6 19-1,-10-3-15,6 15-6,-6 4-8,10 13-3,2 0 1,9 8-7,12-2-2,6-4-15,17 8-15,0-23-30,16-4-57,5-16-6,1-18-3,5-22 2</inkml:trace>
          <inkml:trace contextRef="#ctx0" brushRef="#br0" timeOffset="1921.9692">9425-589 155,'-6'22'116,"6"-22"-2,18 44 1,-9-19-76,18 23-6,0 0-11,10 8-13,5 4-5,3 0-13,7 5-12,-10-16-23,10 3-43,-9-14-29,-5-9-3,-9-8 3</inkml:trace>
          <inkml:trace contextRef="#ctx0" brushRef="#br0" timeOffset="2109.4833">9531-53 175,'-2'-40'110,"16"13"-1,7-12-4,2-1-92,18-6-18,7 3-55,4-7-48,0-2 0,0 0-4,-4-4 2</inkml:trace>
          <inkml:trace contextRef="#ctx0" brushRef="#br0" timeOffset="2687.6517">10052-284 200,'0'0'123,"27"-6"-3,5 8 1,-3-6-90,16 8-10,3-2-24,-2-4-22,8 10-45,-6-8-53,-9 0 3,-2 0-5,-9-4 2</inkml:trace>
          <inkml:trace contextRef="#ctx0" brushRef="#br0" timeOffset="2485.4989">10156-781 119,'0'0'108,"25"11"0,-6-13-1,6-2-68,10 10-10,-4-4-12,7 4-9,-7 5-5,0 7-1,-8 3 0,-7 10-1,-7 2 1,-9 9 1,-13 4 0,-10 8 0,-8 4 1,-6 4 3,-7 3 5,1 3-2,-3-8 4,11 5-1,1-11 3,18-2-4,5-15 3,16-4-5,11-14-4,11-4-1,8-13-5,7-6-6,8-3-15,-6-13-20,10 7-42,-13-8-41,-6 3-3,-10-5 1,-6 4 0</inkml:trace>
          <inkml:trace contextRef="#ctx0" brushRef="#br0" timeOffset="3437.6744">10929-261 160,'0'0'118,"0"0"-4,0 0 2,0 0-82,48 16-4,-19-16-21,6 0-13,11 3-20,-4-12-23,10 3-64,-5-2-5,-5-3 0,-5-1-2</inkml:trace>
          <inkml:trace contextRef="#ctx0" brushRef="#br0" timeOffset="3687.7079">11193-550 135,'-10'27'121,"8"-4"-2,2 8-1,-3 6-61,8 17-26,-5 1-9,6 5-21,6 2-16,-3-8-30,16-2-70,-3-10-2,5-15 0,7-13-4</inkml:trace>
          <inkml:trace contextRef="#ctx0" brushRef="#br0" timeOffset="3958.3252">11793-700 188,'5'27'123,"-3"13"-2,0 12-2,-8 2-83,12 19-10,-8-1-18,4 1-18,4 6-22,-8-19-31,12-4-55,1-16-3,1-15 1,-12-25-2</inkml:trace>
          <inkml:trace contextRef="#ctx0" brushRef="#br0" timeOffset="4328.3401">11852-978 113,'35'25'104,"-12"-8"-2,6 16-3,4 8-71,0 9-8,9 17-10,-1 5-5,-1 14 2,-5 3 4,-4 11 0,-6-1 3,-8 7-1,-11-8 1,-4 2 1,-12-11-1,-5-4-5,-7-8-12,-8-17-15,1 1-56,-8-18-41,-9-18-2,1-8-3,-5-19-2</inkml:trace>
          <inkml:trace contextRef="#ctx0" brushRef="#br0" timeOffset="-8125.4023">77 48 3,'0'0'86,"0"0"8,-25-14-33,25 14 0,0 0-8,-27-21-6,27 21-7,0 0-5,0 0-6,-25-14-3,25 14-4,0 0-4,0 0-2,0 0-5,-6 33-1,14-10-5,9 6 0,8 8-4,6 9 0,9 4-2,1 0-4,9 4-5,-2-7-8,4 7-11,-11-16-13,3 5-25,-19-13-51,0-6-3,-13-3 3,-12-21 24</inkml:trace>
          <inkml:trace contextRef="#ctx0" brushRef="#br0" timeOffset="-7922.2621">19 641 114,'-4'-34'107,"10"-3"-2,2-5-29,7-16-45,12 2-7,0-8-14,6-3-20,5 9-24,-3 4-61,-2 0-7,3 8 0,-9 3-3</inkml:trace>
          <inkml:trace contextRef="#ctx0" brushRef="#br0" timeOffset="-7515.9968">507-463 62,'0'0'102,"36"-31"0,-13 12 2,4 1-67,4 7-8,-2-3-2,6 8-9,-8 1-1,2 8-3,-10 3-3,-19-6-2,14 31-2,-20-6-1,-15 4-3,-3 4-1,-10 5-3,-1-1 2,0 2 4,1-1 1,5-1 0,9-1-4,11-7 5,9-2-4,13-4 5,5-1-8,16-7-13,5-9-29,15-4-73,-2-2 1,4-4-6,-4-2 2</inkml:trace>
          <inkml:trace contextRef="#ctx0" brushRef="#br0" timeOffset="-7062.8316">1484-378 1,'0'-27'95,"0"27"10,0 0 5,-25-10-40,12 29-16,-16-5-6,4 22-8,-12 3-4,2 17-9,-7 4-3,3 19-8,-1 7-2,9 9-6,4 7-1,15 4-4,7-2-8,12-6-3,20-1-18,2-26-31,19-11-68,6-14-4,4-23-1,6-17-2</inkml:trace>
          <inkml:trace contextRef="#ctx0" brushRef="#br0" timeOffset="-6172.1797">1870-33 93,'0'0'109,"0"0"-5,27-25 6,-6 19-71,-2-6-4,12 8-8,-4-7-11,10 7-3,-5-2-5,1 6 0,-6 0-2,-2 6-1,-25-6-2,23 25 0,-23 0-2,-11 8 0,-10 5 0,-8 5 1,-6 7 1,-2 2 1,-3-2 1,5 0 1,6 2-1,10 0 1,11-5-1,16-1 0,13-6-3,14-5-3,11-4-6,4-14-12,12-1-30,-8-16-68,2-10-4,-6-5-1,-11-5 0</inkml:trace>
          <inkml:trace contextRef="#ctx0" brushRef="#br0" timeOffset="-5953.4186">1985 260 163,'0'0'120,"0"0"0,22-16-5,-22 16-85,46 0-6,-15 0-13,9 0-17,8 6-33,-9-6-75,9-8-3,-2-5-1,-1-8-4</inkml:trace>
          <inkml:trace contextRef="#ctx0" brushRef="#br0" timeOffset="-5514.8978">2489-506 101,'17'-19'115,"-17"19"-3,31-15 3,-10-1-68,10 10-16,-4-7-8,13 7-9,-9 0-3,2 4-4,-8 6 0,-4 6-1,-21-10-2,19 40 0,-26-15-1,-3 6-1,-11 0 1,-2 4-1,-6 0 1,4 3 1,0-3-1,5 1 7,5-5-1,9 0-3,8-4 3,10-6-5,9-3-4,8-9-16,17 5-38,-5-14-73,9 0 0,0-6 1,0 4-4</inkml:trace>
          <inkml:trace contextRef="#ctx0" brushRef="#br0" timeOffset="-5297.1388">2926 289 186,'0'0'121,"18"-4"-1,1-6-3,0-5-93,14 5-13,5 2-23,-5-7-29,8 7-74,-5 2-2,-3-3-2,-2 5-1</inkml:trace>
          <inkml:trace contextRef="#ctx0" brushRef="#br0" timeOffset="-5000.2464">3140-49 154,'-17'27'118,"11"-4"-1,0 8 2,14 10-80,-16 5-7,12 10-11,-6 2-9,4 5-4,2 1-12,0-10-19,11 4-55,-3-16-43,5-13-3,2-17-1,1-18-1</inkml:trace>
          <inkml:trace contextRef="#ctx0" brushRef="#br0" timeOffset="-4625.2302">3636-186 154,'2'35'124,"-2"-12"1,-2 12-6,0-4-69,6 23-21,-6 2-15,4 3-23,5 9-27,-7-10-61,8-2-26,4-10 1,-1-11-3</inkml:trace>
          <inkml:trace contextRef="#ctx0" brushRef="#br0" timeOffset="-4250.2036">3759-619 151,'0'0'109,"0"0"1,29 17-33,-4 4-41,-4 0-9,12 16-11,0 7-5,7 14-3,-3 13 1,1 10-5,-5 8-2,-6 11-2,-6-1 2,-9 7 2,-10 0 3,-6 0-1,-15-8-3,-4-5 2,-4-10-10,-8-12-17,2-13-87,-3-8-9,-1-19-1,4-10-7</inkml:trace>
          <inkml:trace contextRef="#ctx0" brushRef="#br0" timeOffset="-3734.5306">4586-51 198,'-21'8'118,"21"-8"3,0 0-19,0 0-64,25 8-8,-25-8-15,42-4-11,-7 2-15,-2-6-21,15 8-58,-6-4-26,-3 2-6,-4-1 3</inkml:trace>
          <inkml:trace contextRef="#ctx0" brushRef="#br0" timeOffset="-3500.1721">4586 132 234,'0'0'118,"10"22"0,-10-22-32,34 19-59,-3-9-9,6-3-21,5-7-23,8 6-60,-5-8-31,-1-4-2,-3-3-1</inkml:trace>
          <inkml:trace contextRef="#ctx0" brushRef="#br0" timeOffset="-2859.5169">5558-554 56,'-23'23'104,"1"10"1,-12 6 4,1 5-49,0 25-15,-9-3-5,11 17-15,0 7-4,12 3-12,9 5-7,14-5-20,23 1-32,4-15-61,17-17-4,12-14 0,5-23-2</inkml:trace>
          <inkml:trace contextRef="#ctx0" brushRef="#br0" timeOffset="-2593.8797">5764-274 185,'2'27'125,"6"7"-1,5-1 0,10 15-88,2-5-5,14 9-17,1-2-5,5 0-11,3 0-15,-4-13-21,8 7-39,-11-13-43,-10-6-3,-8-8 1,-23-17 0</inkml:trace>
          <inkml:trace contextRef="#ctx0" brushRef="#br0" timeOffset="-2406.3414">5818 179 213,'10'-27'119,"13"-8"1,10-4-4,1-9-89,11 2-9,3 0-33,-2-8-25,8 9-76,-8 5-3,-9 5-5,-2 4 2</inkml:trace>
          <inkml:trace contextRef="#ctx0" brushRef="#br0" timeOffset="-2014.7245">6568-515 162,'25'-4'114,"2"2"1,4 4-2,9 2-86,-11-4-5,8 9-9,-8-1-5,-2 4-2,-27-12-2,29 40 0,-27-11-1,-10 4 0,-9 9-2,-8 4 2,-6 3 3,-2 3-3,-4 0 6,3 6-1,1-6 5,8 2-4,9-10 5,11-2-7,10-9 0,11-4-1,9-10-8,8-13-9,15 0-24,-6-18-32,6-1-57,-3-1-1,1-3-4,-9-2 3</inkml:trace>
          <inkml:trace contextRef="#ctx0" brushRef="#br0" timeOffset="-1750.0831">6433-143 252,'0'0'126,"0"0"2,39 19-5,-18-21-90,23 8-10,2-6-21,6-8-22,12 16-49,-8-18-55,0 4-8,-8-5 4,-4 3-6</inkml:trace>
          <inkml:trace contextRef="#ctx0" brushRef="#br0" timeOffset="12407.6085">12758-178 36,'0'0'101,"0"0"0,0 0-4,-19-4-39,19 4-28,0 0-1,0 0-11,21-21-5,-21 21-6,29-8 1,-6 1 0,4 5-5,4 0-5,2-2-15,4 8-21,-1 0-66,-1-6 1,0 2-6,-10-6 0</inkml:trace>
          <inkml:trace contextRef="#ctx0" brushRef="#br0" timeOffset="13110.7771">13021-504 88,'-2'31'99,"2"-31"1,-8 41-5,4-7-68,-2-1-8,6 9-7,0 3-14,0 1-24,6-2-68,0 3-3,-4-7-1,4 1-3</inkml:trace>
          <inkml:trace contextRef="#ctx0" brushRef="#br0" timeOffset="13751.4208">13489-550 167,'0'0'115,"2"31"-1,6-10-4,7 8-85,1 0-8,14 9-14,5 3-7,4 3-8,7 8-13,-6-7-20,5 1-62,-5 0-4,-9-7 0,-4-1 0</inkml:trace>
          <inkml:trace contextRef="#ctx0" brushRef="#br0" timeOffset="13938.9289">13555-87 182,'-10'-18'120,"8"-16"-1,8 1-9,7-6-94,9-3-55,8-6-63,1-8-14,2 0-5,-2-2 1</inkml:trace>
          <inkml:trace contextRef="#ctx0" brushRef="#br0" timeOffset="14267.071">13886-945 116,'0'0'104,"18"-20"0,-18 20-5,23-23-71,-4 18-10,-19 5-8,33 0-7,-33 0 3,23 21 0,-23-21 2,6 42 2,-14-15 1,-2 4 3,-9 2-1,4 3 1,-5-3-4,5 0 2,3-2-5,7-2 2,7-4-5,7-4-4,10 2-14,-19-23-37,45 14-64,-14-9-5,3-10-1,-1-5-3</inkml:trace>
          <inkml:trace contextRef="#ctx0" brushRef="#br0" timeOffset="14829.5977">14245-174 138,'-23'0'119,"23"0"3,-20 2 0,-1-8-71,21 6-5,0 0-17,0 0-9,0 0-9,0 0-3,25 4-8,-7-6-7,11 4-11,-6-8-22,21 10-37,-9-8-48,5 0 3,-7-3-8,-2-1 8</inkml:trace>
          <inkml:trace contextRef="#ctx0" brushRef="#br0" timeOffset="15063.9852">14372-440 130,'0'0'118,"-8"19"-1,8-19 3,-13 33-72,21 5-6,-10-3-13,11 13-15,-1-1-8,0 3-17,13 6-21,-11-16-37,15-3-51,2-8-2,7-16-4,1-11 4</inkml:trace>
          <inkml:trace contextRef="#ctx0" brushRef="#br0" timeOffset="15376.5013">14987-751 128,'6'31'120,"-4"0"0,-4 4-1,-10 5-74,14 20-6,-8-2-17,8 13-11,-2 1-19,-2-5-24,14 1-42,-2-13-45,3-10-5,-1-12 1,1-14 0</inkml:trace>
          <inkml:trace contextRef="#ctx0" brushRef="#br0" timeOffset="16173.4281">15028-1078 139,'0'0'116,"0"0"4,0 0-4,0 0-88,19 17 0,-4 10-4,12 17-10,6 10-1,9 12-1,3 13-5,3 10 2,-4 5-3,-7 6 3,-8 3-4,-8 3 2,-19 2-4,-17 5-1,-16-5-8,-21-9-12,-8-1-20,-25-27-39,-2-9-46,-7-18-3,1-24-3,1-13 0</inkml:trace>
          <inkml:trace contextRef="#ctx0" brushRef="#br0" timeOffset="16704.6923">13697-1267 61,'-19'2'102,"19"-2"7,-40 29-1,9-12-57,8 23 1,-20-3-5,14 23-14,-17 5-4,11 24-6,-7 13-8,11 16-1,6 19-7,15 11-6,12 14-8,16-2-9,26 6-17,6-27-32,18-8-58,9-21-4,9-29-1,-1-23 0</inkml:trace>
        </inkml:traceGroup>
      </inkml:traceGroup>
    </inkml:traceGroup>
  </inkml:traceGroup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53:31.186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fitToCurve" value="1"/>
    </inkml:brush>
    <inkml:brush xml:id="br2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19T23:55:06.133"/>
    </inkml:context>
  </inkml:definitions>
  <inkml:traceGroup>
    <inkml:annotationXML>
      <emma:emma xmlns:emma="http://www.w3.org/2003/04/emma" version="1.0">
        <emma:interpretation id="{7AFC3DC9-8018-4127-B297-C614E0E40D72}" emma:medium="tactile" emma:mode="ink">
          <msink:context xmlns:msink="http://schemas.microsoft.com/ink/2010/main" type="writingRegion" rotatedBoundingBox="3418,1218 29874,1761 29524,18787 3068,18244"/>
        </emma:interpretation>
      </emma:emma>
    </inkml:annotationXML>
    <inkml:traceGroup>
      <inkml:annotationXML>
        <emma:emma xmlns:emma="http://www.w3.org/2003/04/emma" version="1.0">
          <emma:interpretation id="{56358A2C-DB33-4E6E-9C1E-5374E1B032F7}" emma:medium="tactile" emma:mode="ink">
            <msink:context xmlns:msink="http://schemas.microsoft.com/ink/2010/main" type="paragraph" rotatedBoundingBox="3599,1232 6223,1217 6228,2114 3604,212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28FF55-D3C8-49BB-9A6F-FC1A4A66E8FE}" emma:medium="tactile" emma:mode="ink">
              <msink:context xmlns:msink="http://schemas.microsoft.com/ink/2010/main" type="line" rotatedBoundingBox="3599,1232 6223,1217 6228,2114 3604,2129"/>
            </emma:interpretation>
          </emma:emma>
        </inkml:annotationXML>
        <inkml:traceGroup>
          <inkml:annotationXML>
            <emma:emma xmlns:emma="http://www.w3.org/2003/04/emma" version="1.0">
              <emma:interpretation id="{3E64C1D7-73B0-4443-AD59-C211CF5900A3}" emma:medium="tactile" emma:mode="ink">
                <msink:context xmlns:msink="http://schemas.microsoft.com/ink/2010/main" type="inkWord" rotatedBoundingBox="3599,1232 4609,1226 4614,2123 3604,2129"/>
              </emma:interpretation>
              <emma:one-of disjunction-type="recognition" id="oneOf0">
                <emma:interpretation id="interp0" emma:lang="en-US" emma:confidence="0">
                  <emma:literal>l:</emma:literal>
                </emma:interpretation>
                <emma:interpretation id="interp1" emma:lang="en-US" emma:confidence="0">
                  <emma:literal>to</emma:literal>
                </emma:interpretation>
                <emma:interpretation id="interp2" emma:lang="en-US" emma:confidence="0">
                  <emma:literal>l':</emma:literal>
                </emma:interpretation>
                <emma:interpretation id="interp3" emma:lang="en-US" emma:confidence="0">
                  <emma:literal>I':</emma:literal>
                </emma:interpretation>
                <emma:interpretation id="interp4" emma:lang="en-US" emma:confidence="0">
                  <emma:literal>e,</emma:literal>
                </emma:interpretation>
              </emma:one-of>
            </emma:emma>
          </inkml:annotationXML>
          <inkml:trace contextRef="#ctx0" brushRef="#br0">38 887 20,'-15'25'99,"15"-25"3,0 0-3,0 19-44,0-19-22,21-17-5,-4-6-8,12-8-4,2-17-7,4-10-6,5-13 3,-1-7-7,1-6 3,-1-1-8,-6 4 5,-6 6-4,-6 13-3,-9 10 5,-5 17-5,-9 6 6,2 29 2,-32-15 5,8 23 0,-10 19 4,-1 0 3,-2 19-1,-7 0 5,4 20-5,5 3-3,4 12-1,6 4-3,11 0 0,7 1-1,16-7-1,16-13-2,14-14-2,13-13-7,10-24-9,13-7-20,-6-20-56,8-11-20,-7-6 0,-12 0-2</inkml:trace>
          <inkml:trace contextRef="#ctx0" brushRef="#br0" timeOffset="1031.3028">939 981 76,'0'0'102,"0"0"-2,11-30-2,-11 10-64,0 20-13,8-38-3,-8 38-6,2-33 0,-2 33-1,-4-19 1,4 19 2,0 0-2,-25 15 1,25-15-3,-21 29-1,11-10-4,4 1-2,4-1-3,2-19-2,10 29 1,-10-29-1,29 4 2,-10-12-2,2-6 2,-3-5-2,-1-2-1,-7 0-4,-10 21-7,6-33-13,-6 33-25,0 0-58,-29 4-3,29-4 0,-29 21 0</inkml:trace>
          <inkml:trace contextRef="#ctx0" brushRef="#br0" timeOffset="593.7812">1029 509 7,'0'0'89,"-7"-29"-2,7 29 3,0 0-53,-20-29-6,20 29 2,-19-11-3,19 11 1,-23 11-3,23-11 0,-27 29-3,21-6-2,6-23-7,-15 39-4,15-39-4,7 31-4,-7-31-2,22 7-2,-22-7 2,36-23-2,-18 4 4,-1-2-5,-7 0 2,-1 1-2,-9 20-3,-4-23-5,4 23-12,-29 8-22,29-8-72,-36 33 2,13-10-5,3 2 2</inkml:trace>
        </inkml:traceGroup>
        <inkml:traceGroup>
          <inkml:annotationXML>
            <emma:emma xmlns:emma="http://www.w3.org/2003/04/emma" version="1.0">
              <emma:interpretation id="{F93846FC-92A2-476D-8CB3-41DF4F5DA178}" emma:medium="tactile" emma:mode="ink">
                <msink:context xmlns:msink="http://schemas.microsoft.com/ink/2010/main" type="inkWord" rotatedBoundingBox="4952,1613 5385,1611 5387,1903 4954,1905"/>
              </emma:interpretation>
              <emma:one-of disjunction-type="recognition" id="oneOf1">
                <emma:interpretation id="interp5" emma:lang="en-US" emma:confidence="1">
                  <emma:literal>=</emma:literal>
                </emma:interpretation>
                <emma:interpretation id="interp6" emma:lang="en-US" emma:confidence="0">
                  <emma:literal>I</emma:literal>
                </emma:interpretation>
                <emma:interpretation id="interp7" emma:lang="en-US" emma:confidence="0">
                  <emma:literal>•</emma:literal>
                </emma:interpretation>
                <emma:interpretation id="interp8" emma:lang="en-US" emma:confidence="0">
                  <emma:literal>•A</emma:literal>
                </emma:interpretation>
                <emma:interpretation id="interp9" emma:lang="en-US" emma:confidence="0">
                  <emma:literal>•I</emma:literal>
                </emma:interpretation>
              </emma:one-of>
            </emma:emma>
          </inkml:annotationXML>
          <inkml:trace contextRef="#ctx0" brushRef="#br0" timeOffset="1610.4567">1399 548 122,'0'0'114,"0"0"2,0 0 0,-27-20-73,27 20-8,18-5-11,5 3-11,2-4-5,8 0-11,9 2-16,-3-9-29,9 5-68,-2 0-1,-3 4-5,-5 1 3</inkml:trace>
          <inkml:trace contextRef="#ctx0" brushRef="#br0" timeOffset="1875.094">1500 762 113,'-20'-4'108,"20"4"2,0 0-2,0 0-69,25-18-10,4 13-13,-2-3-10,8-2-12,6 6-27,-3-5-72,8 1-5,-1 0-1,-5 1-3</inkml:trace>
        </inkml:traceGroup>
        <inkml:traceGroup>
          <inkml:annotationXML>
            <emma:emma xmlns:emma="http://www.w3.org/2003/04/emma" version="1.0">
              <emma:interpretation id="{1F2D87C4-9BD5-4343-9EEB-D2E4DED19514}" emma:medium="tactile" emma:mode="ink">
                <msink:context xmlns:msink="http://schemas.microsoft.com/ink/2010/main" type="inkWord" rotatedBoundingBox="5900,1320 6224,1319 6228,2005 5904,2007"/>
              </emma:interpretation>
              <emma:one-of disjunction-type="recognition" id="oneOf2">
                <emma:interpretation id="interp10" emma:lang="en-US" emma:confidence="0">
                  <emma:literal>1</emma:literal>
                </emma:interpretation>
                <emma:interpretation id="interp11" emma:lang="en-US" emma:confidence="0">
                  <emma:literal>l</emma:literal>
                </emma:interpretation>
                <emma:interpretation id="interp12" emma:lang="en-US" emma:confidence="0">
                  <emma:literal>I</emma:literal>
                </emma:interpretation>
                <emma:interpretation id="interp13" emma:lang="en-US" emma:confidence="0">
                  <emma:literal>L</emma:literal>
                </emma:interpretation>
                <emma:interpretation id="interp14" emma:lang="en-US" emma:confidence="0">
                  <emma:literal>k</emma:literal>
                </emma:interpretation>
              </emma:one-of>
            </emma:emma>
          </inkml:annotationXML>
          <inkml:trace contextRef="#ctx0" brushRef="#br0" timeOffset="2547.0043">2392 492 61,'14'-23'93,"-5"-12"-3,9 2 1,-3-2-72,-3-9-2,1 9-1,-5-3 1,0 11 1,-10 2 0,2 25 3,-6-20-1,6 20 2,0 0-3,-25 39-2,13-10-4,5 13-2,-1 5-2,6 12-3,2 1-1,4 2-2,2 1-1,7-5 1,1-4-2,1-11 1,4-7-1,-1-9 0,-18-27 0,25 25 2,-25-25-2,0 0 1,0 0-1,-18 0 2,-5-2-1,-4 2-2,-2 2 2,-3 4 0,3-2 3,7 4 1,-1-4 1,23-4 1,0 0 0,-15 19 1,15-19-1,21 2-2,0-2 0,6 0-3,6 0 1,2-2-2,3 0-1,-3 0 1,-2 0-5,-4-2-1,-4 6-12,-25-2-27,27-8-85,-27 8-2,0 0 0,0 0-6</inkml:trace>
        </inkml:traceGroup>
      </inkml:traceGroup>
    </inkml:traceGroup>
    <inkml:traceGroup>
      <inkml:annotationXML>
        <emma:emma xmlns:emma="http://www.w3.org/2003/04/emma" version="1.0">
          <emma:interpretation id="{096EC2E6-3460-47FF-8715-E11F962D8F0E}" emma:medium="tactile" emma:mode="ink">
            <msink:context xmlns:msink="http://schemas.microsoft.com/ink/2010/main" type="paragraph" rotatedBoundingBox="3331,2692 6186,2407 6316,3716 3461,40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75DE26-D695-43BB-B66F-2346F3677724}" emma:medium="tactile" emma:mode="ink">
              <msink:context xmlns:msink="http://schemas.microsoft.com/ink/2010/main" type="line" rotatedBoundingBox="3331,2692 6186,2407 6316,3716 3461,4001"/>
            </emma:interpretation>
          </emma:emma>
        </inkml:annotationXML>
        <inkml:traceGroup>
          <inkml:annotationXML>
            <emma:emma xmlns:emma="http://www.w3.org/2003/04/emma" version="1.0">
              <emma:interpretation id="{FACC2346-A48D-4389-AA39-DDC2D25C4B02}" emma:medium="tactile" emma:mode="ink">
                <msink:context xmlns:msink="http://schemas.microsoft.com/ink/2010/main" type="inkWord" rotatedBoundingBox="3331,2692 6186,2407 6316,3716 3461,4001"/>
              </emma:interpretation>
              <emma:one-of disjunction-type="recognition" id="oneOf3">
                <emma:interpretation id="interp15" emma:lang="en-US" emma:confidence="0">
                  <emma:literal>give</emma:literal>
                </emma:interpretation>
                <emma:interpretation id="interp16" emma:lang="en-US" emma:confidence="0">
                  <emma:literal>gee</emma:literal>
                </emma:interpretation>
                <emma:interpretation id="interp17" emma:lang="en-US" emma:confidence="0">
                  <emma:literal>geo</emma:literal>
                </emma:interpretation>
                <emma:interpretation id="interp18" emma:lang="en-US" emma:confidence="0">
                  <emma:literal>off</emma:literal>
                </emma:interpretation>
                <emma:interpretation id="interp19" emma:lang="en-US" emma:confidence="0">
                  <emma:literal>g:</emma:literal>
                </emma:interpretation>
              </emma:one-of>
            </emma:emma>
          </inkml:annotationXML>
          <inkml:trace contextRef="#ctx0" brushRef="#br1" timeOffset="-8.29112E6">78 1853 65,'0'0'92,"0"0"5,25-31-39,-25 31-18,17-41-4,-7 20-11,-6-14-4,5 3-7,-7-3-2,0 6-4,-6-4-1,0 6-1,-11 2-3,-2 4 2,-5 15-2,-7 8 3,-7 10-1,-1 17 1,-5 17-4,3 14 3,-1 13-2,9 8-1,8 0-2,13-4-1,12-6-3,8-19-2,19-17 0,7-24-4,9-20 1,1-22-5,4-15 5,-4-12-1,-3-6 2,-5-1 0,-9 1 5,-13 10 4,-5 10 6,-7 15 2,-8 10 3,4 19 2,-21 13 4,7 20 3,-7 11-2,4 18 1,-4 9 2,9 18-7,-1 9 2,9 10-4,2 2-4,8-2-4,5-6-5,3-13-5,5-8-7,0-20 1,2-11-12,-11-23-4,4-9-9,-14-18-3,0 0 1,-18-31 3,3 10 4,-14-10 5,2-2 12,-6-2 13,0-3 17,2 11 9,-1-6 9,12 12 2,-3-4 5,23 25-3,-15-23-3,15 23-6,19-6-7,4 8-5,2-4-7,10 2-2,2-2-7,7 0-6,4 6-19,-11-12-53,9 6-49,-5-9 0,-1-3-3,-7-9 0</inkml:trace>
          <inkml:trace contextRef="#ctx0" brushRef="#br1" timeOffset="-8.29027E6">806 2265 101,'0'0'103,"0"0"5,22-25-4,-22 25-66,5-37-13,-5 37-5,2-38-6,-2 38 0,-13-23 2,13 23-3,-27-4 0,27 4-3,-33 17 0,14 0-3,1 3 3,5 5-5,1-4 2,7 2-4,8 0 4,-3-23-5,22 23 3,-1-23-4,4-9-14,-2-9-8,6 7-39,-12-10-63,1 1-4,-7-1 1,-7 2-3</inkml:trace>
          <inkml:trace contextRef="#ctx0" brushRef="#br1" timeOffset="-8.29065E6">747 1926 79,'0'0'98,"0"0"0,0 0-15,15-27-54,-15 27-7,0-29-4,0 29-3,-8-31 2,8 31 1,-19-25 1,19 25 0,-27-8 1,27 8-1,-27 12-4,27-12-2,-21 25-5,21-25-2,0 29-4,0-29 0,21 19-3,-21-19-1,37-4 0,-16-9-3,2 1-1,-6-7-6,-17 19-9,18-37-24,-18 37-69,4-21-5,-4 21 1,-20 10-1</inkml:trace>
          <inkml:trace contextRef="#ctx0" brushRef="#br1" timeOffset="-8.28991E6">1265 1829 113,'-19'18'125,"19"-18"-2,0 0 1,0 0-59,37 2-34,-16-6-13,8 4-12,5 2-10,-1-6-16,10 12-30,-11-8-73,5 5 1,-6-3-3,-4 0 0</inkml:trace>
          <inkml:trace contextRef="#ctx0" brushRef="#br1" timeOffset="-8.28963E6">1342 2144 161,'0'0'128,"0"0"-5,0 0 3,0 0-84,37 7-13,-14-11-16,10 4-7,2 0-13,1-7-21,16 16-54,-9-11-45,5-3 0,-2-1-4</inkml:trace>
          <inkml:trace contextRef="#ctx0" brushRef="#br1" timeOffset="-8.28916E6">2615 1868 60,'17'-23'103,"-11"-8"1,5 4 2,-5 4-66,-12-8-8,6 31-8,-15-44 0,15 44 1,-44-31 0,15 29 1,-16 2-3,3 19-2,-14 4-5,4 18-3,-4 11-4,8 8 0,4 5-4,15 1 0,13-5-2,16-9-1,16-11 0,18-12 0,13-14-2,7-11-6,9-10-5,-5-15-15,8 6-27,-24-20-64,2 2-14,-17-9-3,-9 1 3</inkml:trace>
        </inkml:traceGroup>
      </inkml:traceGroup>
    </inkml:traceGroup>
    <inkml:traceGroup>
      <inkml:annotationXML>
        <emma:emma xmlns:emma="http://www.w3.org/2003/04/emma" version="1.0">
          <emma:interpretation id="{9F8A0B67-82B4-4C1E-9344-E57EA562AF96}" emma:medium="tactile" emma:mode="ink">
            <msink:context xmlns:msink="http://schemas.microsoft.com/ink/2010/main" type="paragraph" rotatedBoundingBox="3615,4058 6724,4275 6633,5588 3524,53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CDE455-70A6-4F47-9783-7E0BA5426822}" emma:medium="tactile" emma:mode="ink">
              <msink:context xmlns:msink="http://schemas.microsoft.com/ink/2010/main" type="line" rotatedBoundingBox="3615,4058 6724,4275 6633,5588 3524,5371"/>
            </emma:interpretation>
          </emma:emma>
        </inkml:annotationXML>
        <inkml:traceGroup>
          <inkml:annotationXML>
            <emma:emma xmlns:emma="http://www.w3.org/2003/04/emma" version="1.0">
              <emma:interpretation id="{BD6A8078-A182-413D-8B32-4680577FD089}" emma:medium="tactile" emma:mode="ink">
                <msink:context xmlns:msink="http://schemas.microsoft.com/ink/2010/main" type="inkWord" rotatedBoundingBox="3615,4058 6724,4275 6633,5588 3524,5371"/>
              </emma:interpretation>
              <emma:one-of disjunction-type="recognition" id="oneOf4">
                <emma:interpretation id="interp20" emma:lang="en-US" emma:confidence="0">
                  <emma:literal>raff</emma:literal>
                </emma:interpretation>
                <emma:interpretation id="interp21" emma:lang="en-US" emma:confidence="0">
                  <emma:literal>n:= f</emma:literal>
                </emma:interpretation>
                <emma:interpretation id="interp22" emma:lang="en-US" emma:confidence="0">
                  <emma:literal>r:= f</emma:literal>
                </emma:interpretation>
                <emma:interpretation id="interp23" emma:lang="en-US" emma:confidence="0">
                  <emma:literal>reef</emma:literal>
                </emma:interpretation>
                <emma:interpretation id="interp24" emma:lang="en-US" emma:confidence="0">
                  <emma:literal>re f</emma:literal>
                </emma:interpretation>
              </emma:one-of>
            </emma:emma>
          </inkml:annotationXML>
          <inkml:trace contextRef="#ctx0" brushRef="#br1" timeOffset="-8.28808E6">2 3400 106,'0'0'110,"-3"29"1,3-29 4,5 52-70,-7-23 1,10 19-19,-4 2-5,8 8-8,-1 0-2,5 3-4,3-5-5,0-8 0,0-9-3,-1-14 1,1-19 0,-19-6 2,29-35-2,-17-3 1,-1-11 1,-3-5-1,1-7 1,1 1 3,-2 2-3,3 8 0,-1 6-5,2 3 6,1 5-7,1 7 3,1 8-2,4 5-2,1 10 3,1 8 2,4 8 5,0 15-9,0 8 6,-2 5-8,0 9-13,-11-7-31,5 2-73,-7-9-6,-6-8 0,-4-25 0</inkml:trace>
          <inkml:trace contextRef="#ctx0" brushRef="#br1" timeOffset="-8.28762E6">1074 3541 124,'0'0'110,"0"0"3,0 0-23,0 0-55,0 0-2,16-25-15,-16 25 1,0-20-4,0 20 2,0 0-2,-18-19-4,18 19 4,-27 6-7,8 0 4,19-6-7,-29 30 1,29-30-5,-19 35 1,19-35 1,0 31-5,0-31 0,23 15-10,-23-15-17,37-5-48,-16-3-50,2-2 0,-2-1-1,-3 3-1</inkml:trace>
          <inkml:trace contextRef="#ctx0" brushRef="#br1" timeOffset="-8.28727E6">1107 3899 60,'4'19'111,"-4"-19"-2,0 0 4,0 0-55,0 0-23,19-11-7,-19 11-6,4-31-3,-10 12-5,6 19 0,-19-29-4,19 29 1,-31-8-1,31 8 0,-38 17-1,20-1 0,-1 1-1,9 4-4,3-3 0,7 1-2,0-19-6,25 13-18,4-7-46,3-15-61,-1-7-3,2-9 1,0-8-4</inkml:trace>
          <inkml:trace contextRef="#ctx0" brushRef="#br1" timeOffset="-8.28652E6">1593 3658 64,'-19'0'114,"19"0"7,0 0-2,0 0-60,0 0-12,2-21-12,25 19-12,5-6-10,9 1-12,7 5-14,2-6-24,14 8-59,-6-4-23,-6 2-6,-4 2 4</inkml:trace>
          <inkml:trace contextRef="#ctx0" brushRef="#br1" timeOffset="-8.28616E6">1714 3922 134,'-23'4'123,"23"-4"1,0 0-2,0 0-77,0 0-11,33-2-16,-2 4-6,2-2-5,9 2-8,4 0-12,-5-10-33,5 8-77,-7-4-2,-1-5-2,-5 1-1</inkml:trace>
          <inkml:trace contextRef="#ctx0" brushRef="#br1" timeOffset="-8.27855E6">2686 3810 28,'0'0'97,"21"16"2,-21-16 0,23-19-60,-1 9-8,1-15-7,8-2-6,1-17-3,3-1-1,-2-9-10,0-9 6,-1-1-9,1-1 2,-10 3-4,-3 4 3,-9 8-5,-5 6-2,-8 9 8,-6 14-3,8 21 5,-36-16 3,9 24 1,-2 15 2,-6 12 0,0 19 3,-5 13 2,3 18-6,-1 15 3,7 14-6,6 9-1,9 6-5,9-7-1,9-10-7,11-6-7,4-22-1,10-14-6,-5-26 1,10-15-8,-32-29-5,41 0-7,-37-23-5,7-4-2,-20-12-1,-3-1 7,-13-8 1,-4 5 13,-9-1 16,-3 5 19,4 7 15,-7-1 17,13 14 8,-5-6 3,18 17 4,-5-11-2,23 19-5,0 0-8,0 0-7,23-14-9,8 12-5,8 0-5,13 0-4,9 2-5,1-2-6,6 2-10,-7-9-23,1 9-70,-16-2-21,-11-4-2,-12 0-1</inkml:trace>
        </inkml:traceGroup>
      </inkml:traceGroup>
    </inkml:traceGroup>
    <inkml:traceGroup>
      <inkml:annotationXML>
        <emma:emma xmlns:emma="http://www.w3.org/2003/04/emma" version="1.0">
          <emma:interpretation id="{FC8B12BB-C7C2-49CB-8417-DC0992F6067D}" emma:medium="tactile" emma:mode="ink">
            <msink:context xmlns:msink="http://schemas.microsoft.com/ink/2010/main" type="paragraph" rotatedBoundingBox="3698,5872 16069,6071 16046,7525 3675,73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E8188C-2B2D-4DEB-B94B-2BF51B356B6C}" emma:medium="tactile" emma:mode="ink">
              <msink:context xmlns:msink="http://schemas.microsoft.com/ink/2010/main" type="line" rotatedBoundingBox="3698,5872 16069,6071 16046,7525 3675,7327"/>
            </emma:interpretation>
          </emma:emma>
        </inkml:annotationXML>
        <inkml:traceGroup>
          <inkml:annotationXML>
            <emma:emma xmlns:emma="http://www.w3.org/2003/04/emma" version="1.0">
              <emma:interpretation id="{4EDB2AEC-C3F1-4960-A2B0-24F5E0BD2ACF}" emma:medium="tactile" emma:mode="ink">
                <msink:context xmlns:msink="http://schemas.microsoft.com/ink/2010/main" type="inkWord" rotatedBoundingBox="3695,6104 7036,6157 7023,6977 3682,6924"/>
              </emma:interpretation>
              <emma:one-of disjunction-type="recognition" id="oneOf5">
                <emma:interpretation id="interp25" emma:lang="en-US" emma:confidence="1">
                  <emma:literal>while</emma:literal>
                </emma:interpretation>
                <emma:interpretation id="interp26" emma:lang="en-US" emma:confidence="0">
                  <emma:literal>whine</emma:literal>
                </emma:interpretation>
                <emma:interpretation id="interp27" emma:lang="en-US" emma:confidence="0">
                  <emma:literal>white</emma:literal>
                </emma:interpretation>
                <emma:interpretation id="interp28" emma:lang="en-US" emma:confidence="0">
                  <emma:literal>wile</emma:literal>
                </emma:interpretation>
                <emma:interpretation id="interp29" emma:lang="en-US" emma:confidence="0">
                  <emma:literal>While</emma:literal>
                </emma:interpretation>
              </emma:one-of>
            </emma:emma>
          </inkml:annotationXML>
          <inkml:trace contextRef="#ctx0" brushRef="#br1" timeOffset="-8.27626E6">143 5295 11,'0'0'98,"-21"27"4,17-2 1,2 8-57,-7 2-4,9 13-11,3 2-3,7 10-8,7-3-7,5-3-5,12-11-2,5-7-4,11-18-2,-2-14 2,6-20-2,-6-15-1,-1-9-4,-7-8 0,-7-4 1,-8-2 0,-10 6-1,-7 3 1,-10 11-1,-4 5 3,6 29 3,-30-25 1,12 25 2,18 0 1,-31 32 0,22-5 3,5 4 2,12 8-2,9 5 2,14 2-4,9-7 1,8-1-6,8-9 4,6-8-6,-2-13 1,-2-12-2,-2-15-2,-10-8 2,-6-8-2,-15-3 3,-7-3-3,-11-1 3,-14 0-3,-5 9 2,-13 2-2,-6-4-5,-3 10-11,-5-4-11,6 10-33,2 2-46,4-1 0,6 5-2,2-1 49</inkml:trace>
          <inkml:trace contextRef="#ctx0" brushRef="#br1" timeOffset="-8.27566E6">1144 4987 102,'23'23'111,"4"14"2,-2 5-1,0 8-80,2 14-7,-4 3-12,2 4-4,-2-5-3,-5-6-5,-3-12 1,-1-10-2,-3-18-4,-11-20 1,21-4 0,-13-21-1,2-6-4,-3-8 5,3-1-3,0 1 8,-1 7 3,-3 12 3,-6 20 4,0 0 1,0 0 1,12 29 0,-14 4-2,8 11-2,5 3 3,3 3-7,5-4 0,8-6-4,6-5 3,7-10-6,3-13 3,1-12-5,0-14-5,-3-13 2,-1-4-3,-7-7 1,-4 1-2,-8-5 6,-9 9 0,-3 8 8,-9 25 4,2-19 3,-2 19 2,-11 27 2,5-4 3,8 17-9,2-3 1,7 3-13,9 1-23,-3-22-48,12-3-54,2-13-5,7-14-2,-7-18 4</inkml:trace>
          <inkml:trace contextRef="#ctx0" brushRef="#br1" timeOffset="-8.27552E6">2137 5139 164,'0'0'115,"-33"23"-12,31-4-46,-2 5-150,4-5-10,8 2-11,-8-21-1</inkml:trace>
          <inkml:trace contextRef="#ctx0" brushRef="#br1" timeOffset="-8.27465E6">2306 5752 46,'31'19'92,"-31"-19"-7,48-25-3,-13 4-71,7-10-5,7-9-5,10-7-4,-3-14-2,4-5-5,-4-5 4,-2-2-4,-8 5 4,-11 3 1,-8 9 0,-10 6 2,-11 15 2,-8 6 3,2 29 1,-31-27 6,8 27 5,-8 2 8,-1 17 3,-7 1 4,6 16 1,-11 5 3,11 20-1,-7 1-3,13 11-5,7 2-4,11 2-6,13-7-2,19-1-4,15-15-2,18-10-2,12-20-2,13-15-3,5-18-6,1-15 1,-2-12-4,-10-14 2,-9-2-3,-18-6 4,-13 2-2,-16 8 2,-15 7 4,-12 7 3,-13 9 3,-8 15 2,-10 8 3,1 14 1,-5 7 0,5 10 3,5 4-3,12 11 1,11 0 1,16 4-6,15-1-1,14-3-13,19 2-16,2-17-55,13-6-43,6-5-1,-5-13-6</inkml:trace>
        </inkml:traceGroup>
        <inkml:traceGroup>
          <inkml:annotationXML>
            <emma:emma xmlns:emma="http://www.w3.org/2003/04/emma" version="1.0">
              <emma:interpretation id="{EAF78C3F-4865-48BF-95F1-68121F0E99A6}" emma:medium="tactile" emma:mode="ink">
                <msink:context xmlns:msink="http://schemas.microsoft.com/ink/2010/main" type="inkWord" rotatedBoundingBox="7883,5986 9876,6018 9854,7426 7861,7394"/>
              </emma:interpretation>
              <emma:one-of disjunction-type="recognition" id="oneOf6">
                <emma:interpretation id="interp30" emma:lang="en-US" emma:confidence="0">
                  <emma:literal>deg(</emma:literal>
                </emma:interpretation>
                <emma:interpretation id="interp31" emma:lang="en-US" emma:confidence="0">
                  <emma:literal>degl</emma:literal>
                </emma:interpretation>
                <emma:interpretation id="interp32" emma:lang="en-US" emma:confidence="0">
                  <emma:literal>deg</emma:literal>
                </emma:interpretation>
                <emma:interpretation id="interp33" emma:lang="en-US" emma:confidence="0">
                  <emma:literal>deg!</emma:literal>
                </emma:interpretation>
                <emma:interpretation id="interp34" emma:lang="en-US" emma:confidence="0">
                  <emma:literal>deg?</emma:literal>
                </emma:interpretation>
              </emma:one-of>
            </emma:emma>
          </inkml:annotationXML>
          <inkml:trace contextRef="#ctx0" brushRef="#br1" timeOffset="-8.27366E6">4462 4846 59,'0'0'110,"0"0"5,-14 33 1,3-4-70,11 21-7,-6 6-13,8 17-6,0 2-9,5 4-3,5-2-8,3-7 0,12-5-5,-2-13-1,6-15-2,-4-18 0,0-13-2,-7-14 0,-20 8 0,27-46-1,-29 17 3,-14-6 0,-5 3 3,-8 3 0,-4 9 4,-7 5 4,1 9 3,-1 10 5,1 8 1,8 11 1,2 2 0,8 11 1,4-3 2,13 8-7,6-1 1,15-5-8,10-1 4,10-7-7,17-7 2,11-16-8,9-6-7,3-16 0,8-7-5,-6-15 3,-2-1-4,-12-9 5,-13 0-1,-15 0 8,-12 4 8,-15 5 5,-16 5 3,-6 9 5,-15 4 2,-3 13 1,-9 6 2,2 14-1,-3 7 0,7 16-2,-2 3-1,14 13-2,6-1-4,15 6-4,11 0-1,11-8-13,18 2-16,2-23-31,22-9-70,2-7 0,5-13-1,0-9-1</inkml:trace>
          <inkml:trace contextRef="#ctx0" brushRef="#br1" timeOffset="-8.27319E6">5389 5334 12,'0'0'110,"-39"-16"4,18 18 1,2 10-57,-10-3-15,10 16-8,-6-3-9,9 14-6,1-3-4,11 4-3,4-5-2,12-1-1,9-6 1,12-5-6,7 3 1,8-6-7,6 2 2,2-1-3,0 7 3,0 2-4,-2 7 0,-4 7 0,-11 3 0,-7 10 4,-12 2-2,-13 0 2,-9 4-1,-11-6 2,-12-6-1,-10-6 1,-5-13 0,-5-8 0,-7-19 0,4-15 0,2-14 0,7-10-2,5-11 2,12-4-1,7-6-1,13-4-5,12 3-7,5-7-14,18 12-41,-4 2-60,0 2-1,5 8-1,-7 5 13</inkml:trace>
          <inkml:trace contextRef="#ctx0" brushRef="#br1" timeOffset="-8.27249E6">6170 5018 1,'-33'23'97,"12"-4"16,-6-2-1,-8 1-52,10 18-9,-10-5-9,10 17-10,-4 4-11,14 10-3,3 9-7,16 8-8,12 2-8,11-4-12,21 2-25,2-9-66,19-16-13,7-4-4,0-25 0</inkml:trace>
        </inkml:traceGroup>
        <inkml:traceGroup>
          <inkml:annotationXML>
            <emma:emma xmlns:emma="http://www.w3.org/2003/04/emma" version="1.0">
              <emma:interpretation id="{F7AED6F7-76A3-4D7E-9576-5F4EFD775389}" emma:medium="tactile" emma:mode="ink">
                <msink:context xmlns:msink="http://schemas.microsoft.com/ink/2010/main" type="inkWord" rotatedBoundingBox="10205,6169 12302,6203 12287,7136 10190,7102"/>
              </emma:interpretation>
              <emma:one-of disjunction-type="recognition" id="oneOf7">
                <emma:interpretation id="interp35" emma:lang="en-US" emma:confidence="0">
                  <emma:literal>r)?</emma:literal>
                </emma:interpretation>
                <emma:interpretation id="interp36" emma:lang="en-US" emma:confidence="0">
                  <emma:literal>n)?</emma:literal>
                </emma:interpretation>
                <emma:interpretation id="interp37" emma:lang="en-US" emma:confidence="0">
                  <emma:literal>R)?</emma:literal>
                </emma:interpretation>
                <emma:interpretation id="interp38" emma:lang="en-US" emma:confidence="0">
                  <emma:literal>r?</emma:literal>
                </emma:interpretation>
                <emma:interpretation id="interp39" emma:lang="en-US" emma:confidence="0">
                  <emma:literal>v)?</emma:literal>
                </emma:interpretation>
              </emma:one-of>
            </emma:emma>
          </inkml:annotationXML>
          <inkml:trace contextRef="#ctx0" brushRef="#br1" timeOffset="-8.27126E6">6622 5282 1,'0'0'100,"0"0"9,0 0-1,0 23-56,-2-2-9,10 16-11,-4 1-11,11 10-5,-3-1-6,7 3-8,2-4 2,0-8-6,2-5 4,-5-15-2,-18-18 4,27 9-4,-27-9-2,15-36 3,-15 5-2,0-8 1,0-7-3,-2-2 0,4-2-3,0-4 4,4 4 0,2 1 0,5 3 1,-1 6-1,9 5 2,-2 8 0,4 8-1,0 9-2,2 14-3,-1 4-3,3 17-8,-4 2-14,0 17-32,2 2-48,-10-5 3,3 5-2</inkml:trace>
          <inkml:trace contextRef="#ctx0" brushRef="#br1" timeOffset="-8.27082E6">7268 5037 40,'19'23'106,"-19"-23"0,42 44-2,-11-7-68,4 3-12,9 11-10,1 10-9,3 5 1,-6 11 1,-5 6-2,-10-4 2,-6-4-2,-17-4 3,-8-9-4,-11-8 2,-10-10-11,-4-11-18,-10-22-30,-1-11-57,7-7 1,-4-16-3,12-1 42</inkml:trace>
          <inkml:trace contextRef="#ctx0" brushRef="#br1" timeOffset="-8.27024E6">7995 5085 134,'0'0'118,"0"0"0,0 0-39,5 27-36,-5-27-11,35 29-10,-8-10-9,12 4-3,7-3-6,6 3-2,4 0-3,4 2-1,-3 0-2,-6-4 0,-3 2 0,-8-3 0,-7 1 0,-6-2 1,-12 2 1,-7-3 2,-8-18 1,-11 36 2,-9-20 0,-9 3 4,-9-2-1,-3 6 2,-7-3 3,2 3-3,-2 2 2,7-6-8,3 4 2,9-9-11,29-14-7,-35 19-26,35-19-42,0 0-48,0 0 3,25 13-2</inkml:trace>
          <inkml:trace contextRef="#ctx0" brushRef="#br1" timeOffset="-8.26997E6">8311 5987 102,'0'0'120,"0"0"1,0 0-5,0 0-74,0 0-8,25-31-13,6 2-10,5-4-7,5-11-11,9 6-20,-8-9-35,8 5-60,-3 7-2,-5 1-1,-5 12 22</inkml:trace>
        </inkml:traceGroup>
        <inkml:traceGroup>
          <inkml:annotationXML>
            <emma:emma xmlns:emma="http://www.w3.org/2003/04/emma" version="1.0">
              <emma:interpretation id="{1A83F727-A937-4E50-A453-8E3016FAD0EC}" emma:medium="tactile" emma:mode="ink">
                <msink:context xmlns:msink="http://schemas.microsoft.com/ink/2010/main" type="inkWord" rotatedBoundingBox="12758,6017 16069,6071 16048,7404 12736,7351"/>
              </emma:interpretation>
              <emma:one-of disjunction-type="recognition" id="oneOf8">
                <emma:interpretation id="interp40" emma:lang="en-US" emma:confidence="0">
                  <emma:literal>deg(g)</emma:literal>
                </emma:interpretation>
                <emma:interpretation id="interp41" emma:lang="en-US" emma:confidence="0.5">
                  <emma:literal>deg (g)</emma:literal>
                </emma:interpretation>
                <emma:interpretation id="interp42" emma:lang="en-US" emma:confidence="0">
                  <emma:literal>deg( g)</emma:literal>
                </emma:interpretation>
                <emma:interpretation id="interp43" emma:lang="en-US" emma:confidence="0">
                  <emma:literal>degl g)</emma:literal>
                </emma:interpretation>
                <emma:interpretation id="interp44" emma:lang="en-US" emma:confidence="0">
                  <emma:literal>deg(s)</emma:literal>
                </emma:interpretation>
              </emma:one-of>
            </emma:emma>
          </inkml:annotationXML>
          <inkml:trace contextRef="#ctx0" brushRef="#br1" timeOffset="-8.26896E6">9398 4985 78,'2'40'115,"-4"1"-4,4 15 0,4 9-72,-6-1-11,11 15-7,-1-4-8,5-2-8,3-5-2,5-7-3,0-18 3,0-18-4,0-14-4,-3-16-1,-3-13-4,-9-7 1,-6-4-4,-12-7 4,-4 5-6,-11 0 6,-5 10 2,-7 3 2,-2 5 4,-5 9 4,0 6 3,5 8 1,-3 3 3,9 10 0,2 2 0,8 6 0,4 4 0,15 3-6,10-3 3,15 0-5,10-6 2,15-6-5,14-10 4,9-13-6,10-15-7,6-14 2,4-8-6,-8-13 2,-4-2-4,-12-6 4,-9 4-1,-19 4 4,-14 8 9,-17 9 1,-16 10 6,-11 13 4,-12 3 3,-2 18 2,-9 3 2,4 15 3,-3 0-3,10 13 1,1 0-4,20 3-1,8 1-2,12 2-9,17-9-4,8-10-17,21 1-29,-2-14-79,8-20 4,5-8-6,-7-18 2</inkml:trace>
          <inkml:trace contextRef="#ctx0" brushRef="#br1" timeOffset="-8.26849E6">10337 5336 100,'0'0'113,"-25"-18"4,25 18-21,-44 2-50,44-2-3,-43 29-13,24-2-8,-4 2-6,9 6-3,-1-3-5,11 1-1,6-6-5,9-4 0,7-5-3,9-5 1,11-3 0,5-1 0,5 7 2,4 1-6,0 6 5,0 6-6,-2 6 5,-5 11-5,-9 4 5,-9 4-4,-9 0 2,-9 2 3,-9 0-1,-13-4 3,-7-4-2,-12-7 2,-9-11-2,-5-14 1,-6-14 0,4-14 1,3-17-1,5-11 0,9-8 2,10-6-4,13-4-3,8 0-11,21 12-26,-9-6-72,19 4-14,3 9-2,1 2-1</inkml:trace>
          <inkml:trace contextRef="#ctx0" brushRef="#br1" timeOffset="-8.26779E6">11102 4979 12,'0'0'109,"-25"-15"3,25 15 5,-34 34-52,1-14-7,6 22-10,-16 0-12,7 16-9,-7 0-10,9 15-3,5-3-8,15 14-4,12 1-2,14-6-8,19 0-7,9-17-21,26 0-29,1-14-61,8-19 2,-1-12-2,-5-17 4</inkml:trace>
          <inkml:trace contextRef="#ctx0" brushRef="#br1" timeOffset="-8.26418E6">11717 5361 1,'0'0'35,"14"-47"39,-6 24-37,-8 4-9,0 19 5,-20-21-1,-1 15-1,-4 14-1,-12 5-3,1 12-3,-7 2-4,3 12-3,1 1-4,8 3-4,4-1-3,10-3-1,9-7-2,12-5-2,6-7 0,11-7-4,12-7-4,5-6-4,5-6-1,1-9-2,2 1 2,-9-5-1,0 0 1,-10-1 5,-8 3 6,-19 17 7,15-29 2,-15 29 4,0 0 2,-9-19 2,9 19 1,0 0 0,-21 6 0,21-6-2,-4 21 0,11-2-3,1 0-3,8 6 0,9 4-1,7 8-5,5 3 1,2 7-4,1 3 1,-3 2-2,-3 4 2,-12 3-3,-11-3 0,-11-2 3,-13-2-2,-7-7 2,-9-7 1,-5-9 2,-7-10 2,1-9 2,-1-16 2,5-9 1,3-14 0,8-2 0,4-11-2,9 3-3,6-5-4,8 5-10,10 3-18,1-3-34,10 10-62,6 4 0,4 2-1,2 2 2</inkml:trace>
          <inkml:trace contextRef="#ctx0" brushRef="#br1" timeOffset="-8.26377E6">12051 4921 26,'0'0'103,"21"23"4,-2-1 2,-1 8-49,7-1-21,15 16-4,1 7-13,9 15-6,-2 4-6,0 10-1,-7 6-2,-3 6-5,-15 1 1,-11-3-3,-12-3 1,-12-7-3,-9-8-3,-12-13-11,-1-10-31,-11-15-67,-5-16-3,2-9 2,-2-20-6</inkml:trace>
        </inkml:traceGroup>
      </inkml:traceGroup>
    </inkml:traceGroup>
    <inkml:traceGroup>
      <inkml:annotationXML>
        <emma:emma xmlns:emma="http://www.w3.org/2003/04/emma" version="1.0">
          <emma:interpretation id="{8527B6C4-BDE4-4862-BE12-766F3011EB86}" emma:medium="tactile" emma:mode="ink">
            <msink:context xmlns:msink="http://schemas.microsoft.com/ink/2010/main" type="paragraph" rotatedBoundingBox="5742,7407 16265,7622 16238,8900 5716,868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C9A24C7-B395-485C-9121-56BE2F6A5F55}" emma:medium="tactile" emma:mode="ink">
              <msink:context xmlns:msink="http://schemas.microsoft.com/ink/2010/main" type="line" rotatedBoundingBox="5742,7407 16265,7622 16238,8900 5716,8684"/>
            </emma:interpretation>
          </emma:emma>
        </inkml:annotationXML>
        <inkml:traceGroup>
          <inkml:annotationXML>
            <emma:emma xmlns:emma="http://www.w3.org/2003/04/emma" version="1.0">
              <emma:interpretation id="{972DFAC2-F773-41E2-8B59-4DB6A0FBB89E}" emma:medium="tactile" emma:mode="ink">
                <msink:context xmlns:msink="http://schemas.microsoft.com/ink/2010/main" type="inkWord" rotatedBoundingBox="5742,7407 16265,7622 16238,8900 5716,8684"/>
              </emma:interpretation>
              <emma:one-of disjunction-type="recognition" id="oneOf9">
                <emma:interpretation id="interp45" emma:lang="en-US" emma:confidence="0">
                  <emma:literal>IN-variant-of-gar</emma:literal>
                </emma:interpretation>
                <emma:interpretation id="interp46" emma:lang="en-US" emma:confidence="0">
                  <emma:literal>IN-variant-oft-gin</emma:literal>
                </emma:interpretation>
                <emma:interpretation id="interp47" emma:lang="en-US" emma:confidence="0">
                  <emma:literal>IN-variant-aft-gin</emma:literal>
                </emma:interpretation>
                <emma:interpretation id="interp48" emma:lang="en-US" emma:confidence="0">
                  <emma:literal>IN-variant-oft-gar</emma:literal>
                </emma:interpretation>
                <emma:interpretation id="interp49" emma:lang="en-US" emma:confidence="0">
                  <emma:literal>IN-variant-aft-gar</emma:literal>
                </emma:interpretation>
              </emma:one-of>
            </emma:emma>
          </inkml:annotationXML>
          <inkml:trace contextRef="#ctx0" brushRef="#br2" timeOffset="-8.23759E6">5079 6794 132,'23'2'129,"-23"-2"-2,17 35 2,-15-8-76,8 19-24,-1-4-27,-7-3-35,12-4-87,-7-1-3,-7-34-8,12 25 5</inkml:trace>
          <inkml:trace contextRef="#ctx0" brushRef="#br2" timeOffset="-8.23745E6">5156 6624 53,'0'0'91,"0"0"-21,0 0-70,0 0-74,17 22-12,-5 3 33</inkml:trace>
          <inkml:trace contextRef="#ctx0" brushRef="#br2" timeOffset="-8.23674E6">5370 7162 13,'0'0'102,"0"0"-3,0 0 3,0 0-59,13-23-10,-1-6-9,-1-15-6,3-2-9,-1-3-6,1-3 1,-1-2-3,-1 6 0,1 2-2,-1 11 0,-2 8 3,-10 27 5,19-29 4,-19 29 1,0 0 1,25 31 0,-17-4 4,5 12-3,1 11-2,7 6-8,4 9-12,0-7-12,8 8-21,-8-16-23,4-6-55,-2-3 2,-27-41-5,25 27 59</inkml:trace>
          <inkml:trace contextRef="#ctx0" brushRef="#br2" timeOffset="-8.23656E6">5510 7035 134,'-32'-25'121,"32"25"1,0 0-3,17-23-77,10 25-18,2-2-20,8-4-19,13 8-31,-4-8-54,2-6-25,4 3 1,-7-11 1</inkml:trace>
          <inkml:trace contextRef="#ctx0" brushRef="#br2" timeOffset="-8.2398E6">2856 6771 7,'0'0'98,"13"23"-1,-7 18-1,-14 3-52,1 2-16,3 8-9,-4-7-10,4-3-6,-4-13-4,8-31 1,0 0 0,0 0-2,-7-58-1,16 4 2,-1-8-1,0-3-1,5 3 2,1 2-2,-3 10 7,3 14 6,-10 13 7,-4 23 2,0 0 3,0 0 2,9 42 2,-5-2 0,-6 5-2,12 9-6,-2-4-6,11 4-2,6-6-4,4-4-2,6-11-2,5-8 1,-1-17-4,-1-16 2,-3-15-1,-6-8-2,-4-13 1,-8-6 0,-9-4 1,-6 2-4,-6 2-2,-6 5-8,-3 14-14,-8-1-26,21 32-64,-29-20-5,29 20 1,-21 12 1</inkml:trace>
          <inkml:trace contextRef="#ctx0" brushRef="#br2" timeOffset="-8.23924E6">3465 6688 77,'8'-19'120,"-8"19"-2,0 0 3,13 31-65,1 0-13,-7-2-13,9 15-12,-1-2-4,6 3-7,-5-3-3,5-5-1,-2-6-1,-1-6-1,-18-25-1,29 19 0,-29-19 0,15-21 0,-13 1 1,-2-7-1,0-7-2,-4-7 0,2-1-1,0-6 0,4 1-4,-2 1-7,6 10-14,-8-5-29,12 10-61,-5 12-7,-5 19 5,0 0-4</inkml:trace>
          <inkml:trace contextRef="#ctx0" brushRef="#br2" timeOffset="-8.23889E6">3883 7110 73,'6'-19'106,"-2"-19"-5,11-1 2,-5-9-65,2-10-19,7 2-11,0 0-7,2 2-2,-1 8 1,-1 13 3,-2 8 4,-17 25 3,27-17 2,-27 17 3,18 19 0,-9 6 0,-7 8-1,8 6-4,-1 16-12,-1-3-15,8 8-31,-7-2-50,3-6-22,5 0 5,-7-17-6</inkml:trace>
          <inkml:trace contextRef="#ctx0" brushRef="#br2" timeOffset="-8.23867E6">3945 6945 200,'0'0'127,"0"0"-5,29-20-33,0 15-58,2-1-25,1-6-61,1 1-65,4 9-1,-4-4-8,1 4-1</inkml:trace>
          <inkml:trace contextRef="#ctx0" brushRef="#br2" timeOffset="-8.23778E6">4425 6667 103,'0'0'111,"23"-6"-1,-23 6-39,10 31-28,3 4-9,-7 11-14,2 10-7,-2 2-11,-3 3-8,1-3-5,-8-12-3,4-9-4,-9-16 1,9-21 0,-23-19 2,13-6 6,-5-10-1,3-9 11,-1-2 1,5-1 7,4 7 1,2 1 4,8 10 4,-2-5 1,15 16 4,-4-1-5,10 11-1,4-1-2,8 11-3,-2 3-4,9 5 0,-5 2-5,-1 5 1,-3 2-2,-6 2 0,-10-1-1,-11 1-6,-10 0-2,-12-5-4,-3 7-1,-18-10-2,4 6 4,-9-11 2,3-4 6,5-6 7,3-4 6,29 6 4,-31-21 3,31 21 3,13-21-1,7 21-1,1-2-6,6 14 0,4 9-5,3 8 0,-3 7-3,2 3-6,-4 3-12,-4-11-19,8 10-49,-6-16-50,-6-14-2,0-9 1,-2-13 1</inkml:trace>
          <inkml:trace contextRef="#ctx0" brushRef="#br2" timeOffset="-8.23611E6">6077 6800 25,'0'0'114,"12"25"7,-16 10-2,0 17-50,-7-8-24,9 12-6,-8-10-17,6-1-4,-2-11-11,4-9-3,2-25-3,0 0 0,2-42-3,2 1-2,4-5 1,-2-6-2,3 0 0,-1 4 2,0 11-1,-1 8 1,-7 29 2,12-23 4,-12 23 1,0 0 4,23 37 0,-11-10 0,5 9 1,8 5-1,4-1-2,10-1-1,4-6 0,5-6-2,2-10 0,-1-9 1,-5-14 0,-2-15-3,-13-12 2,-4-9 0,-13-3-2,-4-5-1,-10 2 0,-6-4-6,-2 9-7,-11 3-12,21 40-35,-31-29-69,31 29 0,-31-4-2,31 4 3</inkml:trace>
          <inkml:trace contextRef="#ctx0" brushRef="#br2" timeOffset="-8.2357E6">6693 6740 144,'-4'-31'127,"4"31"-2,29-19 0,-29 19-86,50-10-14,-15 8-14,2 4-12,5 6-24,-11-8-70,2 2-31,0 2-3,-6-4 0</inkml:trace>
          <inkml:trace contextRef="#ctx0" brushRef="#br2" timeOffset="-8.23588E6">6834 6628 137,'6'20'128,"5"12"-1,-7 3 1,-4 0-81,10 15-20,-2 2-23,-1-6-20,9 4-27,-14-21-47,7-2-35,-9-27-1,0 0-4</inkml:trace>
          <inkml:trace contextRef="#ctx0" brushRef="#br2" timeOffset="-8.24095E6">2333 6548 45,'0'0'99,"0"0"6,16 25-1,-12-6-58,-4 0-11,7 12-9,-5 4-12,-2 7-16,4 14-24,-8-2-20,6-4-60,0 6 3,-4-10-5,6-1 26</inkml:trace>
          <inkml:trace contextRef="#ctx0" brushRef="#br2" timeOffset="-8.24072E6">2216 7107 115,'-20'-4'114,"20"4"6,0 0 1,-11-23-68,11 23-9,19-8-15,4 8-8,-2-4-9,10 6-7,4 2-11,0-6-23,15 10-51,-4-5-44,-2-6 0,-3-1-2</inkml:trace>
          <inkml:trace contextRef="#ctx0" brushRef="#br2" timeOffset="-8.24038E6">2154 6621 64,'0'0'105,"0"0"0,0 0 3,0 0-61,0 0-10,0 0-11,37-10-11,-10 10-10,7 2-20,7 4-48,3 0-48,-5-6 0,5 9-4,-7-14 19</inkml:trace>
          <inkml:trace contextRef="#ctx0" brushRef="#br2" timeOffset="-8.2338E6">8411 7000 21,'19'8'89,"-19"-8"1,20-21-40,-20 21-15,32-43-4,-12 11-10,1-13-5,2-1-6,-2-10-6,-2-2-3,-3-1-1,-3 3-1,-3 9 0,-8-1 0,-8 10 5,-5 9 1,-7 6 4,-1 13 2,-10 8 3,2 19 4,-6 5 0,6 24 2,0 6-3,6 21 2,2 14-2,13 13-1,6 4-4,12 6-2,9 2-8,8-8-2,11-4-7,-3-19-4,9-17-4,-7-27-3,1-9-5,-17-31-13,0-9-8,-23-23-2,-5-7 0,-15-10 3,-12 0 0,-11-2 7,-5 2 16,0 2 22,-4 7 24,9 9 11,1 5 10,17 17 5,0-7 6,25 19-6,0 0-6,0 0-12,0 0-9,44 23-8,-13-15-5,11 1-6,5-1-7,3-4-10,11 4-32,-16-3-74,3-12-5,-4 1 1,-11-6-5</inkml:trace>
          <inkml:trace contextRef="#ctx0" brushRef="#br2" timeOffset="-8.23344E6">9092 6794 114,'0'0'122,"-18"-6"6,18 6-6,0 0-71,0 0-17,37 2-12,-16-2-9,8 0-5,2 0-11,2-4-13,9 10-30,-11-4-79,2-2 1,-1 4-5,-10-2 3</inkml:trace>
          <inkml:trace contextRef="#ctx0" brushRef="#br2" timeOffset="-8.23319E6">9109 7029 151,'0'0'126,"0"0"7,0 0-4,0 0-76,27 6-20,-4-8-13,8 12-9,2-6-5,7 1-7,-1 3-8,-3-6-15,9 12-41,-13-7-62,-5-3-7,-9 0 2,-18-4-3</inkml:trace>
          <inkml:trace contextRef="#ctx0" brushRef="#br2" timeOffset="-8.23197E6">10044 6856 1,'2'-21'40,"-2"21"47,21-47 2,-11 18-49,-1 4-6,-7-6-8,2 6-9,-8-2-5,-5 8-4,9 19 1,-33-23 1,6 21 0,-4 10 2,-8 11 2,1 10 3,-6 6 1,7 11-2,-2 6-1,10 8-4,8-6-1,12 0-5,14-10-4,11-9-6,15-12-5,9-19-1,10-18-6,0-17-4,6-5-4,-6-12 4,-1 1 1,-11-3 4,-7 4 6,-10 9 6,-11 10 7,-4 6 7,-6 21 7,0 0 3,-27-6 3,13 24 1,-7 5 4,4 15-2,-3 9-1,3 16-2,0 5-4,11 15-2,2 3-3,8 9-1,7-3-9,7-3-1,7-12-5,2-13-1,2-12-3,-2-19-2,-4-12-3,-23-21-5,25-6-3,-31-17-7,-2 2-4,-17-16-4,0 6 4,-17-7 0,7 9 8,-13 0 9,6 6 12,1 5 12,6-1 11,8 11 9,4-7 0,23 15 2,0 0-3,0 0-6,14-21-6,17 19-6,3 0-6,5 0-11,9 6-18,-7-10-41,3 4-54,-4 0-1,-7-6-2,-4 1-1</inkml:trace>
          <inkml:trace contextRef="#ctx0" brushRef="#br2" timeOffset="-8.22992E6">10973 6898 8,'12'-19'84,"-12"19"-14,0 0-14,13-27-12,-13 27-4,2-21-8,-2 21-1,-6-23-7,6 23 0,-21-18-2,21 18-1,-44-11-2,17 16 1,-10 3-2,1 13 2,-5 8 0,3 8-4,-1 5-1,10 5-4,4-3-1,10 0-4,9-3 1,12-7-5,11-14-2,8-7-1,10-11-4,7-10-1,4-7-4,-1-12-1,3-2-1,-11-9-1,1 3 3,-13-2-1,-9 6 3,-9 6 5,-7 4 3,0 21 3,-19-19 5,19 19 0,-27 4 1,27-4 2,-27 23 2,27-23-2,-15 33 0,15-8-2,9-2-3,7 6 2,7 2-5,10 7 0,7-3-2,4 13 0,3 0-3,1 4 1,-6 2-1,-5 4 2,-10 4-2,-10-4 2,-11-1-1,-10-6 2,-13-9 0,-8-7 1,-8-10-1,-11-10 1,-1-15-1,-3-13 2,2-12 0,5-8 0,3-10 1,11-5-2,8-6 2,13 0-3,10 2 0,7 4-5,12 9-5,4-5-14,14 17-24,-5-8-48,9 5-34,3 3 1,0 0 0</inkml:trace>
          <inkml:trace contextRef="#ctx0" brushRef="#br2" timeOffset="-8.22959E6">11548 6993 100,'-18'9'121,"18"-9"4,20 8-5,-1-12-50,6 8-42,0-8-14,4-2-26,6 4-31,-6-11-58,-2-4-20,3 5-3,-8-7 1</inkml:trace>
          <inkml:trace contextRef="#ctx0" brushRef="#br2" timeOffset="-8.2292E6">11667 6767 101,'0'0'120,"0"0"5,-11 27-3,18-6-67,-9-3-9,12 16-16,-6 1-8,4 11-10,1 4-11,-3-3-17,8 11-30,-9-8-77,3-12-5,-2-9 1,-6-29-4</inkml:trace>
          <inkml:trace contextRef="#ctx0" brushRef="#br2" timeOffset="-8.22817E6">12201 6653 50,'18'-11'107,"-18"11"8,0 0-3,9 27-53,-9-27-12,4 44-11,-2-15-14,8 10-3,1 7-6,3 2-5,3 0-2,4-5-4,-1-3 2,1-7-3,0-10 3,-2-9-4,-19-14 0,25-16-1,-19-7 1,0-6-1,-4-8-2,0-7 1,0-4-2,5-2 2,-1 0-3,0 1 3,7 3-3,-1 4 3,5 3 0,-1 6 1,3 8 0,0 8 0,-1 9-1,1 8 0,0 12-3,-19-12-6,35 48-12,-27-21-36,5 6-55,-3 2-5,-6-10 2,3 0-3</inkml:trace>
          <inkml:trace contextRef="#ctx0" brushRef="#br0" timeOffset="6531.5756">7769 7095 6,'0'0'107,"-15"27"1,15-27 1,0 0-54,-8 29-3,8-29-14,0 0-7,23-22-12,0-1-6,-5-17-4,9-12-3,0-10-2,7-7-5,-3-10-1,0 0-3,-2 3 3,-6 5-1,-6 11 0,-9 8-1,-6 14 0,-8 11 1,6 27 0,-40-10 3,11 24-1,-2 16 3,-4 11 0,-7 13 4,3 11-3,1 11 3,3 12 1,6 5-1,8-1 0,9-3-3,16-6-5,10-8-10,13-7-23,4-20-56,9-19-30,8-10 2,-1-15-3</inkml:trace>
          <inkml:trace contextRef="#ctx0" brushRef="#br0" timeOffset="80178.6454">8095 7257 1,'0'0'40,"0"0"48,0 0-2,23-2-47,-23 2-9,0 0-1,0 0-8,12-23 3,-12 23-4,0 0-1,0 0 0,0 0-2,0 0 0,0 0-3,0 0 0,0 0-4,-12 29-3,12-29-2,0 0-2,8 19-1,-8-19-2,0 0 0,0 0-2,15-25 2,-15 25 0,2-29 1,-2 29 2,-6-25 2,6 25 0,0 0 2,-21-12 1,21 12-1,0 0 0,-27 25-2,27-25 1,-9 27-4,9-27 1,3 25-3,-3-25 0,0 0-1,22 14 1,-22-14 0,23-8-1,-23 8 3,21-23-5,-21 23 5,10-21-3,-10 21 2,0 0-2,0 0 1,0 0-1,-22 0 0,22 0 2,-17 21-6,17-21-11,-4 27-51,4-27-48,0 0-6,0 0 0,23 6 8</inkml:trace>
        </inkml:traceGroup>
      </inkml:traceGroup>
    </inkml:traceGroup>
    <inkml:traceGroup>
      <inkml:annotationXML>
        <emma:emma xmlns:emma="http://www.w3.org/2003/04/emma" version="1.0">
          <emma:interpretation id="{A572A98C-DF50-4017-A4C0-DCC8E108B87A}" emma:medium="tactile" emma:mode="ink">
            <msink:context xmlns:msink="http://schemas.microsoft.com/ink/2010/main" type="paragraph" rotatedBoundingBox="15190,9006 27672,8352 27755,9940 15273,10593" alignmentLevel="4"/>
          </emma:interpretation>
        </emma:emma>
      </inkml:annotationXML>
      <inkml:traceGroup>
        <inkml:annotationXML>
          <emma:emma xmlns:emma="http://www.w3.org/2003/04/emma" version="1.0">
            <emma:interpretation id="{B4CD2D1E-DA17-424D-A4AF-B739CDA3ACE3}" emma:medium="tactile" emma:mode="ink">
              <msink:context xmlns:msink="http://schemas.microsoft.com/ink/2010/main" type="inkBullet" rotatedBoundingBox="15201,9222 15578,9202 15615,9899 15238,9918"/>
            </emma:interpretation>
            <emma:one-of disjunction-type="recognition" id="oneOf10">
              <emma:interpretation id="interp50" emma:lang="en-US" emma:confidence="0">
                <emma:literal>↳</emma:literal>
              </emma:interpretation>
            </emma:one-of>
          </emma:emma>
        </inkml:annotationXML>
        <inkml:trace contextRef="#ctx0" brushRef="#br0" timeOffset="126338.8611">11725 8113 29,'4'-18'105,"-4"18"0,0 0 9,-4-21-56,4 21-7,0 0-12,0 0-9,-23 21-8,17-1-2,-5 12-4,3 11-8,0 9 2,-1 8-7,1 7 2,4 4-4,2-9 2,2 0-5,4-14 3,6-9 0,1-9-1,3-10 2,7-9-2,2-5 1,6-2 0,0-2-1,4 0-1,1-2-5,3 9-9,-4-9-17,5 12-30,-7-6-60,-8-2-2,-5-6-1,-18 2 1</inkml:trace>
      </inkml:traceGroup>
      <inkml:traceGroup>
        <inkml:annotationXML>
          <emma:emma xmlns:emma="http://www.w3.org/2003/04/emma" version="1.0">
            <emma:interpretation id="{BE578B35-3BF9-48CA-AD2F-54934F2F344A}" emma:medium="tactile" emma:mode="ink">
              <msink:context xmlns:msink="http://schemas.microsoft.com/ink/2010/main" type="line" rotatedBoundingBox="15735,8977 27672,8352 27755,9940 15818,10565"/>
            </emma:interpretation>
          </emma:emma>
        </inkml:annotationXML>
        <inkml:traceGroup>
          <inkml:annotationXML>
            <emma:emma xmlns:emma="http://www.w3.org/2003/04/emma" version="1.0">
              <emma:interpretation id="{572EB096-AE44-4C4F-B1FF-6CD106FE3AF6}" emma:medium="tactile" emma:mode="ink">
                <msink:context xmlns:msink="http://schemas.microsoft.com/ink/2010/main" type="inkWord" rotatedBoundingBox="15783,8983 20196,9067 20171,10388 15758,10304"/>
              </emma:interpretation>
              <emma:one-of disjunction-type="recognition" id="oneOf11">
                <emma:interpretation id="interp51" emma:lang="en-US" emma:confidence="0">
                  <emma:literal>ccg).of;</emma:literal>
                </emma:interpretation>
                <emma:interpretation id="interp52" emma:lang="en-US" emma:confidence="0">
                  <emma:literal>ag).of;</emma:literal>
                </emma:interpretation>
                <emma:interpretation id="interp53" emma:lang="en-US" emma:confidence="0">
                  <emma:literal>agog;</emma:literal>
                </emma:interpretation>
                <emma:interpretation id="interp54" emma:lang="en-US" emma:confidence="0">
                  <emma:literal>cog).of;</emma:literal>
                </emma:interpretation>
                <emma:interpretation id="interp55" emma:lang="en-US" emma:confidence="0">
                  <emma:literal>c(g).of;</emma:literal>
                </emma:interpretation>
              </emma:one-of>
            </emma:emma>
          </inkml:annotationXML>
          <inkml:trace contextRef="#ctx0" brushRef="#br0" timeOffset="126776.3828">12460 8234 54,'0'0'97,"-4"-25"5,4 25-37,-19-21-14,-3 11-6,22 10-1,-48 14-7,25 11-4,-12-2-5,6 17-6,-5 1-4,11 7-7,5 2-1,7 2-7,7-4 0,10-3 0,9 1-3,8-9-3,10-3-5,2-16-14,11 3-24,-9-19-75,9-10-3,0-9-1,-2-12 1</inkml:trace>
          <inkml:trace contextRef="#ctx0" brushRef="#br0" timeOffset="127182.6529">13109 7993 80,'-25'-13'108,"6"7"7,-2 4-22,2 15-32,-14-5-11,8 21-10,-10 4-9,6 19-7,-4 4-6,10 15-5,4 0-3,11 3-5,8 1-5,10-8-12,13-7-20,0-23-29,16-8-65,3-16-1,4-15-2,-1-13 1</inkml:trace>
          <inkml:trace contextRef="#ctx0" brushRef="#br0" timeOffset="127776.4444">13381 8194 43,'2'-33'102,"-2"33"0,-9-29-1,-3 10-55,12 19 1,-27 2-12,10 21-2,-10 4-4,7 17-8,-5 4-3,4 6-7,2 2-2,9-6-8,8-5 0,4-18-4,-2-27 1,29 15 1,-8-27-1,2-11-2,-1-11 3,-1-5-2,-2-3 2,-5 1 1,-1 5-1,-3 7 3,-4 9-2,-6 20 4,0 0 0,0 0 2,0 0-1,3 37-1,-6-6 0,8 9 0,1 5-3,4 5-4,9 4-4,0 2 0,8 3-2,0-1 2,2 2-1,-4-2 3,-2-2 4,-7-4 5,-8-4 4,-8-2 2,-14-9 1,-5 0 2,-8-16-1,0-4 0,-6-17-4,4-8-2,-2-13-1,10-10 0,2-11-3,7-2 0,3-3-4,5-5-8,11 8-16,-5-10-39,8 6-63,5 5 0,-1-3-3,5 2 0</inkml:trace>
          <inkml:trace contextRef="#ctx0" brushRef="#br0" timeOffset="128121.1993">13607 7897 95,'0'0'117,"27"-25"4,-8 21-2,4 13-54,0-1-24,8 21-11,0 8-13,0 24-4,2 9-3,-1 17-5,-3 11 1,-4 12-3,-7 7 0,-5 3-1,-9-4 0,-4-8-3,-11-8-14,-11-19-34,-3-10-74,-6-17-4,-7-23 0,-1-14-4</inkml:trace>
          <inkml:trace contextRef="#ctx0" brushRef="#br0" timeOffset="128901.4886">14499 8741 77,'0'0'106,"0"0"1,10-25-1,-10 25-54,4-27-26,-4 27-3,-4-25-9,4 25-1,0 0 0,-23-17-2,23 17 2,-21 19-1,21-19-1,-21 33-2,13-10 0,4-4-5,4 0-1,0-19-2,12 18 0,-12-18-1,30-6 1,-30 6 0,33-25 0,-21 6 0,1 1 0,-13 18 2,10-34-1,-10 34 3,-10-18 0,10 18 1,-25 0-1,25 0 1,-31 23 0,31-23-1,-29 37-1,18-18-2,5-1-3,6-18-10,4 23-14,-4-23-48,31 2-53,-10-18-3,4-9 0,8-8-1</inkml:trace>
          <inkml:trace contextRef="#ctx0" brushRef="#br0" timeOffset="129667.153">15274 8228 33,'16'-36'93,"-14"-9"-3,7 7 2,-16 5-49,1-4-18,0 12 2,-11 6-2,17 19 1,-41-2-3,16 23 3,-9 4-2,5 20-7,-2 5-4,8 10-5,3 1-2,11-3-4,7-6 2,10-11-6,13-14 0,4-20-2,8-16 0,1-20-2,3-10-3,-6-15 1,5-2-1,-9-5 2,0 3-2,-9 2 3,-1 8-1,-5 9 6,-5 10 4,-1 8 5,-6 21 2,0 0 3,-21-2 1,11 29 4,-11 4 0,4 21-2,-1 6 1,5 17-7,-1 6 1,5 10-4,7 5 0,6 4-5,5-1 2,7-3-4,3-9-1,4-10 1,2-8-3,-2-15 1,-3-11-2,-5-14 0,-15-29-4,17 19 0,-17-19-3,-15-27-2,0 0 0,-9-10-2,1-3 2,-8-3 1,1 3 5,1 3 2,2 6 7,4 8 4,1 4 5,22 19 2,-27-17 2,27 17 2,0 0 0,0 0-1,0 0-2,18 0-2,1 2-3,10 3-1,2-1-3,5 0-4,3 0-9,-6-8-20,11 4-93,-11-8-10,-8-5-2,-4-3-3</inkml:trace>
          <inkml:trace contextRef="#ctx0" brushRef="#br0" timeOffset="130292.1815">16279 8327 124,'0'0'113,"2"-29"-3,4 8-2,1-1-76,-7-7-10,6 4-6,-6 2-6,0 23 4,-8-27-6,8 27 7,0 0-3,-25 8 4,25-8-4,-21 21-1,21-21-1,-6 31-6,6-31 3,12 25-7,-12-25 1,31 12-12,-10-5-12,-2-16-41,2-3-60,-3 6-1,-18 6-3,33-11 1</inkml:trace>
          <inkml:trace contextRef="#ctx0" brushRef="#br0" timeOffset="130557.82">16418 8523 200,'0'0'134,"19"0"0,-19 0 0,44 23-80,-44-23-19,41 43-10,-18-5-9,0 16-5,-9 12-8,-3 5-7,-7 12-19,-21-13-58,5 7-56,-11-12-4,-8-13 2,-2-17-7</inkml:trace>
        </inkml:traceGroup>
        <inkml:traceGroup>
          <inkml:annotationXML>
            <emma:emma xmlns:emma="http://www.w3.org/2003/04/emma" version="1.0">
              <emma:interpretation id="{7DC35C15-7635-4C4F-8ED8-60A08E91B77C}" emma:medium="tactile" emma:mode="ink">
                <msink:context xmlns:msink="http://schemas.microsoft.com/ink/2010/main" type="inkWord" rotatedBoundingBox="21284,8923 24184,8710 24241,9487 21341,9700"/>
              </emma:interpretation>
              <emma:one-of disjunction-type="recognition" id="oneOf12">
                <emma:interpretation id="interp56" emma:lang="en-US" emma:confidence="0">
                  <emma:literal>r:=LC</emma:literal>
                </emma:interpretation>
                <emma:interpretation id="interp57" emma:lang="en-US" emma:confidence="0">
                  <emma:literal>race</emma:literal>
                </emma:interpretation>
                <emma:interpretation id="interp58" emma:lang="en-US" emma:confidence="0">
                  <emma:literal>read</emma:literal>
                </emma:interpretation>
                <emma:interpretation id="interp59" emma:lang="en-US" emma:confidence="0">
                  <emma:literal>vale</emma:literal>
                </emma:interpretation>
                <emma:interpretation id="interp60" emma:lang="en-US" emma:confidence="0">
                  <emma:literal>re=k</emma:literal>
                </emma:interpretation>
              </emma:one-of>
            </emma:emma>
          </inkml:annotationXML>
          <inkml:trace contextRef="#ctx0" brushRef="#br0" timeOffset="131417.2396">17715 7941 79,'0'0'110,"0"0"2,0 0 3,0 0-63,23 37-8,-25-10-5,12 15-13,-8 6-1,8 12-12,-1 0 1,3 2-6,1-3-1,3-7-4,-1-11 1,-1-6-2,-14-35-2,29 19 2,-29-19-1,21-31-2,-15-4 2,3-9 0,-5-6-4,2-8 2,0 0-1,1 0 1,-1 4-3,2 0 5,3 12-4,-1 5 2,0 6 1,5 8 0,-15 23-1,31-15 2,-31 15-2,33 27 1,-16 4-2,-3 5-8,7 7-14,-12-7-39,1 1-57,-2-4-6,-8-33 4,7 27-6</inkml:trace>
          <inkml:trace contextRef="#ctx0" brushRef="#br0" timeOffset="132354.7915">18540 8473 173,'18'6'119,"-18"-6"4,0 0-3,0 0-76,23-19-19,-23 19-9,0 0-9,6-27-3,-6 27-3,-8-20 2,8 20 2,-23-13 0,23 13 3,-33 0 0,14 6 2,-1 3 0,20-9 0,-32 25-2,32-25-3,-12 29 1,12-29-5,12 25-6,-12-25-7,40 10-22,-21-22-39,12 1-58,-2-8 2,4-6-5,-2-8 6</inkml:trace>
          <inkml:trace contextRef="#ctx0" brushRef="#br0" timeOffset="132011.0166">18563 8194 63,'18'-18'107,"-18"18"0,11-25 5,-5-2-49,-6 27-22,2-31-7,-2 31-6,-2-25-3,2 25-5,-19-11-1,19 11-3,-27 4-4,27-4-2,-31 21-3,31-21-2,-19 29-2,19-29 1,0 27-4,0-27 1,23 17-2,-23-17 0,35 0-2,-16-6-4,2-1-16,-21 7-31,25-24-68,-25 24-6,0 0 4,0 0-4</inkml:trace>
          <inkml:trace contextRef="#ctx0" brushRef="#br0" timeOffset="132621.4221">18914 8140 204,'0'0'126,"0"0"4,0 19-8,18-9-76,-18-10-17,32 7-15,-12-5-12,5-2-11,4 4-17,-6-14-30,8 3-66,-6 3-8,0 0 5,-6 2-6</inkml:trace>
          <inkml:trace contextRef="#ctx0" brushRef="#br0" timeOffset="132886.0654">18976 8365 192,'0'0'133,"0"0"1,12 18-5,-12-18-55,30 5-46,-30-5-11,41 2-10,-16 0-8,0-2-6,4 4-11,-6-10-24,6 4-89,-10 2 1,-19 0-4,27-2 1</inkml:trace>
          <inkml:trace contextRef="#ctx0" brushRef="#br0" timeOffset="133636.0977">19716 7633 22,'-2'27'99,"2"-27"2,-11 44 4,3-9-43,-5-3-12,9 15-4,-10-3-12,7 12-7,-7-4-8,6 4-4,-5-2-4,7-4-5,0-4 2,6-5-4,2-10 4,8-2-2,5-10 3,10 0-4,4-15 0,8 4 1,5-8-2,3-6-1,3 4-4,-2-6-10,2 14-18,-13-16-35,-2 12-58,-4 2 0,-4-4-4,-6 4 2</inkml:trace>
          <inkml:trace contextRef="#ctx0" brushRef="#br0" timeOffset="134057.9963">20599 7839 31,'0'0'84,"12"-46"3,-12 46 0,6-37-55,-16 18 3,10 19-1,-33-23 1,12 28 0,-14-3 0,6 18 1,-13 1-2,9 21-3,-9-1-5,13 15-4,0-2-6,14 9-5,7-3-1,14 2-5,11-8-1,10-6-9,15-8-10,1-22-32,17 3-79,-3-17 0,-3-14-5,2-7 1</inkml:trace>
        </inkml:traceGroup>
        <inkml:traceGroup>
          <inkml:annotationXML>
            <emma:emma xmlns:emma="http://www.w3.org/2003/04/emma" version="1.0">
              <emma:interpretation id="{4F7F2A2B-0D7A-48FF-BC94-145FED9FECBD}" emma:medium="tactile" emma:mode="ink">
                <msink:context xmlns:msink="http://schemas.microsoft.com/ink/2010/main" type="inkWord" rotatedBoundingBox="24593,8513 26051,8437 26127,9888 24668,9964"/>
              </emma:interpretation>
              <emma:one-of disjunction-type="recognition" id="oneOf13">
                <emma:interpretation id="interp61" emma:lang="en-US" emma:confidence="1">
                  <emma:literal>(g).</emma:literal>
                </emma:interpretation>
                <emma:interpretation id="interp62" emma:lang="en-US" emma:confidence="0">
                  <emma:literal>(g))</emma:literal>
                </emma:interpretation>
                <emma:interpretation id="interp63" emma:lang="en-US" emma:confidence="0">
                  <emma:literal>•g).</emma:literal>
                </emma:interpretation>
                <emma:interpretation id="interp64" emma:lang="en-US" emma:confidence="0">
                  <emma:literal>(9).</emma:literal>
                </emma:interpretation>
                <emma:interpretation id="interp65" emma:lang="en-US" emma:confidence="0">
                  <emma:literal>(g.</emma:literal>
                </emma:interpretation>
              </emma:one-of>
            </emma:emma>
          </inkml:annotationXML>
          <inkml:trace contextRef="#ctx0" brushRef="#br0" timeOffset="139448.8872">21315 7413 80,'0'0'100,"0"0"2,-10-21 3,10 21-61,0 0-4,-31 21-2,16 6-8,-10 2-4,1 13-4,-10 6-3,5 16-2,-4 7-7,6 8-1,4 4-5,9 4-4,11 9-6,8-7-7,17-2-12,3-20-26,19-9-65,4-17-5,4-20-2,4-21 3</inkml:trace>
          <inkml:trace contextRef="#ctx0" brushRef="#br0" timeOffset="140058.2927">21714 7833 46,'0'-38'82,"0"38"4,-6-31-22,6 31-25,0 0 0,-33-14-9,16 32-3,-8 7-5,7 15-2,-9 1-8,10 9-2,-2-4-6,11 0 1,6-13-5,8-10-1,-6-23-2,38 6-1,-11-18 2,0-13-2,0-4 4,0-3-2,-5-1 4,-1 4 2,-10 4 2,-11 25 3,16-27 1,-16 27 0,0 0 0,4 33 1,-6-6-4,4 11 1,3 3-3,3 7-6,6 10-1,5 0-5,8 7 1,-2-3-4,6 5 4,-6-3-3,0 3 9,-6-3 6,-9-8 6,-4-2 6,-14-12 2,0-3 2,-11-20 0,0-9 0,-10-20-7,2-11-3,-2-14-5,0-7-6,4-6-3,4-1-9,7 5-14,-1-6-27,17 11-71,3 5-1,3 1-1,6 0-1</inkml:trace>
          <inkml:trace contextRef="#ctx0" brushRef="#br0" timeOffset="140698.9479">22157 7311 35,'0'0'104,"0"0"1,0 0 5,0 0-44,0 0-16,31 29-8,-31-29-12,42 46-7,-13-13-9,6 15-4,2 10-5,3 11-2,-3 10-5,-1 6 3,-9 4-1,-4 3-3,-9 3 4,-8-3-2,-8-9 2,-8-10-8,-3-7-12,-14-18-38,-2-11-58,2-3 0,-6-24-4,2-4 2</inkml:trace>
          <inkml:trace contextRef="#ctx0" brushRef="#br0" timeOffset="141761.4999">23086 8248 35,'0'0'91,"0"29"3,0-29 1,0 0-55,0 0-8,0 0-5,0 0-8,2-31-4,-2 31-2,-6-23-2,6 23-1,0 0 1,-25 0 0,25 0 4,-19 23-2,19-23 2,-15 36-4,15-36-1,-4 31-2,4-31-1,0 0-2,19 6-4,-19-6 1,25-19-3,-25 19 1,25-33 0,-25 33 0,12-33-1,-12 33 1,0-23 1,0 23-1,0 0 2,-29-15 0,29 15 2,-25 11-3,25-11 3,-18 31-2,11-12 0,7 4-2,4-3-3,1-1-9,-5-19-24,22 29-75,-22-29-7,27-10 5,-16-13-7</inkml:trace>
        </inkml:traceGroup>
        <inkml:traceGroup>
          <inkml:annotationXML>
            <emma:emma xmlns:emma="http://www.w3.org/2003/04/emma" version="1.0">
              <emma:interpretation id="{9BD0167B-F328-40FD-B65A-B99476553452}" emma:medium="tactile" emma:mode="ink">
                <msink:context xmlns:msink="http://schemas.microsoft.com/ink/2010/main" type="inkWord" rotatedBoundingBox="26559,8686 27686,8627 27728,9433 26601,9492"/>
              </emma:interpretation>
              <emma:one-of disjunction-type="recognition" id="oneOf14">
                <emma:interpretation id="interp66" emma:lang="en-US" emma:confidence="1">
                  <emma:literal>v</emma:literal>
                </emma:interpretation>
                <emma:interpretation id="interp67" emma:lang="en-US" emma:confidence="0">
                  <emma:literal>V</emma:literal>
                </emma:interpretation>
                <emma:interpretation id="interp68" emma:lang="en-US" emma:confidence="0">
                  <emma:literal>Y</emma:literal>
                </emma:interpretation>
                <emma:interpretation id="interp69" emma:lang="en-US" emma:confidence="0">
                  <emma:literal>n</emma:literal>
                </emma:interpretation>
                <emma:interpretation id="interp70" emma:lang="en-US" emma:confidence="0">
                  <emma:literal>"</emma:literal>
                </emma:interpretation>
              </emma:one-of>
            </emma:emma>
          </inkml:annotationXML>
          <inkml:trace contextRef="#ctx0" brushRef="#br0" timeOffset="142292.778">23483 7660 114,'0'0'109,"18"2"2,-18-2 1,4 21-67,11 8-3,-7 0-13,11 15-7,-5 4-6,9 10-3,-4 0-4,4 5-6,0-1 1,-2-8-3,-1-8 1,-3-13-4,0-14 4,-17-19-2,29-7-2,-17-18 4,-2-18-3,1-11 2,-1-15-3,1-1 3,-1-9-3,5 2 1,-1 2 3,3 6-1,1 11 1,1 12 0,-4 11 2,1 14 0,-16 21 0,34-6-1,-16 19-2,3 12-3,0 16-9,-2-4-18,8 17-58,-7-4-37,-3-6 1,-3-5-5</inkml:trace>
        </inkml:traceGroup>
      </inkml:traceGroup>
    </inkml:traceGroup>
    <inkml:traceGroup>
      <inkml:annotationXML>
        <emma:emma xmlns:emma="http://www.w3.org/2003/04/emma" version="1.0">
          <emma:interpretation id="{BB2CC03D-4DF8-48B0-A2AE-C5FCA5287658}" emma:medium="tactile" emma:mode="ink">
            <msink:context xmlns:msink="http://schemas.microsoft.com/ink/2010/main" type="paragraph" rotatedBoundingBox="5751,8879 29733,10034 29643,11899 5662,1074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21291BD-BF54-4386-9FA5-C1F9708F780B}" emma:medium="tactile" emma:mode="ink">
              <msink:context xmlns:msink="http://schemas.microsoft.com/ink/2010/main" type="line" rotatedBoundingBox="5751,8879 29733,10034 29643,11899 5662,10744"/>
            </emma:interpretation>
          </emma:emma>
        </inkml:annotationXML>
        <inkml:traceGroup>
          <inkml:annotationXML>
            <emma:emma xmlns:emma="http://www.w3.org/2003/04/emma" version="1.0">
              <emma:interpretation id="{53047BC7-4673-4937-826F-98AC278A211D}" emma:medium="tactile" emma:mode="ink">
                <msink:context xmlns:msink="http://schemas.microsoft.com/ink/2010/main" type="inkWord" rotatedBoundingBox="5692,9065 12168,9068 12167,10476 5691,10473"/>
              </emma:interpretation>
              <emma:one-of disjunction-type="recognition" id="oneOf15">
                <emma:interpretation id="interp71" emma:lang="en-US" emma:confidence="0">
                  <emma:literal>eagle;</emma:literal>
                </emma:interpretation>
                <emma:interpretation id="interp72" emma:lang="en-US" emma:confidence="0">
                  <emma:literal>e:=Lclg).e;</emma:literal>
                </emma:interpretation>
                <emma:interpretation id="interp73" emma:lang="en-US" emma:confidence="0">
                  <emma:literal>e:=lclg).e.,</emma:literal>
                </emma:interpretation>
                <emma:interpretation id="interp74" emma:lang="en-US" emma:confidence="0">
                  <emma:literal>e:=Lclg).e.,</emma:literal>
                </emma:interpretation>
                <emma:interpretation id="interp75" emma:lang="en-US" emma:confidence="0">
                  <emma:literal>e:=Lc(g).e;</emma:literal>
                </emma:interpretation>
              </emma:one-of>
            </emma:emma>
          </inkml:annotationXML>
          <inkml:trace contextRef="#ctx0" brushRef="#br0" timeOffset="97649.9424">3971 8086 81,'-2'29'106,"-9"5"1,3 11-2,-4 14-67,-7-3-7,6 10-13,-5-4-3,3 3-8,-2-15 1,9-7 2,0-14-1,10-6 3,-2-23-1,0 0 1,31 2-3,-8-8-1,2-4-2,4 1-3,2 3-2,0 2-6,0 8-10,-6-8-23,11 10-59,-11-2-23,-7-6-2,1 2-2</inkml:trace>
          <inkml:trace contextRef="#ctx0" brushRef="#br0" timeOffset="98040.5874">4586 8192 32,'0'0'107,"10"-39"2,-10 39 2,6-25-58,-16 6-10,10 19-5,-25-10-3,25 10-7,-46 21-6,21 6-4,-10 2 2,4 12-6,-4 1-1,8 10-4,2-2-1,12 4-4,5-5 1,12-3 0,11-6-5,12-9-2,10-6-6,7-17-13,16 2-42,-6-18-67,6-11-2,-2-8-2,-4-8-2</inkml:trace>
          <inkml:trace contextRef="#ctx0" brushRef="#br0" timeOffset="99462.5324">5255 7987 71,'0'0'99,"4"-32"5,-4 32-7,6-20-51,-6 20-7,0 0-2,-25-11-4,25 11-5,-35 34-3,12-1-3,-8 8-6,0 20-6,-5 1-1,7 15-7,4 0 0,11 2-5,10 0-7,10-13-13,21-4-22,-2-20-59,14-13-24,5-17 4,8-12-6</inkml:trace>
          <inkml:trace contextRef="#ctx0" brushRef="#br0" timeOffset="100134.4411">5645 8115 59,'-35'-16'101,"23"35"-3,-11-3-1,-2 13-60,8 15-12,-6 2-7,9 8-8,-1-5-2,9 1-5,4-14 1,8-9 0,-6-27-2,27 10-3,-6-25-1,0-16 0,2-4 0,-1-11 1,-3 1 2,-2 1 3,-5 7 0,-3 3 2,-5 9 2,-4 25 1,-2-22 1,2 22 1,0 0-2,-17 29-2,17-29 2,-15 39-2,7-18 1,8 6-2,-2-6 1,8 6-2,3-9 1,5 11 0,7-8-3,4 6 1,8 2-3,5 5-2,1 7 0,-2 1 1,1 8-1,-5 1 2,-8 10-1,-6-1 1,-11-2 2,-8-2 1,-10-8 0,-5-2 4,-12-15-2,-2-6 0,-6-19 0,1-12 1,-1-17-3,0-8 0,1-11 0,10-5-4,3-3 1,4-4-5,11 4-4,2-2-19,16 16-33,-1-3-67,5 4-3,5 1 1,4-1-2</inkml:trace>
          <inkml:trace contextRef="#ctx0" brushRef="#br0" timeOffset="100446.9564">5947 7960 115,'0'0'116,"35"8"-2,-8 2 3,-4 7-76,16 16-6,-1 7-18,5 12-6,-5 4-5,-1 8-7,-10 7 1,-4 4-4,-8 3 2,-11 6-4,-11-10 1,-7-7-9,-5 1-23,-14-11-71,-2-16-11,-1-6 1,-5-20-2</inkml:trace>
          <inkml:trace contextRef="#ctx0" brushRef="#br0" timeOffset="95681.0934">2111 8982 98,'0'0'102,"27"-13"-4,-6-5-7,4-18-71,8-5-5,5-9-9,-1-10-5,0-5-3,-3-3-2,-3-3 2,-6-4 2,-5 11-2,-7-1 3,-3 7 0,-8 10 3,-6 15-1,-2 12 7,6 21-2,-39 15 0,5 14 5,5 19 0,-8 10 3,8 15-2,-7 4 4,14 10-7,5-8 3,21-2-2,11-7-6,18-9-5,17-7-18,6-27-29,12-11-71,7-14 0,-4-16-4,-1-7-2</inkml:trace>
          <inkml:trace contextRef="#ctx0" brushRef="#br0" timeOffset="96462.3882">2965 8735 151,'0'0'112,"11"-21"1,-11 21-34,0-27-49,0 27-7,6-29-6,-6 29-3,-9-23-2,9 23-1,-18-13 0,18 13-1,-29 7 0,29-7-2,-29 22-1,16-3-3,3 0-1,3 0 0,7-19-3,5 31 1,-5-31-1,27 12-1,-4-14-8,-3-10-16,11 3-44,-4-9-53,-4-1-3,-4 0-1,-7-6 0</inkml:trace>
          <inkml:trace contextRef="#ctx0" brushRef="#br0" timeOffset="96102.9917">2994 8485 61,'0'0'100,"2"-35"1,2 10-15,-4 25-51,-8-35-1,8 35-7,-12-25-1,12 25-3,-23-4-4,23 4-1,-31 16-4,31-16 1,-23 31-5,15-10-1,8-21-1,-7 33-3,7-33 0,13 19-3,-13-19 2,27-4-5,-9-4 0,-18 8-8,38-27-15,-30 6-32,-8 21-68,19-25 4,-19 25-5,0 0 5</inkml:trace>
          <inkml:trace contextRef="#ctx0" brushRef="#br0" timeOffset="96759.2727">3250 8433 134,'0'0'123,"0"0"-3,0 0 0,0 0-80,27-12-14,-2 8-13,4-3-13,2 1-19,8 10-45,-1-4-55,-7 2-4,0 5 0,-8-3-1</inkml:trace>
          <inkml:trace contextRef="#ctx0" brushRef="#br0" timeOffset="97009.2864">3244 8627 180,'0'0'129,"0"0"3,0 0-4,14-21-85,13 19-14,-2-7-13,10 7-6,3 0-7,-1 0-7,3 4-15,-11-8-43,0 8-71,-4-4 1,-4-2-4,-21 4 1</inkml:trace>
          <inkml:trace contextRef="#ctx0" brushRef="#br0" timeOffset="115228.9383">6717 8656 1,'7'-27'67,"-7"27"21,0-38 2,-2 17-55,2 21-6,-2-24-5,2 24-3,0 0-2,0 0-3,-23 35-1,14-10-2,1 2-1,2 4-4,0-2-2,4-2-2,4-6 0,-2-21-2,10 23-2,-10-23 1,21-9-1,-21 9 2,16-31 0,-9 13 3,-7 18-1,2-30 2,-2 30 2,0 0-1,-21-6 0,21 6 1,-23 23-1,13-4-2,10-19 0,-21 33-1,21-33-1,-8 21-2,8-21-5,0 0-15,0 0-34,31-33-58,-17 6-5,7-3 2,-2-3 3</inkml:trace>
          <inkml:trace contextRef="#ctx0" brushRef="#br0" timeOffset="115775.8388">7127 8699 47,'0'0'100,"35"-8"-2,-16-7 1,-3-12-67,11 0-7,-6-18-7,8-3-1,-8-10 0,2-5-1,-6-7 2,-1 3-1,-5 1-2,-1 8-1,-6 4-2,0 10-1,-8 7-3,-4 16 1,8 21-3,-33-6 1,6 18-1,-7 15 0,-3 15-2,2 12 0,-5 6 2,3 15-1,3 6 0,12 8 0,5 0 0,19 1-3,17-11 2,12-7-1,19-13-4,12-18-5,11-12-9,0-29-27,14-6-83,-10-11-4,-11-10-1,-8-4-2</inkml:trace>
          <inkml:trace contextRef="#ctx0" brushRef="#br0" timeOffset="116729.0119">8376 8429 39,'0'0'106,"0"0"-5,18 0 5,-18 0-64,0-23-5,0 23-11,-6-27-6,6 27-8,-15-25-2,15 25 0,-29-10 0,29 10-3,-37 6 1,37-6 0,-37 19-1,37-19 1,-27 23-2,27-23-2,0 0-13,0 0-26,20 12-82,-1-10-1,2-2-5,2 7 1</inkml:trace>
          <inkml:trace contextRef="#ctx0" brushRef="#br0" timeOffset="116979.0225">8452 8674 111,'27'-14'124,"-27"14"2,36 21-1,-36-21-67,39 52-22,-28-11-9,3 19-9,-8 7-12,-4 10-9,-4 12-30,-14-8-93,-1-4 0,-6-15-6,-2-16 2</inkml:trace>
        </inkml:traceGroup>
        <inkml:traceGroup>
          <inkml:annotationXML>
            <emma:emma xmlns:emma="http://www.w3.org/2003/04/emma" version="1.0">
              <emma:interpretation id="{AAB9C2D9-F1F2-4CD7-AC1A-D936385C3B07}" emma:medium="tactile" emma:mode="ink">
                <msink:context xmlns:msink="http://schemas.microsoft.com/ink/2010/main" type="inkWord" rotatedBoundingBox="13138,9398 14921,9579 14821,10566 13038,10385"/>
              </emma:interpretation>
              <emma:one-of disjunction-type="recognition" id="oneOf16">
                <emma:interpretation id="interp76" emma:lang="en-US" emma:confidence="0">
                  <emma:literal>9:</emma:literal>
                </emma:interpretation>
                <emma:interpretation id="interp77" emma:lang="en-US" emma:confidence="0">
                  <emma:literal>g:</emma:literal>
                </emma:interpretation>
                <emma:interpretation id="interp78" emma:lang="en-US" emma:confidence="0">
                  <emma:literal>gas.</emma:literal>
                </emma:interpretation>
                <emma:interpretation id="interp79" emma:lang="en-US" emma:confidence="0">
                  <emma:literal>of...</emma:literal>
                </emma:interpretation>
                <emma:interpretation id="interp80" emma:lang="en-US" emma:confidence="0">
                  <emma:literal>of:'</emma:literal>
                </emma:interpretation>
              </emma:one-of>
            </emma:emma>
          </inkml:annotationXML>
          <inkml:trace contextRef="#ctx0" brushRef="#br0" timeOffset="118729.1097">9805 8521 1,'6'-42'65,"0"21"12,-10-2-31,2-4-19,-2-2-6,-2 4-7,0 0-3,-9 5 3,15 20-1,-37-27 5,12 29-1,-6 4 5,-1 19 0,-1 4-1,0 17-3,4 4-6,8 10 0,9-2-6,12 0-1,8-8-6,13-10 1,8-16-3,8-15 1,5-22-3,1-12-1,1-16 1,-2-11-3,-7-2 3,-2-4-2,-8 2 4,-6 4-1,-9 12 5,-6 5 0,-6 14 4,2 21 1,0 0 2,-27 2 3,11 19 1,1 18 5,-2 7-1,7 18 0,4 9-4,6 12 3,4 7-4,6 3-1,7 1-4,6-5-1,4-10-3,0-10 0,2-13-2,-4-16 0,-2-11-1,-23-31-2,31 23-2,-31-23-2,0 0-2,-11-31-2,-5 10 0,-9-6 1,-4 4 0,-2-4 4,-3 2 3,1 4 4,4 1 7,4 5 3,2-2 4,23 17-1,-23-23 4,23 23-3,0 0-1,27-12-4,-4 10-2,11 6-3,3 0-6,2-4-12,9 9-26,-6-9-79,-1-5-3,-1-3-2,-9-6-1</inkml:trace>
          <inkml:trace contextRef="#ctx0" brushRef="#br0" timeOffset="119572.9021">10586 8920 59,'19'14'100,"-19"-14"0,0 0 0,12-19-69,-12 19-5,-2-25-7,2 25-3,-12-27 0,12 27 1,-21-20 0,0 11 0,3 13 2,-7 1-3,2 9 0,0 1-2,4 3-1,1 3-4,7 2-1,7-2-1,4-21-3,19 29-2,1-25-6,5-2-13,-2-14-31,15-3-76,-5-6-3,-2-8 0,0-2-1</inkml:trace>
          <inkml:trace contextRef="#ctx0" brushRef="#br0" timeOffset="119244.7624">10572 8585 70,'10'-21'92,"-10"21"-1,0 0-43,6-31-23,-6 31-3,-2-33-4,2 33-1,-12-29 3,12 29-1,-23-11 2,23 11-1,-35 11 0,35-11-5,-34 33-2,22-10-3,1 0-3,7-3-2,4-1-4,0-19 0,17 23-2,-17-23 2,31-4-2,-12-7 1,-19 11-1,31-31 1,-31 31-3,19-33-6,-19 33-6,-2-23-17,2 23-30,0 0-51,-25 9 0,25-9 0,-27 27 41</inkml:trace>
          <inkml:trace contextRef="#ctx0" brushRef="#br0" timeOffset="119854.1902">10904 8637 171,'0'0'125,"0"0"-1,0 0-6,31-4-85,-31 4-10,33 6-14,-10-2-11,4-4-14,11 6-20,-11-12-36,6 4-49,0 2-4,-4-6 0,0 6 20</inkml:trace>
          <inkml:trace contextRef="#ctx0" brushRef="#br0" timeOffset="120120.8033">10979 8903 122,'0'0'126,"0"0"0,0 0 0,0 0-74,23-15-19,-23 15-12,43-8-10,-9 8-7,-3 0-11,8 10-21,-10-14-40,5 8-57,-3 1-2,-4-7 0,-2-1-3</inkml:trace>
        </inkml:traceGroup>
        <inkml:traceGroup>
          <inkml:annotationXML>
            <emma:emma xmlns:emma="http://www.w3.org/2003/04/emma" version="1.0">
              <emma:interpretation id="{6D429E06-F819-4095-B77C-B27023F4FF16}" emma:medium="tactile" emma:mode="ink">
                <msink:context xmlns:msink="http://schemas.microsoft.com/ink/2010/main" type="inkWord" rotatedBoundingBox="20009,10641 20024,10641 20024,10656 20009,10656"/>
              </emma:interpretation>
              <emma:one-of disjunction-type="recognition" id="oneOf17">
                <emma:interpretation id="interp81" emma:lang="en-US" emma:confidence="0">
                  <emma:literal>.</emma:literal>
                </emma:interpretation>
                <emma:interpretation id="interp82" emma:lang="en-US" emma:confidence="0">
                  <emma:literal>v</emma:literal>
                </emma:interpretation>
                <emma:interpretation id="interp83" emma:lang="en-US" emma:confidence="0">
                  <emma:literal>}</emma:literal>
                </emma:interpretation>
                <emma:interpretation id="interp84" emma:lang="en-US" emma:confidence="0">
                  <emma:literal>w</emma:literal>
                </emma:interpretation>
                <emma:interpretation id="interp85" emma:lang="en-US" emma:confidence="0">
                  <emma:literal>3</emma:literal>
                </emma:interpretation>
              </emma:one-of>
            </emma:emma>
          </inkml:annotationXML>
          <inkml:trace contextRef="#ctx1" brushRef="#br0">16428 9498,'0'0</inkml:trace>
        </inkml:traceGroup>
        <inkml:traceGroup>
          <inkml:annotationXML>
            <emma:emma xmlns:emma="http://www.w3.org/2003/04/emma" version="1.0">
              <emma:interpretation id="{32C0A603-765A-464D-88B6-6358C4738407}" emma:medium="tactile" emma:mode="ink">
                <msink:context xmlns:msink="http://schemas.microsoft.com/ink/2010/main" type="inkWord" rotatedBoundingBox="25523,11685 25538,11686 25537,11701 25522,11700"/>
              </emma:interpretation>
              <emma:one-of disjunction-type="recognition" id="oneOf18">
                <emma:interpretation id="interp86" emma:lang="en-US" emma:confidence="0">
                  <emma:literal>.</emma:literal>
                </emma:interpretation>
                <emma:interpretation id="interp87" emma:lang="en-US" emma:confidence="0">
                  <emma:literal>v</emma:literal>
                </emma:interpretation>
                <emma:interpretation id="interp88" emma:lang="en-US" emma:confidence="0">
                  <emma:literal>}</emma:literal>
                </emma:interpretation>
                <emma:interpretation id="interp89" emma:lang="en-US" emma:confidence="0">
                  <emma:literal>w</emma:literal>
                </emma:interpretation>
                <emma:interpretation id="interp90" emma:lang="en-US" emma:confidence="0">
                  <emma:literal>3</emma:literal>
                </emma:interpretation>
              </emma:one-of>
            </emma:emma>
          </inkml:annotationXML>
          <inkml:trace contextRef="#ctx1" brushRef="#br0" timeOffset="3812.6857">21942 10543,'0'0,"0"0</inkml:trace>
        </inkml:traceGroup>
        <inkml:traceGroup>
          <inkml:annotationXML>
            <emma:emma xmlns:emma="http://www.w3.org/2003/04/emma" version="1.0">
              <emma:interpretation id="{EECF5274-9212-4E8D-BB0D-611CADB34F8F}" emma:medium="tactile" emma:mode="ink">
                <msink:context xmlns:msink="http://schemas.microsoft.com/ink/2010/main" type="inkWord" rotatedBoundingBox="29668,11076 29683,11077 29682,11092 29667,11091"/>
              </emma:interpretation>
              <emma:one-of disjunction-type="recognition" id="oneOf19">
                <emma:interpretation id="interp91" emma:lang="en-US" emma:confidence="0">
                  <emma:literal>.</emma:literal>
                </emma:interpretation>
                <emma:interpretation id="interp92" emma:lang="en-US" emma:confidence="0">
                  <emma:literal>v</emma:literal>
                </emma:interpretation>
                <emma:interpretation id="interp93" emma:lang="en-US" emma:confidence="0">
                  <emma:literal>}</emma:literal>
                </emma:interpretation>
                <emma:interpretation id="interp94" emma:lang="en-US" emma:confidence="0">
                  <emma:literal>w</emma:literal>
                </emma:interpretation>
                <emma:interpretation id="interp95" emma:lang="en-US" emma:confidence="0">
                  <emma:literal>3</emma:literal>
                </emma:interpretation>
              </emma:one-of>
            </emma:emma>
          </inkml:annotationXML>
          <inkml:trace contextRef="#ctx1" brushRef="#br0" timeOffset="30673.3883">26087 9934,'0'0,"0"0,0 0,0 0</inkml:trace>
        </inkml:traceGroup>
      </inkml:traceGroup>
    </inkml:traceGroup>
    <inkml:traceGroup>
      <inkml:annotationXML>
        <emma:emma xmlns:emma="http://www.w3.org/2003/04/emma" version="1.0">
          <emma:interpretation id="{2163D44C-A7ED-495E-AE81-59340B0B6BD9}" emma:medium="tactile" emma:mode="ink">
            <msink:context xmlns:msink="http://schemas.microsoft.com/ink/2010/main" type="paragraph" rotatedBoundingBox="5796,11491 14863,11591 14847,13017 5780,1291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423A8A1-78AF-4685-B517-770FEC87501A}" emma:medium="tactile" emma:mode="ink">
              <msink:context xmlns:msink="http://schemas.microsoft.com/ink/2010/main" type="line" rotatedBoundingBox="5796,11491 14863,11591 14847,13017 5780,12917"/>
            </emma:interpretation>
          </emma:emma>
        </inkml:annotationXML>
        <inkml:traceGroup>
          <inkml:annotationXML>
            <emma:emma xmlns:emma="http://www.w3.org/2003/04/emma" version="1.0">
              <emma:interpretation id="{AD0C1F8A-9B3B-4F1F-A2BD-0B074AE6661E}" emma:medium="tactile" emma:mode="ink">
                <msink:context xmlns:msink="http://schemas.microsoft.com/ink/2010/main" type="inkWord" rotatedBoundingBox="5796,11491 14863,11591 14847,13017 5780,12917"/>
              </emma:interpretation>
              <emma:one-of disjunction-type="recognition" id="oneOf20">
                <emma:interpretation id="interp96" emma:lang="en-US" emma:confidence="0">
                  <emma:literal>died-girl-deg)</emma:literal>
                </emma:interpretation>
                <emma:interpretation id="interp97" emma:lang="en-US" emma:confidence="0">
                  <emma:literal>debug cry-deg (g)</emma:literal>
                </emma:interpretation>
                <emma:interpretation id="interp98" emma:lang="en-US" emma:confidence="0">
                  <emma:literal>debag cry-deg (g)</emma:literal>
                </emma:interpretation>
                <emma:interpretation id="interp99" emma:lang="en-US" emma:confidence="0">
                  <emma:literal>died-girt-deg)</emma:literal>
                </emma:interpretation>
                <emma:interpretation id="interp100" emma:lang="en-US" emma:confidence="0">
                  <emma:literal>defog cry-deg (g)</emma:literal>
                </emma:interpretation>
              </emma:one-of>
            </emma:emma>
          </inkml:annotationXML>
          <inkml:trace contextRef="#ctx0" brushRef="#br1" timeOffset="-8.21894E6">4251 10521 20,'0'0'97,"0"0"6,-6 20-1,6 3-51,-6 8-10,8 15-11,-2 2-6,6 10-10,-2 0-5,7 0-6,1-4-1,5-4-3,-1-14 2,1-11-1,-17-25-1,27 12-2,-27-12 0,19-27-1,-17 4 0,-4-4 0,-2 2-1,-7 0 1,-3 4 1,-5 5 1,-4 8 2,-2 5 2,-4 8 2,2 7 1,-2 3 3,2 7 1,4 3 1,9 4 0,5 3 0,11 1-3,9-4-1,14-2-1,8-4-2,11-9-2,5-7-3,8-9-2,5-11-2,0-10-4,-2-4 1,-6-10-2,-6-3 1,-10 1 1,-9-1 4,-13 1-1,-9 6 7,-12 4 3,-5 10 3,-11 4 3,-6 7 3,2 12 2,-8 0 0,6 17 2,-2-2-5,6 14 3,2-2-5,15 9 0,8-5-4,13 2-5,10 3-9,6-13-11,17 4-29,-7-14-71,13-9-6,0-8 2,-2-12-4</inkml:trace>
          <inkml:trace contextRef="#ctx0" brushRef="#br1" timeOffset="-8.21833E6">5247 10942 6,'0'0'91,"2"-37"-3,-2 37 1,-4-31-63,4 31-11,-23-31 2,0 22-4,-2 9 3,-10 7 2,1 11 2,-5 7 1,6 13 0,-3-3-3,13 4-2,5-7-3,14-1-2,6-13 0,-2-18-3,35 11 0,-6-20-2,4-7-1,5-3-2,-1-2-2,3 1 0,-3 3-2,-4 2 2,0 9-2,-3 6 2,-6 8 0,1 9 1,0 10 0,-2 8 0,-2 15 0,2 11-1,-2 5 2,-1 5 1,-3 1 1,-2 3 1,-5-4-1,-4-7 3,-8-12-1,-2-8 2,-9-19-1,13-25 0,-37 8-2,12-27 0,-2-16-2,-2-11-2,0-8 1,2-2-5,6 4-5,2-6-19,17 21-38,-2-3-63,10 7 1,7 6-2,6 2-1</inkml:trace>
          <inkml:trace contextRef="#ctx0" brushRef="#br1" timeOffset="-8.21797E6">5785 10618 1,'0'0'76,"-25"-23"28,25 23 3,0 0-36,-31 0-10,31 0-8,-36 23-6,24 8-11,-13 1-6,10 17-11,-5 1-2,9 11-10,7 1-2,6 2-11,13 3-12,-1-19-20,19 1-35,3-20-51,3-14-3,3-15 1,-1-17 5</inkml:trace>
          <inkml:trace contextRef="#ctx0" brushRef="#br1" timeOffset="-8.21756E6">6003 10629 108,'0'0'118,"6"-19"11,-6 19-8,19 23-62,-15 0-22,11 16-14,-5 3-6,2 10-10,1-3-1,-1 1-5,-1-6 2,-1-9-6,-2-16 4,-8-19-1,0 0 1,23-23-1,-17-6 1,-3-8-2,-1-9-1,0 0 5,2 3-5,-2-1 4,4 4-4,0 7 5,3 6-5,1 6 4,-10 21-2,32-16 0,-32 16-1,36 12 0,-16 9-5,-1-2-13,10 14-19,-14-4-56,5-2-32,3-2-4,-4-8 4</inkml:trace>
          <inkml:trace contextRef="#ctx0" brushRef="#br1" timeOffset="-8.21723E6">6530 10396 82,'0'0'115,"0"0"3,29 17 0,-19 10-60,2-5-23,13 20-10,-4 4-10,8 14-9,-4 4 0,2 11-5,-6 2 2,-2 4-3,-5 2 4,-5-2-6,-7-6-3,-9-15-13,1 3-48,-6-20-54,-9-14-1,-4-12-1,-4-21-3</inkml:trace>
          <inkml:trace contextRef="#ctx0" brushRef="#br1" timeOffset="-8.21664E6">7182 11030 68,'-19'-2'121,"19"2"-1,0 0 5,0 0-62,0 0-15,0 0-9,29-5-12,0 10-8,3-3-9,9 0-7,7 2-16,-2-10-34,12 6-81,-6-5 0,-7-1-6,-5 0 4</inkml:trace>
          <inkml:trace contextRef="#ctx0" brushRef="#br1" timeOffset="-8.22211E6">2394 10487 62,'0'0'105,"0"0"-2,0 0 4,-2 44-67,6-3-8,-2 11-4,8 15-11,-1-1-4,3 13-7,3 0-2,1 0-3,1-2 1,0-6-3,-1-15-3,-1-12 2,1-13-4,-16-31 3,19 14-1,-19-14 0,0-39 1,-8 6 0,-7-5 4,-3 1-4,-9 1 4,-3 5-2,-3 6 3,0 13 0,-2 4 4,-1 12 4,1 2 0,6 13 4,2 1-1,10 12 3,7-1-5,12 4 1,8-2-4,15 1-3,11-5-6,5-9-6,13-1-17,-2-19-32,6-6-63,-2-9-2,-4-10-3,-6-2 1</inkml:trace>
          <inkml:trace contextRef="#ctx0" brushRef="#br1" timeOffset="-8.22042E6">2818 10857 1,'0'0'66,"0"0"22,0 0 2,0 0-51,10-25-7,-10 25-7,0 0-3,0 0 2,-21-6-2,21 6 0,-18 12-1,18-12-1,-13 25-4,13-25-3,-2 21-4,2-21-3,0 0-2,21 8-2,-21-8-1,23-10-3,-23 10 3,21-17-3,-21 17 1,0 0-2,0 0-3,0 0-3,0 0-15,0 0-17,-21-6-67,21 6 0,-23 21-5,23-21 7</inkml:trace>
          <inkml:trace contextRef="#ctx0" brushRef="#br1" timeOffset="-8.22E6">2897 11206 22,'0'0'89,"10"-19"4,-10 19 1,-10-31-59,10 31-5,-7-18-8,7 18 2,0 0-3,0 0 1,-29 0-2,29 0-1,-16 20-3,16-20-2,-9 27-4,9-27-1,5 21-5,-5-21-2,20 6-2,-20-6-1,32-10 0,-32 10-2,33-17-8,-33 17-20,23-20-61,-23 20-20,0 0-4,0 0 0</inkml:trace>
          <inkml:trace contextRef="#ctx0" brushRef="#br1" timeOffset="-8.22181E6">3005 10878 70,'0'0'115,"0"0"-5,0 0 2,0 0-54,31 17-43,-2-13-13,4 4-30,-2 0-65,3-6-18,3 7 0,-10-7-3</inkml:trace>
          <inkml:trace contextRef="#ctx0" brushRef="#br1" timeOffset="-8.22148E6">3088 11129 40,'0'0'110,"0"0"3,0 0 3,19 7-55,-19-7-11,27 8-11,-5-2-9,-1-8-9,8 4-7,2-2-7,5 0-10,1 4-25,-8-4-76,0 0-22,-2 2 1,-8-2-3</inkml:trace>
          <inkml:trace contextRef="#ctx0" brushRef="#br1" timeOffset="-8.21583E6">8231 10423 178,'2'25'119,"2"14"-5,-2 13-40,1 4-44,5 15-11,-2-2-7,2 1-10,3-1 2,-1-7-7,1-8 2,-1-14-7,0-15 0,-10-25-3,21 6-5,-21-6-2,6-36-5,-14 5 3,0 4-1,-11-4 2,-4 6 7,-6 2 6,-4 5 10,-7 9 7,-5 5 9,7 15 2,-3-1 5,10 15 1,-3 0-1,14 14-1,1-3-6,19 7-2,10-5-6,13-1 0,10-6-5,11-10-2,8-13-3,10-10-5,9-12-5,0-13-5,3-7-4,-7-9-5,-1-3-1,-14-10-3,4 10 2,-20-8 0,-5 11 6,-15 1 8,-7 5 4,-11 8 12,-9 4 1,11 25 13,-43-21 0,18 27 8,-11 9-1,7 14-4,-6 2 2,12 12-7,-2 3-1,17 8-8,8 0-2,8-2-11,15-4-10,4-17-22,23 4-51,-4-16-39,4-13-3,1-8 1</inkml:trace>
          <inkml:trace contextRef="#ctx0" brushRef="#br1" timeOffset="-8.21519E6">9220 10984 38,'15'-38'90,"-15"38"-3,12-45-6,-10 20-67,-6 0-12,-2 2 6,6 23 6,-33-27 6,8 33 3,-11 3 5,5 20 4,-12-4 2,13 18-2,-9-3-8,18 10-4,0-13-7,13 0 0,8-12-5,11-6 0,-11-19-3,39 6 0,-10-12-3,4-6 0,3-3 1,3-2-3,-1 5 2,1 6-3,-2 8 1,1 8-3,1 15 0,-3 8-1,-3 17-2,-4 8 2,-4 13-1,-4 6 5,-7 0 1,-3 2 4,-11-4-1,-2-7 4,-11-10-1,-2-10 2,-7-13-3,-1-12 0,-8-17-3,2-12 0,-3-17 0,1-8-3,0-12 2,6-9-4,8-4 2,1-3-7,12 5-4,-3 0-10,16 13-17,-1-7-37,11 11-51,4 3 1,-3 1-2,10 6 21</inkml:trace>
          <inkml:trace contextRef="#ctx0" brushRef="#br1" timeOffset="-8.21452E6">9877 10622 49,'0'0'109,"-34"-2"7,16 15-2,1 16-50,-16-4-9,12 18-14,-12-3-9,10 16-9,-4 0-6,12 6-7,5 3-3,10-3-9,13 3-12,3-11-18,24 4-29,-3-19-63,13-14-1,4-14-2,4-20 1</inkml:trace>
          <inkml:trace contextRef="#ctx0" brushRef="#br1" timeOffset="-8.21391E6">10475 10826 57,'0'0'106,"-21"-35"-4,21 35 3,-33-29-51,6 22-22,4 20-5,-10-1-8,2 22-1,-2-1-3,6 15 1,0 1-2,10 1-6,4-10-2,13-9-1,9-10-1,-9-21-5,39 0 1,-10-15-3,2-10 2,3-8-2,-1-2 2,-4-1-1,-4 3 0,-2 0 1,-9 12 1,-14 21 2,19-27-1,-19 27 2,0 0 0,0 0 2,13 31-1,-9-2 1,6-2-1,7 7 1,6 3-2,6 7 2,6 5-2,4 3-1,5 7 0,-2 3 1,-3-2-1,-4 5 2,-10-7-1,-6 0 2,-15-8-1,-12-5 1,-15-13-1,-8-9 1,-9-11-1,-3-10-2,-5-16 0,4-11-3,3-11 2,8-7-3,10-7 2,8-6-6,11 0-5,4-11-13,17 15-25,-7-6-76,11 0-4,4 6 2,4 0-1</inkml:trace>
          <inkml:trace contextRef="#ctx0" brushRef="#br1" timeOffset="-8.21359E6">10889 10512 103,'0'0'116,"22"4"7,-1 9-1,10 10-60,-2-5-20,15 18-12,-2 3-9,5 17-7,-5 2-2,0 13-7,-11 4 1,-6 6-4,-15 2 0,-10 0-9,-12-6-16,-22-21-44,-7-4-61,-9-10 1,-4-15-3,-6-15-2</inkml:trace>
        </inkml:traceGroup>
      </inkml:traceGroup>
    </inkml:traceGroup>
    <inkml:traceGroup>
      <inkml:annotationXML>
        <emma:emma xmlns:emma="http://www.w3.org/2003/04/emma" version="1.0">
          <emma:interpretation id="{5C63A297-E543-4B52-9082-905827BABA15}" emma:medium="tactile" emma:mode="ink">
            <msink:context xmlns:msink="http://schemas.microsoft.com/ink/2010/main" type="paragraph" rotatedBoundingBox="5692,13084 14971,12937 14990,14112 5710,142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CAED466-6F55-4034-85F1-A0E236D2C97B}" emma:medium="tactile" emma:mode="ink">
              <msink:context xmlns:msink="http://schemas.microsoft.com/ink/2010/main" type="line" rotatedBoundingBox="5692,13084 14971,12937 14990,14112 5710,14259"/>
            </emma:interpretation>
          </emma:emma>
        </inkml:annotationXML>
        <inkml:traceGroup>
          <inkml:annotationXML>
            <emma:emma xmlns:emma="http://www.w3.org/2003/04/emma" version="1.0">
              <emma:interpretation id="{8AB0B2E9-0CEF-4CDA-AD45-D3ED2E498E38}" emma:medium="tactile" emma:mode="ink">
                <msink:context xmlns:msink="http://schemas.microsoft.com/ink/2010/main" type="inkWord" rotatedBoundingBox="5692,13121 9493,13061 9511,14198 5710,14259"/>
              </emma:interpretation>
              <emma:one-of disjunction-type="recognition" id="oneOf21">
                <emma:interpretation id="interp101" emma:lang="en-US" emma:confidence="0">
                  <emma:literal>q:=9t</emma:literal>
                </emma:interpretation>
                <emma:interpretation id="interp102" emma:lang="en-US" emma:confidence="0">
                  <emma:literal>gin-gut</emma:literal>
                </emma:interpretation>
                <emma:interpretation id="interp103" emma:lang="en-US" emma:confidence="0">
                  <emma:literal>q:=9+</emma:literal>
                </emma:interpretation>
                <emma:interpretation id="interp104" emma:lang="en-US" emma:confidence="0">
                  <emma:literal>G:=9+</emma:literal>
                </emma:interpretation>
                <emma:interpretation id="interp105" emma:lang="en-US" emma:confidence="0">
                  <emma:literal>gyn-gut</emma:literal>
                </emma:interpretation>
              </emma:one-of>
            </emma:emma>
          </inkml:annotationXML>
          <inkml:trace contextRef="#ctx0" brushRef="#br1" timeOffset="-8.21011E6">2352 12285 10,'0'0'82,"15"-44"-2,-5 15-34,-3-2-27,-5-7-1,0 3-7,-2-2 2,-7 5 1,-1 5 1,-6 7 2,-5 3 2,-2 17 1,-10 8 1,4 19 1,-10 9-1,10 20-3,-7 4-4,13 11 0,3-1-5,12 1-1,10-13-4,8-14-3,17-17-6,5-21-4,9-14-4,1-26-5,8-9-3,-9-15-4,3-1 2,-9-3-1,-3 6 7,-11 6 3,-7 11 10,-8 14 9,-8 25 9,0 0 6,0 0 6,-27 25 4,5 16-1,7 19 2,-6 11-7,9 18-2,-3 7-7,9 8 0,6-4-8,6-5 1,7-5-8,3-12-5,5-15 0,0-17-9,2-11-1,-23-35-9,31 29-4,-31-29-13,0 0-2,-17-33-1,1 12 3,-15-12 12,-1 4 9,-5-3 18,0 1 15,3 6 17,1-6 10,12 17 10,1-7-2,20 21-1,-15-21-9,15 21-10,29-4-6,0 4-8,2-2-4,13 0-8,6 2-15,2-11-36,2 7-72,-2-4-4,-4-5-1,-7-3-3</inkml:trace>
          <inkml:trace contextRef="#ctx0" brushRef="#br1" timeOffset="-8.20962E6">3069 12393 29,'13'-30'103,"-13"30"-1,6-24-3,-6 24-56,0-27-17,0 27-9,-2-27-3,2 27-2,-13-21 1,13 21 3,-25-9 1,25 9 1,-29 9-1,11-1-2,18-8-4,-23 29-4,23-29-2,-7 35-4,7-35-1,15 27-2,-15-27-1,33 9-3,-14-11-2,4-2-5,-23 4-6,35-21-20,-31 0-27,-4 21-51,-2-21 2,2 21-1,-21-8 56</inkml:trace>
          <inkml:trace contextRef="#ctx0" brushRef="#br1" timeOffset="-8.20925E6">3071 12737 54,'0'0'104,"21"7"-1,-21-7 3,4-34-70,-4 34-7,11-33-7,-11 33-3,0-35-2,0 35 0,-11-25-1,11 25-1,-23-10-3,23 10 1,-29 4-3,29-4 0,-29 18-3,29-18 0,-16 32-3,16-32 1,2 33-3,-2-33-4,22 29-5,-22-29-18,40 14-42,-19-18-59,-3-6 1,-18 10-4,34-37 3</inkml:trace>
          <inkml:trace contextRef="#ctx0" brushRef="#br1" timeOffset="-8.20892E6">3445 12382 84,'0'0'123,"0"0"-2,0 0 0,0 0-55,0 0-36,36 11-13,-14-9-14,7 0-12,7 6-26,-9-12-41,6 6-45,-2-2-1,-2-2-2</inkml:trace>
          <inkml:trace contextRef="#ctx0" brushRef="#br1" timeOffset="-8.20862E6">3568 12661 128,'0'0'126,"-6"18"-1,6-18 1,18-8-81,3 8-19,-2-4-9,6 4-11,2-2-9,-2-2-13,6 10-28,-13-6-78,3-2-2,-21 2-2,31-4-1</inkml:trace>
          <inkml:trace contextRef="#ctx0" brushRef="#br1" timeOffset="-8.20734E6">4935 12422 1,'0'0'55,"4"-46"29,0 23 0,-4-6-58,-6-4-3,0 4-3,-7-2-1,1 8 0,-11 2 0,0 8 1,-12 5 1,6 10-1,-11 9 0,5 9-1,-2 14-5,5 7-1,7 11-5,9 2-1,10 6-6,12-4-2,8-4-4,11-12 0,11-13-6,5-21 0,9-14-4,0-17-3,2-10-1,-9-15-3,5-2 2,-12-4 0,-7 4 6,-11 8 1,-9 9 7,-9 10 5,-7 6 11,7 19 5,-35 2 4,16 17 3,-8 6 3,7 16 3,-5 7-3,10 19 0,-1 3-7,9 11-1,3 0-5,12 2-2,5-6-6,6-6-4,1-9-3,7-14-6,0-10-2,-4-18-9,0-3-6,-23-17-12,0 0-7,0 0-6,-6-25-1,-23 6 6,2 5 5,-9-5 21,1 2 17,2 5 22,-4-3 17,14 9 13,-4-6 7,27 12 1,-32-15-3,32 15-9,0 0-11,0 0-10,0 0-7,36-10-6,-7 12-7,8 0-10,11 8-32,-6 1-80,7-7-2,-1 0-4,-4-2-1</inkml:trace>
          <inkml:trace contextRef="#ctx0" brushRef="#br1" timeOffset="-8.20695E6">5658 12548 135,'0'0'124,"0"0"-4,25 5 1,-25-5-82,39-7-21,-10 5-14,5-4-20,5 10-31,-10-4-73,-2-6 0,-4 2-2,-4-7 0</inkml:trace>
          <inkml:trace contextRef="#ctx0" brushRef="#br1" timeOffset="-8.20653E6">5724 12303 122,'-4'21'123,"-2"8"-1,4 11-3,-8-1-79,12 19-8,0-2-18,2 2-13,8 3-31,-7-9-86,9-9-4,3-7-5,-3-16 3</inkml:trace>
        </inkml:traceGroup>
        <inkml:traceGroup>
          <inkml:annotationXML>
            <emma:emma xmlns:emma="http://www.w3.org/2003/04/emma" version="1.0">
              <emma:interpretation id="{E25B53D0-CC42-490D-824F-6CF4A05A571A}" emma:medium="tactile" emma:mode="ink">
                <msink:context xmlns:msink="http://schemas.microsoft.com/ink/2010/main" type="inkWord" rotatedBoundingBox="10457,13009 14971,12937 14990,14096 10476,14168"/>
              </emma:interpretation>
              <emma:one-of disjunction-type="recognition" id="oneOf22">
                <emma:interpretation id="interp106" emma:lang="en-US" emma:confidence="0">
                  <emma:literal>canted</emma:literal>
                </emma:interpretation>
                <emma:interpretation id="interp107" emma:lang="en-US" emma:confidence="0">
                  <emma:literal>"canted</emma:literal>
                </emma:interpretation>
                <emma:interpretation id="interp108" emma:lang="en-US" emma:confidence="0">
                  <emma:literal>"contend</emma:literal>
                </emma:interpretation>
                <emma:interpretation id="interp109" emma:lang="en-US" emma:confidence="0">
                  <emma:literal>"carted</emma:literal>
                </emma:interpretation>
                <emma:interpretation id="interp110" emma:lang="en-US" emma:confidence="0">
                  <emma:literal>ifna.xd</emma:literal>
                </emma:interpretation>
              </emma:one-of>
            </emma:emma>
          </inkml:annotationXML>
          <inkml:trace contextRef="#ctx0" brushRef="#br1" timeOffset="-8.20391E6">6912 12021 1,'0'0'95,"0"0"6,0 0-2,0 23-54,0 12-14,-2 4-6,0 15-7,0-2-5,-3 6-3,1 1-2,0-3 1,-2-8 0,6-7 3,0-14-1,8-6 1,-8-21-3,19 21 1,-19-21-4,39-7 1,-14 1-5,9 0 0,-1 0-1,2 2-2,5-1 0,-5 1-12,4 13-22,-12-3-70,2-6-7,-4 0-4,-25 0 0</inkml:trace>
          <inkml:trace contextRef="#ctx0" brushRef="#br1" timeOffset="-8.20334E6">7789 12187 1,'14'-19'82,"-14"19"18,8-21 2,-8 21-47,5-25-9,-5 25-7,-9-20-6,9 20-7,-23-19-2,5 17-3,-11-2 0,0 10-2,-13 2-2,0 11-2,-3 2-3,3 12 0,3 4-3,8 7-1,4 0-3,14 3 1,15 3-3,15-4 1,14-4-6,6-11-4,15-2-17,-4-23-41,12 0-64,1-12-5,-1-8 0,-6-5-2</inkml:trace>
          <inkml:trace contextRef="#ctx0" brushRef="#br1" timeOffset="-8.20216E6">8385 12019 52,'-21'-19'103,"21"19"3,-27 19-37,2-13-11,9 19-6,-14-4-9,10 16-8,-7-4-7,6 13-10,0 4-3,11 6-4,4 4-8,10 5-5,10 1-13,3-10-20,22 2-50,-1-12-34,7-13-2,3-10-1</inkml:trace>
          <inkml:trace contextRef="#ctx0" brushRef="#br1" timeOffset="-8.20144E6">8670 12129 36,'-19'-7'103,"19"7"8,0 0-3,-8 25-58,16 0-10,-8 0-7,12 13-11,-3-5-6,7 6-6,-1-3-4,1-5-3,-1-4-1,-15-27 0,29 23-2,-29-23 1,0 0-1,23-38 1,-21 11-1,0-2-1,-2-6 0,-2 2-1,0-1 2,2 1-2,2 4 2,0 4-1,0 4 2,-2 21-2,13-31 2,-13 31-1,20-18 0,-20 18 2,25-9-2,-25 9 2,32 2-1,-32-2 2,35 17-2,-14 0 0,-1 3-3,-1 5-3,2 6-9,-7-4-13,5 11-27,-9-11-59,-1-6-3,-9-21-1,0 0 18</inkml:trace>
          <inkml:trace contextRef="#ctx0" brushRef="#br1" timeOffset="-8.20103E6">9183 11952 29,'0'0'103,"0"0"4,25 17-3,-25-17-55,31 33-12,-15-10-8,14 10-8,-8 0-6,8 11-5,-8 0-3,3 1-1,-8 5-6,-5-2 2,-3-2-6,-7-7-8,0 7-31,-8-11-66,-5-8-2,5-4-2,6-23 0</inkml:trace>
          <inkml:trace contextRef="#ctx0" brushRef="#br1" timeOffset="-8.20026E6">7109 13022 32,'-23'-23'101,"23"23"6,0 0-25,0 0-32,0 0-1,21-14-9,6 16-4,2-11-4,19 7-8,14-4-5,19 4-5,17-4-5,16 0-2,17-5-2,13 3-2,5 0-3,9-3-3,0 7-6,-11-2-5,-3 6-7,-15-4-7,-7 8-7,-22-8-8,0 10-2,-25-12-16,-7 2-47,-10 4-1,-10-5 9,-2 14 67</inkml:trace>
          <inkml:trace contextRef="#ctx0" brushRef="#br1" timeOffset="-8.19219E6">10068 12877 19,'0'0'88,"0"0"-1,0 0 2,0 0-61,0 0 0,0 0-3,0 0-3,-19-19-1,19 19-1,0 0-1,0 0-2,0 0-6,-19 27-3,19-27-5,0 0 1,-4 21-3,4-21 0,0 0-2,0 0 2,21-6-1,-21 6-1,17-23 2,-17 23-2,12-27 2,-12 27 0,4-27 3,-4 27-1,0 0 2,-10-19-1,10 19 0,0 0 0,0 0-6,-19 10-14,19-10-25,2 19-67,-2-19-2,0 0-2,23 6-1</inkml:trace>
          <inkml:trace contextRef="#ctx0" brushRef="#br1" timeOffset="-8.19181E6">10542 12418 110,'0'0'118,"0"0"1,0 0 1,0 0-72,0 0-13,4 22-9,12 7-8,3 3-7,10 9-3,4 3-6,7 4-4,4 1-6,-3-7-9,13 8-18,-17-19-26,7 0-57,-11-10-7,-8-9 6,-6-5-2</inkml:trace>
          <inkml:trace contextRef="#ctx0" brushRef="#br1" timeOffset="-8.19159E6">10558 12885 148,'0'0'118,"11"-39"1,3 7-2,13-1-81,-6-17-13,12 2-11,0-1-14,-3-8-21,5 14-38,-2-5-56,-10 0-2,2 9 0,-6 1-3</inkml:trace>
          <inkml:trace contextRef="#ctx0" brushRef="#br1" timeOffset="-8.19105E6">11312 11796 127,'0'0'114,"15"36"4,-11-5-3,9 12-70,-15-3-12,10 12-12,-6-4-7,4 4-6,-2-7-2,3-1-3,-1-13-2,2-8-2,-8-23-3,10 21-4,-10-21-1,0 0-4,5-25 1,-5 25 0,-19-31 1,19 31 4,-37-27 3,14 18 7,-4 7 4,0 6 5,-5 3 2,8 9 3,-6-1 1,12 6 0,-1-3-2,11 7-1,4-6-3,12 4-4,4-5 0,11-1-4,4-2-4,4-5-6,7 2-23,-9-16-62,6 0-40,-6-4 2,-2-5-6</inkml:trace>
        </inkml:traceGroup>
      </inkml:traceGroup>
    </inkml:traceGroup>
    <inkml:traceGroup>
      <inkml:annotationXML>
        <emma:emma xmlns:emma="http://www.w3.org/2003/04/emma" version="1.0">
          <emma:interpretation id="{820A3B2D-B0F5-42F4-8EC8-8C4A3D9FF703}" emma:medium="tactile" emma:mode="ink">
            <msink:context xmlns:msink="http://schemas.microsoft.com/ink/2010/main" type="paragraph" rotatedBoundingBox="10832,14307 13396,14461 13339,15420 10775,1526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ECCF771-3D58-43D2-8444-81F6196929FC}" emma:medium="tactile" emma:mode="ink">
              <msink:context xmlns:msink="http://schemas.microsoft.com/ink/2010/main" type="line" rotatedBoundingBox="10832,14307 13396,14461 13339,15420 10775,15267"/>
            </emma:interpretation>
          </emma:emma>
        </inkml:annotationXML>
        <inkml:traceGroup>
          <inkml:annotationXML>
            <emma:emma xmlns:emma="http://www.w3.org/2003/04/emma" version="1.0">
              <emma:interpretation id="{4812E640-400C-459E-AE09-E3ED4D787821}" emma:medium="tactile" emma:mode="ink">
                <msink:context xmlns:msink="http://schemas.microsoft.com/ink/2010/main" type="inkWord" rotatedBoundingBox="10832,14307 13396,14461 13339,15420 10775,15267"/>
              </emma:interpretation>
              <emma:one-of disjunction-type="recognition" id="oneOf23">
                <emma:interpretation id="interp111" emma:lang="en-US" emma:confidence="0">
                  <emma:literal>Leg)</emma:literal>
                </emma:interpretation>
                <emma:interpretation id="interp112" emma:lang="en-US" emma:confidence="0">
                  <emma:literal>k cog)</emma:literal>
                </emma:interpretation>
                <emma:interpretation id="interp113" emma:lang="en-US" emma:confidence="0">
                  <emma:literal>k cig)</emma:literal>
                </emma:interpretation>
                <emma:interpretation id="interp114" emma:lang="en-US" emma:confidence="0">
                  <emma:literal>Lag)</emma:literal>
                </emma:interpretation>
                <emma:interpretation id="interp115" emma:lang="en-US" emma:confidence="0">
                  <emma:literal>k ccg)</emma:literal>
                </emma:interpretation>
              </emma:one-of>
            </emma:emma>
          </inkml:annotationXML>
          <inkml:trace contextRef="#ctx0" brushRef="#br1" timeOffset="-8.19895E6">7242 13330 44,'0'0'102,"4"33"4,-4-6-2,-4 4-66,10 19-8,-6 4-4,7 10-8,-3 3-6,6 3-3,1-7-5,1-5 0,1-10-3,-1-13 0,3-14 0,-15-21 0,18 8-1,-18-8 0,0 0 0,6-27 1,-6 27-1,-10-19 1,10 19-1,0 0 0,0 0 0,-21-6 0,21 6 0,0 0 0,0 0-1,0 0 2,0 0-1,0 0 0,0 0 2,0 0-2,0 0 1,0 0 0,0 0-1,0 0 1,0 0-1,-8 23 3,8-23-1,0 0 2,0 0 0,0 0 1,0 0 0,0 0 0,0 0-2,0 0 0,2 19-1,-2-19-1,0 0 1,0 0 0,0 0 1,0 0-1,0 0 2,0 0-2,0 0 1,0 0-1,0 0 0,0 0-1,0 0-1,0 0 1,0 0-1,19-4 1,-19 4-1,39 4 1,-10 0-3,7-4-2,7 4-8,1-6-20,6 8-57,-7-4-31,-3-2 2,-9-2-5</inkml:trace>
          <inkml:trace contextRef="#ctx0" brushRef="#br1" timeOffset="-8.1985E6">8150 13504 1,'17'-35'0,"-17"35"46,6-35 26,-6 35-44,-12-25 0,12 25 5,-30-9 3,1 9 3,2 13 2,-10-1 0,6 15-2,-9-2-6,11 13-2,-6 1-6,14 9-2,5 0-4,13 4-3,10-5-4,11 1-3,16-6-4,7-7-11,15-2-22,-6-22-53,10-3-37,1-10-5,-3-9 0</inkml:trace>
          <inkml:trace contextRef="#ctx0" brushRef="#br1" timeOffset="-8.19797E6">8724 13398 107,'0'0'114,"-36"11"0,9-9-37,9 23-23,-20-5-9,15 20-9,-12-5-9,12 17-4,-2 2-8,13 6-2,10 3-7,10-3-5,9-2-12,8-14-10,20-1-22,-7-26-28,16-9-53,-2-16-5,2-13 4,-5-12 18</inkml:trace>
          <inkml:trace contextRef="#ctx0" brushRef="#br1" timeOffset="-8.19739E6">9071 13508 92,'0'0'117,"-21"-6"1,21 6-1,-29 27-67,4-10-9,8 16-12,-6-2-9,9 11-5,-1-5-6,9 0-2,6-7-8,6-10-2,-6-20-6,33 13-4,-8-17-5,-2-17-2,4-2 0,-6-8 0,2 4 4,-9-6 2,-1 8 6,-7 4 4,-6 21 8,4-25 3,-4 25 3,0 0 2,0 0 2,-18 14 1,18-14-1,-9 27 0,7-8-3,8 6 0,1 0-4,7 6 0,9 2-4,4 5-1,6 5-3,3 1 2,-1 2-2,-2 0 1,-2 1 2,-4-2-3,-12 1 5,-7-5-2,-8-7 5,-6-3-2,-9-11 4,-5-5-4,-11-13 1,-3-4-1,-5-15-4,1-3 2,-1-7-7,4-7-4,6 3-18,-3-14-35,18 9-67,3-2-1,9 7 2,4-3-5</inkml:trace>
          <inkml:trace contextRef="#ctx0" brushRef="#br1" timeOffset="-8.19703E6">9374 13292 138,'25'11'115,"-25"-11"1,39 20-32,-8 9-48,1 3-8,9 15-9,-1 7-5,3 13-2,-3 8-5,-5 6 0,-6 4-4,-6-2-1,-10-4 1,-9-9-9,-4 2-21,-19-24-55,0-8-38,-8-15-1,-6-15-2</inkml:trace>
        </inkml:traceGroup>
      </inkml:traceGroup>
    </inkml:traceGroup>
    <inkml:traceGroup>
      <inkml:annotationXML>
        <emma:emma xmlns:emma="http://www.w3.org/2003/04/emma" version="1.0">
          <emma:interpretation id="{0C4EDE56-3ED8-4D63-8293-D2ABC636E543}" emma:medium="tactile" emma:mode="ink">
            <msink:context xmlns:msink="http://schemas.microsoft.com/ink/2010/main" type="paragraph" rotatedBoundingBox="5892,15476 16285,15762 16241,17377 5848,1709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632130B-3383-4A16-9AAA-04B080FC224F}" emma:medium="tactile" emma:mode="ink">
              <msink:context xmlns:msink="http://schemas.microsoft.com/ink/2010/main" type="line" rotatedBoundingBox="5892,15476 16285,15762 16241,17377 5848,17092"/>
            </emma:interpretation>
          </emma:emma>
        </inkml:annotationXML>
        <inkml:traceGroup>
          <inkml:annotationXML>
            <emma:emma xmlns:emma="http://www.w3.org/2003/04/emma" version="1.0">
              <emma:interpretation id="{6AED98E8-EC3A-47B9-86EB-99955F27164E}" emma:medium="tactile" emma:mode="ink">
                <msink:context xmlns:msink="http://schemas.microsoft.com/ink/2010/main" type="inkWord" rotatedBoundingBox="5879,15949 7620,15997 7599,16737 5859,16689"/>
              </emma:interpretation>
              <emma:one-of disjunction-type="recognition" id="oneOf24">
                <emma:interpretation id="interp116" emma:lang="en-US" emma:confidence="0">
                  <emma:literal>re</emma:literal>
                </emma:interpretation>
                <emma:interpretation id="interp117" emma:lang="en-US" emma:confidence="0">
                  <emma:literal>r:=</emma:literal>
                </emma:interpretation>
                <emma:interpretation id="interp118" emma:lang="en-US" emma:confidence="0">
                  <emma:literal>re-</emma:literal>
                </emma:interpretation>
                <emma:interpretation id="interp119" emma:lang="en-US" emma:confidence="0">
                  <emma:literal>re:</emma:literal>
                </emma:interpretation>
                <emma:interpretation id="interp120" emma:lang="en-US" emma:confidence="0">
                  <emma:literal>rec.</emma:literal>
                </emma:interpretation>
              </emma:one-of>
            </emma:emma>
          </inkml:annotationXML>
          <inkml:trace contextRef="#ctx0" brushRef="#br1" timeOffset="-8.18917E6">2298 14839 14,'0'0'99,"0"0"3,0 0-5,9 31-52,-14-12-6,14 20-5,-9 3-9,6 20-3,-4-1-6,6 9-4,-1 1-5,3 0-4,0-13 2,1-8-5,-1-15 6,-1-12-5,-9-23 3,0 0-3,18-27 2,-12-9 3,-1-11-3,-1-9 2,2-9-4,0-1 2,5-3-3,-1 5 2,2 5-1,3 5-3,2 11 1,1 7 0,3 14 1,0 9-2,4 17 1,-2 9 0,4 14-1,-4 6-4,1 13-10,-7-7-27,6 7-69,-9-9-4,-3-5 0,-11-32-4</inkml:trace>
          <inkml:trace contextRef="#ctx0" brushRef="#br1" timeOffset="-8.1883E6">3225 15539 84,'0'0'110,"0"0"-5,17-25 2,-17 25-78,2-22-8,-2 22-5,-4-21-4,4 21 1,0 0-1,-27-15 2,8 17 0,19-2-1,-38 19-1,20-4-2,18-15-3,-27 33-1,27-33-1,-7 31-3,7-31 0,19 12-5,0-10-12,-19-2-36,35-20-71,-16 3 0,0-2-7,-7-8 2</inkml:trace>
          <inkml:trace contextRef="#ctx0" brushRef="#br1" timeOffset="-8.18867E6">3233 15072 24,'0'0'95,"0"-25"1,0 25 3,-10-31-65,10 31-1,-10-21-5,10 21-3,-19-13 0,19 13-2,-25 7-1,25-7-4,-25 23-2,15-5-5,1 1-3,5 2-2,4-3-3,0-18-1,19 23-4,-19-23-1,35 2-8,-35-2-6,42-20-19,-30-5-39,-12 25-42,27-36-3,-27 36 2</inkml:trace>
          <inkml:trace contextRef="#ctx0" brushRef="#br1" timeOffset="-8.18739E6">3688 15221 42,'0'0'105,"0"0"4,0 0-3,0 0-57,0 0-9,0 0-12,0 0-9,23 5-8,-4-5-10,4-5-14,12 12-27,-6-7-70,9 0-1,1 2-3,-4-2 0</inkml:trace>
          <inkml:trace contextRef="#ctx0" brushRef="#br1" timeOffset="-8.18681E6">3719 15494 24,'0'0'108,"-20"10"6,20-10 0,0 0-52,0 0-10,0 0-9,0 0-12,0 0-9,35 6-8,-12-4-9,10-2-9,11 9-26,-5-14-52,11 8-41,0-6 3,-2 3-7</inkml:trace>
        </inkml:traceGroup>
        <inkml:traceGroup>
          <inkml:annotationXML>
            <emma:emma xmlns:emma="http://www.w3.org/2003/04/emma" version="1.0">
              <emma:interpretation id="{9DF2C2BE-F95F-47DE-92F6-72D04AD5DD2E}" emma:medium="tactile" emma:mode="ink">
                <msink:context xmlns:msink="http://schemas.microsoft.com/ink/2010/main" type="inkWord" rotatedBoundingBox="8438,16188 9642,16221 9627,16743 8424,16710"/>
              </emma:interpretation>
              <emma:one-of disjunction-type="recognition" id="oneOf25">
                <emma:interpretation id="interp121" emma:lang="en-US" emma:confidence="1">
                  <emma:literal>r.</emma:literal>
                </emma:interpretation>
                <emma:interpretation id="interp122" emma:lang="en-US" emma:confidence="0">
                  <emma:literal>r</emma:literal>
                </emma:interpretation>
                <emma:interpretation id="interp123" emma:lang="en-US" emma:confidence="0">
                  <emma:literal>re</emma:literal>
                </emma:interpretation>
                <emma:interpretation id="interp124" emma:lang="en-US" emma:confidence="0">
                  <emma:literal>v.</emma:literal>
                </emma:interpretation>
                <emma:interpretation id="interp125" emma:lang="en-US" emma:confidence="0">
                  <emma:literal>V.</emma:literal>
                </emma:interpretation>
              </emma:one-of>
            </emma:emma>
          </inkml:annotationXML>
          <inkml:trace contextRef="#ctx0" brushRef="#br1" timeOffset="-8.18534E6">4864 15097 34,'0'-21'99,"0"21"5,0 0 0,0 0-55,-8 23-6,14 2-6,-10-7-7,12 18-5,-6 3-6,13 9-6,-3 2 0,7 4-8,2-4 0,2 0-5,0-9 2,-3-8-3,-1-14 0,-19-19 0,25 11 0,-25-11-1,8-34 0,-6-1-1,-2-4-3,-2-7 1,2-2-2,-2-2 1,4 4-1,3 1 2,1 3-1,-2 9 2,8 4 2,-1 2 0,5 8-2,-16 19-1,34-27-4,-34 27-6,41 2-13,-41-2-17,44 21-62,-21 2-4,-5 4 3,1 2 20</inkml:trace>
          <inkml:trace contextRef="#ctx0" brushRef="#br1" timeOffset="-8.1849E6">5781 15431 79,'0'0'118,"0"0"-3,0 0 3,0 0-66,0 0-18,22 4-6,-1-6-15,8 6-10,5 3-20,-3-14-37,8 14-64,-4-3 2,-3-2-8,-5-2 3</inkml:trace>
        </inkml:traceGroup>
        <inkml:traceGroup>
          <inkml:annotationXML>
            <emma:emma xmlns:emma="http://www.w3.org/2003/04/emma" version="1.0">
              <emma:interpretation id="{BE6EBEF0-8B68-4E2E-B524-ECF88002B2A9}" emma:medium="tactile" emma:mode="ink">
                <msink:context xmlns:msink="http://schemas.microsoft.com/ink/2010/main" type="inkWord" rotatedBoundingBox="10610,15606 15121,15730 15078,17309 10567,17185"/>
              </emma:interpretation>
              <emma:one-of disjunction-type="recognition" id="oneOf26">
                <emma:interpretation id="interp126" emma:lang="en-US" emma:confidence="0">
                  <emma:literal>carload.</emma:literal>
                </emma:interpretation>
                <emma:interpretation id="interp127" emma:lang="en-US" emma:confidence="0">
                  <emma:literal>carotid.</emma:literal>
                </emma:interpretation>
                <emma:interpretation id="interp128" emma:lang="en-US" emma:confidence="0">
                  <emma:literal>caroled.</emma:literal>
                </emma:interpretation>
                <emma:interpretation id="interp129" emma:lang="en-US" emma:confidence="0">
                  <emma:literal>caromed.</emma:literal>
                </emma:interpretation>
                <emma:interpretation id="interp130" emma:lang="en-US" emma:confidence="0">
                  <emma:literal>Lemuroid.</emma:literal>
                </emma:interpretation>
              </emma:one-of>
            </emma:emma>
          </inkml:annotationXML>
          <inkml:trace contextRef="#ctx0" brushRef="#br1" timeOffset="-8.18389E6">7045 15014 49,'0'0'105,"0"0"0,0 0 3,-15 25-63,15 6-4,-6 0-13,4 13-5,-6 3-7,6 7-4,-3-4-1,5 0-4,0-6 1,7-5-4,-1-8 4,4-6-4,-10-25 0,36 27-1,-11-20 0,4-3-1,6-2-1,4-2-2,5 2-6,-2-2-5,5 6-22,-11-6-54,3 4-30,-8-2 1,-6 2-4</inkml:trace>
          <inkml:trace contextRef="#ctx0" brushRef="#br1" timeOffset="-8.1813E6">7043 16044 40,'0'0'102,"-4"-19"2,4 19 3,0 0-53,0 0-2,22-24-9,3 26-8,0-13-5,19 11-6,8-6-5,21 4-4,8-2-4,14 2-4,7-2 0,8 1-1,4-1-3,1 2 0,1 0-1,-4 2-2,0 2-3,-1 2-2,1 7-3,-8-5-3,-1 9-2,-9-7-3,-3 8-2,-14-7 0,0 7-3,-15-9-4,-1 5-5,-16-12-4,1 8-5,-15-12-6,7 8-12,-13-8-37,-2-2-7,-3 2 5,-20 4 67</inkml:trace>
          <inkml:trace contextRef="#ctx0" brushRef="#br1" timeOffset="-8.18337E6">7965 15153 36,'4'-29'97,"-4"29"6,-8-19-2,8 19-49,-31-6-15,31 6-2,-40 14-7,18 7-2,-10-2-5,3 10 0,-6 0 0,8 8-4,-2 3-2,10 4-5,5-3-2,10 1-2,12-3 0,8-1-5,14-7-5,3-6-11,19-3-31,-9-15-75,11-5-3,-4-13 0,0-3-6</inkml:trace>
          <inkml:trace contextRef="#ctx0" brushRef="#br1" timeOffset="-8.18298E6">8433 15072 92,'-21'-11'114,"21"11"2,-35 11 3,3-3-64,14 23-8,-13-4-12,10 17-10,-2-3-4,8 14-6,5-4-4,8 3-5,10-2-6,5-4-11,16 4-24,-6-17-63,16-1-29,1-16 0,5-5-3</inkml:trace>
          <inkml:trace contextRef="#ctx0" brushRef="#br1" timeOffset="-8.18253E6">8674 15221 183,'0'0'116,"0"0"3,-9 27-23,22 9-63,-11-5-6,8 15-11,-1-7-3,1 5-4,-4-9-2,3-4-1,-9-31-3,12 25 2,-12-25-2,15-23 0,-7-6-4,-2-8 2,2-3-2,3-3 0,-3 1-1,3 3 0,-1 1 1,0 9-1,1 6 2,-11 23 0,23-31-1,-23 31 1,22-10-1,-22 10 1,25 8-3,-25-8-1,32 25-7,-32-25-10,33 39-26,-27-20-74,-6-19 1,25 27-6,-25-27 6</inkml:trace>
          <inkml:trace contextRef="#ctx0" brushRef="#br1" timeOffset="-8.18225E6">9116 15005 157,'17'29'113,"0"-6"-2,1 11-13,1-7-72,8 18-4,-4 3-9,6 10-6,-6 2-1,0 3-9,-7 5-19,-10-12-56,3-4-33,-7-10-3,-2-13-4</inkml:trace>
          <inkml:trace contextRef="#ctx0" brushRef="#br1" timeOffset="-8.17753E6">9954 15685 1,'18'-6'91,"-18"6"3,0 0 6,0 0-44,9-21-6,-9 21-11,0 0-7,0 0-7,2-19-7,-2 19-5,0 0-6,0 0-2,-27-2-2,27 2 0,-25 17 1,25-17 0,-27 29-1,16-11-1,11-18 1,-10 29-1,10-29 0,0 0-1,19 15-1,-19-15-1,29-15-1,-29 15 0,33-29 0,-18 11 0,-15 18 0,18-32 0,-18 32 2,2-20-1,-2 20 0,0 0 0,-18-11-4,18 11-10,0 0-18,-27 15-51,27-15-25,0 0 0,-7 21-4</inkml:trace>
          <inkml:trace contextRef="#ctx0" brushRef="#br1" timeOffset="-8.17723E6">10209 15213 131,'0'0'119,"0"0"-4,29 10 5,-29-10-80,33 42-7,-6-15-9,11 15-11,1-3-5,5 5-10,4 4-9,-7-9-22,9 9-22,-14-13-61,-5-6-3,-11-8 1,-3-2-1</inkml:trace>
          <inkml:trace contextRef="#ctx0" brushRef="#br1" timeOffset="-8.177E6">10328 15764 110,'0'0'115,"-23"-44"3,27 11-3,10-17-53,13 0-33,-2-12-13,7-3-17,5 7-34,-8-4-76,4 6-6,-2 4-2,-8 10-2</inkml:trace>
          <inkml:trace contextRef="#ctx0" brushRef="#br1" timeOffset="-8.17654E6">10876 14569 130,'15'29'118,"-11"2"0,4 5-1,5 13-76,-9 1-11,8 11-10,-1-3-11,1 0-1,1-8-8,-1-9-1,0-9-5,-12-32-2,19 22-5,-19-22-1,2-25 1,-12-2-1,-5 2 2,-8-6 1,-6 4 5,-6 2 6,-9 7 7,5 5 3,-5 5 6,11 14 0,-2-2 3,14 15 0,2-4-1,17 14 0,8-4-6,13 4-1,8-2-6,8 0-4,9-2-11,0-15-23,16 7-77,-10-13-17,0-4 2,-11-9-6</inkml:trace>
          <inkml:trace contextRef="#ctx0" brushRef="#br1" timeOffset="-8.17561E6">11487 15643 31,'0'0'80,"12"-27"-1,-12 27-17,9-29-35,-9 29-3,-13-27-4,13 27 2,-23-14-3,23 14 0,-27 2-2,9 6-1,18-8-2,-23 29-1,15-10-5,1-1-2,3 1-2,4-19-1,6 31 0,-6-31-2,21 13-1,-2-15-1,-19 2 0,35-13-2,-35 13 1,29-25-2,-29 25 1,17-23-2,-17 23 2,-6-18 1,6 18-1,-19-7 4,19 7-1,-23 7 1,23-7-1,-19 12-2,19-12-11,0 19-24,0-19-56,0 0-7,0 0 2,0 0-1</inkml:trace>
        </inkml:traceGroup>
        <inkml:traceGroup>
          <inkml:annotationXML>
            <emma:emma xmlns:emma="http://www.w3.org/2003/04/emma" version="1.0">
              <emma:interpretation id="{9C5B6B58-61C1-4D1E-9B6B-50AB3245087D}" emma:medium="tactile" emma:mode="ink">
                <msink:context xmlns:msink="http://schemas.microsoft.com/ink/2010/main" type="inkWord" rotatedBoundingBox="15618,16193 16273,16211 16241,17377 15586,17359"/>
              </emma:interpretation>
              <emma:one-of disjunction-type="recognition" id="oneOf27">
                <emma:interpretation id="interp131" emma:lang="en-US" emma:confidence="1">
                  <emma:literal>g</emma:literal>
                </emma:interpretation>
                <emma:interpretation id="interp132" emma:lang="en-US" emma:confidence="0">
                  <emma:literal>y</emma:literal>
                </emma:interpretation>
                <emma:interpretation id="interp133" emma:lang="en-US" emma:confidence="0">
                  <emma:literal>Z</emma:literal>
                </emma:interpretation>
                <emma:interpretation id="interp134" emma:lang="en-US" emma:confidence="0">
                  <emma:literal>z</emma:literal>
                </emma:interpretation>
                <emma:interpretation id="interp135" emma:lang="en-US" emma:confidence="0">
                  <emma:literal>q</emma:literal>
                </emma:interpretation>
              </emma:one-of>
            </emma:emma>
          </inkml:annotationXML>
          <inkml:trace contextRef="#ctx0" brushRef="#br1" timeOffset="-8.17297E6">12231 15334 17,'0'0'95,"0"0"-2,0 0 5,16-23-55,-16 23-8,19-36-12,-4 16-2,-7-9-10,2 4-1,-1-7-3,-3 5-1,-4 3-3,-4 1-2,-4 4 1,6 19-1,-25-19 2,4 21 2,-6 7 0,-2 11 2,-6 5 1,3 9 3,-1 7 0,4 7-3,4-2 1,11 1-4,5-7 3,11-5-7,11-10 1,5-10-5,12-11-2,1-17-3,4-1-7,-2-15-1,5 0-3,-7-7 4,-2 5-4,-10 0 6,-3 8 0,-16 23 6,15-29 5,-15 29 6,0 0 1,0 0 4,0 0 2,-15 25 2,15-25 3,-8 44-3,8-17 1,6 8-5,5 2 2,7 11-5,7 8 0,6 7-6,5 1 0,3 5 0,5 1-1,-5 3 2,-1-2-3,-13-5 2,-9-4-1,-7-5 2,-14-10-1,-7-5 2,-17-11-2,-6-10 1,-11-11 2,-4-12 1,-2-15 2,4-7 2,0-12 3,11-1-2,8-13 4,14 2-2,11-8 1,17 2-5,12-4 1,12 2-8,7 0-6,3-7-21,18 16-41,-7-7-51,-2 6-5,-6 0-3,-6 8 2</inkml:trace>
        </inkml:traceGroup>
      </inkml:traceGroup>
    </inkml:traceGroup>
    <inkml:traceGroup>
      <inkml:annotationXML>
        <emma:emma xmlns:emma="http://www.w3.org/2003/04/emma" version="1.0">
          <emma:interpretation id="{0EA16739-D114-44D2-815D-FB9529C69E0D}" emma:medium="tactile" emma:mode="ink">
            <msink:context xmlns:msink="http://schemas.microsoft.com/ink/2010/main" type="paragraph" rotatedBoundingBox="10754,17349 13329,17509 13269,18469 10694,1830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4F7D441-AF61-4A66-9699-BBCD86BF53C2}" emma:medium="tactile" emma:mode="ink">
              <msink:context xmlns:msink="http://schemas.microsoft.com/ink/2010/main" type="line" rotatedBoundingBox="10754,17349 13329,17509 13269,18469 10694,18309"/>
            </emma:interpretation>
          </emma:emma>
        </inkml:annotationXML>
        <inkml:traceGroup>
          <inkml:annotationXML>
            <emma:emma xmlns:emma="http://www.w3.org/2003/04/emma" version="1.0">
              <emma:interpretation id="{7FCC66C8-A1D4-46CC-9A9E-D560376E2A39}" emma:medium="tactile" emma:mode="ink">
                <msink:context xmlns:msink="http://schemas.microsoft.com/ink/2010/main" type="inkWord" rotatedBoundingBox="10754,17349 13329,17509 13269,18469 10694,18309"/>
              </emma:interpretation>
              <emma:one-of disjunction-type="recognition" id="oneOf28">
                <emma:interpretation id="interp136" emma:lang="en-US" emma:confidence="0">
                  <emma:literal>Lag)</emma:literal>
                </emma:interpretation>
                <emma:interpretation id="interp137" emma:lang="en-US" emma:confidence="0">
                  <emma:literal>Legg)</emma:literal>
                </emma:interpretation>
                <emma:interpretation id="interp138" emma:lang="en-US" emma:confidence="0">
                  <emma:literal>lag)</emma:literal>
                </emma:interpretation>
                <emma:interpretation id="interp139" emma:lang="en-US" emma:confidence="0">
                  <emma:literal>Lag?</emma:literal>
                </emma:interpretation>
                <emma:interpretation id="interp140" emma:lang="en-US" emma:confidence="0">
                  <emma:literal>(cig)</emma:literal>
                </emma:interpretation>
              </emma:one-of>
            </emma:emma>
          </inkml:annotationXML>
          <inkml:trace contextRef="#ctx0" brushRef="#br1" timeOffset="-8.18047E6">7186 16381 133,'0'37'104,"-4"-6"-2,-2 3-28,2 15-49,-7-5 1,7 12-10,-4-6 1,4 0-8,-3-9 1,7-5-1,0-9-1,7-4 2,-7-23-4,27 18 0,-5-18-2,7-4-1,7-4-1,5-3 0,9 3-2,0 0-6,6 6-12,-8-4-28,2 8-67,-7 2-1,-5 2-3,-9-4-1</inkml:trace>
          <inkml:trace contextRef="#ctx0" brushRef="#br1" timeOffset="-8.18003E6">8082 16458 62,'18'-21'96,"-18"21"8,4-23-1,-4 23-59,-4-21-7,4 21 0,-29-10-5,29 10-2,-46 8-3,19 9-4,-10 1-3,4 16-8,-5-1 1,9 9-5,4-3 1,5 7-5,7-1 1,11 1-3,8-6 0,13-5 0,8-4-4,13-8-5,7 2-18,-1-23-48,12 2-55,-4-12 0,2-3-4,-6-9 1</inkml:trace>
          <inkml:trace contextRef="#ctx0" brushRef="#br1" timeOffset="-8.17944E6">8763 16453 58,'-2'-29'88,"2"29"3,-10-20-27,10 20-23,-19-17 4,-2 7-3,21 10 2,-37 8-2,22 11-2,-14 6-6,10 16-9,-10-1-3,9 14-9,-1 0-1,8 4-6,7 2 0,6 0-7,8-8-2,5-6-12,20 4-42,-6-25-69,15-7-3,-5-18-2,9-12-2</inkml:trace>
          <inkml:trace contextRef="#ctx0" brushRef="#br1" timeOffset="-8.17883E6">9112 16420 194,'0'0'126,"-27"6"-1,8 17-2,-8 0-86,9 17-14,-9-1-5,8 9-10,0-2 0,7 4-6,6-9 1,8-8-2,6-8-2,-8-25-3,33 21-4,-12-27-6,6-5-2,-6-14-4,4 3-1,-9-12 0,3 7 2,-9-8 3,-3 10 7,-5 0 5,-2 25 6,-2-21 6,2 21 4,0 0 2,-19 9 0,17 11 1,2-20-3,2 46-1,4-21-3,11 6-1,2 3-2,8 5-3,2 3-2,4 3 0,0 5-2,0 0 3,-4 4-1,-6-2 4,-8 0-2,-7-2 4,-8-9 0,-6-5 2,-9-11 0,-3-9 0,-9-14 0,-2-10-3,-3-17 0,3-6-4,2-7-7,2-11-20,17 9-54,-4-16-49,10 6-3,4-4 0,10 11-2</inkml:trace>
          <inkml:trace contextRef="#ctx0" brushRef="#br1" timeOffset="-8.17854E6">9388 16352 177,'19'-7'123,"0"14"3,4-1-5,8 21-68,0 2-33,11 13-8,-3 5-1,-2 12-7,-3 3 3,-7 11-4,-13-3 1,-7-3-19,-3 1-63,-23-18-46,-4-6-5,-10-15-3,-5-15-3</inkml:trace>
        </inkml:traceGroup>
      </inkml:traceGroup>
    </inkml:traceGroup>
  </inkml:traceGroup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56:10.731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32353A9-BF8F-487E-AA0C-9E95ED92DEAC}" emma:medium="tactile" emma:mode="ink">
          <msink:context xmlns:msink="http://schemas.microsoft.com/ink/2010/main" type="writingRegion" rotatedBoundingBox="2170,754 32289,81 32480,8631 2361,9303"/>
        </emma:interpretation>
      </emma:emma>
    </inkml:annotationXML>
    <inkml:traceGroup>
      <inkml:annotationXML>
        <emma:emma xmlns:emma="http://www.w3.org/2003/04/emma" version="1.0">
          <emma:interpretation id="{9850B942-5D7B-4A98-A805-72D30A364094}" emma:medium="tactile" emma:mode="ink">
            <msink:context xmlns:msink="http://schemas.microsoft.com/ink/2010/main" type="paragraph" rotatedBoundingBox="3324,730 12644,497 12671,1585 3351,181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73C228B-EBB0-4D90-9463-B6971333228A}" emma:medium="tactile" emma:mode="ink">
              <msink:context xmlns:msink="http://schemas.microsoft.com/ink/2010/main" type="line" rotatedBoundingBox="3324,730 12644,497 12671,1585 3351,1818"/>
            </emma:interpretation>
          </emma:emma>
        </inkml:annotationXML>
        <inkml:traceGroup>
          <inkml:annotationXML>
            <emma:emma xmlns:emma="http://www.w3.org/2003/04/emma" version="1.0">
              <emma:interpretation id="{5CD1DD86-2D8A-4BA5-A89A-2B14A4455E67}" emma:medium="tactile" emma:mode="ink">
                <msink:context xmlns:msink="http://schemas.microsoft.com/ink/2010/main" type="inkWord" rotatedBoundingBox="3324,730 8355,604 8382,1686 3351,1812"/>
              </emma:interpretation>
              <emma:one-of disjunction-type="recognition" id="oneOf0">
                <emma:interpretation id="interp0" emma:lang="en-US" emma:confidence="0.5">
                  <emma:literal>Sturm</emma:literal>
                </emma:interpretation>
                <emma:interpretation id="interp1" emma:lang="en-US" emma:confidence="0">
                  <emma:literal>Storm</emma:literal>
                </emma:interpretation>
                <emma:interpretation id="interp2" emma:lang="en-US" emma:confidence="0">
                  <emma:literal>Storms</emma:literal>
                </emma:interpretation>
                <emma:interpretation id="interp3" emma:lang="en-US" emma:confidence="0">
                  <emma:literal>Stormy</emma:literal>
                </emma:interpretation>
                <emma:interpretation id="interp4" emma:lang="en-US" emma:confidence="0">
                  <emma:literal>storm</emma:literal>
                </emma:interpretation>
              </emma:one-of>
            </emma:emma>
          </inkml:annotationXML>
          <inkml:trace contextRef="#ctx0" brushRef="#br0">814 179 45,'11'-23'93,"3"2"1,-7-5 4,-10-3-63,8 6-4,-16-4-6,11 27-1,-45-29 2,5 27-2,-20 2-1,-5 14-2,-16 3-4,-4 14-1,-6 0-3,6 8 1,4-1-5,12 3-2,13-6-2,14 0-1,15-8 0,17-4 1,10-23-4,19 27 0,12-21 0,10-4 1,18 2-2,9-2 1,11 5-1,8 3-2,7 9 4,-1 8-3,1 8 4,-9 6-4,-10 7 5,-17 8-4,-14 4 5,-22 6-3,-13-4 2,-15-2 0,-15-4-2,-10-9 2,-11-9-2,-6-9 2,-6-13-3,-2-10-1,-2-10-6,-11-12-12,9 3-26,-13-16-80,17 7-3,0-9-1,15 0-3</inkml:trace>
          <inkml:trace contextRef="#ctx0" brushRef="#br0" timeOffset="703.1607">1211 508 136,'-33'-23'117,"8"9"11,6-1-7,19 15-72,0 0-12,0 0-11,40-10-10,1 10-5,9-4-7,8-4-6,13-1-12,-2-9-19,14 5-58,-8-5-36,-1 3 3,-11 1-8</inkml:trace>
          <inkml:trace contextRef="#ctx0" brushRef="#br0" timeOffset="517.6593">1392 338 138,'0'0'119,"19"-16"-3,-19 16 0,-9 31-73,5 14-16,-6 9-1,4 19-12,-5 9-1,7 7-13,4 7-6,2-14-15,13-1-16,-7-29-20,11-11-61,-1-26-1,-18-15 0,25-35 4</inkml:trace>
          <inkml:trace contextRef="#ctx0" brushRef="#br0" timeOffset="1156.3073">2001 473 83,'-9'31'110,"5"8"4,-4 11-5,-7 0-69,20 14-7,-5-6 0,16 2-10,5-9-5,14-5-3,3-17-6,12-8 2,-1-21-3,5-11-3,-2-14-3,-4-10 0,-10-8-1,-11-3-8,-7-1-1,-15-3-15,-3 11-24,-21-3-73,0 5 0,-8-4-3,2 1 0</inkml:trace>
          <inkml:trace contextRef="#ctx0" brushRef="#br0" timeOffset="2031.3506">2576 1029 110,'0'0'109,"23"-14"2,-4-11-4,4-13-74,14 1-7,-2-17-9,11-2-6,-2-8-11,-3-5 2,-3 0-8,-5 1 5,-10 10-7,-7 6 5,-7 14-5,-11 11 4,2 27 1,-23-12 1,23 12 0,-38 33 0,22-2 8,-3 5-5,7 1 4,3 5-4,11-7 4,7 0-4,7-12 4,13-2-3,5-15-4,7-6 3,5-10 0,0-7-2,-3-6-3,-1-4 5,-7 4-6,-10-2 6,-8 7 0,-17 18 4,2-21-1,-2 21 9,-38 10 7,13 15-4,-12-2 7,6 14-7,-4-1 3,10 10-5,2-1-1,14 3-6,14-2-3,13-3-1,18-5-3,9-9-6,18-2-11,1-21-27,15-6-79,-6-12-2,-1-5-4,-9-12 0</inkml:trace>
          <inkml:trace contextRef="#ctx0" brushRef="#br0" timeOffset="2765.7579">3850 795 138,'-8'22'113,"8"-22"-5,0 0 0,16-18-78,-5-9-6,9-2-6,-1-7-3,4-1-3,2-5-8,4 3 5,-6-1-4,4 9 1,-4 6-6,0 11 6,-5 12-1,-18 2-2,29 31 6,-18 6-6,-3 9 4,-2 6-6,-2 2 7,3 2-7,-1-8-2,2-9 4,3-14-3,-11-25 2,31 6-2,-10-22 3,1-13 0,3-11-3,0-5 4,0-3-3,6 0-4,1 2 4,-1 7-5,-2 12 6,-2 12-7,-2 13 6,-7 15-2,-1 9 2,-9 14 3,-6 10-3,-2 5 4,-2-3-5,2-4 4,0-7-5,2-12 2,-2-25-2,19 13 2,-19-13-1,33-40 1,-10 5 0,0-9-4,6-1 5,2-5-7,3 2 8,-1 4-8,2 9 9,-4 10-8,0 15 7,-8 14 4,-2 14-4,-6 18 4,-3 12-7,-6 10 5,-1 4-11,3 9-6,-6-23-38,15 1-78,-3-17-3,9-12-1,0-22-2</inkml:trace>
        </inkml:traceGroup>
        <inkml:traceGroup>
          <inkml:annotationXML>
            <emma:emma xmlns:emma="http://www.w3.org/2003/04/emma" version="1.0">
              <emma:interpretation id="{219E3C2D-D8AA-41C1-9CCB-3BC476AE7101}" emma:medium="tactile" emma:mode="ink">
                <msink:context xmlns:msink="http://schemas.microsoft.com/ink/2010/main" type="inkWord" rotatedBoundingBox="9866,599 12645,529 12671,1585 9892,1655"/>
              </emma:interpretation>
              <emma:one-of disjunction-type="recognition" id="oneOf1">
                <emma:interpretation id="interp5" emma:lang="en-US" emma:confidence="1">
                  <emma:literal>Tree</emma:literal>
                </emma:interpretation>
                <emma:interpretation id="interp6" emma:lang="en-US" emma:confidence="0">
                  <emma:literal>tree</emma:literal>
                </emma:interpretation>
                <emma:interpretation id="interp7" emma:lang="en-US" emma:confidence="0">
                  <emma:literal>Free</emma:literal>
                </emma:interpretation>
                <emma:interpretation id="interp8" emma:lang="en-US" emma:confidence="0">
                  <emma:literal>Three</emma:literal>
                </emma:interpretation>
                <emma:interpretation id="interp9" emma:lang="en-US" emma:confidence="0">
                  <emma:literal>Tyree</emma:literal>
                </emma:interpretation>
              </emma:one-of>
            </emma:emma>
          </inkml:annotationXML>
          <inkml:trace contextRef="#ctx0" brushRef="#br0" timeOffset="3453.2908">6885-80 158,'0'0'121,"19"8"-1,-21 13 0,6 21-82,-16 7-4,8 26-11,-5 17-4,5 16-11,0 6-4,4 0-12,6 0-4,-2-18-15,13-7-17,-9-35-40,7-18-41,-15-36 2,0 0 0</inkml:trace>
          <inkml:trace contextRef="#ctx0" brushRef="#br0" timeOffset="3687.6826">6559 165 131,'-18'-6'122,"18"6"-1,0 0 1,0 0-75,0 0-10,10-23-7,23 13-11,9-11-3,16-4-9,4-8-2,15-1-6,8 1-3,5-2-8,11 10-13,-9-6-19,8 16-67,-17 5-11,-4 14-4,-17 2 2</inkml:trace>
          <inkml:trace contextRef="#ctx0" brushRef="#br0" timeOffset="4734.6043">7370 849 108,'35'4'111,"-8"-21"-1,10-10 0,1-10-66,1-13-33,9-8 0,-4-7-15,-5-3 5,-4 3-6,-8-1 2,-10 10-4,-11 4 4,-6 12-1,-10 15 1,-9 11 2,-2 10 0,-1 10-1,3 11 4,2 3-2,9 7 2,6 2 0,8 0 2,11-4-2,10-4 2,10-8-1,11-7-1,2-8 0,4-4 0,2-11-1,-2-2-2,-6 1 3,-5-3-2,-14 2 2,-6 2 3,-23 17 1,0 0 3,0 0 1,0 0 4,-29 13-3,0 16 2,-4 6 2,0 11-8,-1 2 4,9 8-9,9-4 6,7-2-10,14-7 8,15-7-10,12-13 5,9-13-1,13-12-1,4-13-3,7-8-1,-3-14 2,5-4-6,-9-7 6,0-2-8,-8-2 6,-7 2-5,-7-2 8,-9 6-5,-6 9 3,-11 6 0,-8 6 0,-2 25 3,-21-21 4,-4 25 3,-2 9 1,-10 8 0,2 8 6,-7 6-1,7 11 0,-3-1 2,15 7-8,5-2 2,14 2-6,10-6 5,12-5-9,18-9 5,10-12-6,12-9 2,8-13-4,7-13 2,0-12-1,1-10-5,-3-7 5,-2-6-5,-11-4 4,-4 2-5,-11 0 6,-5 4-6,-11 7 5,-6 8-1,-9 4 1,-10 8-1,-2 21 4,-21-25 4,3 21 6,-9 6 1,-2 8 3,-9 3 1,1 10 0,-7 4 3,7 10-1,-3 4-4,7 13-5,4-2 3,12 7-6,15-3 4,13-4-7,16-9 3,12-7-7,15-16 3,11-13-10,9-3-23,-11-21-63,9 3-35,-9-11 2,-3 0-2</inkml:trace>
        </inkml:traceGroup>
      </inkml:traceGroup>
    </inkml:traceGroup>
    <inkml:traceGroup>
      <inkml:annotationXML>
        <emma:emma xmlns:emma="http://www.w3.org/2003/04/emma" version="1.0">
          <emma:interpretation id="{0867BB1E-7FA0-4581-9246-E981BFBA2DDD}" emma:medium="tactile" emma:mode="ink">
            <msink:context xmlns:msink="http://schemas.microsoft.com/ink/2010/main" type="paragraph" rotatedBoundingBox="2206,2376 32326,1703 32376,3984 2257,46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C703A5-F925-46A6-A6D8-37B73C7ABDF3}" emma:medium="tactile" emma:mode="ink">
              <msink:context xmlns:msink="http://schemas.microsoft.com/ink/2010/main" type="line" rotatedBoundingBox="2206,2376 32326,1703 32376,3984 2257,4657"/>
            </emma:interpretation>
          </emma:emma>
        </inkml:annotationXML>
        <inkml:traceGroup>
          <inkml:annotationXML>
            <emma:emma xmlns:emma="http://www.w3.org/2003/04/emma" version="1.0">
              <emma:interpretation id="{FFDC6487-7D3B-4D64-8D17-322673BB354D}" emma:medium="tactile" emma:mode="ink">
                <msink:context xmlns:msink="http://schemas.microsoft.com/ink/2010/main" type="inkWord" rotatedBoundingBox="2206,2376 8280,2240 8313,3732 2239,3868"/>
              </emma:interpretation>
              <emma:one-of disjunction-type="recognition" id="oneOf2">
                <emma:interpretation id="interp10" emma:lang="en-US" emma:confidence="0">
                  <emma:literal>-"Branch</emma:literal>
                </emma:interpretation>
                <emma:interpretation id="interp11" emma:lang="en-US" emma:confidence="0">
                  <emma:literal>."Beeanch</emma:literal>
                </emma:interpretation>
                <emma:interpretation id="interp12" emma:lang="en-US" emma:confidence="0">
                  <emma:literal>_"Beeanch</emma:literal>
                </emma:interpretation>
                <emma:interpretation id="interp13" emma:lang="en-US" emma:confidence="0">
                  <emma:literal>-"Beach</emma:literal>
                </emma:interpretation>
                <emma:interpretation id="interp14" emma:lang="en-US" emma:confidence="0">
                  <emma:literal>-"Branchy</emma:literal>
                </emma:interpretation>
              </emma:one-of>
            </emma:emma>
          </inkml:annotationXML>
          <inkml:trace contextRef="#ctx0" brushRef="#br0" timeOffset="17375.8608">102 2334 97,'-6'-41'112,"8"-3"2,10-8-3,13 10-73,-2-9 0,18 11-11,3-1-6,8 11-8,0 8-3,4 11-4,-2 11-1,0 13-2,-4 12-3,-11 12 2,-10 13-5,-12 10 5,-13 9-4,-14-1 2,-13 3-4,-8-7 4,-4-8-2,-5-8 1,7-15 1,4-12 0,10-10 0,19-11 0,0 0 1,0 0-1,42-13 1,-1 11-1,9 2 0,10 6-1,5 7 0,3 7 1,-1 3-1,-7 11 1,-10 7 7,-9 7-1,-14 2 2,-10 6 0,-19-2 3,-19 0-3,-12-6 1,-7-5-2,-12-14-5,-6-10 0,-6-15-2,-5-10-3,-1-8-4,3-11-16,17 4-40,-2-8-58,19 0-5,8 4 0,19 2-6</inkml:trace>
          <inkml:trace contextRef="#ctx0" brushRef="#br0" timeOffset="16828.953">235 2307 121,'0'0'116,"0"0"-1,0 0-2,12 54-86,-12-10-5,17 18-4,-1 7-10,7 10-15,11 4-25,-7-11-33,6-7-47,4-7 0,-4-21-1,-1-14 15</inkml:trace>
          <inkml:trace contextRef="#ctx0" brushRef="#br0" timeOffset="17985.2656">1195 3024 151,'6'-21'111,"15"7"4,-1-13-5,-3-9-90,14-3-7,-2-13-9,2-2-5,-1-4-4,-8 0 0,-5 3 0,-9 10 0,-8 9 6,-8 9 2,-11 11 3,-4 14 2,-6 10 2,0 11 2,-2 6-1,6 8 0,4-2-3,13 2 1,10-4-3,13-4-2,8-10-1,14-7-3,7-10 0,8-8-3,4-7-2,2-8-3,2 0-3,-8-8 1,-4 4 0,-11-2 3,-8 6 1,-12 4 6,-17 21 4,-6-19 5,-19 24 4,-8 13 2,-13 5 0,-2 14 1,-6 5 0,4 10-3,2 0 4,15 6-5,8-8 2,21 2-7,12-8 1,21-9-9,19-8-9,6-19-31,23-8-90,-2-14-2,6-9-5,-4-13 0</inkml:trace>
          <inkml:trace contextRef="#ctx0" brushRef="#br0" timeOffset="19454.0841">2389 2646 46,'0'0'83,"9"-33"3,-9 33-40,0-30-20,0 30-2,-19-24 0,0 13 1,19 11 3,-45 2 0,15 15 2,-11-3-1,6 18-1,-11-3-3,8 12-3,-1 3 0,10 6-7,6-7-2,15 1-5,12-11 2,15-6-5,10-12 2,10-13-1,9-15-8,4-7-5,4-7-9,-4-11 1,2 5-7,-15-7 3,-3 9-2,-18 2 1,-5 8 4,-13 21 10,-4-22 8,4 22 4,-34 10 6,18 11 0,-7 4 9,11 10-4,1-2 3,11 7-5,4-9 0,13 2-3,8-12 0,12-7-5,5-11-4,8-16 2,4-8-8,2-8 2,2-8-2,-2-1 1,-4 1-2,-8 2 2,-5 6-4,-8 12 1,-8 9 6,-4 12-2,-19-4-1,19 39 1,-13-3 5,0 1-2,2 3 3,1-3-3,5-2 2,1-10-2,3-12 3,5-13-1,0-13-8,2-10 2,4-12-2,0-2 1,0-5 0,0 0 1,-2 3-2,-2 12 4,0 8 2,-4 13 1,-21 6-1,29 27 1,-21 8 4,3 11-5,-3 6-5,-2-4-26,15 8-95,-8-17-1,5-10-1,1-16-3</inkml:trace>
          <inkml:trace contextRef="#ctx0" brushRef="#br0" timeOffset="20283.7676">-420 1792 163,'0'0'126,"-21"0"-4,21 0 2,0 0-87,-4 29-8,17-8-14,1 4-12,5 0-9,8 8-20,-8-14-36,8 3-62,-2-5 0,4-9-4,-8-8 3</inkml:trace>
          <inkml:trace contextRef="#ctx0" brushRef="#br0" timeOffset="20518.1647">-303 1644 162,'0'0'124,"0"0"1,20 13-2,-1 14-82,-2-4-7,10 10-17,-2 2-10,4 1-20,8 11-46,-4-11-64,3-7-5,-9-6-3,-2-7-2</inkml:trace>
          <inkml:trace contextRef="#ctx0" brushRef="#br0" timeOffset="16203.9256">-1058 2852 94,'0'0'119,"-22"0"1,22 0 3,-19 4-72,19-4-9,0 0-10,0 0-14,0 0-3,27-23-9,-2 23 1,6-6-3,8 8-2,5 0-1,8 2 1,2 2 3,0-2-5,-2 5 4,-2-5-5,-7 2-1,-3-6-3,-7 0-6,-12-4-11,2 6-23,-23-2-54,0 0-25,0 0 1,0 0-3</inkml:trace>
          <inkml:trace contextRef="#ctx0" brushRef="#br0" timeOffset="21377.5699">4118 2515 92,'0'0'95,"2"-33"5,-4 14-38,2 19-31,-17-33 4,17 33-3,-29-25 0,29 25-2,-48 2-1,21 19-3,-14-1-2,6 22-4,-7 0-6,5 12-3,1 2-5,11 4-1,13-4 2,10 0-2,18-8 2,16-9-6,13-12 2,11-12-12,17-7-17,-8-31-57,7-4-47,-1-18-2,-7-7-2</inkml:trace>
          <inkml:trace contextRef="#ctx0" brushRef="#br0" timeOffset="21752.935">4457 2089 186,'12'33'127,"-6"13"1,7 20-7,-11 5-85,12 16-8,-7 3-16,7 3-5,-3-1 1,3-11-3,1-15-1,-1-18-2,5-19-3,2-27 6,2-23-5,4-18 0,0-15-4,2-9 0,2-3-1,2 2 2,-2 7 4,-4 18-7,-2 20 6,-25 19-1,31 21 0,-22 14 2,-5 21-1,-2 9-14,6 14-39,-4-13-72,9-5-2,1-12-2,9-19-2</inkml:trace>
        </inkml:traceGroup>
        <inkml:traceGroup>
          <inkml:annotationXML>
            <emma:emma xmlns:emma="http://www.w3.org/2003/04/emma" version="1.0">
              <emma:interpretation id="{7EAE70E0-AB17-402C-83A2-C57DA49372C1}" emma:medium="tactile" emma:mode="ink">
                <msink:context xmlns:msink="http://schemas.microsoft.com/ink/2010/main" type="inkWord" rotatedBoundingBox="9556,3124 10801,3096 10814,3640 9568,3667"/>
              </emma:interpretation>
              <emma:one-of disjunction-type="recognition" id="oneOf3">
                <emma:interpretation id="interp15" emma:lang="en-US" emma:confidence="1">
                  <emma:literal>on</emma:literal>
                </emma:interpretation>
                <emma:interpretation id="interp16" emma:lang="en-US" emma:confidence="0">
                  <emma:literal>an</emma:literal>
                </emma:interpretation>
                <emma:interpretation id="interp17" emma:lang="en-US" emma:confidence="0">
                  <emma:literal>ons</emma:literal>
                </emma:interpretation>
                <emma:interpretation id="interp18" emma:lang="en-US" emma:confidence="0">
                  <emma:literal>one</emma:literal>
                </emma:interpretation>
                <emma:interpretation id="interp19" emma:lang="en-US" emma:confidence="0">
                  <emma:literal>own</emma:literal>
                </emma:interpretation>
              </emma:one-of>
            </emma:emma>
          </inkml:annotationXML>
          <inkml:trace contextRef="#ctx0" brushRef="#br0" timeOffset="22877.9883">6595 2731 80,'18'-33'94,"-5"14"-6,-9-6-41,0-6-26,2 2-4,-6 0-11,0 0-3,-8 2 1,-2 4 1,-9 4 6,-4 9 3,-10 4 6,-3 16 4,-9 0 2,-1 24 2,-6-3-1,11 16 0,-3-1-9,15 12-3,10-8-1,17 2-6,12-12 0,20-9-7,11-10 2,11-17-4,8-10-7,1-21-6,7-3-11,-12-15-3,2-1-6,-14-10 3,-7 8 1,-20-10-2,-4 14 16,-20-1 6,-11 7 8,-9 13 11,-15 9 7,-2 16 3,-8 6 3,7 21 3,-9 2-2,14 19 1,5-3-3,12 7-2,11-6-4,16-2-2,10-11-5,15-8-3,11-13 1,8-10-4,8-14 0,6-9-1,-2-8 0,-2-6-2,-3-3 2,-8-1-1,-7 2-1,-5 3 2,-12 7-1,-23 27-1,29-16 1,-29 16 2,10 37-2,-5 0 1,-3 11-3,2 6 3,4 0 2,3 0-2,3-10 3,5-13-1,6-23-1,4-12 0,4-16 1,0-16-2,5-10-2,-1-5 2,0-6-2,-1 10 0,-7 9 3,-4 13 0,-4 15 1,-21 10 0,27 31-1,-21 6-1,-4 13 2,-2 6-8,6 7-19,-8-7-85,12-6-17,5-9-4,6-14-1</inkml:trace>
        </inkml:traceGroup>
        <inkml:traceGroup>
          <inkml:annotationXML>
            <emma:emma xmlns:emma="http://www.w3.org/2003/04/emma" version="1.0">
              <emma:interpretation id="{B496770C-6457-4DCA-97DC-7E045716C1A8}" emma:medium="tactile" emma:mode="ink">
                <msink:context xmlns:msink="http://schemas.microsoft.com/ink/2010/main" type="inkWord" rotatedBoundingBox="11771,2588 13700,2544 13724,3602 11794,3645"/>
              </emma:interpretation>
              <emma:one-of disjunction-type="recognition" id="oneOf4">
                <emma:interpretation id="interp20" emma:lang="en-US" emma:confidence="1">
                  <emma:literal>The</emma:literal>
                </emma:interpretation>
                <emma:interpretation id="interp21" emma:lang="en-US" emma:confidence="0">
                  <emma:literal>the</emma:literal>
                </emma:interpretation>
                <emma:interpretation id="interp22" emma:lang="en-US" emma:confidence="0">
                  <emma:literal>•he</emma:literal>
                </emma:interpretation>
                <emma:interpretation id="interp23" emma:lang="en-US" emma:confidence="0">
                  <emma:literal>She</emma:literal>
                </emma:interpretation>
                <emma:interpretation id="interp24" emma:lang="en-US" emma:confidence="0">
                  <emma:literal>she</emma:literal>
                </emma:interpretation>
              </emma:one-of>
            </emma:emma>
          </inkml:annotationXML>
          <inkml:trace contextRef="#ctx0" brushRef="#br0" timeOffset="24096.8034">8446 2180 176,'2'-22'118,"12"1"1,16-15-33,13 14-53,5-16-2,14 9-16,3-8-3,5 6-6,5-1-1,0 7-4,-4 7 0,-5 9 0,-4 9-1,-6 15 3,-8 14-1,-4 19 1,-13 16-2,-4 17 2,-8 15-3,-7 8 0,-3 10 1,-5-6-2,2-8-4,-6-21 2,6-17-5,-2-31 4,-4-31-4,21-10 0,-6-25-3,1-13 2,5-4 3,0 0 0,0 8 5,-1 15-4,-1 17 7,-19 12 2,31 20-1,-14 10 3,-1 7-3,9 5 3,7 1-2,3-5 4,11-11-6,8-13-1,8-12 1,2-14-3,-1-11 1,-3-15-2,-4-9-2,-6-14-9,-2 1 2,-17-6 0,-4 1 0,-8 1 1,-9 10 3,-10 4 1,-15 8 10,-3 22 6,-16 5 6,-1 28 1,-11 11 4,3 26-2,-5 9 1,15 19-2,4 8-7,16 5-3,15-2 1,17-10-8,21-12-7,9-26-21,26-7-100,-4-22-2,8-20-2,-4-13-4</inkml:trace>
          <inkml:trace contextRef="#ctx0" brushRef="#br0" timeOffset="23424.8955">8737 2112 82,'6'-19'119,"-6"19"2,4-25 0,-4 25-57,-10 21-25,12 18-1,-11 11-17,9 23-6,-2 10-8,7 13-3,5 6-4,0-5-13,15 5-17,-8-27-30,14-13-63,-8-24 0,-2-22-1,-21-16-1</inkml:trace>
        </inkml:traceGroup>
        <inkml:traceGroup>
          <inkml:annotationXML>
            <emma:emma xmlns:emma="http://www.w3.org/2003/04/emma" version="1.0">
              <emma:interpretation id="{67E2580D-D27A-4FE4-9F7B-CC5DC93EFBB3}" emma:medium="tactile" emma:mode="ink">
                <msink:context xmlns:msink="http://schemas.microsoft.com/ink/2010/main" type="inkWord" rotatedBoundingBox="14708,2530 17193,2474 17226,3966 14741,4021"/>
              </emma:interpretation>
              <emma:one-of disjunction-type="recognition" id="oneOf5">
                <emma:interpretation id="interp25" emma:lang="en-US" emma:confidence="0">
                  <emma:literal>Sign</emma:literal>
                </emma:interpretation>
                <emma:interpretation id="interp26" emma:lang="en-US" emma:confidence="0">
                  <emma:literal>sign</emma:literal>
                </emma:interpretation>
                <emma:interpretation id="interp27" emma:lang="en-US" emma:confidence="0">
                  <emma:literal>Signs</emma:literal>
                </emma:interpretation>
                <emma:interpretation id="interp28" emma:lang="en-US" emma:confidence="0">
                  <emma:literal>signs</emma:literal>
                </emma:interpretation>
                <emma:interpretation id="interp29" emma:lang="en-US" emma:confidence="0">
                  <emma:literal>Sigh</emma:literal>
                </emma:interpretation>
              </emma:one-of>
            </emma:emma>
          </inkml:annotationXML>
          <inkml:trace contextRef="#ctx0" brushRef="#br0" timeOffset="24815.5842">11887 1923 92,'-15'-33'109,"-4"3"5,-8 8-1,-12-3-68,1 23-3,-18 0-11,4 18-6,-10 5-5,10 12-2,-2 0-6,15 9-2,5-1-4,18 1-1,14-5-2,16-3-1,15-9-2,13-5-2,8-3 1,10-2-2,13-5 0,-1-2 0,5 7-2,-4 6 2,-4 8-1,-9 6 2,-8 9 0,-17 8 5,-16 4 0,-17 2 2,-19-4-1,-14-6 2,-15-7 0,-8-10-1,-10-12-1,-5-15-3,-1-14-3,-5-15-8,15 0-6,-1-17-27,28 5-67,0-7-18,18 5 0,13-1-2</inkml:trace>
          <inkml:trace contextRef="#ctx0" brushRef="#br0" timeOffset="25034.3498">12468 2357 234,'7'29'131,"1"11"1,-8-1-6,4 11-102,-4 0-14,0 2-15,6 2-22,-8-23-55,10-6-46,-8-25-5,23 2 4,-10-31-4</inkml:trace>
          <inkml:trace contextRef="#ctx0" brushRef="#br0" timeOffset="25174.9821">12593 2066 132,'-13'-50'124,"1"13"-1,0 10-5,1 6-55,11 21-83,0 0-75,0 31-23,13-2-5,1 5-1</inkml:trace>
          <inkml:trace contextRef="#ctx0" brushRef="#br0" timeOffset="25878.138">13021 2315 119,'-27'-20'114,"-6"1"1,-11 0-17,5 26-57,-18-5-3,16 25-8,-5-7-5,13 16-2,0-3-6,18 9-1,7-7-3,14 2-2,13-6-3,12-2-2,13 1-3,10-1-2,8 6-4,4 4 0,3 5 2,-3 4-3,-3 8 1,-13 8-1,-11 3 4,-14-1-3,-15-1 7,-16-7-4,-17-6 1,-10-13 1,-10-18 2,-5-21-1,-2-23 1,6-18 2,7-20 0,14-13 3,8-16-8,18-1 3,13-9-4,13 11 0,9 4-4,5 8 0,7 10-2,0 13-3,0 19 6,-2 14-1,-7 21 0,-3 19 1,-7 20 1,-6 15 2,-7 15 1,-3 8 1,-5 0 1,-1-5-3,-1-13 4,0-16-2,5-20 4,-13-23-1,31-25-7,-10-18 2,2-16-1,4-9 4,2-7-4,6-4 3,2 6-1,1 13-2,-3 14 5,-2 21-1,-2 21 0,-6 23-1,-2 22-2,-12 20-6,-1 24-22,-16-2-102,10 0-5,-2-10 0,2-17-4</inkml:trace>
        </inkml:traceGroup>
        <inkml:traceGroup>
          <inkml:annotationXML>
            <emma:emma xmlns:emma="http://www.w3.org/2003/04/emma" version="1.0">
              <emma:interpretation id="{4777D2BA-2F5C-4C0B-AAE7-AB64EE271721}" emma:medium="tactile" emma:mode="ink">
                <msink:context xmlns:msink="http://schemas.microsoft.com/ink/2010/main" type="inkWord" rotatedBoundingBox="17804,2290 19207,2258 19247,4024 17844,4056"/>
              </emma:interpretation>
              <emma:one-of disjunction-type="recognition" id="oneOf6">
                <emma:interpretation id="interp30" emma:lang="en-US" emma:confidence="1">
                  <emma:literal>of</emma:literal>
                </emma:interpretation>
                <emma:interpretation id="interp31" emma:lang="en-US" emma:confidence="0">
                  <emma:literal>oof</emma:literal>
                </emma:interpretation>
                <emma:interpretation id="interp32" emma:lang="en-US" emma:confidence="0">
                  <emma:literal>oaf</emma:literal>
                </emma:interpretation>
                <emma:interpretation id="interp33" emma:lang="en-US" emma:confidence="0">
                  <emma:literal>oft</emma:literal>
                </emma:interpretation>
                <emma:interpretation id="interp34" emma:lang="en-US" emma:confidence="0">
                  <emma:literal>off</emma:literal>
                </emma:interpretation>
              </emma:one-of>
            </emma:emma>
          </inkml:annotationXML>
          <inkml:trace contextRef="#ctx0" brushRef="#br0" timeOffset="28066.2776">15067 2515 106,'0'0'104,"0"0"-4,-18-23-28,18 23-41,-2-23-5,2 23-14,0-33-9,0 14 0,-2-4-3,-5-2 5,-1 3 1,-6-1 6,-5 6 0,-12 1 5,0 16 0,-15 6 0,-2 21 2,-10 6-4,2 21-1,-5 6-6,7 11 1,7 0-2,9 1-2,18-9 1,13-14-5,18-13 1,12-24-1,14-14-5,11-23-3,6-16-6,0-17 0,4-9-2,-6-10 2,-6 2 1,-11 3-1,-8 7 8,-15 7 1,-10 14 5,-10 15 3,-17 9 2,-2 20 3,-10 14 1,-1 19 1,-1 9 0,10 16 0,4 4-3,12 7 1,13-5-4,17-8-1,18-18-2,15-21-2,19-26-2,14-30-1,15-24 1,5-28-7,14-13 1,-5-21 0,2-3-5,-14-1 3,-9 12 1,-18 16 5,-19 15 0,-21 22 8,-24 18 0,-18 28 2,-24 20 5,-10 23 1,-18 27 1,-5 24-3,-7 28 1,0 31-4,3 23 0,9 19-1,12 8 3,15 4-7,18-12-1,14-18-2,16-23-1,13-35-4,17-32-1,-1-40-8,9-27-6,-12-35-6,-1-17-2,-22-23 4,-5-4-6,-26-14 12,-15 4-1,-21 2 11,-10 12 9,-5 13 13,-7 6 5,9 22 1,-1 5 8,24 19-4,5 6-1,35 2-3,-2 21-5,29-1-5,19 1-11,12-10-20,25 1-94,2-12-10,7-8 2,-3-11-6</inkml:trace>
        </inkml:traceGroup>
        <inkml:traceGroup>
          <inkml:annotationXML>
            <emma:emma xmlns:emma="http://www.w3.org/2003/04/emma" version="1.0">
              <emma:interpretation id="{8548C034-36DA-4E42-A42B-4EFEF846C23D}" emma:medium="tactile" emma:mode="ink">
                <msink:context xmlns:msink="http://schemas.microsoft.com/ink/2010/main" type="inkWord" rotatedBoundingBox="19972,2207 22030,2161 22058,3387 19999,3433"/>
              </emma:interpretation>
              <emma:one-of disjunction-type="recognition" id="oneOf7">
                <emma:interpretation id="interp35" emma:lang="en-US" emma:confidence="1">
                  <emma:literal>The</emma:literal>
                </emma:interpretation>
                <emma:interpretation id="interp36" emma:lang="en-US" emma:confidence="0">
                  <emma:literal>the</emma:literal>
                </emma:interpretation>
                <emma:interpretation id="interp37" emma:lang="en-US" emma:confidence="0">
                  <emma:literal>•he</emma:literal>
                </emma:interpretation>
                <emma:interpretation id="interp38" emma:lang="en-US" emma:confidence="0">
                  <emma:literal>Thx</emma:literal>
                </emma:interpretation>
                <emma:interpretation id="interp39" emma:lang="en-US" emma:confidence="0">
                  <emma:literal>Th.</emma:literal>
                </emma:interpretation>
              </emma:one-of>
            </emma:emma>
          </inkml:annotationXML>
          <inkml:trace contextRef="#ctx0" brushRef="#br0" timeOffset="29300.714">16651 1896 160,'-2'-25'121,"16"0"-6,19-4 0,9-9-87,20 5 2,5-8-19,12-3-2,6 0-8,4 3-5,-6 8 0,-6 1-1,-4 12 0,-11 5-2,-6 15 2,-8 6 0,-10 17 2,-9 10 3,-4 23 5,-7 17-1,-3 19 3,-3 20-3,-3 10 2,-1 9-3,-2-2 0,0-10-3,3-22-2,-1-22 1,2-31-1,-10-44-1,32-9-1,-18-36-2,7-14 2,-2-13-4,1-1 2,-1 2-1,0 11 2,-7 14 3,-1 19 5,-11 27 3,0 0 2,4 38 3,-13 5-1,5 16 2,0 3-1,12 4 0,9-7-6,14-7 1,13-13-3,12-16-1,8-21 0,5-17-2,6-18 0,-3-10-2,-5-16 2,-7-9-3,-6-3 2,-12 1-2,-9 3 2,-10 7 1,-13 8 1,-10 8 2,-12 13 2,-11 16 1,-12 13 2,-3 21 3,-7 12-2,3 25 0,2 13-2,9 12-1,15 8-3,14 1-1,22-3-10,16-16-13,24-1-49,4-28-60,15-17 0,0-19-4,2-19-1</inkml:trace>
          <inkml:trace contextRef="#ctx0" brushRef="#br0" timeOffset="28613.1932">16973 1908 152,'0'0'117,"0"0"1,-6 29-3,-5 17-84,11 29-3,-2 14-16,6 11-15,5 6-19,-5-13-18,16 3-45,-3-25-27,0-28-6,-17-43-1</inkml:trace>
        </inkml:traceGroup>
        <inkml:traceGroup>
          <inkml:annotationXML>
            <emma:emma xmlns:emma="http://www.w3.org/2003/04/emma" version="1.0">
              <emma:interpretation id="{AB94F9E6-1815-4970-8E93-F7FB394D00E2}" emma:medium="tactile" emma:mode="ink">
                <msink:context xmlns:msink="http://schemas.microsoft.com/ink/2010/main" type="inkWord" rotatedBoundingBox="22953,2203 27652,2098 27697,4088 22997,4193"/>
              </emma:interpretation>
              <emma:one-of disjunction-type="recognition" id="oneOf8">
                <emma:interpretation id="interp40" emma:lang="en-US" emma:confidence="1">
                  <emma:literal>leading</emma:literal>
                </emma:interpretation>
                <emma:interpretation id="interp41" emma:lang="en-US" emma:confidence="0">
                  <emma:literal>beading</emma:literal>
                </emma:interpretation>
                <emma:interpretation id="interp42" emma:lang="en-US" emma:confidence="0">
                  <emma:literal>heading</emma:literal>
                </emma:interpretation>
                <emma:interpretation id="interp43" emma:lang="en-US" emma:confidence="0">
                  <emma:literal>loading</emma:literal>
                </emma:interpretation>
                <emma:interpretation id="interp44" emma:lang="en-US" emma:confidence="0">
                  <emma:literal>lading</emma:literal>
                </emma:interpretation>
              </emma:one-of>
            </emma:emma>
          </inkml:annotationXML>
          <inkml:trace contextRef="#ctx0" brushRef="#br0" timeOffset="30160.1311">19645 2546 108,'25'4'99,"-5"-18"1,16-9-4,11-17-81,8-18-1,7-15-4,13-16-9,-1-13-4,10-8-6,-5-4 2,-5 4-3,-11 10 4,-14 15-1,-15 18 9,-20 18 4,-12 19 8,-22 16 5,-12 20 3,-20 11 2,1 18 2,-18 11 2,2 22-6,-7 7 0,9 17-6,1 3 0,16 13-6,15 2-1,18 0-5,24-12-3,22-15-1,25-16-4,19-28 0,18-22-4,11-32-2,8-22-2,-2-23-3,-4-9 4,-16-8-2,-16 0 7,-22 5 4,-18 5 7,-24 17 4,-22 13 7,-13 18 1,-21 11 1,0 20 0,-8 13-2,4 21-2,3 10-6,13 13-1,14 5-4,15 1 0,20-2-7,14-13-6,23-8-18,6-27-38,15-10-61,8-22-2,2-11-1,-4-18-1</inkml:trace>
          <inkml:trace contextRef="#ctx0" brushRef="#br0" timeOffset="30597.6577">21305 2272 225,'0'0'120,"0"0"-3,0 0-22,14-29-71,-16 6-5,2 0-14,-6-2-2,-2 2 0,-13 2 0,-6 7 2,-17 6 1,-4 16 3,-12 9 0,2 12 0,0 10 0,4 11-1,8 4-2,17 2-1,15-6-3,16-6-1,16-11-1,13-17 0,13-16-1,6-12 0,6-15 1,0-12-2,0-5 1,-8-2 0,-4 3 1,-9 5 1,-10 7 0,-6 14 0,-19 17 0,18 2 1,-11 19-2,3 10 0,7 9-4,3-7-10,18 9-24,-1-28-32,17 1-54,6-24-3,11-16 1,0-22-1</inkml:trace>
          <inkml:trace contextRef="#ctx0" brushRef="#br0" timeOffset="31144.5565">22281 1607 190,'0'0'124,"-23"10"2,1 24-1,-18 5-72,15 25-16,-14 7-10,12 12-13,-2 2-1,10 5-8,6-15-2,11-7 1,11-18-5,7-15 1,7-20-4,2-19 0,4-17-3,-4-14 1,-4-9-1,-11-2 0,-8 5 1,-14 1 1,-13 11 4,-15 8 1,-11 17 4,-8 17 1,-3 7 1,4 14 1,0 7 0,12 11 0,13 4-1,20 0 0,17-6-3,21-8 1,19-13-2,12-12 0,15-17-2,6-17-1,6-14-3,-2-15-1,-2-6 0,-13-8-1,-10 4 1,-12 0 1,-15 8 4,-8 8 1,-17 15 4,-4 25 2,0 0 0,-25 30 1,10 11-1,5 11-1,4 10-3,8 3-1,12-5-7,9-14-5,17-7-13,-3-28-22,23-5-41,-10-33-50,6-15 1,-10-20 0,-2-7 4</inkml:trace>
          <inkml:trace contextRef="#ctx0" brushRef="#br0" timeOffset="31269.5632">22840 1759 263,'-21'-23'134,"21"23"-5,-35-2 1,27 25-102,-3 8-21,5 0-48,14 6-86,3-6-4,10-8-5,-1-12 1</inkml:trace>
          <inkml:trace contextRef="#ctx0" brushRef="#br0" timeOffset="32019.6058">22936 2340 143,'0'-20'114,"4"-5"0,4-4-2,9 2-78,-7-13-1,13 3-14,0-3-8,6 5-5,-2 2-3,0 6 1,-4 8 2,-4 15 0,-19 4 0,18 37 1,-24-1-1,-4 11 0,-7 7-2,5 0 0,3-4-4,9-10 1,7-13-1,-7-27 0,41 2 1,-6-27 0,3-10 1,5-11-2,-5-4 2,-1 0-2,-4 2 2,-6 11-1,-4 10 1,-23 27 2,23-17 0,-23 17 1,4 36-1,-6-1 2,0 6-2,6 7 0,7 2-9,5-10-11,20 3-28,-7-26-44,21-7-38,2-12 0,4-14-1</inkml:trace>
          <inkml:trace contextRef="#ctx0" brushRef="#br0" timeOffset="32410.2438">23962 1941 162,'-29'-6'119,"-6"8"1,-9 7 1,3 13-74,-9-3-7,14 19-10,-3-3-10,16 9-3,6-3-7,20 5-1,11 0-3,19-1-1,15 1-3,10 0-1,15 6-1,10 8 0,0 8 3,0 9-3,-10 8 3,-11 9-2,-12 6 2,-19-1 0,-14-5 2,-23-7-2,-19-14-2,-13-15 2,-11-18-1,-10-22 0,-7-24 1,-3-25-3,1-23 3,10-21-2,8-12-7,14-11 0,20 0-11,7-12-19,30 15-82,6 3-15,15 13-5,4 5-1</inkml:trace>
        </inkml:traceGroup>
        <inkml:traceGroup>
          <inkml:annotationXML>
            <emma:emma xmlns:emma="http://www.w3.org/2003/04/emma" version="1.0">
              <emma:interpretation id="{BDCEBEA8-B5EA-4FA2-9A2D-8A109F6ED102}" emma:medium="tactile" emma:mode="ink">
                <msink:context xmlns:msink="http://schemas.microsoft.com/ink/2010/main" type="inkWord" rotatedBoundingBox="28257,1931 32329,1840 32368,3587 28296,3678"/>
              </emma:interpretation>
              <emma:one-of disjunction-type="recognition" id="oneOf9">
                <emma:interpretation id="interp45" emma:lang="en-US" emma:confidence="0">
                  <emma:literal>calf."</emma:literal>
                </emma:interpretation>
                <emma:interpretation id="interp46" emma:lang="en-US" emma:confidence="0">
                  <emma:literal>raff."</emma:literal>
                </emma:interpretation>
                <emma:interpretation id="interp47" emma:lang="en-US" emma:confidence="0">
                  <emma:literal>daft."</emma:literal>
                </emma:interpretation>
                <emma:interpretation id="interp48" emma:lang="en-US" emma:confidence="0">
                  <emma:literal>Coeffi</emma:literal>
                </emma:interpretation>
                <emma:interpretation id="interp49" emma:lang="en-US" emma:confidence="0">
                  <emma:literal>Geffen</emma:literal>
                </emma:interpretation>
              </emma:one-of>
            </emma:emma>
          </inkml:annotationXML>
          <inkml:trace contextRef="#ctx0" brushRef="#br0" timeOffset="32988.4001">25566 1744 57,'-8'-39'92,"0"5"6,-15 9-18,-13-8-29,3 17 3,-21-1-5,2 21-2,-16 2-5,5 23-8,-14 5-4,15 18-10,2 6-2,16 15-10,17-1 0,19 5-7,20-4-2,22-15-8,24-2-13,10-23-21,30 1-51,0-26-32,8-8-2,-5-13 0</inkml:trace>
          <inkml:trace contextRef="#ctx0" brushRef="#br0" timeOffset="33675.9426">25959 2116 42,'-15'-27'89,"15"27"0,-16-27 0,9 6-45,7 21-26,-33-37 5,12 22-1,-12 1 5,0 16 1,-15-2 4,2 16 0,-10 3-2,11 16-4,-3-1-5,15 7-5,10 1-5,17-1-4,18-7-4,15-9-3,15-9-4,14-14-4,6-4-6,0-19-7,9-1-14,-17-18-10,8 7-8,-24-15 2,1 11 4,-26-7 10,-3 7 14,-12 5 16,-19 3 22,0 15 15,-20 1 16,6 22 0,-17-1 4,18 21-6,-13 2-6,17 17-8,1-2-9,21 8-5,8-9-7,19-5-2,14-11-4,13-14-2,14-13-5,4-17-3,11-10-5,-6-16-6,3-3-2,-11-10-4,-1 6-1,-16-8-1,-3 10 4,-12-4 2,-4 13 8,-8 4 7,-11 10 7,-6 23 4,-8-23 6,8 23 6,-40 10 2,13 15 3,-10-4 0,8 17 0,-7-5-2,11 15-1,5-7-4,13 3-4,14-5-5,13-3-2,16-5-11,3-13-19,22 3-55,-3-19-46,4-6-2,-2-12-2,-4-3-1</inkml:trace>
          <inkml:trace contextRef="#ctx0" brushRef="#br0" timeOffset="34644.7317">26746 2164 122,'19'16'106,"4"-22"-4,0-17 1,6-14-78,8-3-6,3-16-9,1-8-4,-1-7-7,-3-1 1,-4-1-1,-8 6 4,-6 5 0,-7 6 8,-9 4 1,-12 17 5,-12 6 6,-1 18 0,-18 11 2,3 21-1,-15 12 0,4 30-5,-6 11-4,10 24-6,5 14-3,12 15-2,8 6-2,15 2-3,12-2-5,11-13-2,12-9 0,0-20-6,9-12 2,-7-23-4,-2-14 4,-16-17-4,-15-25 7,0 0 1,-21 2-2,-10-23 7,-5-6 1,1-11 4,2-5-2,10-3 5,9-8-4,14 0 1,10-8 2,15-3-5,14-1-8,7-9-9,14 0-12,-6-10-15,17 6-4,-13-14-1,11 7 5,-17-7 10,2 10 13,-13-2 11,-8 6 17,-3 4 20,-16 0 8,5 17 7,-15 2-2,6 20-1,-12 5-4,2 31 3,0 0-4,-2 31-3,-10 17-5,5 31-2,-9 15-3,5 26-7,-1 15 0,4 21-8,4 8-1,4 5-5,8-10 2,6-15-7,9-17-1,0-26-3,8-22-1,-4-35-6,7-27-6,-14-34-5,9-14-16,-22-27-5,3-1-3,-25-28 4,-1 6 5,-22-14 11,-5 7 20,-11 9 14,-6 3 22,8 24 15,-11-2 10,22 33 2,-3-2-1,25 33-5,1 1-11,26 12-7,7-3-8,18 7-5,10-8-5,13-2-2,5-7-3,5-10-7,3-4-11,-9-15-29,9 5-85,-17-11-2,-5 4-2,-11-6 0</inkml:trace>
          <inkml:trace contextRef="#ctx0" brushRef="#br0" timeOffset="35051.013">27910 2216 165,'4'31'123,"-4"-31"-2,10 25-1,-10-25-79,19 0-9,-19 0-16,25-19-8,-25 19-5,19-41-1,-13 16 1,-4 2 1,-2 23 2,-12-29 2,12 29 2,-32 2 0,14 12 3,-5 1-1,4 10 0,0-4-3,7 4-1,6-7-3,6-18-2,0 0 0,23 13-2,-23-13-1,35-27-2,-16 6 0,-3-2-2,-1 2-2,-7 0-4,-8 21-12,0 0-26,0 0-84,0 0-1,0 0-2,-19 27-1</inkml:trace>
          <inkml:trace contextRef="#ctx0" brushRef="#br0" timeOffset="35394.7708">28691 1146 235,'0'0'132,"23"-13"-2,-23 13 0,8 23-93,-4 15-7,-12 5-17,0 17-1,-13 9-6,2 6-3,-2 4-9,1-9-16,11 1-32,-7-23-80,20-15-2,-4-33-1,29 0 3</inkml:trace>
          <inkml:trace contextRef="#ctx0" brushRef="#br0" timeOffset="35598.5005">28969 1227 249,'19'-4'138,"-19"4"-1,4 37-2,5 5-85,-20 1-18,5 15-16,-6 3-8,-3-3-14,7 10-36,-15-22-97,17-4-1,-3-22-3,9-20 1</inkml:trace>
        </inkml:traceGroup>
      </inkml:traceGroup>
    </inkml:traceGroup>
    <inkml:traceGroup>
      <inkml:annotationXML>
        <emma:emma xmlns:emma="http://www.w3.org/2003/04/emma" version="1.0">
          <emma:interpretation id="{54B62261-A60B-46A2-AAE5-6D0F3285C7D1}" emma:medium="tactile" emma:mode="ink">
            <msink:context xmlns:msink="http://schemas.microsoft.com/ink/2010/main" type="paragraph" rotatedBoundingBox="9954,5509 16801,5600 16784,6822 9938,673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B0168008-D2AB-4A8E-B7A1-2448C91EBE7E}" emma:medium="tactile" emma:mode="ink">
              <msink:context xmlns:msink="http://schemas.microsoft.com/ink/2010/main" type="line" rotatedBoundingBox="9954,5509 16801,5600 16784,6822 9938,6731"/>
            </emma:interpretation>
          </emma:emma>
        </inkml:annotationXML>
        <inkml:traceGroup>
          <inkml:annotationXML>
            <emma:emma xmlns:emma="http://www.w3.org/2003/04/emma" version="1.0">
              <emma:interpretation id="{89673E7E-B368-49C3-9A53-3971E4BC8FB4}" emma:medium="tactile" emma:mode="ink">
                <msink:context xmlns:msink="http://schemas.microsoft.com/ink/2010/main" type="inkWord" rotatedBoundingBox="9954,5509 16801,5600 16784,6822 9938,6731"/>
              </emma:interpretation>
              <emma:one-of disjunction-type="recognition" id="oneOf10">
                <emma:interpretation id="interp50" emma:lang="en-US" emma:confidence="0">
                  <emma:literal>abate</emma:literal>
                </emma:interpretation>
                <emma:interpretation id="interp51" emma:lang="en-US" emma:confidence="0">
                  <emma:literal>ablate</emma:literal>
                </emma:interpretation>
                <emma:interpretation id="interp52" emma:lang="en-US" emma:confidence="0">
                  <emma:literal>anabatic</emma:literal>
                </emma:interpretation>
                <emma:interpretation id="interp53" emma:lang="en-US" emma:confidence="0">
                  <emma:literal>abetted</emma:literal>
                </emma:interpretation>
                <emma:interpretation id="interp54" emma:lang="en-US" emma:confidence="0">
                  <emma:literal>alabaster</emma:literal>
                </emma:interpretation>
              </emma:one-of>
            </emma:emma>
          </inkml:annotationXML>
          <inkml:trace contextRef="#ctx0" brushRef="#br1" timeOffset="114184.1719">7099 5696 1,'0'0'0,"15"-38"74,-3 20 3,-5-13-51,-3-5-5,0 5 1,-6-2-4,-2 2 2,-9 0 2,-1 8 2,-13 0 2,2 10 1,-15 1 2,1 16 0,-13 4-1,4 13-5,-6 12-2,4 13-6,0 8-1,7 11-4,7 1-3,14 5-2,9-9-4,13-4 0,13-16-2,7-17 2,16-17-4,9-23 0,9-16 0,3-14-2,3-9 2,-4-7-1,-2 3 2,-8 2-3,-9 8 6,-12 15 0,-13 10 4,-12 23-1,0 0 6,0 0-1,-14 25 2,6 6 2,-3 11-5,7 10 2,4 2-4,8 4 0,11-6-7,12-6-5,11-3-19,1-20-44,16-10-56,3-13-3,0-13 0,3-6 14</inkml:trace>
          <inkml:trace contextRef="#ctx0" brushRef="#br1" timeOffset="114856.0902">7692 6032 109,'-21'-33'122,"25"-2"-1,11-7 0,9-3-87,1-16-5,11-1-15,5-4-13,3-1-21,2 11-34,-5 6-64,-8 2-4,1 13 0,-14 4 8</inkml:trace>
          <inkml:trace contextRef="#ctx0" brushRef="#br1" timeOffset="114639.3197">7710 5438 57,'0'0'119,"0"0"2,0 0 0,0 0-66,-4 21-17,4-21-9,23 46-10,-4-13-8,8 4-3,10 5-7,3-3-2,5 5-9,-1-7-10,8 7-19,-13-17-26,7 2-56,-9-4-2,-14-6 1,-4 2 45</inkml:trace>
          <inkml:trace contextRef="#ctx0" brushRef="#br1" timeOffset="115293.5997">8234 4869 57,'27'-10'104,"-2"-7"1,6 7 2,4 3-77,-6 1-1,5 12-8,-9-2-3,-5 13-1,-11 2-5,-9 10 0,-15 2-7,-6 6 0,-10 1-4,-2 1 2,-2 3 0,1-1 3,7-5 0,7-1 0,7-4 2,13-4-2,11-4 1,9-2-2,7-9-1,9-3-13,11-1-21,-5-8-42,6 0-54,-5 4 4,-3-4-5,-7 4 37</inkml:trace>
          <inkml:trace contextRef="#ctx0" brushRef="#br1" timeOffset="117059.31">8934 5783 18,'-19'-10'104,"19"10"2,0 0-1,0 0-70,21-4-10,-21 4-2,35-2-11,-3-7-3,5 9-3,5-4-6,5 2-7,3 4-18,-4-2-22,4-4-59,0 6-2,-15-6 0,-2 8 67</inkml:trace>
          <inkml:trace contextRef="#ctx0" brushRef="#br1" timeOffset="117512.4584">9138 5472 1,'0'0'74,"0"37"33,-2-12-2,0 4-55,6 15-10,-2-1-9,8 11-10,-6 0-9,9 2-11,-1 0-23,1-10-31,-3-6-56,11 1 0,-9-22-2,7 0 74</inkml:trace>
          <inkml:trace contextRef="#ctx0" brushRef="#br1" timeOffset="118154.1154">9931 5218 53,'0'0'114,"0"0"1,17 31 2,-23-2-67,12 21-14,-12 2-8,10 12-12,-8-1-5,6 1-5,-2-4-3,4-8-1,0-8-2,2-15 2,-6-29-2,21 15 0,-21-15 1,29-25-1,-12-2-1,2 0 0,1 0 0,1 2-3,4 8 1,-2 3-3,8 12-1,-4 6 1,4 10 0,0 7 1,-1 6-1,-1 6 2,-7 5 1,-1 3 5,-8-1 2,-3 1 5,-14-3 0,-4-3 3,-13-8 1,-2-2-1,-10-13-1,-3-1-1,-7-15-4,-7-7-6,0-1-6,-2-11-15,15 8-27,-9-3-70,15-5-6,8 2-4,11-2 2</inkml:trace>
          <inkml:trace contextRef="#ctx0" brushRef="#br1" timeOffset="118496.8933">10619 5417 91,'0'0'120,"25"11"3,-25-11-4,25 25-75,2 4-17,0 2-8,8 9-9,5-1-2,3-2-4,5 5-6,-4-7-4,4 3-12,-11-13-14,5 6-26,-20-10-56,1-5-11,-6 3 2,-17-19 37</inkml:trace>
          <inkml:trace contextRef="#ctx0" brushRef="#br1" timeOffset="118700.0171">10698 5922 93,'0'0'119,"13"-45"4,9 13-3,14 1-81,-5-12-12,10 3-10,3-3-10,-2 3-9,3 5-17,-11-1-36,-3 9-66,0 9-2,-10-3 0,-1 13 22</inkml:trace>
          <inkml:trace contextRef="#ctx0" brushRef="#br1" timeOffset="119434.4282">11972 5673 56,'0'0'116,"0"0"-2,27-8 1,-7-1-72,14 7-10,1-6-14,13 4-13,4 2-15,0-7-21,8 14-33,-6-3-51,-8-4-1,-1 4-2</inkml:trace>
          <inkml:trace contextRef="#ctx0" brushRef="#br1" timeOffset="119809.4679">12269 5382 89,'-2'21'115,"0"6"1,-5 0-2,-5 8-80,12 15-6,-6 4-13,8 2-11,4 7-18,-2-7-30,13-6-70,4-1-2,1-15-3,10-5 12</inkml:trace>
          <inkml:trace contextRef="#ctx0" brushRef="#br1" timeOffset="120200.0908">13463 5347 1,'0'0'94,"-16"-29"6,-9 14-37,-4 17-4,-19-4-2,2 19-6,-16 2-3,4 18-7,-9 2-9,11 18-5,2-1-7,17 8-2,8-2-8,18 3-1,13-7-5,19-4 0,15-12-3,13-15-4,14-5-15,-1-26-41,11 0-69,2-8-4,-7-11 0,-6 0-2</inkml:trace>
        </inkml:traceGroup>
      </inkml:traceGroup>
    </inkml:traceGroup>
    <inkml:traceGroup>
      <inkml:annotationXML>
        <emma:emma xmlns:emma="http://www.w3.org/2003/04/emma" version="1.0">
          <emma:interpretation id="{5A4BCBE3-84A6-4490-A4FF-542C76BB6A37}" emma:medium="tactile" emma:mode="ink">
            <msink:context xmlns:msink="http://schemas.microsoft.com/ink/2010/main" type="paragraph" rotatedBoundingBox="7611,7555 10714,7136 10956,8939 7854,935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4FDF7E4-D7FA-4791-88D1-2DB79D078866}" emma:medium="tactile" emma:mode="ink">
              <msink:context xmlns:msink="http://schemas.microsoft.com/ink/2010/main" type="line" rotatedBoundingBox="7611,7555 10714,7136 10956,8939 7854,9358"/>
            </emma:interpretation>
          </emma:emma>
        </inkml:annotationXML>
        <inkml:traceGroup>
          <inkml:annotationXML>
            <emma:emma xmlns:emma="http://www.w3.org/2003/04/emma" version="1.0">
              <emma:interpretation id="{4F5150D1-E1FF-4276-8A40-2C56970C11D7}" emma:medium="tactile" emma:mode="ink">
                <msink:context xmlns:msink="http://schemas.microsoft.com/ink/2010/main" type="inkWord" rotatedBoundingBox="7611,7555 10714,7136 10956,8939 7854,9358"/>
              </emma:interpretation>
              <emma:one-of disjunction-type="recognition" id="oneOf11">
                <emma:interpretation id="interp55" emma:lang="en-US" emma:confidence="0">
                  <emma:literal>and</emma:literal>
                </emma:interpretation>
                <emma:interpretation id="interp56" emma:lang="en-US" emma:confidence="0">
                  <emma:literal>aid</emma:literal>
                </emma:interpretation>
                <emma:interpretation id="interp57" emma:lang="en-US" emma:confidence="0">
                  <emma:literal>add</emma:literal>
                </emma:interpretation>
                <emma:interpretation id="interp58" emma:lang="en-US" emma:confidence="0">
                  <emma:literal>ad</emma:literal>
                </emma:interpretation>
                <emma:interpretation id="interp59" emma:lang="en-US" emma:confidence="0">
                  <emma:literal>t.</emma:literal>
                </emma:interpretation>
              </emma:one-of>
            </emma:emma>
          </inkml:annotationXML>
          <inkml:trace contextRef="#ctx0" brushRef="#br1" timeOffset="128263.0075">7330 6506 34,'23'-21'42,"-23"21"-5,10-18-3,-10 18-5,9-19 2,-9 19-3,0 0 3,0 0-5,10-25 0,-10 25-1,0 0-2,0 0 2,0 0-4,0 0 1,0 0-4,-23 23 2,4-4-1,-1 14-1,-16 8-2,-3 20 0,-15 11-3,-6 22 0,-15 10-3,-6 14-1,-9 15-1,1 11 0,-6 7-3,-1 7 0,0 4-3,5-8 1,14-13-5,6-14 1,17-25-8,7-23-3,15-21-10,10-31-9,22-27-20,0 0-45,-19 8-19,19-8-4,0 0 5</inkml:trace>
          <inkml:trace contextRef="#ctx0" brushRef="#br1" timeOffset="130372.4715">4610 7177 1,'5'-20'7,"-12"-16"69,5 18 1,-10-1-34,12 19-2,-38-21 2,9 21-6,2 12 0,-8 5-7,6 14-3,-2 3-5,8 7-7,2 1-4,9 1-4,7-5-2,10-3-3,9-8-1,7-8-3,10-9-1,4-12-1,9-10-2,0-9-1,3-4 0,-3-8 1,-7 1 0,-3-1 2,-9 4 3,-9 6 5,-16 23 3,15-23 4,-15 23 4,0 0 1,-8 27 0,8-2 0,0 2-2,8 7-7,6 1-11,3-8-31,16-6-72,7-3-7,5-11 1,9-7-6</inkml:trace>
          <inkml:trace contextRef="#ctx0" brushRef="#br1" timeOffset="130716.2403">5211 7179 111,'-25'2'120,"25"-2"-1,0 0-1,0 0-59,21-10-28,-1 6-9,14 4-17,5 0-11,3-2-12,8 6-25,-11-6-38,3 2-39,-5 4 0,-6 0 0</inkml:trace>
          <inkml:trace contextRef="#ctx0" brushRef="#br1" timeOffset="130934.9981">5238 7368 132,'0'0'119,"0"0"-1,0 0 3,19-14-82,12 18-10,-2-4-10,10 2-14,3 2-18,-3-8-37,7 4-64,4 0-9,-4-8 2,1 2-6</inkml:trace>
          <inkml:trace contextRef="#ctx0" brushRef="#br1" timeOffset="131310.0143">6246 7254 84,'27'-21'107,"-17"3"3,7-1-6,-1 0-69,-12-8-6,5 4-10,-14-4-1,-3 7-3,-17-1 0,-6 10-1,-15 3 2,-1 12-3,-14 7 1,3 16-3,-2 2 0,10 10 0,6 3-3,17 4 0,9-5-1,18-3-1,14-7-2,15-13-1,11-9-5,8-13-11,10-1-34,-8-11-82,4-9-2,-9-2-3,-9-4 1</inkml:trace>
        </inkml:traceGroup>
      </inkml:traceGroup>
    </inkml:traceGroup>
  </inkml:traceGroup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59:01.188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D56CBDA-DFEA-46E6-9E9B-599A7198BFC8}" emma:medium="tactile" emma:mode="ink">
          <msink:context xmlns:msink="http://schemas.microsoft.com/ink/2010/main" type="writingRegion" rotatedBoundingBox="16318,7131 23321,7190 23286,11291 16283,11231"/>
        </emma:interpretation>
      </emma:emma>
    </inkml:annotationXML>
    <inkml:traceGroup>
      <inkml:annotationXML>
        <emma:emma xmlns:emma="http://www.w3.org/2003/04/emma" version="1.0">
          <emma:interpretation id="{B6873250-776A-4A75-A1BF-78C0AC1657EB}" emma:medium="tactile" emma:mode="ink">
            <msink:context xmlns:msink="http://schemas.microsoft.com/ink/2010/main" type="paragraph" rotatedBoundingBox="16318,7131 19966,7188 19938,8923 16290,88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3AB2B5-9C15-4D3F-90C3-B10CC92120D3}" emma:medium="tactile" emma:mode="ink">
              <msink:context xmlns:msink="http://schemas.microsoft.com/ink/2010/main" type="line" rotatedBoundingBox="16318,7130 19966,7188 19938,8923 16290,8865"/>
            </emma:interpretation>
          </emma:emma>
        </inkml:annotationXML>
        <inkml:traceGroup>
          <inkml:annotationXML>
            <emma:emma xmlns:emma="http://www.w3.org/2003/04/emma" version="1.0">
              <emma:interpretation id="{282570B7-C3B9-4FBD-823E-A37959C5AA3D}" emma:medium="tactile" emma:mode="ink">
                <msink:context xmlns:msink="http://schemas.microsoft.com/ink/2010/main" type="inkWord" rotatedBoundingBox="16318,7130 19966,7188 19938,8923 16290,8865"/>
              </emma:interpretation>
              <emma:one-of disjunction-type="recognition" id="oneOf0">
                <emma:interpretation id="interp0" emma:lang="en-US" emma:confidence="0">
                  <emma:literal>lacto</emma:literal>
                </emma:interpretation>
                <emma:interpretation id="interp1" emma:lang="en-US" emma:confidence="0">
                  <emma:literal>\ato</emma:literal>
                </emma:interpretation>
                <emma:interpretation id="interp2" emma:lang="en-US" emma:confidence="0">
                  <emma:literal>Lacto</emma:literal>
                </emma:interpretation>
                <emma:interpretation id="interp3" emma:lang="en-US" emma:confidence="0">
                  <emma:literal>facto</emma:literal>
                </emma:interpretation>
                <emma:interpretation id="interp4" emma:lang="en-US" emma:confidence="0">
                  <emma:literal>Mato</emma:literal>
                </emma:interpretation>
              </emma:one-of>
            </emma:emma>
          </inkml:annotationXML>
          <inkml:trace contextRef="#ctx0" brushRef="#br0">66 6 1,'-23'-2'24,"23"2"69,-20 2 2,20-2-50,0 0-1,-25-8 3,25 8-10,0 0 0,0 0-4,0 0-4,0 0-5,18 16-2,1 3-4,0 4-3,14 12-3,9 7-4,16 12-1,10 10-3,11 15 1,13 11-5,3 5 3,7 7-4,0 2 1,-2 6 0,-7-4-1,-4-8 0,-6-3-4,-4-5-2,-10-9-3,4-2 0,-9-11-1,-2-8-2,-10-10 0,0-2-4,-10-13 0,-1-1-11,-14-14-7,-2 5-21,-8-4-52,-17-21 0,12 19 0,-12-19 55</inkml:trace>
          <inkml:trace contextRef="#ctx0" brushRef="#br0" timeOffset="812.5368">2030 584 12,'10'-50'89,"0"25"0,-10-19 0,-2 5-66,0 4-3,-6-5 3,-9 5-6,-10 2 4,-4 12 0,-15 2 1,-1 19 0,-12 6-1,3 19-2,-6 11-6,4 15-1,8 12-7,6 5 0,15 3-3,13-7-1,16-7-1,14-12 1,13-16-1,13-18 0,7-20 1,5-16-2,0-12 2,-2-9-1,0-4 0,-13-1-1,-1 3 2,-15 8 0,-7 9 2,-6 10 2,-8 21 1,0 0 1,0 0-1,-14 29 3,10 1-2,8 5 0,10 6-2,11 1-2,9-1-9,5-9-15,13 5-32,0-14-69,4-13 3,4-6-5,-10-14 0</inkml:trace>
          <inkml:trace contextRef="#ctx0" brushRef="#br0" timeOffset="1078.1757">2416 426 67,'0'0'109,"0"0"-1,0 0 0,37 6-70,-5 2-16,9 3-26,11 8-32,-2-1-63,2-5-8,4 1-2,-12-3 13</inkml:trace>
          <inkml:trace contextRef="#ctx0" brushRef="#br0" timeOffset="1312.5626">2429 711 127,'0'0'118,"4"-23"1,21 14-2,14 3-85,1 0-11,14 6-13,4 4-20,-4-4-22,8 10-52,-6-1-31,-8-5 1,-4 2-4</inkml:trace>
          <inkml:trace contextRef="#ctx0" brushRef="#br0" timeOffset="1609.4513">2782 174 77,'-13'27'121,"-7"7"-1,1 18 4,6 16-73,-10 5-11,13 18-11,0-1-19,12 1-9,12 3-25,3-20-40,14-13-56,11-16-3,3-24 1,7-15 3</inkml:trace>
          <inkml:trace contextRef="#ctx0" brushRef="#br0" timeOffset="2031.3469">3611 515 1,'0'-33'3,"12"12"74,-16-12 7,0 4-45,2 6 4,-13-4 1,15 27 2,-35-31 3,16 29 1,-14-2-3,8 18-8,-12 1-7,6 18-6,-9 6-7,9 13-4,-2 7-5,10 3-1,4-4-4,13 0 1,8-10-3,12-9-1,16-16-1,7-16-2,9-14-4,4-18-9,6 0-24,-17-18-75,3-7-15,-9 0-3,-10-4 1</inkml:trace>
        </inkml:traceGroup>
      </inkml:traceGroup>
    </inkml:traceGroup>
    <inkml:traceGroup>
      <inkml:annotationXML>
        <emma:emma xmlns:emma="http://www.w3.org/2003/04/emma" version="1.0">
          <emma:interpretation id="{7E54A408-B6DA-4552-BEE6-B1DCE2C2D3C2}" emma:medium="tactile" emma:mode="ink">
            <msink:context xmlns:msink="http://schemas.microsoft.com/ink/2010/main" type="paragraph" rotatedBoundingBox="18221,8928 23305,8971 23298,9890 18213,98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6DB210B-CD28-4CD8-844F-E255F28A1BD8}" emma:medium="tactile" emma:mode="ink">
              <msink:context xmlns:msink="http://schemas.microsoft.com/ink/2010/main" type="line" rotatedBoundingBox="18221,8928 23305,8971 23298,9890 18213,9847"/>
            </emma:interpretation>
          </emma:emma>
        </inkml:annotationXML>
        <inkml:traceGroup>
          <inkml:annotationXML>
            <emma:emma xmlns:emma="http://www.w3.org/2003/04/emma" version="1.0">
              <emma:interpretation id="{B32C6890-4047-4529-A9F6-D7D8A33ABFA6}" emma:medium="tactile" emma:mode="ink">
                <msink:context xmlns:msink="http://schemas.microsoft.com/ink/2010/main" type="inkWord" rotatedBoundingBox="18218,9335 19497,9346 19493,9834 18214,9823"/>
              </emma:interpretation>
              <emma:one-of disjunction-type="recognition" id="oneOf1">
                <emma:interpretation id="interp5" emma:lang="en-US" emma:confidence="1">
                  <emma:literal>ax</emma:literal>
                </emma:interpretation>
                <emma:interpretation id="interp6" emma:lang="en-US" emma:confidence="0">
                  <emma:literal>axe</emma:literal>
                </emma:interpretation>
                <emma:interpretation id="interp7" emma:lang="en-US" emma:confidence="0">
                  <emma:literal>aux</emma:literal>
                </emma:interpretation>
                <emma:interpretation id="interp8" emma:lang="en-US" emma:confidence="0">
                  <emma:literal>Ax</emma:literal>
                </emma:interpretation>
                <emma:interpretation id="interp9" emma:lang="en-US" emma:confidence="0">
                  <emma:literal>an</emma:literal>
                </emma:interpretation>
              </emma:one-of>
            </emma:emma>
          </inkml:annotationXML>
          <inkml:trace contextRef="#ctx0" brushRef="#br0" timeOffset="4078.3242">2304 2493 69,'0'0'99,"0"0"5,0 0-3,19-35-61,-9 12-13,-8-6 0,8 0-11,-7-9-8,-3 7 2,-7 0-6,-3 4 4,-9 2-5,-8 15 5,-6 1-2,-7 16 4,-7 13 4,-1 14-6,-6 3 5,8 13-4,0 4 2,11 6-5,10-2 0,9-1-3,18-14-2,12-10 1,11-10-1,8-14-1,9-12-1,4-13-3,6-7 0,-5-12-2,-3-1 1,-11-3-1,-4 4 1,-8 3 2,-11 5 3,-10 27 4,3-27 2,-3 27 1,0 0 1,-19 25-1,15 0 0,8 6-1,6 9-12,5-9-15,20 9-35,-2-18-62,13-7-3,6-9-1,2-14-2</inkml:trace>
          <inkml:trace contextRef="#ctx0" brushRef="#br0" timeOffset="4531.4712">2852 2659 227,'-8'-25'115,"18"7"-1,-10 18-32,30-44-67,-3 15-8,6-2-24,-4-11-28,10-3-68,-5 5-3,-1-6 0,0 7-3</inkml:trace>
          <inkml:trace contextRef="#ctx0" brushRef="#br0" timeOffset="4343.9626">2807 2267 86,'-15'-25'114,"15"25"3,0 0 5,-8-21-64,8 21-9,10 27-11,9 4-13,0 0-2,10 13-11,4 0-4,4 3-11,9 3-14,-6-10-23,11 1-47,-9-10-36,-7-6-4,-6-8 2</inkml:trace>
        </inkml:traceGroup>
        <inkml:traceGroup>
          <inkml:annotationXML>
            <emma:emma xmlns:emma="http://www.w3.org/2003/04/emma" version="1.0">
              <emma:interpretation id="{A89013B4-8724-4BF5-A843-7F72A9CF4F91}" emma:medium="tactile" emma:mode="ink">
                <msink:context xmlns:msink="http://schemas.microsoft.com/ink/2010/main" type="inkWord" rotatedBoundingBox="19627,8940 21277,8954 21269,9873 19619,9859"/>
              </emma:interpretation>
              <emma:one-of disjunction-type="recognition" id="oneOf2">
                <emma:interpretation id="interp10" emma:lang="en-US" emma:confidence="0">
                  <emma:literal>2+5</emma:literal>
                </emma:interpretation>
                <emma:interpretation id="interp11" emma:lang="en-US" emma:confidence="0">
                  <emma:literal>'tb</emma:literal>
                </emma:interpretation>
                <emma:interpretation id="interp12" emma:lang="en-US" emma:confidence="0">
                  <emma:literal>Ib</emma:literal>
                </emma:interpretation>
                <emma:interpretation id="interp13" emma:lang="en-US" emma:confidence="0">
                  <emma:literal>2b</emma:literal>
                </emma:interpretation>
                <emma:interpretation id="interp14" emma:lang="en-US" emma:confidence="0">
                  <emma:literal>'is</emma:literal>
                </emma:interpretation>
              </emma:one-of>
            </emma:emma>
          </inkml:annotationXML>
          <inkml:trace contextRef="#ctx0" brushRef="#br0" timeOffset="6687.8299">4575 1970 42,'0'0'102,"0"0"7,-23 0 1,21 22-51,-15 1-6,11 17-7,-9 6-9,9 12-11,-6 0-6,6 4-8,-1-6-3,7-4-7,2-8 3,7-13-6,-9-31 1,25 12-1,-7-22 1,3-13-2,6 0 1,0-8-2,6 10 0,-1-1 0,3 13-1,-4 5 1,4 12 1,1 11 1,-3 4 0,-2 8 1,-6 0 1,-2 5 2,-7-1 0,-5 0 2,-13-4-1,-9 1 2,-11-7-2,-5-3 1,-11-5-1,-1-5-1,-5-7-2,-2-7-3,3-5-11,-1-11-16,13 7-45,0-10-46,6 1-4,6-1 1,9 0-3</inkml:trace>
          <inkml:trace contextRef="#ctx0" brushRef="#br0" timeOffset="5234.6302">3677 2549 243,'0'0'126,"0"0"-3,23-23-35,2 23-60,0-4-13,6 2-17,7 4-19,-7-8-27,10 2-73,-8 2 0,-1-4-3,-5 1 2</inkml:trace>
          <inkml:trace contextRef="#ctx0" brushRef="#br0" timeOffset="5672.1513">3914 2206 120,'0'0'119,"0"0"2,-10 34 0,-1-16-67,13 20-11,-10-5-17,12 17-7,-6 2-8,8 6-9,5 2-27,-5-6-56,11-6-44,-1-2 1,3-11-3</inkml:trace>
          <inkml:trace contextRef="#ctx0" brushRef="#br0" timeOffset="4890.8674">3307 1855 96,'15'-18'104,"-15"18"2,29-17 0,-29 17-72,37-8-7,-16 4-8,6 8-5,-2-2 0,-4 8-1,-21-10-4,25 31 0,-25-10-4,-6 6 1,-9 2-2,-2 2 2,-5 1 0,3-1 2,-2-4 0,9 0 2,12-27-1,-9 35 2,9-35-3,25 19-2,0-13-7,4-6-15,11 6-29,-5-8-79,3 0 2,-1-2-7,-4 2 4</inkml:trace>
        </inkml:traceGroup>
        <inkml:traceGroup>
          <inkml:annotationXML>
            <emma:emma xmlns:emma="http://www.w3.org/2003/04/emma" version="1.0">
              <emma:interpretation id="{F0C20056-87AD-49E4-85BC-3C972700C22E}" emma:medium="tactile" emma:mode="ink">
                <msink:context xmlns:msink="http://schemas.microsoft.com/ink/2010/main" type="inkWord" rotatedBoundingBox="21529,9348 21950,9351 21946,9821 21525,9818"/>
              </emma:interpretation>
              <emma:one-of disjunction-type="recognition" id="oneOf3">
                <emma:interpretation id="interp15" emma:lang="en-US" emma:confidence="0">
                  <emma:literal>x</emma:literal>
                </emma:interpretation>
                <emma:interpretation id="interp16" emma:lang="en-US" emma:confidence="0">
                  <emma:literal>X</emma:literal>
                </emma:interpretation>
                <emma:interpretation id="interp17" emma:lang="en-US" emma:confidence="0">
                  <emma:literal>t</emma:literal>
                </emma:interpretation>
                <emma:interpretation id="interp18" emma:lang="en-US" emma:confidence="0">
                  <emma:literal>¢</emma:literal>
                </emma:interpretation>
                <emma:interpretation id="interp19" emma:lang="en-US" emma:confidence="0">
                  <emma:literal>or</emma:literal>
                </emma:interpretation>
              </emma:one-of>
            </emma:emma>
          </inkml:annotationXML>
          <inkml:trace contextRef="#ctx0" brushRef="#br0" timeOffset="6984.7174">5209 2215 183,'0'0'127,"0"0"1,27 21 1,-9 10-82,-3-2-15,16 12-11,0 3-6,6 4-9,1 2-6,-1-7-6,1 1-17,-9-19-22,6 2-72,-10-6-8,-25-21-5,19 25 3</inkml:trace>
          <inkml:trace contextRef="#ctx0" brushRef="#br0" timeOffset="7172.2255">5273 2686 183,'-15'-35'120,"22"12"0,9-6-3,11 2-80,0-12-14,11 3-15,1 1-16,-1-9-20,9 15-37,-7-2-56,-5 2 0,-2 6 0,-8 2 0</inkml:trace>
        </inkml:traceGroup>
        <inkml:traceGroup>
          <inkml:annotationXML>
            <emma:emma xmlns:emma="http://www.w3.org/2003/04/emma" version="1.0">
              <emma:interpretation id="{688CB24A-488E-461E-9750-6A46816B484C}" emma:medium="tactile" emma:mode="ink">
                <msink:context xmlns:msink="http://schemas.microsoft.com/ink/2010/main" type="inkWord" rotatedBoundingBox="22287,9319 22631,9322 22627,9846 22282,9843"/>
              </emma:interpretation>
              <emma:one-of disjunction-type="recognition" id="oneOf4">
                <emma:interpretation id="interp20" emma:lang="en-US" emma:confidence="0.5">
                  <emma:literal>t</emma:literal>
                </emma:interpretation>
                <emma:interpretation id="interp21" emma:lang="en-US" emma:confidence="0">
                  <emma:literal>+</emma:literal>
                </emma:interpretation>
                <emma:interpretation id="interp22" emma:lang="en-US" emma:confidence="0">
                  <emma:literal>x</emma:literal>
                </emma:interpretation>
                <emma:interpretation id="interp23" emma:lang="en-US" emma:confidence="0">
                  <emma:literal>Y</emma:literal>
                </emma:interpretation>
                <emma:interpretation id="interp24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7422.2391">5965 2458 217,'27'2'120,"-2"-6"-10,12 2-7,1-5-115,9 3-38,1 0-61,-4-6-7,1 4 3,-11-5-5</inkml:trace>
          <inkml:trace contextRef="#ctx0" brushRef="#br0" timeOffset="7703.5278">6177 2188 207,'-13'29'127,"1"10"-1,-1 9-2,-3 0-83,14 18-13,-3-3-18,8 1-10,9-6-18,-2-14-33,17-9-72,0-12 0,5-15-4,3-12 0</inkml:trace>
        </inkml:traceGroup>
        <inkml:traceGroup>
          <inkml:annotationXML>
            <emma:emma xmlns:emma="http://www.w3.org/2003/04/emma" version="1.0">
              <emma:interpretation id="{ACA2A0EC-6B49-4A8D-922B-70F19A1010F5}" emma:medium="tactile" emma:mode="ink">
                <msink:context xmlns:msink="http://schemas.microsoft.com/ink/2010/main" type="inkWord" rotatedBoundingBox="22926,9228 23303,9232 23298,9835 22921,9832"/>
              </emma:interpretation>
              <emma:one-of disjunction-type="recognition" id="oneOf5">
                <emma:interpretation id="interp25" emma:lang="en-US" emma:confidence="0">
                  <emma:literal>C</emma:literal>
                </emma:interpretation>
                <emma:interpretation id="interp26" emma:lang="en-US" emma:confidence="0">
                  <emma:literal>c</emma:literal>
                </emma:interpretation>
                <emma:interpretation id="interp27" emma:lang="en-US" emma:confidence="0">
                  <emma:literal>(</emma:literal>
                </emma:interpretation>
                <emma:interpretation id="interp28" emma:lang="en-US" emma:confidence="0">
                  <emma:literal>e</emma:literal>
                </emma:interpretation>
                <emma:interpretation id="interp29" emma:lang="en-US" emma:confidence="0">
                  <emma:literal>[</emma:literal>
                </emma:interpretation>
              </emma:one-of>
            </emma:emma>
          </inkml:annotationXML>
          <inkml:trace contextRef="#ctx0" brushRef="#br0" timeOffset="8095.1458">6864 2250 97,'11'-31'100,"3"6"0,-7 0 4,-7-4-61,0 29-2,-5-29-11,5 29 2,-27-13 0,9 24-2,-13-3 0,1 17-3,-11 8-1,6 19-7,-5 0-2,11 11-5,4-1-1,15 2-4,8-3-1,14-3-2,15-15-7,8-12-5,15-1-20,-6-26-63,14 2-45,-6-14-3,0-5-1,-6-8-1</inkml:trace>
        </inkml:traceGroup>
      </inkml:traceGroup>
    </inkml:traceGroup>
    <inkml:traceGroup>
      <inkml:annotationXML>
        <emma:emma xmlns:emma="http://www.w3.org/2003/04/emma" version="1.0">
          <emma:interpretation id="{40044430-A2C1-4BA3-AE9F-CFD2A14C8DBE}" emma:medium="tactile" emma:mode="ink">
            <msink:context xmlns:msink="http://schemas.microsoft.com/ink/2010/main" type="paragraph" rotatedBoundingBox="18125,10372 22302,10314 22315,11246 18138,1130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666318C-E20A-4D51-82DE-1B62577252EF}" emma:medium="tactile" emma:mode="ink">
              <msink:context xmlns:msink="http://schemas.microsoft.com/ink/2010/main" type="line" rotatedBoundingBox="18125,10372 22302,10314 22315,11246 18138,11305"/>
            </emma:interpretation>
          </emma:emma>
        </inkml:annotationXML>
        <inkml:traceGroup>
          <inkml:annotationXML>
            <emma:emma xmlns:emma="http://www.w3.org/2003/04/emma" version="1.0">
              <emma:interpretation id="{32990969-05F8-4E7F-BEFC-0145EB71C840}" emma:medium="tactile" emma:mode="ink">
                <msink:context xmlns:msink="http://schemas.microsoft.com/ink/2010/main" type="inkWord" rotatedBoundingBox="18125,10372 22302,10314 22315,11246 18138,11305"/>
              </emma:interpretation>
              <emma:one-of disjunction-type="recognition" id="oneOf6">
                <emma:interpretation id="interp30" emma:lang="en-US" emma:confidence="0">
                  <emma:literal>2axtb</emma:literal>
                </emma:interpretation>
                <emma:interpretation id="interp31" emma:lang="en-US" emma:confidence="0">
                  <emma:literal>2 ax + b</emma:literal>
                </emma:interpretation>
                <emma:interpretation id="interp32" emma:lang="en-US" emma:confidence="0">
                  <emma:literal>2 ax tb</emma:literal>
                </emma:interpretation>
                <emma:interpretation id="interp33" emma:lang="en-US" emma:confidence="0">
                  <emma:literal>2 ax x b</emma:literal>
                </emma:interpretation>
                <emma:interpretation id="interp34" emma:lang="en-US" emma:confidence="0">
                  <emma:literal>2 ax +b</emma:literal>
                </emma:interpretation>
              </emma:one-of>
            </emma:emma>
          </inkml:annotationXML>
          <inkml:trace contextRef="#ctx0" brushRef="#br0" timeOffset="9672.3487">2992 3790 38,'22'-21'90,"-22"21"0,7-21 2,-7 21-62,-2-29-4,2 29-8,-11-33 1,11 33-4,-29-27 0,8 21-1,-12 3 2,-2 12 1,-11 3 2,0 13 1,-3 2-2,7 15 2,0-3-4,15 7 1,9-5-5,16-3-3,8-9-2,17-8-3,6-13-2,10-8-1,1-10-1,3-11 0,-1-10 0,-3-5-2,-1 1 1,-9 0 0,-6 4 0,-5 2 1,-5 8 1,-13 21 2,0 0 2,0 0 2,19 10-2,-13 13 2,2 4-1,7 6-2,10 0-8,0-6-17,16 9-37,-3-13-65,3-11-1,3-8-3,-1-8-2</inkml:trace>
          <inkml:trace contextRef="#ctx0" brushRef="#br0" timeOffset="10016.1193">3488 3613 43,'0'0'109,"15"-19"6,-15 19 4,0 0-45,25 11-15,-25-11-8,20 27-11,-7-6-9,10 10-7,-2 2-7,10 11-4,4-3-5,4 3-3,3-1-6,2-3-4,-1-3-10,-3-12-12,5 6-34,-17-16-68,-1-7-4,-7-10 3,-20 2 0</inkml:trace>
          <inkml:trace contextRef="#ctx0" brushRef="#br0" timeOffset="10234.8767">3632 4130 186,'2'-20'123,"6"-12"0,11-7-3,10-5-81,-4-12-13,10 2-14,0-2-10,-4 0-17,9 10-32,-11 1-73,-2 5-4,-2 11 0,-8 4-2</inkml:trace>
          <inkml:trace contextRef="#ctx0" brushRef="#br0" timeOffset="10969.3027">4407 3871 139,'0'0'114,"0"0"0,0 0-2,27-27-69,-3 31-10,1-6-10,15 6-9,4-2-6,5 2-8,10 2-12,-8-8-26,14-2-75,-11 4-3,-8-4-1,-3 2-2</inkml:trace>
          <inkml:trace contextRef="#ctx0" brushRef="#br0" timeOffset="11375.56">4656 3563 181,'0'0'120,"-4"25"-2,6-2-16,4 21-63,-4 3-8,8 12-14,1 3-11,3 2-7,5 7-19,-4-17-26,14-2-69,-2-15-4,0-16 0,6-13-3</inkml:trace>
          <inkml:trace contextRef="#ctx0" brushRef="#br0" timeOffset="11906.8357">5416 3189 127,'0'0'123,"9"31"-1,-7 7 3,0 3-60,6 34-20,-10-4-11,12 16-12,-1-4-8,5 4-5,-1-16-3,3-9-2,1-24-2,0-17-2,-17-21 1,35-19-3,-18-12 2,1-9-3,1-1 1,0-5-2,1 2 1,1 9-1,2 8 1,2 8 0,2 11 1,2 6 0,2 12 0,-2 7 2,2 10-1,-1 6 1,-3 7 0,-3 3 2,-5 1 1,-4 2 2,-13-3 1,-4 3 1,-13-9 0,-6-1 1,-14-9-2,-4-4 0,-13-9-4,0-10-6,-4-4-8,-9-12-23,20 1-93,-7-5-3,10 3-2,5-1-3</inkml:trace>
          <inkml:trace contextRef="#ctx0" brushRef="#br0" timeOffset="9125.4487">1971 3626 7,'0'0'99,"19"-30"3,-19 30 7,17-27-44,-13 5-9,15 7-4,-11-12-13,13 10-1,-11-1-12,11 7-3,-21 11-9,41-2-4,-16 11-5,2 9-1,-4 11-2,-2 11-2,-11 12 0,-8 8-3,-10 7-3,-15-3-2,-8 7-5,-15-9-3,-3-4-2,-5-14 0,6-11 0,-2-16 2,12-11 3,3-10 3,12-11 5,11-4 4,6-6 4,10-2 3,4-4 2,9 6 3,6 0 3,10 11 1,0 1 1,9 11-1,-3 2-2,9 15-1,-2 6-3,6 4-3,-5 4-3,5-4-8,4 0-16,-8-15-35,12 0-64,-6-10-3,-2-10-1,-4-7-1</inkml:trace>
        </inkml:traceGroup>
      </inkml:traceGroup>
    </inkml:traceGroup>
  </inkml:traceGroup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58:25.275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EC9F26E-50A5-46CA-8D9C-60D85F0ED81C}" emma:medium="tactile" emma:mode="ink">
          <msink:context xmlns:msink="http://schemas.microsoft.com/ink/2010/main" type="writingRegion" rotatedBoundingBox="9596,8368 14814,13434 13208,15088 7990,10022"/>
        </emma:interpretation>
      </emma:emma>
    </inkml:annotationXML>
    <inkml:traceGroup>
      <inkml:annotationXML>
        <emma:emma xmlns:emma="http://www.w3.org/2003/04/emma" version="1.0">
          <emma:interpretation id="{CAAB22B6-72C0-4640-8601-D554866CE7E2}" emma:medium="tactile" emma:mode="ink">
            <msink:context xmlns:msink="http://schemas.microsoft.com/ink/2010/main" type="paragraph" rotatedBoundingBox="9596,8368 14814,13434 13208,15088 7990,100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1F2961B-44EB-48B6-86D0-511865673327}" emma:medium="tactile" emma:mode="ink">
              <msink:context xmlns:msink="http://schemas.microsoft.com/ink/2010/main" type="line" rotatedBoundingBox="9596,8368 14814,13434 13208,15088 7990,10022"/>
            </emma:interpretation>
          </emma:emma>
        </inkml:annotationXML>
        <inkml:traceGroup>
          <inkml:annotationXML>
            <emma:emma xmlns:emma="http://www.w3.org/2003/04/emma" version="1.0">
              <emma:interpretation id="{D6BCEF76-43C3-4D63-BBA1-4A0DF3720E52}" emma:medium="tactile" emma:mode="ink">
                <msink:context xmlns:msink="http://schemas.microsoft.com/ink/2010/main" type="inkWord" rotatedBoundingBox="9596,8368 14814,13434 13208,15088 7990,10022"/>
              </emma:interpretation>
              <emma:one-of disjunction-type="recognition" id="oneOf0">
                <emma:interpretation id="interp0" emma:lang="en-US" emma:confidence="0">
                  <emma:literal>"at</emma:literal>
                </emma:interpretation>
                <emma:interpretation id="interp1" emma:lang="en-US" emma:confidence="0">
                  <emma:literal>"at"</emma:literal>
                </emma:interpretation>
                <emma:interpretation id="interp2" emma:lang="en-US" emma:confidence="0">
                  <emma:literal>"att.</emma:literal>
                </emma:interpretation>
                <emma:interpretation id="interp3" emma:lang="en-US" emma:confidence="0">
                  <emma:literal>"etas"</emma:literal>
                </emma:interpretation>
                <emma:interpretation id="interp4" emma:lang="en-US" emma:confidence="0">
                  <emma:literal>"attn"</emma:literal>
                </emma:interpretation>
              </emma:one-of>
            </emma:emma>
          </inkml:annotationXML>
          <inkml:trace contextRef="#ctx0" brushRef="#br0">5932 9265 28,'0'0'103,"-23"7"7,23-7 1,0 0-59,-10 20-5,10-20-9,22 30-11,-1-8-6,10 14-5,7 3-8,3 3-2,9 1-9,-2-3-6,4 1-14,-13-12-20,5 3-39,-15-10-37,-10-11 6,-19-11-6</inkml:trace>
          <inkml:trace contextRef="#ctx0" brushRef="#br0" timeOffset="203.3358">5988 9735 78,'-31'-17'113,"31"17"-1,0-41 2,12 3-68,9 9-14,0-12-5,14-1-15,2-6-6,5 1-11,6 5-16,-7-6-28,7 9-63,-2 8-4,-9 2 0,3 12 0</inkml:trace>
          <inkml:trace contextRef="#ctx0" brushRef="#br0" timeOffset="468.9712">6570 9427 143,'20'3'115,"-20"-3"-2,46-3-4,-11 3-88,3-2-18,8-4-19,3 6-32,-1 0-64,-6-6 1,1 6-5,-14-8 16</inkml:trace>
          <inkml:trace contextRef="#ctx0" brushRef="#br0" timeOffset="765.8602">6881 9186 111,'-6'44'116,"2"12"1,0 2-3,-2 3-81,12 5-16,2 1-32,0-13-48,7-9-46,8-3-7,-2-23 1,10-7 26</inkml:trace>
          <inkml:trace contextRef="#ctx0" brushRef="#br0" timeOffset="1140.8798">7669 9056 1,'0'0'69,"8"-30"31,-8 30-1,0 0-41,-23-22 3,23 22-9,-52 18-5,21 9-7,-15 0-8,5 21-3,-9 4-8,6 15-4,3 1-5,10 9-1,8-2-5,14-2 2,14-7-5,13-8 0,18-14-6,9-15-8,20-4-31,-9-15-90,12-12 2,-1-8-5,-5-9 2</inkml:trace>
          <inkml:trace contextRef="#ctx0" brushRef="#br0" timeOffset="-1343.8153">5142 8827 79,'0'0'108,"-23"8"-1,23-8 3,-10 44-71,-2-11-3,9 17-11,-5 8-11,6 13-2,-2 8-6,2 2 0,4-2-4,0-6-1,4-11 0,3-12-1,1-17 2,4-14-2,-14-19 1,34-4-1,-16-15 2,3-6-3,2-6 0,2-3 1,2 3-1,2 2 0,2 6 0,0 7 0,5 7 0,-3 7 2,2 9 0,-1 7-1,-1 7 0,-6 4 2,-2 2-1,-9 6 2,-9 0 2,-7 3 1,-11-3 1,-5 2 2,-16-8 1,1 0-2,-12-10 0,1-5-2,-6-10-2,-2-6-1,1-6-7,-1-9-8,6 5-13,-2-15-23,15 6-57,-2 2-17,8-2 0,8 4-1</inkml:trace>
          <inkml:trace contextRef="#ctx0" brushRef="#br0" timeOffset="19552.5254">8992 13516 47,'0'0'109,"9"-35"-2,3 4 3,3-2-59,3-17-23,9 4-4,-2-6-21,2-2-13,2 8-25,-8 3-69,4 1-4,-2 9-3,-11 2 1</inkml:trace>
          <inkml:trace contextRef="#ctx0" brushRef="#br0" timeOffset="20365.0626">9672 13327 116,'0'0'118,"0"0"-3,0 0 2,0 0-76,29-4-14,2 6-7,6-6-14,5 0-10,6 2-18,-3-9-26,7 1-65,-6 2-3,-6-5-2,-7 3-1</inkml:trace>
          <inkml:trace contextRef="#ctx0" brushRef="#br0" timeOffset="19286.8864">8888 13140 1,'0'0'70,"0"-20"21,0 20-2,0 0-48,0 0-4,0 0-5,0 0-1,0 0 0,0 0-1,0 0-1,0 0-3,0 0-3,0 0-6,0 0-4,0 0-5,0 0-2,0 0-3,0 0 0,0 0-1,0 0 1,0 0-1,0 0 1,0 0 0,0 0-1,0 0 1,0 0-1,0 0 0,0 0-1,19 4 0,-19-4 0,0 0-1,0 0 0,0 0 0,0 0 1,0 0-1,0 0 2,0 0-1,0 0 2,0 0-1,0 0-1,0 0 2,0 0-1,0 0 0,19 4 0,-19-4 0,0 0-1,0 0 2,27 29 0,-27-29-2,29 37 2,-8-12 0,4 9 0,4-1-1,2 2-2,2-2 1,0-1-3,1-1 1,-5-8-6,2-3-2,-10-13-8,1 1-13,-22-8-16,25-8-43,-25 8-32,5-21-4,-5 21 5</inkml:trace>
          <inkml:trace contextRef="#ctx0" brushRef="#br0" timeOffset="20646.3301">9958 13003 94,'-6'36'121,"2"-9"-2,2 10 4,-6 2-70,10 22-17,-6-5-6,8 6-21,2-4-13,2-10-27,15 2-59,-4-17-30,8-12-4,2-15 1</inkml:trace>
          <inkml:trace contextRef="#ctx0" brushRef="#br0" timeOffset="20990.096">10725 12935 22,'19'-32'100,"-19"32"3,0-22 3,0 22-58,-23-2-7,-4 6 0,2 21-5,-15-5-5,5 22-2,-15 2-5,13 14-1,-9 2-3,13 11-5,2-5-3,14 1-5,9-9-1,12-4-3,13-13-2,12-9-4,12-14-11,3-20-25,20-2-89,-8-11 1,7-1-6,-5-9 1</inkml:trace>
        </inkml:traceGroup>
      </inkml:traceGroup>
    </inkml:traceGroup>
  </inkml:traceGroup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58:47.328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1225277-D355-45B8-A597-BB1E09BFF5AE}" emma:medium="tactile" emma:mode="ink">
          <msink:context xmlns:msink="http://schemas.microsoft.com/ink/2010/main" type="writingRegion" rotatedBoundingBox="11504,13497 12173,13497 12173,15379 11504,15379"/>
        </emma:interpretation>
      </emma:emma>
    </inkml:annotationXML>
    <inkml:traceGroup>
      <inkml:annotationXML>
        <emma:emma xmlns:emma="http://www.w3.org/2003/04/emma" version="1.0">
          <emma:interpretation id="{F72A21D9-1BDD-49EC-81F9-46908E025462}" emma:medium="tactile" emma:mode="ink">
            <msink:context xmlns:msink="http://schemas.microsoft.com/ink/2010/main" type="paragraph" rotatedBoundingBox="11504,13497 12173,13497 12173,15379 11504,153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8E3414-60E8-4D65-B7FA-38C9B1FF20C4}" emma:medium="tactile" emma:mode="ink">
              <msink:context xmlns:msink="http://schemas.microsoft.com/ink/2010/main" type="line" rotatedBoundingBox="11504,13497 12173,13497 12173,15379 11504,15379"/>
            </emma:interpretation>
          </emma:emma>
        </inkml:annotationXML>
        <inkml:traceGroup>
          <inkml:annotationXML>
            <emma:emma xmlns:emma="http://www.w3.org/2003/04/emma" version="1.0">
              <emma:interpretation id="{9183987A-0620-4325-90B0-707F3EAF8851}" emma:medium="tactile" emma:mode="ink">
                <msink:context xmlns:msink="http://schemas.microsoft.com/ink/2010/main" type="inkWord" rotatedBoundingBox="11504,13497 12173,13497 12173,15379 11504,15379"/>
              </emma:interpretation>
              <emma:one-of disjunction-type="recognition" id="oneOf0">
                <emma:interpretation id="interp0" emma:lang="en-US" emma:confidence="0">
                  <emma:literal>b</emma:literal>
                </emma:interpretation>
                <emma:interpretation id="interp1" emma:lang="en-US" emma:confidence="0">
                  <emma:literal>p</emma:literal>
                </emma:interpretation>
                <emma:interpretation id="interp2" emma:lang="en-US" emma:confidence="0">
                  <emma:literal>•</emma:literal>
                </emma:interpretation>
                <emma:interpretation id="interp3" emma:lang="en-US" emma:confidence="0">
                  <emma:literal>,</emma:literal>
                </emma:interpretation>
                <emma:interpretation id="interp4" emma:lang="en-US" emma:confidence="0">
                  <emma:literal>&amp;</emma:literal>
                </emma:interpretation>
              </emma:one-of>
            </emma:emma>
          </inkml:annotationXML>
          <inkml:trace contextRef="#ctx0" brushRef="#br0">8284 13990 18,'0'0'107,"0"0"4,-6 21 5,6-21-53,-7 48-11,-3-15-6,10 23-11,-10 0-7,10 15-13,-5-5-1,5 1-9,2-9 1,3-10-6,3-15 3,-8-33-5,23 17 1,-23-17 4,29-40-5,-15 11 5,3-2-5,0-2 5,-1 1-6,3 7 5,0 5-3,4 9 1,4 7-1,2 2 1,6 6-1,4 2 1,3 7-1,0 1 0,1 5 3,-1 4-6,-7 4 6,-4 2-5,-8 0 6,-10 4-3,-11-1 5,-9-1-2,-11-8 2,-7-3 0,-11-7 0,-5-5 0,-7-4-1,-2-8-1,-4-2-3,0-4-5,6 1-8,-1-5-18,17 12-49,-3-11-45,12 5-5,2-5 1,21 13-5</inkml:trace>
          <inkml:trace contextRef="#ctx0" brushRef="#br0" timeOffset="-3859.5567">8209 12783 103,'-4'33'111,"0"11"-1,-3 14-30,-3 2-39,8 17-3,-6-2-15,8 6-8,-2-8-4,4-9-5,2-16 1,0-11-4,-4-37 2,17 23-4,-17-23 3,25-35-3,-11 6-1,5-2 2,2-1-4,6 7 2,2 5-1,6 7 2,0 15-2,3 2 1,1 13 2,1 4-2,-3 2 5,-6 6-1,-6-2 2,-6 2 1,-11-6 1,-8 4 2,-10-9 0,-9 3-1,-10-6-1,-6-3-1,-9-8-3,-2-2 0,-6-8-3,0-6-5,7-3-11,-3-10-22,21 11-57,0-15-29,12 8-6,9-6 2</inkml:trace>
        </inkml:traceGroup>
      </inkml:traceGroup>
    </inkml:traceGroup>
  </inkml:traceGroup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0:56.013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20BF099-77E0-40CD-A154-14CE38B078D3}" emma:medium="tactile" emma:mode="ink">
          <msink:context xmlns:msink="http://schemas.microsoft.com/ink/2010/main" type="writingRegion" rotatedBoundingBox="19435,14481 17140,15449 16589,14144 18884,13175"/>
        </emma:interpretation>
      </emma:emma>
    </inkml:annotationXML>
    <inkml:traceGroup>
      <inkml:annotationXML>
        <emma:emma xmlns:emma="http://www.w3.org/2003/04/emma" version="1.0">
          <emma:interpretation id="{4D649107-357B-4319-BC58-987116152280}" emma:medium="tactile" emma:mode="ink">
            <msink:context xmlns:msink="http://schemas.microsoft.com/ink/2010/main" type="paragraph" rotatedBoundingBox="19435,14481 17140,15449 16589,14144 18884,131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D19D84-9380-40A4-8F37-8EC7004D2867}" emma:medium="tactile" emma:mode="ink">
              <msink:context xmlns:msink="http://schemas.microsoft.com/ink/2010/main" type="line" rotatedBoundingBox="19435,14481 17140,15449 16589,14144 18884,13175"/>
            </emma:interpretation>
          </emma:emma>
        </inkml:annotationXML>
        <inkml:traceGroup>
          <inkml:annotationXML>
            <emma:emma xmlns:emma="http://www.w3.org/2003/04/emma" version="1.0">
              <emma:interpretation id="{6E0E0BED-E7DB-4BE8-A8F5-E99C981C317B}" emma:medium="tactile" emma:mode="ink">
                <msink:context xmlns:msink="http://schemas.microsoft.com/ink/2010/main" type="inkWord" rotatedBoundingBox="19435,14481 17140,15449 16589,14144 18884,13175">
                  <msink:destinationLink direction="with" ref="{72321D7B-CC17-4163-B2C0-280791731E21}"/>
                </msink:context>
              </emma:interpretation>
              <emma:one-of disjunction-type="recognition" id="oneOf0">
                <emma:interpretation id="interp0" emma:lang="en-US" emma:confidence="0">
                  <emma:literal>aril</emma:literal>
                </emma:interpretation>
                <emma:interpretation id="interp1" emma:lang="en-US" emma:confidence="0">
                  <emma:literal>ail</emma:literal>
                </emma:interpretation>
                <emma:interpretation id="interp2" emma:lang="en-US" emma:confidence="0">
                  <emma:literal>anis</emma:literal>
                </emma:interpretation>
                <emma:interpretation id="interp3" emma:lang="en-US" emma:confidence="0">
                  <emma:literal>aif</emma:literal>
                </emma:interpretation>
                <emma:interpretation id="interp4" emma:lang="en-US" emma:confidence="0">
                  <emma:literal>ai/</emma:literal>
                </emma:interpretation>
              </emma:one-of>
            </emma:emma>
          </inkml:annotationXML>
          <inkml:trace contextRef="#ctx0" brushRef="#br0">13948 13527 174,'0'0'112,"0"0"-4,0 0-26,0 0-53,25 20-5,-25-20-12,36 21-8,-9-6-13,-3-4-23,12 5-75,-5-2-6,1 1 0,1-4-4</inkml:trace>
          <inkml:trace contextRef="#ctx0" brushRef="#br0" timeOffset="-281.2645">13959 13453 100,'0'0'96,"0"0"0,0 0-35,0 0-22,0 0-7,3-17-10,14 1-5,-1-6-4,6 4-7,3-5-6,0-1-8,4 5-13,-5-1-20,3 3-58,-6 8-4,-4 2 0,-17 7-1</inkml:trace>
          <inkml:trace contextRef="#ctx0" brushRef="#br0" timeOffset="406.2718">14546 13520 104,'9'-22'108,"-9"22"-3,11-31 1,-8 6-68,3 7-18,-6-8 0,2 7-6,-8-3 0,6 22 0,-23-27 1,3 27 2,-11 2-1,0 14-1,-8 6-2,3 8-2,-4 6-3,7 6-1,6-2-2,11-1-1,10-4-1,14-6 0,10-11-1,11-7-3,5-10-7,4-13-16,7 3-52,-7-20-48,0 2-2,-11-11-4,-2 0-2</inkml:trace>
          <inkml:trace contextRef="#ctx0" brushRef="#br0" timeOffset="-1595.5628">13690 13388 12,'0'0'75,"1"-17"2,-1 17-29,6-21-15,-6 21-5,-2-26-9,2 26-4,-5-23-4,5 23-2,-19-20 0,19 20 2,-34-4 2,7 10 3,-4 6 2,-8 7 2,1 9 0,-6 5-1,6 7 0,4 1-5,7 1-2,9-2-6,9-1 0,11-8-3,7-7-2,7-10-1,7-10 0,3-10-1,4-12-1,-1-5 2,2-10-3,-4-1 2,-2-4-1,-5 5 2,-3 1-1,-5 8 2,-5 8 1,-7 16 3,0 0 1,0 0 1,2 29 1,-2-4-1,2 8 2,5 1-3,4 2-4,11 0-18,-2-10-37,10-3-55,5-5-6,1-9-1,0-5-4</inkml:trace>
          <inkml:trace contextRef="#ctx0" brushRef="#br0" timeOffset="-4455.079">15659 12714 24,'0'0'86,"0"0"8,0 0 0,0 0-47,-24 16-4,24-16-6,-21 27-3,4-2-3,-13 2-4,-6 19-6,-20 6-2,-6 19-3,-19 13-2,-4 19-3,-16 9-3,-4 15-1,-3 1-1,3 2-3,5-5 1,10-8-3,12-12 0,10-18-8,19-13-7,6-27-26,28-11-69,2-20-7,13-16-4,0 0-3</inkml:trace>
          <inkml:trace contextRef="#ctx0" brushRef="#br0" timeOffset="5672.1603">14356 14493 68,'0'0'95,"16"-16"4,-16 16-1,0 0-53,13-31-11,-13 31-10,7-27-7,-7 27-2,-2-21-3,2 21 2,-18-11 0,18 11 0,-29 7 1,11 7 0,-4-1-1,6 7-1,-2 0-4,7 1-2,4-2-3,5-3 0,2-16-3,9 16-1,-9-16 0,33-7 0,-15-6 0,0-3 0,0-4 1,-4 0-2,-1 0 1,-8 2-1,-5 18 1,-5-21-1,5 21 1,-25-2 1,5 7-1,0 6 1,-2 2-1,2 3 1,4 0-1,3 2 2,13-18-2,-5 29 1,5-29-1,13 18-4,3-11-12,-16-7-33,34-3-68,-17-4-4,-1 5 0,-16 2-4</inkml:trace>
        </inkml:traceGroup>
      </inkml:traceGroup>
    </inkml:traceGroup>
  </inkml:traceGroup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20T00:00:10.46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3807C17-90F2-424C-A9FD-3F1EE7462624}" emma:medium="tactile" emma:mode="ink">
          <msink:context xmlns:msink="http://schemas.microsoft.com/ink/2010/main" type="inkDrawing" rotatedBoundingBox="33860,17684 33875,17684 33875,17699 33860,17699" shapeName="Other"/>
        </emma:interpretation>
      </emma:emma>
    </inkml:annotationXML>
    <inkml:trace contextRef="#ctx0" brushRef="#br0">0 0,'0'0,"0"0,0 0,0 0</inkml:trace>
  </inkml:traceGroup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20T00:00:59.98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1C83CB1-8700-4C30-8E3B-2F8121E23BE2}" emma:medium="tactile" emma:mode="ink">
          <msink:context xmlns:msink="http://schemas.microsoft.com/ink/2010/main" type="inkDrawing" rotatedBoundingBox="34376,18270 34391,18270 34391,18285 34376,18285" shapeName="Other"/>
        </emma:interpretation>
      </emma:emma>
    </inkml:annotationXML>
    <inkml:trace contextRef="#ctx0" brushRef="#br0">0 0,'0'0</inkml:trace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24:28.715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4BC764C7-382F-4DF8-B92A-D947D37D26BC}" emma:medium="tactile" emma:mode="ink">
          <msink:context xmlns:msink="http://schemas.microsoft.com/ink/2010/main" type="inkDrawing" rotatedBoundingBox="9651,3618 9929,2990 10474,3232 10196,3860" semanticType="enclosure" shapeName="Other">
            <msink:destinationLink direction="with" ref="{5B992B0C-F014-44B1-A755-B001C2A86EE4}"/>
          </msink:context>
        </emma:interpretation>
      </emma:emma>
    </inkml:annotationXML>
    <inkml:trace contextRef="#ctx0" brushRef="#br0">1600 2493 49,'14'37'99,"-3"3"1,5 14-2,-1 6-66,-1-6-9,5 9-10,-2-9-7,-1-5-5,1-7 0,-7-11-3,3-12 0,-13-19 0,0 0 3,23 0-2,-23 0 2,-5-38 2,-1 11-3,-2 0 4,-3-4-7,-3 0 8,-1-4-8,3-1 5,-3 3 0,5-4 0,-2-3 3,3 3-1,-1-9 5,8 5-4,0-1 8,8 3-2,0 1-1,7 7-2,3 4 0,5 6-3,4 9 1,6 3 0,4 5-7,3 4 1,5 7-4,3 1-5,4 8-2,-4 3-1,-1 10-2,-7 0 0,-3 9 4,-10-1 5,-10 5 5,-7 3 10,-14-7 5,-7 3 5,-12-7 5,-2 3 0,-14-10-2,-1 0-7,-12-10-1,-2-3-6,-2-8-10,0-8-15,10 2-41,2-14-62,11-3-1,12-1-5,9-1 1</inkml:trace>
  </inkml:traceGroup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58:28.18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C7D4644-BD77-4743-BB58-3201DE095A50}" emma:medium="tactile" emma:mode="ink">
          <msink:context xmlns:msink="http://schemas.microsoft.com/ink/2010/main" type="writingRegion" rotatedBoundingBox="6536,10820 22090,11668 21978,13726 6424,12878"/>
        </emma:interpretation>
      </emma:emma>
    </inkml:annotationXML>
    <inkml:traceGroup>
      <inkml:annotationXML>
        <emma:emma xmlns:emma="http://www.w3.org/2003/04/emma" version="1.0">
          <emma:interpretation id="{5A00506D-5F29-4BFE-B33A-3B5F947325B0}" emma:medium="tactile" emma:mode="ink">
            <msink:context xmlns:msink="http://schemas.microsoft.com/ink/2010/main" type="paragraph" rotatedBoundingBox="6536,10820 22090,11668 21978,13726 6424,128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969A22-E5DF-4D8E-B23F-5356B0B921FD}" emma:medium="tactile" emma:mode="ink">
              <msink:context xmlns:msink="http://schemas.microsoft.com/ink/2010/main" type="inkBullet" rotatedBoundingBox="6530,10935 8673,11052 8567,12995 6424,12878"/>
            </emma:interpretation>
            <emma:one-of disjunction-type="recognition" id="oneOf0">
              <emma:interpretation id="interp0" emma:lang="en-US" emma:confidence="0">
                <emma:literal>5¢</emma:literal>
              </emma:interpretation>
              <emma:interpretation id="interp1" emma:lang="en-US" emma:confidence="0">
                <emma:literal>5%</emma:literal>
              </emma:interpretation>
              <emma:interpretation id="interp2" emma:lang="en-US" emma:confidence="0">
                <emma:literal>5=0</emma:literal>
              </emma:interpretation>
              <emma:interpretation id="interp3" emma:lang="en-US" emma:confidence="0">
                <emma:literal>50</emma:literal>
              </emma:interpretation>
              <emma:interpretation id="interp4" emma:lang="en-US" emma:confidence="0">
                <emma:literal>500</emma:literal>
              </emma:interpretation>
            </emma:one-of>
          </emma:emma>
        </inkml:annotationXML>
        <inkml:trace contextRef="#ctx0" brushRef="#br0">3287 10674 86,'0'0'107,"0"0"3,6 42-3,-12-3-70,-13 5-4,9 14-11,-13-4-7,6 6-7,-3-6-2,5-4-3,0-10 1,11-7-3,4-33 1,11 25 1,-11-25-2,37-9 0,-6-1-1,5-2-1,3-1 1,3 3-1,-1 6 1,1 6 0,-9 6 0,0 9 2,-10 3 1,-10 9 3,-11 3 0,-9 5 2,-9-4 0,-9 0 1,-8-5-2,-7-4 0,-4-7-3,-1-9-4,3-3-10,-4-14-22,13 5-40,2-15-49,8 3-3,7-7 0,9 0 4</inkml:trace>
        <inkml:trace contextRef="#ctx0" brushRef="#br0" timeOffset="234.3863">3619 10998 132,'0'0'116,"19"23"2,0-17-6,-1-6-86,16 7-15,5-1-35,-4-12-36,7 8-56,0 0 2,-9 2-6,-4 2 40</inkml:trace>
        <inkml:trace contextRef="#ctx0" brushRef="#br0" timeOffset="406.2706">3719 11233 140,'0'0'120,"33"-6"-1,-10 2-6,0 2-108,12-5-60,7 1-54,4 2-7,-1-4-4</inkml:trace>
        <inkml:trace contextRef="#ctx0" brushRef="#br0" timeOffset="718.7838">4349 10934 52,'4'-23'111,"-6"-2"2,-5 2 3,7 23-69,-29-27-5,11 27-6,-18 2-10,3 15-4,-8 8-3,1 12-7,1 1-2,7 7-4,10-5 0,11-1-4,13-8 1,13-10-3,12-13-1,8-10-6,11-4-20,-11-17-66,9 3-35,-5-7 0,-8 4-4</inkml:trace>
        <inkml:trace contextRef="#ctx0" brushRef="#br0" timeOffset="-843.7882">5340 10338 1,'0'0'68,"0"0"24,0 27 5,-15-5-51,5 16 0,-19 3-7,0 20-2,-25 7-5,-5 26-2,-24 10-8,-8 20-5,-19 9-5,-2 13-4,-9-1-4,5 0-4,6-3 0,10-18-3,17-5-2,12-26-9,27-5-13,7-32-16,25-4-43,1-17-28,11-14 0,0-21-3</inkml:trace>
      </inkml:traceGroup>
      <inkml:traceGroup>
        <inkml:annotationXML>
          <emma:emma xmlns:emma="http://www.w3.org/2003/04/emma" version="1.0">
            <emma:interpretation id="{FB08C567-9322-45CC-A940-57586E92C4F8}" emma:medium="tactile" emma:mode="ink">
              <msink:context xmlns:msink="http://schemas.microsoft.com/ink/2010/main" type="line" rotatedBoundingBox="10682,11046 22090,11668 21989,13521 10581,12898"/>
            </emma:interpretation>
          </emma:emma>
        </inkml:annotationXML>
        <inkml:traceGroup>
          <inkml:annotationXML>
            <emma:emma xmlns:emma="http://www.w3.org/2003/04/emma" version="1.0">
              <emma:interpretation id="{DE8BEC2F-DB25-41D5-A1E0-54B4FE89CECF}" emma:medium="tactile" emma:mode="ink">
                <msink:context xmlns:msink="http://schemas.microsoft.com/ink/2010/main" type="inkWord" rotatedBoundingBox="10682,11046 13741,11213 13640,13065 10581,12898"/>
              </emma:interpretation>
              <emma:one-of disjunction-type="recognition" id="oneOf1">
                <emma:interpretation id="interp5" emma:lang="en-US" emma:confidence="0">
                  <emma:literal>1510</emma:literal>
                </emma:interpretation>
                <emma:interpretation id="interp6" emma:lang="en-US" emma:confidence="0">
                  <emma:literal>7510</emma:literal>
                </emma:interpretation>
                <emma:interpretation id="interp7" emma:lang="en-US" emma:confidence="0">
                  <emma:literal>15+0</emma:literal>
                </emma:interpretation>
                <emma:interpretation id="interp8" emma:lang="en-US" emma:confidence="0">
                  <emma:literal>\btd</emma:literal>
                </emma:interpretation>
                <emma:interpretation id="interp9" emma:lang="en-US" emma:confidence="0">
                  <emma:literal>15÷0</emma:literal>
                </emma:interpretation>
              </emma:one-of>
            </emma:emma>
          </inkml:annotationXML>
          <inkml:trace contextRef="#ctx0" brushRef="#br0" timeOffset="12191.9219">8440 10392 100,'0'0'115,"2"35"1,-6 4 0,-7 11-80,11 17-1,-8-3-14,6 7-7,-2-7-4,4-6-1,0-16-4,4-13 2,-4-29-3,0 0 0,25-2 0,-9-19-2,3 0 0,8-4-2,4 3 0,9 3-4,1 8 2,3 7-1,6 8 1,-3 7 0,-3 8-2,-4 3 4,-11 12 0,-4 5 1,-15 1 3,-8 5-1,-14-3 3,-7-1-1,-12-5 2,-7-3-3,-9-12 1,-5-9-1,-2-12-4,-5-10-3,7-7-10,1-12-18,17 8-31,1-12-62,14 4-3,13-2 1,12 4-4</inkml:trace>
          <inkml:trace contextRef="#ctx0" brushRef="#br0" timeOffset="12441.9365">9057 10753 216,'0'0'122,"0"0"2,20-15-49,12 26-45,-5-7-11,12 2-19,5 3-18,-5-11-29,13 4-70,-6 0-6,-5-2 3,-7 4-6</inkml:trace>
          <inkml:trace contextRef="#ctx0" brushRef="#br0" timeOffset="12660.6968">9177 10973 146,'0'0'126,"0"0"3,0 0-6,19-10-78,12 10-16,0-2-14,13 0-11,4 2-15,-3-9-21,14 12-53,-10-10-39,-1 1 0,-4-4-6</inkml:trace>
          <inkml:trace contextRef="#ctx0" brushRef="#br0" timeOffset="12973.216">9518 10537 136,'-15'35'123,"-1"17"1,-7 6-3,8 21-79,-12-6-16,9 12-9,-1-8-15,6-10-18,16-1-41,1-22-67,14-13-1,7-21-1,7-14-3</inkml:trace>
          <inkml:trace contextRef="#ctx0" brushRef="#br0" timeOffset="13364.5253">10395 10674 83,'6'-19'97,"-8"-6"3,0 5-33,2 20-28,-21-29 2,21 29-6,-52-15-1,21 25 0,-19-1-4,2 20 0,-12 4-8,4 19-4,-6 6-7,14 13-2,8 2-2,13 1-4,17-9 0,16-9-3,17-19 2,16-16-5,13-21 0,2-19-9,11-6-30,-13-16-85,2-7-2,-13-6-3,-9 4-1</inkml:trace>
          <inkml:trace contextRef="#ctx0" brushRef="#br0" timeOffset="10281.757">7343 10462 21,'0'0'89,"24"-6"3,-24 6-38,0 0-3,25 25-7,-25-25-8,17 29-3,-17-29-5,23 39-3,-15-16-7,13 13-2,-2-1-6,8 11 2,6 3-6,8 14 1,5 5-3,10 11-3,5 7 0,5 7-1,1 7 0,-1 4-3,-4 0 2,-1-5-2,-7-3 1,-2-11 2,-11-10-3,-3-13 1,-5-10-3,-8-12 1,-5-5 0,-3-8 0,-4 6 0,-5-6-3,-2 4 5,-2-2-3,2 0 5,-1-4-4,-1-2 0,-4-23-8,14 29-9,-14-29-10,0 0-21,0 0-38,0 0-21,21 17 3,-21-17 43</inkml:trace>
        </inkml:traceGroup>
        <inkml:traceGroup>
          <inkml:annotationXML>
            <emma:emma xmlns:emma="http://www.w3.org/2003/04/emma" version="1.0">
              <emma:interpretation id="{A81EFC78-4F39-4551-8DA8-96A3A56A4150}" emma:medium="tactile" emma:mode="ink">
                <msink:context xmlns:msink="http://schemas.microsoft.com/ink/2010/main" type="inkWord" rotatedBoundingBox="16896,11578 22080,11861 22019,12977 16835,12695"/>
              </emma:interpretation>
              <emma:one-of disjunction-type="recognition" id="oneOf2">
                <emma:interpretation id="interp10" emma:lang="en-US" emma:confidence="0">
                  <emma:literal>sib-Lac</emma:literal>
                </emma:interpretation>
                <emma:interpretation id="interp11" emma:lang="en-US" emma:confidence="0">
                  <emma:literal>sibs-Lac</emma:literal>
                </emma:interpretation>
                <emma:interpretation id="interp12" emma:lang="en-US" emma:confidence="0">
                  <emma:literal>sib-tae</emma:literal>
                </emma:interpretation>
                <emma:interpretation id="interp13" emma:lang="en-US" emma:confidence="0">
                  <emma:literal>Sibs-Lac</emma:literal>
                </emma:interpretation>
                <emma:interpretation id="interp14" emma:lang="en-US" emma:confidence="0">
                  <emma:literal>Sibs-tae</emma:literal>
                </emma:interpretation>
              </emma:one-of>
            </emma:emma>
          </inkml:annotationXML>
          <inkml:trace contextRef="#ctx0" brushRef="#br0" timeOffset="88103.1606">15142 11221 89,'-4'-19'110,"4"19"9,0 0 0,0 0-62,-10 27-8,10-27-9,-9 52-6,-1-13-7,6 19-6,-9 7-7,5 10-3,-2 4-5,1 0-1,5-3-4,0-7 0,4-11-1,4-14 1,5-17-2,-9-27 1,18 8 0,-18-8 0,19-31 0,-9 4 0,-1-4 0,-1-2-1,0 1 1,1 1 0,1 6 1,0 0-1,3 7 0,1-1 0,-14 19 0,38-21 0,-13 19 0,2 4-2,6 4 1,-2 9-1,4 2 1,-1 5-1,-3 7 1,-2 3 1,-6 1 0,-9 4 2,-7 1 1,-7-3 2,-13 0-1,-8-3 2,-12-1-2,-6-6 1,-9-9-2,-6-7-1,-2-9-1,-7-13-6,7-1-8,-2-20-26,23 3-89,-3-10-8,20 1 2,5-6-5</inkml:trace>
          <inkml:trace contextRef="#ctx0" brushRef="#br0" timeOffset="88525.0537">15460 11052 152,'0'0'121,"27"-35"2,-4 20-2,-23 15-76,50-20-8,-19 13-14,4 9-6,-6 7-4,3 7-4,-12 1 0,-3 10-2,-13 0 0,-8 6-3,-13 3 1,-8 3-2,-6-2-1,-6-1 1,2-3-1,3-4 1,1-6 0,13-4 1,18-19-1,-7 18 1,7-18-1,38 7-2,-7-7-4,4-2-9,15 10-24,-13-12-95,11 8-2,-8-4-3,-1 4-2</inkml:trace>
          <inkml:trace contextRef="#ctx0" brushRef="#br0" timeOffset="89243.8417">15980 11887 145,'0'0'124,"0"0"-2,0 0 4,-27-29-69,27 29-10,0 0-17,18-6-11,-18 6-8,38-4-4,-7 6-5,6 0-6,9 4-17,-7-12-58,11 8-46,-6-4-6,0 2 1,-9-8-7</inkml:trace>
          <inkml:trace contextRef="#ctx0" brushRef="#br0" timeOffset="89743.8647">16902 11376 219,'0'0'124,"17"38"-1,-24-15-2,-1 14-92,-13 0-9,3 7-8,-7 0-6,2-1 1,-2-5-3,6-5 2,5-6-1,8-4 1,6-23-2,8 27-2,-8-27 1,39 6-5,-10-6-6,0-12-20,15 12-52,-9-15-48,3 0-1,-5-5-2,0 1 0</inkml:trace>
          <inkml:trace contextRef="#ctx0" brushRef="#br0" timeOffset="89978.251">17176 11441 230,'0'0'137,"-2"33"-1,0 9 0,-10 3-90,6 20-16,-11 1-14,4 9-4,-1 0-11,1-5-7,7 1-17,-6-25-34,18-1-78,-4-18 1,13-8-5,-15-19-2</inkml:trace>
          <inkml:trace contextRef="#ctx0" brushRef="#br0" timeOffset="90540.78">17766 11902 113,'11'-21'110,"-1"0"0,-4-6 5,-12-8-71,10 10-6,-16-8-4,4 10-8,-17-2-1,2 17-2,-15 2-1,1 16-2,-9 7-3,5 16-3,-5 4-2,7 13-1,3 2-4,11 2 0,7 0-4,9-6 0,13-9-2,9-12-1,10-12-2,8-13 0,8-14 1,3-11-2,4-8 1,-3-7-2,-1-1 3,-7 1 0,-8 7 2,-4 8 0,-23 23 2,21-21 0,-21 21 0,4 23 2,-4 0-2,0 8 0,2 1-3,4 1-4,11 2-11,-17-35-24,54 33-70,-21-31-29,13-8 3,4-17-6</inkml:trace>
          <inkml:trace contextRef="#ctx0" brushRef="#br0" timeOffset="90868.9197">18610 11559 173,'8'-19'119,"-8"19"1,4-20-5,-6 1-77,2 19-7,0-31-10,0 31-5,-14-25 1,14 25-2,-42 0 1,13 17 2,-10 7-2,-1 22 2,-8 4-4,9 17 1,-1-1-6,13 3 1,13-3-6,14-6 1,12-10-4,20-12-2,13-7-8,9-21-13,19 1-91,-11-18-31,9-1 4,-7-13-9</inkml:trace>
          <inkml:trace contextRef="#ctx0" brushRef="#br0" timeOffset="115185.7029">14075 11506 235,'0'0'127,"-4"16"2,4-16-8,0 0-95,0 0-15,0 0-20,2 23-41,-2-23-75,0 0-1,16 19-5,-16-19 3</inkml:trace>
          <inkml:trace contextRef="#ctx0" brushRef="#br0" timeOffset="115373.2104">14142 11728 235,'0'0'139,"0"0"-5,-20 13-1,20-13-87,0 0-44,0 0-21,23 19-109,-23-19-3,19 4-5,-19-4 0</inkml:trace>
          <inkml:trace contextRef="#ctx0" brushRef="#br0" timeOffset="114951.316">13737 11170 51,'-20'7'94,"-5"2"4,2 7 0,-3 4-60,-1-2-5,9 6-2,-5-6-8,10 3 0,13-21-5,-22 35-1,22-35-5,-3 29-1,3-29-5,12 27-1,-12-27-2,33 30-1,-10-11-3,4 0 1,4 3-1,2 3 1,1 4 3,0 4-3,-5 5 4,-4-2-2,-6 0 5,-10 4-3,-9-6 6,-6-1-5,-12-6 4,-2-6-1,-7-6 1,0-4-3,-4-11 2,2-8-2,0-4-2,8-6 1,3-2-3,3-4-2,8-1-6,3-2-1,13 3-16,-1-6-14,13 14-36,-1-8-50,6 6-2,-5-2 1,6 4 4</inkml:trace>
        </inkml:traceGroup>
      </inkml:traceGroup>
    </inkml:traceGroup>
  </inkml:traceGroup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0:52.464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2321D7B-CC17-4163-B2C0-280791731E21}" emma:medium="tactile" emma:mode="ink">
          <msink:context xmlns:msink="http://schemas.microsoft.com/ink/2010/main" type="inkDrawing" rotatedBoundingBox="20179,13660 21698,15298 21656,15337 20138,13699" semanticType="callout" shapeName="Other">
            <msink:sourceLink direction="with" ref="{6E0E0BED-E7DB-4BE8-A8F5-E99C981C317B}"/>
            <msink:sourceLink direction="with" ref="{B6F9B42C-876D-4191-87F6-1521AE8F1FB0}"/>
          </msink:context>
        </emma:interpretation>
      </emma:emma>
    </inkml:annotationXML>
    <inkml:trace contextRef="#ctx0" brushRef="#br0">16806 12985 27,'0'0'89,"0"0"7,0 0-1,0 0-48,0 0-6,20 16-4,0-3-6,-2-4-5,14 12-2,1 5-6,19 13 1,6 16-8,16 17 3,11 16-6,9 15 0,9 11-3,5 5-4,3 8-1,-5-4-7,-1-4-3,-13-14-13,-3-2-8,-17-22-12,4 0-9,-24-21-7,3-4-12,-21-14-35,-7-15 3,-5-6 12,-22-21 91</inkml:trace>
  </inkml:traceGroup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1:24.233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20F8C0B-BB8F-499A-9604-1CB02217DD74}" emma:medium="tactile" emma:mode="ink">
          <msink:context xmlns:msink="http://schemas.microsoft.com/ink/2010/main" type="writingRegion" rotatedBoundingBox="19512,15664 22475,13376 23319,14469 20355,16757"/>
        </emma:interpretation>
      </emma:emma>
    </inkml:annotationXML>
    <inkml:traceGroup>
      <inkml:annotationXML>
        <emma:emma xmlns:emma="http://www.w3.org/2003/04/emma" version="1.0">
          <emma:interpretation id="{92A6BC84-D704-4847-99FD-5BC9D8EC65A9}" emma:medium="tactile" emma:mode="ink">
            <msink:context xmlns:msink="http://schemas.microsoft.com/ink/2010/main" type="paragraph" rotatedBoundingBox="19512,15664 22475,13376 23319,14469 20355,167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926193E-AF2A-424F-92C9-D3BD4AAA4D02}" emma:medium="tactile" emma:mode="ink">
              <msink:context xmlns:msink="http://schemas.microsoft.com/ink/2010/main" type="line" rotatedBoundingBox="19512,15664 22475,13376 23319,14469 20355,16757"/>
            </emma:interpretation>
          </emma:emma>
        </inkml:annotationXML>
        <inkml:traceGroup>
          <inkml:annotationXML>
            <emma:emma xmlns:emma="http://www.w3.org/2003/04/emma" version="1.0">
              <emma:interpretation id="{B6F9B42C-876D-4191-87F6-1521AE8F1FB0}" emma:medium="tactile" emma:mode="ink">
                <msink:context xmlns:msink="http://schemas.microsoft.com/ink/2010/main" type="inkWord" rotatedBoundingBox="19512,15664 22475,13376 23319,14469 20355,16757">
                  <msink:destinationLink direction="with" ref="{72321D7B-CC17-4163-B2C0-280791731E21}"/>
                  <msink:destinationLink direction="with" ref="{0956E08E-228E-4952-A384-8F020C69FF71}"/>
                </msink:context>
              </emma:interpretation>
              <emma:one-of disjunction-type="recognition" id="oneOf0">
                <emma:interpretation id="interp0" emma:lang="en-US" emma:confidence="0">
                  <emma:literal>sir</emma:literal>
                </emma:interpretation>
                <emma:interpretation id="interp1" emma:lang="en-US" emma:confidence="0">
                  <emma:literal>sic</emma:literal>
                </emma:interpretation>
                <emma:interpretation id="interp2" emma:lang="en-US" emma:confidence="0">
                  <emma:literal>Sic</emma:literal>
                </emma:interpretation>
                <emma:interpretation id="interp3" emma:lang="en-US" emma:confidence="0">
                  <emma:literal>Sid</emma:literal>
                </emma:interpretation>
                <emma:interpretation id="interp4" emma:lang="en-US" emma:confidence="0">
                  <emma:literal>sin"</emma:literal>
                </emma:interpretation>
              </emma:one-of>
            </emma:emma>
          </inkml:annotationXML>
          <inkml:trace contextRef="#ctx0" brushRef="#br0">16715 14963 41,'13'-16'85,"-13"16"-3,-2-18 2,2 18-51,0 0-7,-18-7-4,18 7 2,-23 12 1,4-3 5,5 16 2,-9-6 0,6 8-1,-3-4-5,8 8-3,-3-6-8,12 4 0,1-5-6,9-3-2,6-1-4,5-2 0,7 0-1,4 0-1,2 0 0,1-1-2,6 4 0,-2 1-1,-1 5 0,-6 4 1,-6 1-1,-5 1 1,-5 3-2,-13-2 3,-9 1-1,-8-5 3,-6-3-2,-4-7 2,-4-9 0,0-4 1,-3-10 1,9-8 0,3-9 0,6-7-2,7-6 2,3-4-2,10-1-2,1-2-4,10 5-5,-4-2-8,9 13-10,-8-5-21,17 15-66,-13-1-8,6 10-1,-6-4 2</inkml:trace>
          <inkml:trace contextRef="#ctx0" brushRef="#br0" timeOffset="500.0296">17021 15366 243,'0'0'132,"0"0"-4,21 18 0,-21-18-97,29 22-14,-9-4-19,-2-2-25,13 9-76,-11-7-24,5 2-2,-3-7-2</inkml:trace>
          <inkml:trace contextRef="#ctx0" brushRef="#br0" timeOffset="296.899">17015 15314 185,'0'0'119,"0"0"-1,0 0-2,22-35-82,-4 15-18,2-3-14,0-6-21,9 11-30,-10-4-64,3 4-3,-6 6-1,-16 12-2</inkml:trace>
          <inkml:trace contextRef="#ctx0" brushRef="#br0" timeOffset="843.8014">17590 15471 210,'5'-22'114,"-3"2"0,-2-12-30,0 14-56,-11-9-5,0 10-6,-12-1 1,-4 13-2,-9-2 0,-2 16 1,-6 3-1,6 15 0,-1 6-3,10 5-1,7-2-3,15 0-2,9-3-2,12-8-2,13-12-4,6-12-7,10-2-27,-9-19-96,11-2-3,-8-14-3,2 2-3</inkml:trace>
          <inkml:trace contextRef="#ctx0" brushRef="#br0" timeOffset="-26704.4424">18346 13563 48,'-2'-29'86,"2"29"-3,-12-33 0,-3 15-55,15 18-3,-41-25 2,15 23-3,-10-3 0,1 14 1,-12-2-1,6 15 2,-4-1-4,7 12-4,0 0-6,12 3-3,6 0-2,11-4-3,9-3-1,8-9-4,8-7 0,7-11-2,8-10-1,2-10 1,5-9-2,-2-5 1,-2-3-1,-1-1 2,-8 4 2,-5 3 1,-7 7 4,-13 22 1,9-22 1,-9 22 3,0 0 1,-9 26-1,9-8 0,7 5 0,4 3-4,13 1-5,8 0-7,4-7-19,17 5-46,-4-11-44,3-6 1,-1-10-5,-3-5 2</inkml:trace>
          <inkml:trace contextRef="#ctx0" brushRef="#br0" timeOffset="-26188.8">18845 13250 147,'0'0'109,"0"0"-2,7 20-1,11-7-76,-18-13-8,36 23-6,-10-12-10,4 4-2,1-1-4,0 1 1,1 1-2,-1 0 1,-4 2 2,-3 0 1,-8-2 2,-4 4 4,-6-3 2,-4 4 2,-15-1 2,0 5 1,-12-1 0,-2 7 0,-7-4-3,-1 7-3,-4-3 1,1 1-5,0-1-2,7 0-5,6-6-6,3-11-17,17 8-32,5-22-65,0 0-9,18 0 0,7-16 2</inkml:trace>
          <inkml:trace contextRef="#ctx0" brushRef="#br0" timeOffset="-25798.1548">19830 13686 136,'27'-20'101,"-20"4"1,-4-1-2,-1 1-72,-9-6-4,7 22 2,-29-30-4,7 21 2,-14 0-2,0 12 2,-13 1-2,6 12-2,-11 0-4,7 10-4,4 1-2,8 5-5,12 4-1,10-1-4,13-5 3,15-4-5,8-8 3,11-13-3,6-7-3,2-14-7,3-4-27,-11-14-81,2 0-7,-9-8 0,-9 1-3</inkml:trace>
          <inkml:trace contextRef="#ctx0" brushRef="#br0" timeOffset="2187.6071">18608 14730 36,'0'0'83,"0"0"9,0 0-3,0 0-44,0 0-2,0 0-2,0 0-8,18-13-4,-18 13-9,5-20-3,-5 20-5,0-25-5,0 25-2,-12-18-1,12 18 2,-29 6 2,7 3 1,0 7 1,-3 2 0,5 5 1,2 3-2,5 1-4,8-6 1,9-1-6,-4-20 3,30 18-4,-4-19 1,2-5 0,1-8-2,2-4 5,-4-2-6,-7-2 4,-5 2-5,-8 4 3,-7 16 0,-11-20-1,11 20 1,-33 0 0,12 6 1,-3 4 1,4 8-2,2-3 0,7 7 2,6-3-3,7-2 3,-2-17-3,22 20 3,-6-20-3,2-8 2,4-1 2,-4-9-5,-4-2 3,-3 0-3,-6 4 2,-7 0-1,2 16 1,0 0-1,-27-14-4,27 14-5,-27 14-11,22 8-33,5-22-58,-15 34 0,14-16-3,-1 0-1</inkml:trace>
        </inkml:traceGroup>
      </inkml:traceGroup>
    </inkml:traceGroup>
  </inkml:traceGroup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1:30.468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5D8158B-13A7-400D-B747-E94E80B0B6CF}" emma:medium="tactile" emma:mode="ink">
          <msink:context xmlns:msink="http://schemas.microsoft.com/ink/2010/main" type="writingRegion" rotatedBoundingBox="25563,15709 27158,15709 27158,16496 25563,16496"/>
        </emma:interpretation>
      </emma:emma>
    </inkml:annotationXML>
    <inkml:traceGroup>
      <inkml:annotationXML>
        <emma:emma xmlns:emma="http://www.w3.org/2003/04/emma" version="1.0">
          <emma:interpretation id="{D2451BE5-7198-4085-A54E-C9E9A2E6F65B}" emma:medium="tactile" emma:mode="ink">
            <msink:context xmlns:msink="http://schemas.microsoft.com/ink/2010/main" type="paragraph" rotatedBoundingBox="25563,15709 27158,15709 27158,16496 25563,164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D775CAA-DC10-4848-AFF8-2DDF3DBFBA07}" emma:medium="tactile" emma:mode="ink">
              <msink:context xmlns:msink="http://schemas.microsoft.com/ink/2010/main" type="line" rotatedBoundingBox="25563,15709 27158,15709 27158,16496 25563,16496"/>
            </emma:interpretation>
          </emma:emma>
        </inkml:annotationXML>
        <inkml:traceGroup>
          <inkml:annotationXML>
            <emma:emma xmlns:emma="http://www.w3.org/2003/04/emma" version="1.0">
              <emma:interpretation id="{46843BCB-8015-4FA1-903A-44481765C239}" emma:medium="tactile" emma:mode="ink">
                <msink:context xmlns:msink="http://schemas.microsoft.com/ink/2010/main" type="inkWord" rotatedBoundingBox="25563,15709 27158,15709 27158,16496 25563,16496"/>
              </emma:interpretation>
              <emma:one-of disjunction-type="recognition" id="oneOf0">
                <emma:interpretation id="interp0" emma:lang="en-US" emma:confidence="0">
                  <emma:literal>8&gt;0</emma:literal>
                </emma:interpretation>
                <emma:interpretation id="interp1" emma:lang="en-US" emma:confidence="0">
                  <emma:literal>870</emma:literal>
                </emma:interpretation>
                <emma:interpretation id="interp2" emma:lang="en-US" emma:confidence="0">
                  <emma:literal>830</emma:literal>
                </emma:interpretation>
                <emma:interpretation id="interp3" emma:lang="en-US" emma:confidence="0">
                  <emma:literal>570</emma:literal>
                </emma:interpretation>
                <emma:interpretation id="interp4" emma:lang="en-US" emma:confidence="0">
                  <emma:literal>8370</emma:literal>
                </emma:interpretation>
              </emma:one-of>
            </emma:emma>
          </inkml:annotationXML>
          <inkml:trace contextRef="#ctx0" brushRef="#br0">266 44 16,'3'-25'80,"-3"25"5,-11-20 1,11 20-32,-29-3-15,0 8 0,4 13-5,-13-2 4,11 15-2,-11-4-1,15 11-3,-4-7-7,14 7-1,2-6-6,15 4-3,5-5-7,14-2-2,6 0-4,11-4 0,7 2-2,5-1 0,6-1 0,0 2-1,-4 2 0,-5 3 2,-9 1-1,-8 1 1,-12 1-1,-11-3 1,-11-3 0,-9-4 1,-10-7-1,-10-5 0,-5-9-1,-4-10 1,-1-6 1,3-6 0,2-6 0,8-5 0,7 0 0,8-3-1,13 3-1,7-2-5,13 6-4,-2-4-11,17 11-18,-10-9-39,11 12-44,-3-3-4,-1 6 3,-1 1 0</inkml:trace>
          <inkml:trace contextRef="#ctx0" brushRef="#br0" timeOffset="906.2997">802 288 218,'0'0'124,"0"0"0,0 0-6,0 0-75,15 17-11,1 1-12,0-4-7,8 8-7,1-1-4,4 3-2,3-1-3,1-1 0,-1-2-2,-1-4 1,-2 0-1,-7-3 3,-4 0-1,-18-13 3,14 29 1,-16-13 2,-9 2-1,-3 4 2,-6-1 0,-2 3 0,-1-1 0,0-1-1,-1-2-1,4-2-3,6 2-10,14-20-20,-17 23-83,17-23-8,0 0-3,0 0-6</inkml:trace>
          <inkml:trace contextRef="#ctx0" brushRef="#br0" timeOffset="1265.6896">1577 561 148,'7'-16'108,"-7"16"-2,9-29 3,-16 11-74,7 18-4,-14-27-9,14 27-1,-40-18 0,13 20 1,-11-2 0,0 14-2,-7 0-1,3 15-3,-1 0-4,10 7-2,6 0-2,15 1 0,8-5-4,15-3 0,12-9-3,10-9-1,7-8-5,-1-10-9,7 0-24,-16-20-62,8 3-32,-12-10-4,-7 0 1</inkml:trace>
        </inkml:traceGroup>
      </inkml:traceGroup>
    </inkml:traceGroup>
  </inkml:traceGroup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58:34.65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D183BB7-5A4A-4BE8-946A-1BEC15F616F5}" emma:medium="tactile" emma:mode="ink">
          <msink:context xmlns:msink="http://schemas.microsoft.com/ink/2010/main" type="writingRegion" rotatedBoundingBox="5899,13683 29349,15091 29182,17879 5732,16471"/>
        </emma:interpretation>
      </emma:emma>
    </inkml:annotationXML>
    <inkml:traceGroup>
      <inkml:annotationXML>
        <emma:emma xmlns:emma="http://www.w3.org/2003/04/emma" version="1.0">
          <emma:interpretation id="{5B045ACA-B1EE-4794-AD02-086876552A89}" emma:medium="tactile" emma:mode="ink">
            <msink:context xmlns:msink="http://schemas.microsoft.com/ink/2010/main" type="paragraph" rotatedBoundingBox="5899,13683 29349,15091 29182,17879 5732,164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0D9391C-B0FA-4169-BA58-E1B51B93BCAE}" emma:medium="tactile" emma:mode="ink">
              <msink:context xmlns:msink="http://schemas.microsoft.com/ink/2010/main" type="line" rotatedBoundingBox="5899,13683 29349,15091 29182,17879 5732,16471"/>
            </emma:interpretation>
          </emma:emma>
        </inkml:annotationXML>
        <inkml:traceGroup>
          <inkml:annotationXML>
            <emma:emma xmlns:emma="http://www.w3.org/2003/04/emma" version="1.0">
              <emma:interpretation id="{A7AB3F15-FE72-4B3D-8ADC-2393C0B7D9FD}" emma:medium="tactile" emma:mode="ink">
                <msink:context xmlns:msink="http://schemas.microsoft.com/ink/2010/main" type="inkWord" rotatedBoundingBox="5899,13683 9061,13873 8896,16628 5734,16439"/>
              </emma:interpretation>
              <emma:one-of disjunction-type="recognition" id="oneOf0">
                <emma:interpretation id="interp0" emma:lang="en-US" emma:confidence="0">
                  <emma:literal>areas</emma:literal>
                </emma:interpretation>
                <emma:interpretation id="interp1" emma:lang="en-US" emma:confidence="0">
                  <emma:literal>treats</emma:literal>
                </emma:interpretation>
                <emma:interpretation id="interp2" emma:lang="en-US" emma:confidence="0">
                  <emma:literal>greats</emma:literal>
                </emma:interpretation>
                <emma:interpretation id="interp3" emma:lang="en-US" emma:confidence="0">
                  <emma:literal>orcas</emma:literal>
                </emma:interpretation>
                <emma:interpretation id="interp4" emma:lang="en-US" emma:confidence="0">
                  <emma:literal>bias</emma:literal>
                </emma:interpretation>
              </emma:one-of>
            </emma:emma>
          </inkml:annotationXML>
          <inkml:trace contextRef="#ctx0" brushRef="#br0">2867 14836 61,'-33'2'47,"-9"4"0,-5 15 3,-10 0 0,8 18-7,-10-2-5,16 13-4,-1-6-7,19 6-2,9-13-4,18 1-5,8-16-5,17-3-2,8-19-4,13-12-4,10-11-6,1-17-15,9 5-14,-8-19-32,-1 2-42,-3 0-3,-11 4 1</inkml:trace>
          <inkml:trace contextRef="#ctx0" brushRef="#br0" timeOffset="375.0427">3025 14491 28,'-17'31'108,"1"-2"-2,-9 13 3,-6 22-63,-21 13-8,-2 27-11,-15 8-11,1 15-3,-5 4-8,9-3-11,9-5-12,6-25-30,20-17-61,12-25-3,13-25-2,4-31 26</inkml:trace>
          <inkml:trace contextRef="#ctx0" brushRef="#br0" timeOffset="1171.9484">3266 15262 1,'13'-25'32,"-5"-2"49,8 2-1,1-6-58,2-11-8,8-4-1,-4-6-5,4 7-5,-9-1-2,-3 11-2,-7 4 3,-2 12 2,-6 19 5,0 0 3,0 0 2,-20 27 2,9-4-1,7 10 5,2-6-3,6 2-1,5-10-5,9-3-1,5-16-3,6-2-1,4-8-2,5-7-1,1-4-1,-3-6-2,-3 3 4,-6 1-1,-8 4 4,-19 19 2,10-19 3,-10 19 0,-31 19 3,8 8 1,-12 2 0,6 11 0,-5-1-2,7 5-2,7-7-3,9 0-1,9-12-5,2-25-5,35 29-18,-6-35-28,21-2-71,0-13-3,10-2 0,1-6-3</inkml:trace>
          <inkml:trace contextRef="#ctx0" brushRef="#br0" timeOffset="1484.4597">4232 14985 80,'11'21'107,"-11"-21"1,0 0-4,0 0-74,4-25-3,-8 6-9,-1 1-6,-5-3 3,10 21-4,-35-35 1,10 31-1,-11 1-1,-1 16 1,-7 1-2,3 13 1,1 5-3,11 5 1,6-2-3,15 1 1,10-9-3,15-7-1,10-7-3,8-11-7,9-4-11,-5-23-27,11 6-75,-8-14-4,-1 4 0,-7-11-2</inkml:trace>
          <inkml:trace contextRef="#ctx0" brushRef="#br0" timeOffset="1843.8407">4544 14950 51,'0'0'106,"25"6"1,-25-6 0,0 0-71,27-10-5,-27 10-6,6-27-6,-6 27-2,-14-27-1,14 27-2,-40-15 0,5 15-1,-1 13 0,-7 3 0,3 13-1,-3 5-1,5 7-2,5-1-1,14 1-2,11-7-1,8-7-1,0-27-4,33 22-4,0-26-9,1-19-18,16 1-29,-13-20-66,11 0-2,-7-10-1,3 5 1</inkml:trace>
          <inkml:trace contextRef="#ctx0" brushRef="#br0" timeOffset="2250.112">4696 14861 189,'0'0'132,"-19"23"0,19-23-4,21 2-100,8-2-11,4-7-15,6-5-14,9 4-16,-10-19-32,11 16-69,-9-3 1,2 12-3,-11-1 2</inkml:trace>
          <inkml:trace contextRef="#ctx0" brushRef="#br0" timeOffset="2062.6015">4764 14632 92,'0'0'120,"0"0"3,-4 40-1,-6-13-68,3 25-18,-7-5-10,5 16-7,1-5-7,6 4-2,2-6-5,10-6 1,5-10-5,10-13-3,6-7-9,2-20-15,11 5-30,-13-24-71,7-4 0,-11-10-3,-2 0 2</inkml:trace>
          <inkml:trace contextRef="#ctx0" brushRef="#br0" timeOffset="2656.3827">5151 15039 129,'18'15'118,"-18"-15"-2,31-25-2,-6 6-87,-10-18-9,6 2-11,-7-7-6,1 0-2,-7 5-1,-6 4 1,-4 8 2,2 25 4,0 0 3,-25-8 3,25 8 2,-21 43 0,15-16 0,6 9 0,4-5-3,13 0-3,4-4-4,8-2-3,6 0-2,5-7-1,3 1-2,-1-2 0,3 1 1,-11 1 1,-7 4 2,-6-2 3,-15 0 3,-8 6 3,-15-3 0,-6 4 2,-18-6-4,-5 1-3,-8-6-6,-4-7-17,8 9-60,-6-21-53,10 2 1,2-13-6,15-3 3</inkml:trace>
          <inkml:trace contextRef="#ctx0" brushRef="#br0" timeOffset="-3515.7921">3879 13230 74,'0'0'108,"-4"-19"3,4 19-2,12-27-73,-14 2-5,8 6-6,-8-6-10,2 5-3,-10-1-3,10 21-3,-31-27 1,4 25-1,-11 8 1,-3 11 0,-11 8 1,2 10 2,-4 11-1,4 6-2,2 2 2,15 4-3,8-6 2,17 2-5,12-7 3,19-3-6,14-13 2,13-8-3,10-8-5,5-11-12,14 2-30,-15-18-75,9-3-3,-15-10 0,-6 4-4</inkml:trace>
        </inkml:traceGroup>
        <inkml:traceGroup>
          <inkml:annotationXML>
            <emma:emma xmlns:emma="http://www.w3.org/2003/04/emma" version="1.0">
              <emma:interpretation id="{5EA00A7F-0102-4EB9-9E67-BFAD28A400A1}" emma:medium="tactile" emma:mode="ink">
                <msink:context xmlns:msink="http://schemas.microsoft.com/ink/2010/main" type="inkWord" rotatedBoundingBox="11407,16097 13919,16035 13933,16580 11420,16642"/>
              </emma:interpretation>
              <emma:one-of disjunction-type="recognition" id="oneOf1">
                <emma:interpretation id="interp5" emma:lang="en-US" emma:confidence="0">
                  <emma:literal>Enact</emma:literal>
                </emma:interpretation>
                <emma:interpretation id="interp6" emma:lang="en-US" emma:confidence="0">
                  <emma:literal>rat</emma:literal>
                </emma:interpretation>
                <emma:interpretation id="interp7" emma:lang="en-US" emma:confidence="0">
                  <emma:literal>enact</emma:literal>
                </emma:interpretation>
                <emma:interpretation id="interp8" emma:lang="en-US" emma:confidence="0">
                  <emma:literal>troo</emma:literal>
                </emma:interpretation>
                <emma:interpretation id="interp9" emma:lang="en-US" emma:confidence="0">
                  <emma:literal>"mat</emma:literal>
                </emma:interpretation>
              </emma:one-of>
            </emma:emma>
          </inkml:annotationXML>
          <inkml:trace contextRef="#ctx0" brushRef="#br0" timeOffset="21147.1544">8880 15829 77,'8'-19'95,"7"-4"-4,-7-8-6,3-6-81,1 1 3,-4 1-15,-1 2 4,-5 4-3,-4 4 3,2 25 2,-11-25 6,11 25 6,-18 4 4,18-4-1,-17 27 5,13-8-2,4-1-2,8 1-2,7 0-3,3-5-1,7-7-5,11-3-1,1-6-3,5-4-5,-1-5 4,-4-3-4,-1-1 2,-5-2-2,-4 7 5,-27 10 3,19-21 3,-19 21 6,0 0 3,-25 2 5,2 11 4,-6 1-1,4 11 1,-6-4 1,6 10-10,0-4 3,8 6-10,5-8 1,14 2-16,10-2-3,-12-25-38,46 25-72,-13-25 0,11-2-6,0-10 3</inkml:trace>
          <inkml:trace contextRef="#ctx0" brushRef="#br0" timeOffset="21505.5476">9734 15748 73,'0'0'102,"17"-23"1,-17 23-8,14-31-57,-12 6-18,7 2 0,-14-2-9,5 6 2,-16-1 0,16 20 5,-44-17 3,17 21-2,-12 4 1,-1 13-4,-6 2 5,7 8-10,2 0 3,10 5-9,10-1 3,13-2-6,10-10 3,15-10-6,10-5-9,2-18-13,21 3-47,-6-24-52,6 0-4,-6-11-2,2 5-1</inkml:trace>
          <inkml:trace contextRef="#ctx0" brushRef="#br0" timeOffset="21833.6897">10104 15731 184,'0'0'114,"14"-25"3,-9-4-22,5 11-68,-10-7-11,4 6-1,-8-2-7,4 21 2,-23-29 3,23 29-1,-46-4 0,19 16 1,-10 3-2,2 8-4,-5 4 4,9 6-6,6 2 2,6 3-5,13-5 4,8-4-7,13-8 3,8-13-10,12-2-13,-4-24-24,21 1-82,-15-20-2,9-1-3,-8-14 0</inkml:trace>
          <inkml:trace contextRef="#ctx0" brushRef="#br0" timeOffset="22286.8387">10256 15644 199,'-19'2'128,"19"-2"7,0 0-8,0 0-84,37-12-19,-1 5-15,3 1-13,0-8-29,16 9-89,-16-3-10,0 4 4,-12-2-8</inkml:trace>
          <inkml:trace contextRef="#ctx0" brushRef="#br0" timeOffset="22099.3282">10380 15370 201,'0'0'128,"0"0"-1,-6 23 0,6-23-88,-23 41-11,9-6-13,-1 11-5,-2 2 4,5 8-8,-1-4 4,7 2-6,6-8 3,13-5-5,3-14 3,11-8-5,7-9-6,-1-14-6,10 2-14,-11-21-30,13 9-80,-18-15 2,9 8-4,-18-10 5</inkml:trace>
          <inkml:trace contextRef="#ctx0" brushRef="#br0" timeOffset="20427.3713">8194 15461 37,'0'0'98,"0"0"0,0 0 2,0 0-63,0 0-3,0 0-9,0 0-7,13-29-3,-13 29-7,4-29-1,-4 29-3,-4-23 0,4 23-1,0 0-1,0 0 1,-25 23 0,19 2 2,-3 4-3,3 4 3,2 9 2,4 1-5,4-1 5,7 2-8,3-5 6,5-4-9,4-1 8,-3-7-8,3-7 1,-23-20 1,29 32-1,-29-32 1,0 0-1,-8 20 2,8-20-1,-37 5 2,14-8-1,-4 3 2,2-2-2,0 2 2,2 0 0,23 0 1,-33 7 1,33-7 1,0 0 0,0 0 0,-11 20 1,11-20-1,27 11-1,-6-7 0,4-2-5,4-2-9,7 10-30,-7-10-65,2 2-7,-4-4 0,-2-2-6</inkml:trace>
        </inkml:traceGroup>
        <inkml:traceGroup>
          <inkml:annotationXML>
            <emma:emma xmlns:emma="http://www.w3.org/2003/04/emma" version="1.0">
              <emma:interpretation id="{80CE9DCE-08CF-444D-85B0-4BDE7FFE6A07}" emma:medium="tactile" emma:mode="ink">
                <msink:context xmlns:msink="http://schemas.microsoft.com/ink/2010/main" type="inkWord" rotatedBoundingBox="15726,15429 19855,15461 19841,17319 15711,17287"/>
              </emma:interpretation>
              <emma:one-of disjunction-type="recognition" id="oneOf2">
                <emma:interpretation id="interp10" emma:lang="en-US" emma:confidence="0">
                  <emma:literal>salsa</emma:literal>
                </emma:interpretation>
                <emma:interpretation id="interp11" emma:lang="en-US" emma:confidence="0">
                  <emma:literal>Salsa</emma:literal>
                </emma:interpretation>
                <emma:interpretation id="interp12" emma:lang="en-US" emma:confidence="0">
                  <emma:literal>salsa.</emma:literal>
                </emma:interpretation>
                <emma:interpretation id="interp13" emma:lang="en-US" emma:confidence="0">
                  <emma:literal>sky*</emma:literal>
                </emma:interpretation>
                <emma:interpretation id="interp14" emma:lang="en-US" emma:confidence="0">
                  <emma:literal>Salsa.</emma:literal>
                </emma:interpretation>
              </emma:one-of>
            </emma:emma>
          </inkml:annotationXML>
          <inkml:trace contextRef="#ctx0" brushRef="#br0" timeOffset="165784.9293">14298 14905 37,'0'0'81,"0"0"7,0 0-3,0 0-47,-9 27-5,9-27-6,3 40-5,-3-13 0,6 18-2,-8 6-6,6 16-1,-6 12-7,2 12 1,-2 10-2,2 7-3,-2 4 0,0 2-3,1-4 0,-1-3-2,2-11 2,-2-10-4,2-12-1,0-10-2,2-12-2,-4-16-1,6-7-2,-4-29-6,5 27-13,-5-27-31,0 0-35,0 0 2,4-16 1</inkml:trace>
          <inkml:trace contextRef="#ctx0" brushRef="#br0" timeOffset="168800.7031">14518 14734 40,'0'0'89,"-21"-2"9,21 2-3,0 0-44,0 0-9,0 0-2,0 0-10,32 16-4,-14-12-4,13 5-6,1-6-3,8 5-3,11-3-2,8 0-2,10-1-2,11 1 0,8-1 1,13 1-3,6 6 2,5 6-6,-4 1 5,1 2-5,-5 3 4,-6 2-5,-9 4 2,-12 2-1,-6-4 2,-8 2 0,-3 3 0,-8 3 1,-5 5-1,-4 5 0,-5 9 0,-3 4 0,-3 9-1,-5 5 2,-2 6-3,-3 6 1,-2 7 3,-4 3-1,-1 1 1,-3 5-1,-3-1 1,-1-1-1,-5-6 1,1-7 0,-2-7-4,-2-15-2,1-9-9,-4-22-16,8-3-55,-5-29-34,0 0 0,0 0-3</inkml:trace>
          <inkml:trace contextRef="#ctx0" brushRef="#br0" timeOffset="166566.2178">14811 15435 28,'-2'-33'85,"2"33"1,-9-27 4,9 27-51,-23-16-1,3 12-5,20 4 1,-38 15-2,22 6 1,-12-1-4,10 9-1,-5-4-6,8 8-2,-1-6-5,7 4-4,2-8-3,9 1-2,1-6-3,8-2-1,7-3-1,4-4 0,3 0-2,6 2 0,3-1-3,2 3 0,-1 3-1,-5 4 0,-2 5-1,-7 4-1,-6 2 6,-10 2-5,-8-1 6,-8 2-3,-7 1 5,-6-5-4,-1-4 6,-2-5-2,0-10 2,3-5 1,2-14 1,22 8 0,-25-36-2,20 7 6,3-3-8,6-4-1,5 5-16,-4-5-16,13 16-59,-9-3-29,7 6-2,-5 1-8</inkml:trace>
          <inkml:trace contextRef="#ctx0" brushRef="#br0" timeOffset="167269.3817">15109 15536 128,'-20'-4'110,"20"4"1,0 0 4,0 0-72,0 0-6,0 0-11,0 0-5,15 16-4,-15-16-5,32 22-4,-12-9-5,4-1-1,1-1-3,0 2 0,-1-4-1,-1 0-1,-3-2 1,-2-1-1,-18-6 2,24 7 0,-24-7 1,0 0-1,0 0 2,-2 18 1,2-18-1,-24 25 3,6-5 1,-7 4 1,1 6-2,-3 3 7,4 3-5,-1-4 3,4 1-5,2-6 4,6-3-9,3-5 0,9-19-14,-4 20-26,4-20-80,0 0-6,9-21 3,-9 21-7</inkml:trace>
          <inkml:trace contextRef="#ctx0" brushRef="#br0" timeOffset="167769.4081">15716 15798 63,'16'-26'105,"-8"10"-2,-5-4 6,-1-5-55,7 9-11,-14-10-4,5 26-5,-13-34-4,13 34-6,-34-14-2,8 19-3,-12 6-3,2 11-3,-7 3-3,3 9-2,0 4-1,10 4-4,6-4 2,13-4-4,11-5 3,13-11-6,11-5-1,4-19-12,16 4-51,-6-19-59,3-5-6,-8-6-2,-2-2-4</inkml:trace>
          <inkml:trace contextRef="#ctx0" brushRef="#br0" timeOffset="159300.2328">13899 15062 56,'0'0'94,"0"0"7,0 0-1,0 0-51,0 0-8,0 0-9,0 0-5,-11 29-4,-4 0-2,-10 6-4,-4 17-1,-12 9-4,-8 17 2,-14 9-4,-6 10-3,-9 8 1,-3 7-5,-4-3 1,4-5-2,3-10 0,9-12-3,12-16 1,11-11-6,10-12-7,5-18-12,19-3-31,12-22-62,-20 0-3,20 0-2,-5-23-1</inkml:trace>
          <inkml:trace contextRef="#ctx0" brushRef="#br0" timeOffset="160894.0623">12757 15691 199,'0'0'116,"0"0"-4,21-3-1,-4-5-90,10 7-22,5 2-41,-5-4-68,2 1-2,0-4-5,-3 5 0</inkml:trace>
          <inkml:trace contextRef="#ctx0" brushRef="#br0" timeOffset="160690.9288">12865 15556 155,'0'0'111,"0"0"1,0 0-3,0 0-71,0 0-12,0 0-15,25-15-9,-6 13-15,6 10-23,-5-7-68,5 7-5,-7-5-5,0 5 2</inkml:trace>
          <inkml:trace contextRef="#ctx0" brushRef="#br0" timeOffset="164878.6379">13367 15615 58,'0'0'88,"0"0"5,0 0-1,0 0-56,9-20-3,-9 20-4,-5-25-9,5 25-1,-11-34-2,11 34-2,-23-35 0,23 35 0,-38-25-1,12 22-1,-6-1-1,1 13 1,-5 5-4,4 10 0,1 3-3,2 7-2,9-1-3,6-2 1,10-4-3,11-6 1,11-6 1,9-10-1,10-7-1,2-8-6,10-3-8,-7-9-21,5 6-46,-17-13-32,-4 6 0,-17-8-4</inkml:trace>
          <inkml:trace contextRef="#ctx0" brushRef="#br0" timeOffset="160300.2823">12750 15243 67,'0'0'92,"-8"-18"1,8 18 3,-23 4-59,-4-3 0,3 14-6,-8-4-2,1 12-1,-9-1-4,6 10-2,-2-3-6,3 4-2,4-2-5,9-1-1,4-1-4,7-5 0,11-4-3,9-4 0,7-2-1,11-1 0,5-2 0,4 3-1,4 2 0,-3 4 1,-4 6-1,-6 1 2,-10 3-2,-9 3 2,-10 1 1,-11-1-3,-9-6 0,-7-5 3,-2-8-2,-2-7 1,2-9 1,0-5 1,6-9-1,3-4 5,5-3-1,10-3-3,3 1 3,6 2-3,5-1-2,5-1-9,8 7-11,-4-9-29,15 10-68,-8-6-5,7 7 0,-6-6-3</inkml:trace>
        </inkml:traceGroup>
        <inkml:traceGroup>
          <inkml:annotationXML>
            <emma:emma xmlns:emma="http://www.w3.org/2003/04/emma" version="1.0">
              <emma:interpretation id="{7CF0B7F2-8C79-40DF-A8E0-39B1931D83DC}" emma:medium="tactile" emma:mode="ink">
                <msink:context xmlns:msink="http://schemas.microsoft.com/ink/2010/main" type="inkWord" rotatedBoundingBox="22069,15492 26177,15738 26061,17679 21953,17433"/>
              </emma:interpretation>
              <emma:one-of disjunction-type="recognition" id="oneOf3">
                <emma:interpretation id="interp15" emma:lang="en-US" emma:confidence="0">
                  <emma:literal>1st.</emma:literal>
                </emma:interpretation>
                <emma:interpretation id="interp16" emma:lang="en-US" emma:confidence="0">
                  <emma:literal>Isa.</emma:literal>
                </emma:interpretation>
                <emma:interpretation id="interp17" emma:lang="en-US" emma:confidence="0">
                  <emma:literal>isdn.</emma:literal>
                </emma:interpretation>
                <emma:interpretation id="interp18" emma:lang="en-US" emma:confidence="0">
                  <emma:literal>Isao.</emma:literal>
                </emma:interpretation>
                <emma:interpretation id="interp19" emma:lang="en-US" emma:confidence="0">
                  <emma:literal>Isdn.</emma:literal>
                </emma:interpretation>
              </emma:one-of>
            </emma:emma>
          </inkml:annotationXML>
          <inkml:trace contextRef="#ctx0" brushRef="#br0" timeOffset="172316.5043">18728 14959 78,'0'0'100,"0"-18"6,0 18 0,0 0-47,0 0-14,0 0-6,25-1-8,-25 1-6,20 28-4,-11-2-5,7 14-3,-1 8-3,3 21-2,4 9-2,1 12 1,1 8-4,-1 5 0,-1 5 0,-2 0-1,-2-1 1,-4-6-2,-5-5 0,-3-8-3,-1-10 2,-3-13-1,-2-14-1,0-17-1,0-16-2,0-18-3,0 0-5,-6-31-7,10 13-13,-8-12-24,8 12-62,-4 1 0,0 17-1,0 0 2</inkml:trace>
          <inkml:trace contextRef="#ctx0" brushRef="#br0" timeOffset="173207.1737">19671 15364 66,'0'0'88,"0"0"2,-22-11 4,22 11-48,-27 4-7,27-4-4,-36 18-5,18 0 1,-7-3-2,7 10-1,-6-5-5,10 7-3,-4-7-3,9 3-3,0-7-4,5 2-2,4-18-1,4 22-2,-4-22-1,12 16 0,-12-16 0,22 18-2,-22-18 0,31 26 0,-13-12-4,2 4 3,1-1-2,1 2 2,3 1-4,2 0 3,2 5-2,-2 4-4,2 2 6,-3 2-6,-3 5 5,-3 1-4,-4 1 5,-7 2-4,-7-4 4,-6-2 1,-6-6-1,-7-2 2,-4-7-2,-3-6 1,-3-8-1,0-7 1,2-7-1,-1-8 1,6-3-1,4-4 0,2-1 1,5-2-3,5-2 2,2 1-1,6 3 1,1-1-4,3 1-2,-1-4-4,7 10-16,-10-10-31,-4 27-62,18-30 0,-18 30-3,13-18 1</inkml:trace>
          <inkml:trace contextRef="#ctx0" brushRef="#br0" timeOffset="173550.9393">19993 15778 249,'0'0'126,"0"0"-6,0 0 2,0 0-94,16 7-17,9-1-26,-5-12-33,14 8-69,-3-6-6,3 4 2,-5 0-5</inkml:trace>
          <inkml:trace contextRef="#ctx0" brushRef="#br0" timeOffset="173754.0766">20070 15980 275,'0'0'130,"0"0"-4,0 0-1,33-12-102,-10 6-19,4-3-23,17 9-28,-10-12-44,15 8-35,-2-3 1,3 1-3</inkml:trace>
          <inkml:trace contextRef="#ctx0" brushRef="#br0" timeOffset="174035.3381">20782 15930 146,'18'-6'119,"-18"6"2,27-20 0,-27 20-59,11-36-21,-5 20-10,-14-9-13,-2 7-3,-12 0-7,-7 5-4,-9 6 2,-7 10-1,-4 10 2,2 7-2,0 3 2,9 10-2,11-1 2,14 1-2,17-6 1,16-2-7,14-12-2,6-11-14,14 3-33,-10-19-79,4-4 0,-8-13-4,-6-2-1</inkml:trace>
          <inkml:trace contextRef="#ctx0" brushRef="#br0" timeOffset="174972.8873">18901 14788 88,'-20'14'98,"20"-14"2,0 0 2,-19 13-59,19-13-1,0 0-11,18 9-7,-18-9-2,39 4-4,-11-3-1,11 7-5,8-5 1,16 6-2,12-5-2,20 5-2,12-5-2,16 3-2,12 0 0,15-2 2,13-1 2,10 1-1,3-1 2,1 1-3,-2 3 2,-5 3-3,-8 1 0,-10 6-5,-15 8-2,-16 2-3,-14 10-2,-15 2-1,-5 7-2,-15 0 2,2 9-7,-11-2 1,-1 8-1,-6-3 2,-2 8 0,-5-4 3,-2 8 3,-4-4 3,-3 3 4,-4-1 0,-3 1 4,-3 3-1,-1-1 2,-2-2-2,-1-3 0,-5-7-6,-3-4-6,-5-18-21,1-11-75,-14-27-2,0 0-2,0 0-1</inkml:trace>
          <inkml:trace contextRef="#ctx0" brushRef="#br0" timeOffset="182951.8129">22751 16589 33,'0'0'79,"0"0"-1,2-22-2,-4 4-38,2 0-25,2 0-2,-4-2-7,2 2 3,-3 2 4,3 16 8,-16-22 7,16 22 5,-28-3 1,28 3 4,-30 12-1,30-12-4,-26 24-6,19-8-8,7-16-7,-5 22-4,5-22-3,0 0-3,27 16-1,-27-16 0,27-7-1,-27 7-1,24-24 1,-19 6-1,-5 2 1,-5-2 2,5 18 0,-28-25 3,7 16 3,-3 7 2,1 4 0,3 8-1,2 3 1,9 7-3,9 2-10,5-4-24,17 2-83,1-8-6,6-5-2,0-8-3</inkml:trace>
          <inkml:trace contextRef="#ctx0" brushRef="#br0" timeOffset="183843.4839">19109 16723 49,'13'-24'82,"-17"4"5,8 4-5,-4 0-54,-6-4-6,6 20 1,-9-27-2,9 27 3,-20-9 1,20 9 1,-30 14 2,17 4 1,-5-1-2,7 6-5,-1-1-6,8 0-3,2-6-5,2-16-2,13 20-5,-13-20-1,25-8-1,-25 8-1,25-36 1,-16 11 0,-1-4 0,-8 2 1,-2 0 2,-5 3 0,-8 6 4,-7 9 0,-5 8 1,0 8 0,0 7 0,2 10-2,5 5-1,7 3-15,19 8-51,6-11-54,14-9-8,4-13-7,5-22-4</inkml:trace>
        </inkml:traceGroup>
        <inkml:traceGroup>
          <inkml:annotationXML>
            <emma:emma xmlns:emma="http://www.w3.org/2003/04/emma" version="1.0">
              <emma:interpretation id="{17FFD73E-87CA-4378-AE0F-C27DAB18F2DD}" emma:medium="tactile" emma:mode="ink">
                <msink:context xmlns:msink="http://schemas.microsoft.com/ink/2010/main" type="inkWord" rotatedBoundingBox="29103,16662 29254,16671 29243,16856 29092,16847"/>
              </emma:interpretation>
              <emma:one-of disjunction-type="recognition" id="oneOf4">
                <emma:interpretation id="interp20" emma:lang="en-US" emma:confidence="0">
                  <emma:literal>•</emma:literal>
                </emma:interpretation>
                <emma:interpretation id="interp21" emma:lang="en-US" emma:confidence="0">
                  <emma:literal>O</emma:literal>
                </emma:interpretation>
                <emma:interpretation id="interp22" emma:lang="en-US" emma:confidence="0">
                  <emma:literal>0</emma:literal>
                </emma:interpretation>
                <emma:interpretation id="interp23" emma:lang="en-US" emma:confidence="0">
                  <emma:literal>I</emma:literal>
                </emma:interpretation>
                <emma:interpretation id="interp24" emma:lang="en-US" emma:confidence="0">
                  <emma:literal>@</emma:literal>
                </emma:interpretation>
              </emma:one-of>
            </emma:emma>
          </inkml:annotationXML>
          <inkml:trace contextRef="#ctx0" brushRef="#br0" timeOffset="182066.9875">25877 16043 62,'0'0'90,"0"0"-4,16-19 1,-16 19-75,4-24-3,-4 24 3,-2-23 3,2 23 6,0 0 4,-23-11 5,3 13 3,7 14 3,-10-5-3,8 14-3,-5-5-6,11 7-6,0-5-5,11-1-5,3-4-3,-5-17-3,33 9-1,-10-15 0,-1-6-2,2-8 0,-5-2-1,-2-5 0,-8 2 1,-6 1 0,-6 4 0,3 20 0,-26-23 2,8 21 1,-3 7 0,-3 10 0,4 5-3,2 3-5,11 8-16,-2-9-27,16 3-72,2-7-1,9-7-4,0-9 1</inkml:trace>
        </inkml:traceGroup>
      </inkml:traceGroup>
    </inkml:traceGroup>
  </inkml:traceGroup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1:32.905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956E08E-228E-4952-A384-8F020C69FF71}" emma:medium="tactile" emma:mode="ink">
          <msink:context xmlns:msink="http://schemas.microsoft.com/ink/2010/main" type="inkDrawing" rotatedBoundingBox="22297,14560 29251,14841 29181,16576 22227,16295" semanticType="callout" shapeName="Other">
            <msink:sourceLink direction="with" ref="{B6F9B42C-876D-4191-87F6-1521AE8F1FB0}"/>
            <msink:sourceLink direction="with" ref="{851FC76B-F15C-460A-B41F-7C755C824CE9}"/>
          </msink:context>
        </emma:interpretation>
      </emma:emma>
    </inkml:annotationXML>
    <inkml:trace contextRef="#ctx0" brushRef="#br0">0 722 1,'0'0'33,"0"0"42,0 0 4,0 0-37,0 0-6,0 0 6,0 0 1,0 0 0,0 0 0,21-12-7,3 8-1,-2-10-7,17 8 0,1-10-8,18 9 0,5-4-6,17 5-2,6-3-1,12 2-1,10-6-1,10-1-4,5-4 1,7-4-4,3-1 0,6-6-2,4 0 1,7-2-3,4 1 1,8-3-2,8 4 1,5 0-1,4 6-2,0-3-1,5 5 0,-1 5 1,3 1 0,-4 1 0,-1 1 0,0-2 2,-2 3 1,7-3 1,0-1 0,0-4 1,-2-1-2,2-1 1,2 0 0,0 2 1,-4 0-1,-5 10 3,-5 2-2,-10 10 2,-9 13-1,-12 6 0,-13 14 0,-16 8 0,-13 11 0,-12 9-1,-13 6-1,-13 7 1,-9 7 1,-9 7-1,-10 4 1,-7 6-1,-8-1 2,-7 4 0,-8 2 0,-3-2 0,-9-4-2,-4-3 3,-3-4-4,-4-7 5,0-9-5,-4-13-14,9-7-14,-8-23-46,13-10-45,8-23-4,0 0 0,0 0-8</inkml:trace>
  </inkml:traceGroup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1:34.218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DC9350D-0DAA-4FC1-9770-8F1EC63F5CBA}" emma:medium="tactile" emma:mode="ink">
          <msink:context xmlns:msink="http://schemas.microsoft.com/ink/2010/main" type="writingRegion" rotatedBoundingBox="29644,15027 31581,15027 31581,15996 29644,15996"/>
        </emma:interpretation>
      </emma:emma>
    </inkml:annotationXML>
    <inkml:traceGroup>
      <inkml:annotationXML>
        <emma:emma xmlns:emma="http://www.w3.org/2003/04/emma" version="1.0">
          <emma:interpretation id="{951582BA-6469-4028-8608-71B7ADB8E850}" emma:medium="tactile" emma:mode="ink">
            <msink:context xmlns:msink="http://schemas.microsoft.com/ink/2010/main" type="paragraph" rotatedBoundingBox="29644,15027 31581,15027 31581,15996 29644,159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BC03527-7504-4057-B457-585849B8FE62}" emma:medium="tactile" emma:mode="ink">
              <msink:context xmlns:msink="http://schemas.microsoft.com/ink/2010/main" type="line" rotatedBoundingBox="29644,15027 31581,15027 31581,15996 29644,15996"/>
            </emma:interpretation>
          </emma:emma>
        </inkml:annotationXML>
        <inkml:traceGroup>
          <inkml:annotationXML>
            <emma:emma xmlns:emma="http://www.w3.org/2003/04/emma" version="1.0">
              <emma:interpretation id="{851FC76B-F15C-460A-B41F-7C755C824CE9}" emma:medium="tactile" emma:mode="ink">
                <msink:context xmlns:msink="http://schemas.microsoft.com/ink/2010/main" type="inkWord" rotatedBoundingBox="29644,15027 31581,15027 31581,15996 29644,15996">
                  <msink:destinationLink direction="with" ref="{0956E08E-228E-4952-A384-8F020C69FF71}"/>
                </msink:context>
              </emma:interpretation>
              <emma:one-of disjunction-type="recognition" id="oneOf0">
                <emma:interpretation id="interp0" emma:lang="en-US" emma:confidence="0">
                  <emma:literal>Sic</emma:literal>
                </emma:interpretation>
                <emma:interpretation id="interp1" emma:lang="en-US" emma:confidence="0">
                  <emma:literal>Sec</emma:literal>
                </emma:interpretation>
                <emma:interpretation id="interp2" emma:lang="en-US" emma:confidence="0">
                  <emma:literal>See</emma:literal>
                </emma:interpretation>
                <emma:interpretation id="interp3" emma:lang="en-US" emma:confidence="0">
                  <emma:literal>Sio</emma:literal>
                </emma:interpretation>
                <emma:interpretation id="interp4" emma:lang="en-US" emma:confidence="0">
                  <emma:literal>Sid</emma:literal>
                </emma:interpretation>
              </emma:one-of>
            </emma:emma>
          </inkml:annotationXML>
          <inkml:trace contextRef="#ctx0" brushRef="#br0">250 40 1,'0'0'69,"-13"-27"20,13 27 5,-22-11-47,-3 3 3,7 16 0,-13-5-6,12 19-3,-16-4-5,14 13-3,-8-2-8,12 7-2,1-2-6,12 6-2,8-4-5,14 0 0,7 2-5,13 0-3,11-2 1,7 2-4,7-4 1,2 3-2,0 1 2,-5-1-2,-8-2 3,-8 3-1,-13 3-2,-13 1 2,-15 3-1,-14-2 2,-12-5-3,-11-2 2,-8-7-1,-5-7 0,-4-11 0,3-15 1,4-8-1,8-12 0,13-10 2,8-10 0,10-3-1,8-7-2,12 2-5,3-8-12,9 15-16,-7-7-40,5 12-46,-1 6-4,-3 10 1,-3 8-1</inkml:trace>
          <inkml:trace contextRef="#ctx0" brushRef="#br0" timeOffset="1109.4278">982 443 229,'0'0'123,"0"0"3,-11-20-35,11 20-52,21-27-9,6 12-12,-1-12-8,10 5-3,2-3-7,2 0-6,5 3-10,-7-3-15,7 16-26,-20-4-66,6 9-1,-11 1-3,-20 3 3</inkml:trace>
          <inkml:trace contextRef="#ctx0" brushRef="#br0" timeOffset="1312.5639">985 551 231,'0'0'132,"-3"27"1,3-27-3,32 29-95,-7-15-10,20 8-14,6 2-19,1-6-28,15 7-87,-7-3-8,1-1-4,-5-6 0</inkml:trace>
          <inkml:trace contextRef="#ctx0" brushRef="#br0" timeOffset="1656.3295">1935 585 51,'2'-25'105,"-11"-6"5,-3 1-7,1 11-33,-25-6-3,12 18-7,-26 2-15,15 23-9,-15 1-8,15 21-8,-3 7-6,17 11-7,10 0 3,14 3-6,12-10 3,8-8 0,10-10-2,3-15-3,4-11-4,-2-20-10,1 3-38,-22-21-81,6-4-5,-12-10 1,-7 4-4</inkml:trace>
        </inkml:traceGroup>
      </inkml:traceGroup>
    </inkml:traceGroup>
  </inkml:traceGroup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59:01.188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C325C65-B0BB-4AEE-83BE-7C7EAAC54F53}" emma:medium="tactile" emma:mode="ink">
          <msink:context xmlns:msink="http://schemas.microsoft.com/ink/2010/main" type="inkDrawing" rotatedBoundingBox="16349,7100 18043,8875 18008,8909 16314,7134" semanticType="callout" shapeName="Other">
            <msink:sourceLink direction="with" ref="{083CC6A9-A3F7-44A5-928E-B80099D1B9D3}"/>
            <msink:sourceLink direction="with" ref="{2B8B610C-2530-4C5A-A325-640262D8D7DB}"/>
            <msink:sourceLink direction="with" ref="{648B7816-F3CD-479F-ABF6-D8A0B0427707}"/>
          </msink:context>
        </emma:interpretation>
      </emma:emma>
    </inkml:annotationXML>
    <inkml:trace contextRef="#ctx0" brushRef="#br0">66 6 1,'-23'-2'24,"23"2"69,-20 2 2,20-2-50,0 0-1,-25-8 3,25 8-10,0 0 0,0 0-4,0 0-4,0 0-5,18 16-2,1 3-4,0 4-3,14 12-3,9 7-4,16 12-1,10 10-3,11 15 1,13 11-5,3 5 3,7 7-4,0 2 1,-2 6 0,-7-4-1,-4-8 0,-6-3-4,-4-5-2,-10-9-3,4-2 0,-9-11-1,-2-8-2,-10-10 0,0-2-4,-10-13 0,-1-1-11,-14-14-7,-2 5-21,-8-4-52,-17-21 0,12 19 0,-12-19 55</inkml:trace>
  </inkml:traceGroup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20T00:00:10.46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40ABBCD-303B-4AFC-91AA-CF1A849065EA}" emma:medium="tactile" emma:mode="ink">
          <msink:context xmlns:msink="http://schemas.microsoft.com/ink/2010/main" type="inkDrawing"/>
        </emma:interpretation>
      </emma:emma>
    </inkml:annotationXML>
    <inkml:trace contextRef="#ctx0" brushRef="#br0">0 0,'0'0,"0"0,0 0,0 0</inkml:trace>
  </inkml:traceGroup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20T00:00:59.98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32711D8-ADB1-46ED-9B00-DE2AEEA43247}" emma:medium="tactile" emma:mode="ink">
          <msink:context xmlns:msink="http://schemas.microsoft.com/ink/2010/main" type="inkDrawing"/>
        </emma:interpretation>
      </emma:emma>
    </inkml:annotationXML>
    <inkml:trace contextRef="#ctx0" brushRef="#br0">0 0,'0'0</inkml:trace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24:35.293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FE561FE5-6E4C-44BC-95D6-B62AE11FC620}" emma:medium="tactile" emma:mode="ink">
          <msink:context xmlns:msink="http://schemas.microsoft.com/ink/2010/main" type="inkDrawing" rotatedBoundingBox="10629,3716 11096,2926 11521,3178 11054,3968" semanticType="callout" shapeName="Other">
            <msink:sourceLink direction="with" ref="{02C4A35C-5CCC-486F-A8CF-E1199B92A65B}"/>
            <msink:sourceLink direction="with" ref="{B811E68A-5FDA-4968-A39A-3487970207CA}"/>
          </msink:context>
        </emma:interpretation>
      </emma:emma>
    </inkml:annotationXML>
    <inkml:trace contextRef="#ctx0" brushRef="#br0">2597 2709 55,'0'0'107,"0"0"-1,0 0 5,0 0-66,21 23-9,-21-23-6,39 23-9,-14-11-6,8 5-9,5 2-4,-3 1-16,9 3-15,-11-6-25,6-1-57,-7 3-6,-5-6 2,-7-3 22</inkml:trace>
    <inkml:trace contextRef="#ctx0" brushRef="#br0" timeOffset="-421.8896">2672 2651 13,'-19'0'111,"19"0"0,0 0 6,-8-19-59,8 19-5,0 0-12,31-16-8,-31 16-11,46-29-9,-13 8-4,8-2-6,5-6 0,6-2-6,4 4-4,-6-7-10,4 16-18,-19-13-29,1 14-55,-11 0-2,-7 7 2,-18 10 18</inkml:trace>
    <inkml:trace contextRef="#ctx0" brushRef="#br0" timeOffset="406.2709">2418 2952 53,'0'0'110,"0"0"7,0 0 0,0 0-57,0 0-13,0 0-9,29 4-12,-29-4-7,42 19-5,-13-4-5,6 1-1,7-1-5,2 1-6,3 1-7,-5-5-12,10 11-28,-21-12-72,4-1-2,-8-4-2,-6-4 0</inkml:trace>
  </inkml:traceGroup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58:38.464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494C76F-583A-47F6-92A9-A230B0E2EC7A}" emma:medium="tactile" emma:mode="ink">
          <msink:context xmlns:msink="http://schemas.microsoft.com/ink/2010/main" type="inkDrawing" rotatedBoundingBox="10726,11144 11813,12929 11751,12967 10663,11182" semanticType="callout" shapeName="Other">
            <msink:sourceLink direction="with" ref="{9BDAECEE-F331-4B37-B7D4-E6F2C1A94062}"/>
            <msink:sourceLink direction="with" ref="{46B0CECC-4C62-4625-96D7-5D1175540B2C}"/>
          </msink:context>
        </emma:interpretation>
      </emma:emma>
    </inkml:annotationXML>
    <inkml:trace contextRef="#ctx0" brushRef="#br0">7343 10462 21,'0'0'89,"24"-6"3,-24 6-38,0 0-3,25 25-7,-25-25-8,17 29-3,-17-29-5,23 39-3,-15-16-7,13 13-2,-2-1-6,8 11 2,6 3-6,8 14 1,5 5-3,10 11-3,5 7 0,5 7-1,1 7 0,-1 4-3,-4 0 2,-1-5-2,-7-3 1,-2-11 2,-11-10-3,-3-13 1,-5-10-3,-8-12 1,-5-5 0,-3-8 0,-4 6 0,-5-6-3,-2 4 5,-2-2-3,2 0 5,-1-4-4,-1-2 0,-4-23-8,14 29-9,-14-29-10,0 0-21,0 0-38,0 0-21,21 17 3,-21-17 43</inkml:trace>
  </inkml:traceGroup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1:23.45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4A16923-9588-49D6-AF2B-C5BABD4488C2}" emma:medium="tactile" emma:mode="ink">
          <msink:context xmlns:msink="http://schemas.microsoft.com/ink/2010/main" type="inkDrawing" rotatedBoundingBox="17838,15271 25883,15693 25782,17631 17736,17208" semanticType="strikethrough" shapeName="Other">
            <msink:sourceLink direction="with" ref="{97B856C6-0AA2-41AD-B362-BA576609D284}"/>
            <msink:sourceLink direction="with" ref="{DBCFD69A-3BA2-4B18-89C2-C4A0FF157595}"/>
          </msink:context>
        </emma:interpretation>
      </emma:emma>
    </inkml:annotationXML>
    <inkml:trace contextRef="#ctx0" brushRef="#br0">14518 14734 40,'0'0'89,"-21"-2"9,21 2-3,0 0-44,0 0-9,0 0-2,0 0-10,32 16-4,-14-12-4,13 5-6,1-6-3,8 5-3,11-3-2,8 0-2,10-1-2,11 1 0,8-1 1,13 1-3,6 6 2,5 6-6,-4 1 5,1 2-5,-5 3 4,-6 2-5,-9 4 2,-12 2-1,-6-4 2,-8 2 0,-3 3 0,-8 3 1,-5 5-1,-4 5 0,-5 9 0,-3 4 0,-3 9-1,-5 5 2,-2 6-3,-3 6 1,-2 7 3,-4 3-1,-1 1 1,-3 5-1,-3-1 1,-1-1-1,-5-6 1,1-7 0,-2-7-4,-2-15-2,1-9-9,-4-22-16,8-3-55,-5-29-34,0 0 0,0 0-3</inkml:trace>
    <inkml:trace contextRef="#ctx0" brushRef="#br0" timeOffset="6172.1845">18901 14788 88,'-20'14'98,"20"-14"2,0 0 2,-19 13-59,19-13-1,0 0-11,18 9-7,-18-9-2,39 4-4,-11-3-1,11 7-5,8-5 1,16 6-2,12-5-2,20 5-2,12-5-2,16 3-2,12 0 0,15-2 2,13-1 2,10 1-1,3-1 2,1 1-3,-2 3 2,-5 3-3,-8 1 0,-10 6-5,-15 8-2,-16 2-3,-14 10-2,-15 2-1,-5 7-2,-15 0 2,2 9-7,-11-2 1,-1 8-1,-6-3 2,-2 8 0,-5-4 3,-2 8 3,-4-4 3,-3 3 4,-4-1 0,-3 1 4,-3 3-1,-1-1 2,-2-2-2,-1-3 0,-5-7-6,-3-4-6,-5-18-21,1-11-75,-14-27-2,0 0-2,0 0-1</inkml:trace>
  </inkml:traceGroup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1:32.905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8BE957E-41BA-4D57-A65E-889461A005B6}" emma:medium="tactile" emma:mode="ink">
          <msink:context xmlns:msink="http://schemas.microsoft.com/ink/2010/main" type="inkDrawing" rotatedBoundingBox="22297,14560 29251,14841 29181,16576 22227,16295" semanticType="strikethrough" shapeName="Other">
            <msink:sourceLink direction="with" ref="{97B856C6-0AA2-41AD-B362-BA576609D284}"/>
            <msink:sourceLink direction="with" ref="{DBCFD69A-3BA2-4B18-89C2-C4A0FF157595}"/>
            <msink:sourceLink direction="with" ref="{C9519A30-095C-4EFF-970F-3B70CFD51E34}"/>
          </msink:context>
        </emma:interpretation>
      </emma:emma>
    </inkml:annotationXML>
    <inkml:trace contextRef="#ctx0" brushRef="#br0">0 722 1,'0'0'33,"0"0"42,0 0 4,0 0-37,0 0-6,0 0 6,0 0 1,0 0 0,0 0 0,21-12-7,3 8-1,-2-10-7,17 8 0,1-10-8,18 9 0,5-4-6,17 5-2,6-3-1,12 2-1,10-6-1,10-1-4,5-4 1,7-4-4,3-1 0,6-6-2,4 0 1,7-2-3,4 1 1,8-3-2,8 4 1,5 0-1,4 6-2,0-3-1,5 5 0,-1 5 1,3 1 0,-4 1 0,-1 1 0,0-2 2,-2 3 1,7-3 1,0-1 0,0-4 1,-2-1-2,2-1 1,2 0 0,0 2 1,-4 0-1,-5 10 3,-5 2-2,-10 10 2,-9 13-1,-12 6 0,-13 14 0,-16 8 0,-13 11 0,-12 9-1,-13 6-1,-13 7 1,-9 7 1,-9 7-1,-10 4 1,-7 6-1,-8-1 2,-7 4 0,-8 2 0,-3-2 0,-9-4-2,-4-3 3,-3-4-4,-4-7 5,0-9-5,-4-13-14,9-7-14,-8-23-46,13-10-45,8-23-4,0 0 0,0 0-8</inkml:trace>
  </inkml:traceGroup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56:10.731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21245F5-1436-4BC5-BCF4-86D48A775DC2}" emma:medium="tactile" emma:mode="ink">
          <msink:context xmlns:msink="http://schemas.microsoft.com/ink/2010/main" type="writingRegion" rotatedBoundingBox="2170,754 32289,81 32672,17226 2553,17898"/>
        </emma:interpretation>
      </emma:emma>
    </inkml:annotationXML>
    <inkml:traceGroup>
      <inkml:annotationXML>
        <emma:emma xmlns:emma="http://www.w3.org/2003/04/emma" version="1.0">
          <emma:interpretation id="{B42E5F0E-47B8-473B-99B0-D41336EF1FCB}" emma:medium="tactile" emma:mode="ink">
            <msink:context xmlns:msink="http://schemas.microsoft.com/ink/2010/main" type="paragraph" rotatedBoundingBox="3324,730 12644,497 12671,1585 3351,181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FC7B7D0-7A98-435F-B5BA-790DB95E94F1}" emma:medium="tactile" emma:mode="ink">
              <msink:context xmlns:msink="http://schemas.microsoft.com/ink/2010/main" type="line" rotatedBoundingBox="3324,730 12644,497 12671,1585 3351,1818"/>
            </emma:interpretation>
          </emma:emma>
        </inkml:annotationXML>
        <inkml:traceGroup>
          <inkml:annotationXML>
            <emma:emma xmlns:emma="http://www.w3.org/2003/04/emma" version="1.0">
              <emma:interpretation id="{DB9FD3A3-F23C-4061-8FD7-0055AD0988FC}" emma:medium="tactile" emma:mode="ink">
                <msink:context xmlns:msink="http://schemas.microsoft.com/ink/2010/main" type="inkWord" rotatedBoundingBox="3324,730 8355,604 8382,1686 3351,1812"/>
              </emma:interpretation>
              <emma:one-of disjunction-type="recognition" id="oneOf0">
                <emma:interpretation id="interp0" emma:lang="en-US" emma:confidence="0.5">
                  <emma:literal>Sturm</emma:literal>
                </emma:interpretation>
                <emma:interpretation id="interp1" emma:lang="en-US" emma:confidence="0">
                  <emma:literal>Storm</emma:literal>
                </emma:interpretation>
                <emma:interpretation id="interp2" emma:lang="en-US" emma:confidence="0">
                  <emma:literal>Storms</emma:literal>
                </emma:interpretation>
                <emma:interpretation id="interp3" emma:lang="en-US" emma:confidence="0">
                  <emma:literal>Stormy</emma:literal>
                </emma:interpretation>
                <emma:interpretation id="interp4" emma:lang="en-US" emma:confidence="0">
                  <emma:literal>storm</emma:literal>
                </emma:interpretation>
              </emma:one-of>
            </emma:emma>
          </inkml:annotationXML>
          <inkml:trace contextRef="#ctx0" brushRef="#br0">814 179 45,'11'-23'93,"3"2"1,-7-5 4,-10-3-63,8 6-4,-16-4-6,11 27-1,-45-29 2,5 27-2,-20 2-1,-5 14-2,-16 3-4,-4 14-1,-6 0-3,6 8 1,4-1-5,12 3-2,13-6-2,14 0-1,15-8 0,17-4 1,10-23-4,19 27 0,12-21 0,10-4 1,18 2-2,9-2 1,11 5-1,8 3-2,7 9 4,-1 8-3,1 8 4,-9 6-4,-10 7 5,-17 8-4,-14 4 5,-22 6-3,-13-4 2,-15-2 0,-15-4-2,-10-9 2,-11-9-2,-6-9 2,-6-13-3,-2-10-1,-2-10-6,-11-12-12,9 3-26,-13-16-80,17 7-3,0-9-1,15 0-3</inkml:trace>
          <inkml:trace contextRef="#ctx0" brushRef="#br0" timeOffset="703.1607">1211 508 136,'-33'-23'117,"8"9"11,6-1-7,19 15-72,0 0-12,0 0-11,40-10-10,1 10-5,9-4-7,8-4-6,13-1-12,-2-9-19,14 5-58,-8-5-36,-1 3 3,-11 1-8</inkml:trace>
          <inkml:trace contextRef="#ctx0" brushRef="#br0" timeOffset="517.6593">1392 338 138,'0'0'119,"19"-16"-3,-19 16 0,-9 31-73,5 14-16,-6 9-1,4 19-12,-5 9-1,7 7-13,4 7-6,2-14-15,13-1-16,-7-29-20,11-11-61,-1-26-1,-18-15 0,25-35 4</inkml:trace>
          <inkml:trace contextRef="#ctx0" brushRef="#br0" timeOffset="1156.3073">2001 473 83,'-9'31'110,"5"8"4,-4 11-5,-7 0-69,20 14-7,-5-6 0,16 2-10,5-9-5,14-5-3,3-17-6,12-8 2,-1-21-3,5-11-3,-2-14-3,-4-10 0,-10-8-1,-11-3-8,-7-1-1,-15-3-15,-3 11-24,-21-3-73,0 5 0,-8-4-3,2 1 0</inkml:trace>
          <inkml:trace contextRef="#ctx0" brushRef="#br0" timeOffset="2031.3506">2576 1029 110,'0'0'109,"23"-14"2,-4-11-4,4-13-74,14 1-7,-2-17-9,11-2-6,-2-8-11,-3-5 2,-3 0-8,-5 1 5,-10 10-7,-7 6 5,-7 14-5,-11 11 4,2 27 1,-23-12 1,23 12 0,-38 33 0,22-2 8,-3 5-5,7 1 4,3 5-4,11-7 4,7 0-4,7-12 4,13-2-3,5-15-4,7-6 3,5-10 0,0-7-2,-3-6-3,-1-4 5,-7 4-6,-10-2 6,-8 7 0,-17 18 4,2-21-1,-2 21 9,-38 10 7,13 15-4,-12-2 7,6 14-7,-4-1 3,10 10-5,2-1-1,14 3-6,14-2-3,13-3-1,18-5-3,9-9-6,18-2-11,1-21-27,15-6-79,-6-12-2,-1-5-4,-9-12 0</inkml:trace>
          <inkml:trace contextRef="#ctx0" brushRef="#br0" timeOffset="2765.7579">3850 795 138,'-8'22'113,"8"-22"-5,0 0 0,16-18-78,-5-9-6,9-2-6,-1-7-3,4-1-3,2-5-8,4 3 5,-6-1-4,4 9 1,-4 6-6,0 11 6,-5 12-1,-18 2-2,29 31 6,-18 6-6,-3 9 4,-2 6-6,-2 2 7,3 2-7,-1-8-2,2-9 4,3-14-3,-11-25 2,31 6-2,-10-22 3,1-13 0,3-11-3,0-5 4,0-3-3,6 0-4,1 2 4,-1 7-5,-2 12 6,-2 12-7,-2 13 6,-7 15-2,-1 9 2,-9 14 3,-6 10-3,-2 5 4,-2-3-5,2-4 4,0-7-5,2-12 2,-2-25-2,19 13 2,-19-13-1,33-40 1,-10 5 0,0-9-4,6-1 5,2-5-7,3 2 8,-1 4-8,2 9 9,-4 10-8,0 15 7,-8 14 4,-2 14-4,-6 18 4,-3 12-7,-6 10 5,-1 4-11,3 9-6,-6-23-38,15 1-78,-3-17-3,9-12-1,0-22-2</inkml:trace>
        </inkml:traceGroup>
        <inkml:traceGroup>
          <inkml:annotationXML>
            <emma:emma xmlns:emma="http://www.w3.org/2003/04/emma" version="1.0">
              <emma:interpretation id="{19A7E8C7-6577-42EA-B12E-8430A6C5BD8F}" emma:medium="tactile" emma:mode="ink">
                <msink:context xmlns:msink="http://schemas.microsoft.com/ink/2010/main" type="inkWord" rotatedBoundingBox="9866,599 12645,529 12671,1585 9892,1655"/>
              </emma:interpretation>
              <emma:one-of disjunction-type="recognition" id="oneOf1">
                <emma:interpretation id="interp5" emma:lang="en-US" emma:confidence="1">
                  <emma:literal>Tree</emma:literal>
                </emma:interpretation>
                <emma:interpretation id="interp6" emma:lang="en-US" emma:confidence="0">
                  <emma:literal>Trice</emma:literal>
                </emma:interpretation>
                <emma:interpretation id="interp7" emma:lang="en-US" emma:confidence="0">
                  <emma:literal>True</emma:literal>
                </emma:interpretation>
                <emma:interpretation id="interp8" emma:lang="en-US" emma:confidence="0">
                  <emma:literal>Treed</emma:literal>
                </emma:interpretation>
                <emma:interpretation id="interp9" emma:lang="en-US" emma:confidence="0">
                  <emma:literal>Trees</emma:literal>
                </emma:interpretation>
              </emma:one-of>
            </emma:emma>
          </inkml:annotationXML>
          <inkml:trace contextRef="#ctx0" brushRef="#br0" timeOffset="3453.2908">6885-80 158,'0'0'121,"19"8"-1,-21 13 0,6 21-82,-16 7-4,8 26-11,-5 17-4,5 16-11,0 6-4,4 0-12,6 0-4,-2-18-15,13-7-17,-9-35-40,7-18-41,-15-36 2,0 0 0</inkml:trace>
          <inkml:trace contextRef="#ctx0" brushRef="#br0" timeOffset="3687.6826">6559 165 131,'-18'-6'122,"18"6"-1,0 0 1,0 0-75,0 0-10,10-23-7,23 13-11,9-11-3,16-4-9,4-8-2,15-1-6,8 1-3,5-2-8,11 10-13,-9-6-19,8 16-67,-17 5-11,-4 14-4,-17 2 2</inkml:trace>
          <inkml:trace contextRef="#ctx0" brushRef="#br0" timeOffset="4734.6043">7370 849 108,'35'4'111,"-8"-21"-1,10-10 0,1-10-66,1-13-33,9-8 0,-4-7-15,-5-3 5,-4 3-6,-8-1 2,-10 10-4,-11 4 4,-6 12-1,-10 15 1,-9 11 2,-2 10 0,-1 10-1,3 11 4,2 3-2,9 7 2,6 2 0,8 0 2,11-4-2,10-4 2,10-8-1,11-7-1,2-8 0,4-4 0,2-11-1,-2-2-2,-6 1 3,-5-3-2,-14 2 2,-6 2 3,-23 17 1,0 0 3,0 0 1,0 0 4,-29 13-3,0 16 2,-4 6 2,0 11-8,-1 2 4,9 8-9,9-4 6,7-2-10,14-7 8,15-7-10,12-13 5,9-13-1,13-12-1,4-13-3,7-8-1,-3-14 2,5-4-6,-9-7 6,0-2-8,-8-2 6,-7 2-5,-7-2 8,-9 6-5,-6 9 3,-11 6 0,-8 6 0,-2 25 3,-21-21 4,-4 25 3,-2 9 1,-10 8 0,2 8 6,-7 6-1,7 11 0,-3-1 2,15 7-8,5-2 2,14 2-6,10-6 5,12-5-9,18-9 5,10-12-6,12-9 2,8-13-4,7-13 2,0-12-1,1-10-5,-3-7 5,-2-6-5,-11-4 4,-4 2-5,-11 0 6,-5 4-6,-11 7 5,-6 8-1,-9 4 1,-10 8-1,-2 21 4,-21-25 4,3 21 6,-9 6 1,-2 8 3,-9 3 1,1 10 0,-7 4 3,7 10-1,-3 4-4,7 13-5,4-2 3,12 7-6,15-3 4,13-4-7,16-9 3,12-7-7,15-16 3,11-13-10,9-3-23,-11-21-63,9 3-35,-9-11 2,-3 0-2</inkml:trace>
        </inkml:traceGroup>
      </inkml:traceGroup>
    </inkml:traceGroup>
    <inkml:traceGroup>
      <inkml:annotationXML>
        <emma:emma xmlns:emma="http://www.w3.org/2003/04/emma" version="1.0">
          <emma:interpretation id="{E2D0CBC5-294B-4F9E-85B3-6FFA6A06892D}" emma:medium="tactile" emma:mode="ink">
            <msink:context xmlns:msink="http://schemas.microsoft.com/ink/2010/main" type="paragraph" rotatedBoundingBox="2206,2376 32326,1703 32376,3984 2257,46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6661AD-5527-4F9F-A085-3E8DC29F44E2}" emma:medium="tactile" emma:mode="ink">
              <msink:context xmlns:msink="http://schemas.microsoft.com/ink/2010/main" type="line" rotatedBoundingBox="2206,2376 32326,1703 32376,3984 2257,4657"/>
            </emma:interpretation>
          </emma:emma>
        </inkml:annotationXML>
        <inkml:traceGroup>
          <inkml:annotationXML>
            <emma:emma xmlns:emma="http://www.w3.org/2003/04/emma" version="1.0">
              <emma:interpretation id="{88F26D24-D32D-4FD4-85EF-7545334CAD56}" emma:medium="tactile" emma:mode="ink">
                <msink:context xmlns:msink="http://schemas.microsoft.com/ink/2010/main" type="inkWord" rotatedBoundingBox="2206,2376 8280,2240 8313,3732 2239,3868"/>
              </emma:interpretation>
              <emma:one-of disjunction-type="recognition" id="oneOf2">
                <emma:interpretation id="interp10" emma:lang="en-US" emma:confidence="0">
                  <emma:literal>-"Branch</emma:literal>
                </emma:interpretation>
                <emma:interpretation id="interp11" emma:lang="en-US" emma:confidence="0">
                  <emma:literal>-"Beach</emma:literal>
                </emma:interpretation>
                <emma:interpretation id="interp12" emma:lang="en-US" emma:confidence="0">
                  <emma:literal>-"Branchy</emma:literal>
                </emma:interpretation>
                <emma:interpretation id="interp13" emma:lang="en-US" emma:confidence="0">
                  <emma:literal>-"Bench</emma:literal>
                </emma:interpretation>
                <emma:interpretation id="interp14" emma:lang="en-US" emma:confidence="0">
                  <emma:literal>-"Blanch</emma:literal>
                </emma:interpretation>
              </emma:one-of>
            </emma:emma>
          </inkml:annotationXML>
          <inkml:trace contextRef="#ctx0" brushRef="#br0" timeOffset="17375.8608">102 2334 97,'-6'-41'112,"8"-3"2,10-8-3,13 10-73,-2-9 0,18 11-11,3-1-6,8 11-8,0 8-3,4 11-4,-2 11-1,0 13-2,-4 12-3,-11 12 2,-10 13-5,-12 10 5,-13 9-4,-14-1 2,-13 3-4,-8-7 4,-4-8-2,-5-8 1,7-15 1,4-12 0,10-10 0,19-11 0,0 0 1,0 0-1,42-13 1,-1 11-1,9 2 0,10 6-1,5 7 0,3 7 1,-1 3-1,-7 11 1,-10 7 7,-9 7-1,-14 2 2,-10 6 0,-19-2 3,-19 0-3,-12-6 1,-7-5-2,-12-14-5,-6-10 0,-6-15-2,-5-10-3,-1-8-4,3-11-16,17 4-40,-2-8-58,19 0-5,8 4 0,19 2-6</inkml:trace>
          <inkml:trace contextRef="#ctx0" brushRef="#br0" timeOffset="16828.953">235 2307 121,'0'0'116,"0"0"-1,0 0-2,12 54-86,-12-10-5,17 18-4,-1 7-10,7 10-15,11 4-25,-7-11-33,6-7-47,4-7 0,-4-21-1,-1-14 15</inkml:trace>
          <inkml:trace contextRef="#ctx0" brushRef="#br0" timeOffset="17985.2656">1195 3024 151,'6'-21'111,"15"7"4,-1-13-5,-3-9-90,14-3-7,-2-13-9,2-2-5,-1-4-4,-8 0 0,-5 3 0,-9 10 0,-8 9 6,-8 9 2,-11 11 3,-4 14 2,-6 10 2,0 11 2,-2 6-1,6 8 0,4-2-3,13 2 1,10-4-3,13-4-2,8-10-1,14-7-3,7-10 0,8-8-3,4-7-2,2-8-3,2 0-3,-8-8 1,-4 4 0,-11-2 3,-8 6 1,-12 4 6,-17 21 4,-6-19 5,-19 24 4,-8 13 2,-13 5 0,-2 14 1,-6 5 0,4 10-3,2 0 4,15 6-5,8-8 2,21 2-7,12-8 1,21-9-9,19-8-9,6-19-31,23-8-90,-2-14-2,6-9-5,-4-13 0</inkml:trace>
          <inkml:trace contextRef="#ctx0" brushRef="#br0" timeOffset="19454.0841">2389 2646 46,'0'0'83,"9"-33"3,-9 33-40,0-30-20,0 30-2,-19-24 0,0 13 1,19 11 3,-45 2 0,15 15 2,-11-3-1,6 18-1,-11-3-3,8 12-3,-1 3 0,10 6-7,6-7-2,15 1-5,12-11 2,15-6-5,10-12 2,10-13-1,9-15-8,4-7-5,4-7-9,-4-11 1,2 5-7,-15-7 3,-3 9-2,-18 2 1,-5 8 4,-13 21 10,-4-22 8,4 22 4,-34 10 6,18 11 0,-7 4 9,11 10-4,1-2 3,11 7-5,4-9 0,13 2-3,8-12 0,12-7-5,5-11-4,8-16 2,4-8-8,2-8 2,2-8-2,-2-1 1,-4 1-2,-8 2 2,-5 6-4,-8 12 1,-8 9 6,-4 12-2,-19-4-1,19 39 1,-13-3 5,0 1-2,2 3 3,1-3-3,5-2 2,1-10-2,3-12 3,5-13-1,0-13-8,2-10 2,4-12-2,0-2 1,0-5 0,0 0 1,-2 3-2,-2 12 4,0 8 2,-4 13 1,-21 6-1,29 27 1,-21 8 4,3 11-5,-3 6-5,-2-4-26,15 8-95,-8-17-1,5-10-1,1-16-3</inkml:trace>
          <inkml:trace contextRef="#ctx0" brushRef="#br0" timeOffset="20283.7676">-420 1792 163,'0'0'126,"-21"0"-4,21 0 2,0 0-87,-4 29-8,17-8-14,1 4-12,5 0-9,8 8-20,-8-14-36,8 3-62,-2-5 0,4-9-4,-8-8 3</inkml:trace>
          <inkml:trace contextRef="#ctx0" brushRef="#br0" timeOffset="20518.1647">-303 1644 162,'0'0'124,"0"0"1,20 13-2,-1 14-82,-2-4-7,10 10-17,-2 2-10,4 1-20,8 11-46,-4-11-64,3-7-5,-9-6-3,-2-7-2</inkml:trace>
          <inkml:trace contextRef="#ctx0" brushRef="#br0" timeOffset="21377.5699">4118 2515 92,'0'0'95,"2"-33"5,-4 14-38,2 19-31,-17-33 4,17 33-3,-29-25 0,29 25-2,-48 2-1,21 19-3,-14-1-2,6 22-4,-7 0-6,5 12-3,1 2-5,11 4-1,13-4 2,10 0-2,18-8 2,16-9-6,13-12 2,11-12-12,17-7-17,-8-31-57,7-4-47,-1-18-2,-7-7-2</inkml:trace>
          <inkml:trace contextRef="#ctx0" brushRef="#br0" timeOffset="21752.935">4457 2089 186,'12'33'127,"-6"13"1,7 20-7,-11 5-85,12 16-8,-7 3-16,7 3-5,-3-1 1,3-11-3,1-15-1,-1-18-2,5-19-3,2-27 6,2-23-5,4-18 0,0-15-4,2-9 0,2-3-1,2 2 2,-2 7 4,-4 18-7,-2 20 6,-25 19-1,31 21 0,-22 14 2,-5 21-1,-2 9-14,6 14-39,-4-13-72,9-5-2,1-12-2,9-19-2</inkml:trace>
          <inkml:trace contextRef="#ctx0" brushRef="#br0" timeOffset="16203.9256">-1058 2852 94,'0'0'119,"-22"0"1,22 0 3,-19 4-72,19-4-9,0 0-10,0 0-14,0 0-3,27-23-9,-2 23 1,6-6-3,8 8-2,5 0-1,8 2 1,2 2 3,0-2-5,-2 5 4,-2-5-5,-7 2-1,-3-6-3,-7 0-6,-12-4-11,2 6-23,-23-2-54,0 0-25,0 0 1,0 0-3</inkml:trace>
        </inkml:traceGroup>
        <inkml:traceGroup>
          <inkml:annotationXML>
            <emma:emma xmlns:emma="http://www.w3.org/2003/04/emma" version="1.0">
              <emma:interpretation id="{CFEDD746-6EFE-4DD5-BE2A-D7DC1463D5FC}" emma:medium="tactile" emma:mode="ink">
                <msink:context xmlns:msink="http://schemas.microsoft.com/ink/2010/main" type="inkWord" rotatedBoundingBox="9556,3124 10801,3096 10814,3640 9568,3667"/>
              </emma:interpretation>
              <emma:one-of disjunction-type="recognition" id="oneOf3">
                <emma:interpretation id="interp15" emma:lang="en-US" emma:confidence="1">
                  <emma:literal>on</emma:literal>
                </emma:interpretation>
                <emma:interpretation id="interp16" emma:lang="en-US" emma:confidence="0">
                  <emma:literal>an</emma:literal>
                </emma:interpretation>
                <emma:interpretation id="interp17" emma:lang="en-US" emma:confidence="0">
                  <emma:literal>ons</emma:literal>
                </emma:interpretation>
                <emma:interpretation id="interp18" emma:lang="en-US" emma:confidence="0">
                  <emma:literal>one</emma:literal>
                </emma:interpretation>
                <emma:interpretation id="interp19" emma:lang="en-US" emma:confidence="0">
                  <emma:literal>own</emma:literal>
                </emma:interpretation>
              </emma:one-of>
            </emma:emma>
          </inkml:annotationXML>
          <inkml:trace contextRef="#ctx0" brushRef="#br0" timeOffset="22877.9883">6595 2731 80,'18'-33'94,"-5"14"-6,-9-6-41,0-6-26,2 2-4,-6 0-11,0 0-3,-8 2 1,-2 4 1,-9 4 6,-4 9 3,-10 4 6,-3 16 4,-9 0 2,-1 24 2,-6-3-1,11 16 0,-3-1-9,15 12-3,10-8-1,17 2-6,12-12 0,20-9-7,11-10 2,11-17-4,8-10-7,1-21-6,7-3-11,-12-15-3,2-1-6,-14-10 3,-7 8 1,-20-10-2,-4 14 16,-20-1 6,-11 7 8,-9 13 11,-15 9 7,-2 16 3,-8 6 3,7 21 3,-9 2-2,14 19 1,5-3-3,12 7-2,11-6-4,16-2-2,10-11-5,15-8-3,11-13 1,8-10-4,8-14 0,6-9-1,-2-8 0,-2-6-2,-3-3 2,-8-1-1,-7 2-1,-5 3 2,-12 7-1,-23 27-1,29-16 1,-29 16 2,10 37-2,-5 0 1,-3 11-3,2 6 3,4 0 2,3 0-2,3-10 3,5-13-1,6-23-1,4-12 0,4-16 1,0-16-2,5-10-2,-1-5 2,0-6-2,-1 10 0,-7 9 3,-4 13 0,-4 15 1,-21 10 0,27 31-1,-21 6-1,-4 13 2,-2 6-8,6 7-19,-8-7-85,12-6-17,5-9-4,6-14-1</inkml:trace>
        </inkml:traceGroup>
        <inkml:traceGroup>
          <inkml:annotationXML>
            <emma:emma xmlns:emma="http://www.w3.org/2003/04/emma" version="1.0">
              <emma:interpretation id="{33AC4806-F7BC-4443-9D9D-2A4D81C9625B}" emma:medium="tactile" emma:mode="ink">
                <msink:context xmlns:msink="http://schemas.microsoft.com/ink/2010/main" type="inkWord" rotatedBoundingBox="11771,2588 13700,2544 13724,3602 11794,3645"/>
              </emma:interpretation>
              <emma:one-of disjunction-type="recognition" id="oneOf4">
                <emma:interpretation id="interp20" emma:lang="en-US" emma:confidence="0">
                  <emma:literal>the</emma:literal>
                </emma:interpretation>
                <emma:interpretation id="interp21" emma:lang="en-US" emma:confidence="0">
                  <emma:literal>The</emma:literal>
                </emma:interpretation>
                <emma:interpretation id="interp22" emma:lang="en-US" emma:confidence="0">
                  <emma:literal>he</emma:literal>
                </emma:interpretation>
                <emma:interpretation id="interp23" emma:lang="en-US" emma:confidence="0">
                  <emma:literal>we</emma:literal>
                </emma:interpretation>
                <emma:interpretation id="interp24" emma:lang="en-US" emma:confidence="0">
                  <emma:literal>me</emma:literal>
                </emma:interpretation>
              </emma:one-of>
            </emma:emma>
          </inkml:annotationXML>
          <inkml:trace contextRef="#ctx0" brushRef="#br0" timeOffset="24096.8034">8446 2180 176,'2'-22'118,"12"1"1,16-15-33,13 14-53,5-16-2,14 9-16,3-8-3,5 6-6,5-1-1,0 7-4,-4 7 0,-5 9 0,-4 9-1,-6 15 3,-8 14-1,-4 19 1,-13 16-2,-4 17 2,-8 15-3,-7 8 0,-3 10 1,-5-6-2,2-8-4,-6-21 2,6-17-5,-2-31 4,-4-31-4,21-10 0,-6-25-3,1-13 2,5-4 3,0 0 0,0 8 5,-1 15-4,-1 17 7,-19 12 2,31 20-1,-14 10 3,-1 7-3,9 5 3,7 1-2,3-5 4,11-11-6,8-13-1,8-12 1,2-14-3,-1-11 1,-3-15-2,-4-9-2,-6-14-9,-2 1 2,-17-6 0,-4 1 0,-8 1 1,-9 10 3,-10 4 1,-15 8 10,-3 22 6,-16 5 6,-1 28 1,-11 11 4,3 26-2,-5 9 1,15 19-2,4 8-7,16 5-3,15-2 1,17-10-8,21-12-7,9-26-21,26-7-100,-4-22-2,8-20-2,-4-13-4</inkml:trace>
          <inkml:trace contextRef="#ctx0" brushRef="#br0" timeOffset="23424.8955">8737 2112 82,'6'-19'119,"-6"19"2,4-25 0,-4 25-57,-10 21-25,12 18-1,-11 11-17,9 23-6,-2 10-8,7 13-3,5 6-4,0-5-13,15 5-17,-8-27-30,14-13-63,-8-24 0,-2-22-1,-21-16-1</inkml:trace>
        </inkml:traceGroup>
        <inkml:traceGroup>
          <inkml:annotationXML>
            <emma:emma xmlns:emma="http://www.w3.org/2003/04/emma" version="1.0">
              <emma:interpretation id="{EBFA6B6A-E367-459A-A3C4-3E966E6A4CF6}" emma:medium="tactile" emma:mode="ink">
                <msink:context xmlns:msink="http://schemas.microsoft.com/ink/2010/main" type="inkWord" rotatedBoundingBox="14831,2346 17353,3066 17041,4158 14519,3437"/>
              </emma:interpretation>
              <emma:one-of disjunction-type="recognition" id="oneOf5">
                <emma:interpretation id="interp25" emma:lang="en-US" emma:confidence="0">
                  <emma:literal>Sign</emma:literal>
                </emma:interpretation>
                <emma:interpretation id="interp26" emma:lang="en-US" emma:confidence="0">
                  <emma:literal>sign</emma:literal>
                </emma:interpretation>
                <emma:interpretation id="interp27" emma:lang="en-US" emma:confidence="0">
                  <emma:literal>Signs</emma:literal>
                </emma:interpretation>
                <emma:interpretation id="interp28" emma:lang="en-US" emma:confidence="0">
                  <emma:literal>signs</emma:literal>
                </emma:interpretation>
                <emma:interpretation id="interp29" emma:lang="en-US" emma:confidence="0">
                  <emma:literal>Sigh</emma:literal>
                </emma:interpretation>
              </emma:one-of>
            </emma:emma>
          </inkml:annotationXML>
          <inkml:trace contextRef="#ctx0" brushRef="#br0" timeOffset="24815.5842">11887 1923 92,'-15'-33'109,"-4"3"5,-8 8-1,-12-3-68,1 23-3,-18 0-11,4 18-6,-10 5-5,10 12-2,-2 0-6,15 9-2,5-1-4,18 1-1,14-5-2,16-3-1,15-9-2,13-5-2,8-3 1,10-2-2,13-5 0,-1-2 0,5 7-2,-4 6 2,-4 8-1,-9 6 2,-8 9 0,-17 8 5,-16 4 0,-17 2 2,-19-4-1,-14-6 2,-15-7 0,-8-10-1,-10-12-1,-5-15-3,-1-14-3,-5-15-8,15 0-6,-1-17-27,28 5-67,0-7-18,18 5 0,13-1-2</inkml:trace>
          <inkml:trace contextRef="#ctx0" brushRef="#br0" timeOffset="25034.3498">12468 2357 234,'7'29'131,"1"11"1,-8-1-6,4 11-102,-4 0-14,0 2-15,6 2-22,-8-23-55,10-6-46,-8-25-5,23 2 4,-10-31-4</inkml:trace>
          <inkml:trace contextRef="#ctx0" brushRef="#br0" timeOffset="25174.9821">12593 2066 132,'-13'-50'124,"1"13"-1,0 10-5,1 6-55,11 21-83,0 0-75,0 31-23,13-2-5,1 5-1</inkml:trace>
          <inkml:trace contextRef="#ctx0" brushRef="#br0" timeOffset="25878.138">13021 2315 119,'-27'-20'114,"-6"1"1,-11 0-17,5 26-57,-18-5-3,16 25-8,-5-7-5,13 16-2,0-3-6,18 9-1,7-7-3,14 2-2,13-6-3,12-2-2,13 1-3,10-1-2,8 6-4,4 4 0,3 5 2,-3 4-3,-3 8 1,-13 8-1,-11 3 4,-14-1-3,-15-1 7,-16-7-4,-17-6 1,-10-13 1,-10-18 2,-5-21-1,-2-23 1,6-18 2,7-20 0,14-13 3,8-16-8,18-1 3,13-9-4,13 11 0,9 4-4,5 8 0,7 10-2,0 13-3,0 19 6,-2 14-1,-7 21 0,-3 19 1,-7 20 1,-6 15 2,-7 15 1,-3 8 1,-5 0 1,-1-5-3,-1-13 4,0-16-2,5-20 4,-13-23-1,31-25-7,-10-18 2,2-16-1,4-9 4,2-7-4,6-4 3,2 6-1,1 13-2,-3 14 5,-2 21-1,-2 21 0,-6 23-1,-2 22-2,-12 20-6,-1 24-22,-16-2-102,10 0-5,-2-10 0,2-17-4</inkml:trace>
        </inkml:traceGroup>
        <inkml:traceGroup>
          <inkml:annotationXML>
            <emma:emma xmlns:emma="http://www.w3.org/2003/04/emma" version="1.0">
              <emma:interpretation id="{534789E5-C873-4D4A-BB32-90B69A056DE6}" emma:medium="tactile" emma:mode="ink">
                <msink:context xmlns:msink="http://schemas.microsoft.com/ink/2010/main" type="inkWord" rotatedBoundingBox="17765,3489 18862,2009 19800,2705 18704,4185"/>
              </emma:interpretation>
              <emma:one-of disjunction-type="recognition" id="oneOf6">
                <emma:interpretation id="interp30" emma:lang="en-US" emma:confidence="1">
                  <emma:literal>of</emma:literal>
                </emma:interpretation>
                <emma:interpretation id="interp31" emma:lang="en-US" emma:confidence="0">
                  <emma:literal>oof</emma:literal>
                </emma:interpretation>
                <emma:interpretation id="interp32" emma:lang="en-US" emma:confidence="0">
                  <emma:literal>oaf</emma:literal>
                </emma:interpretation>
                <emma:interpretation id="interp33" emma:lang="en-US" emma:confidence="0">
                  <emma:literal>oft</emma:literal>
                </emma:interpretation>
                <emma:interpretation id="interp34" emma:lang="en-US" emma:confidence="0">
                  <emma:literal>off</emma:literal>
                </emma:interpretation>
              </emma:one-of>
            </emma:emma>
          </inkml:annotationXML>
          <inkml:trace contextRef="#ctx0" brushRef="#br0" timeOffset="28066.2776">15067 2515 106,'0'0'104,"0"0"-4,-18-23-28,18 23-41,-2-23-5,2 23-14,0-33-9,0 14 0,-2-4-3,-5-2 5,-1 3 1,-6-1 6,-5 6 0,-12 1 5,0 16 0,-15 6 0,-2 21 2,-10 6-4,2 21-1,-5 6-6,7 11 1,7 0-2,9 1-2,18-9 1,13-14-5,18-13 1,12-24-1,14-14-5,11-23-3,6-16-6,0-17 0,4-9-2,-6-10 2,-6 2 1,-11 3-1,-8 7 8,-15 7 1,-10 14 5,-10 15 3,-17 9 2,-2 20 3,-10 14 1,-1 19 1,-1 9 0,10 16 0,4 4-3,12 7 1,13-5-4,17-8-1,18-18-2,15-21-2,19-26-2,14-30-1,15-24 1,5-28-7,14-13 1,-5-21 0,2-3-5,-14-1 3,-9 12 1,-18 16 5,-19 15 0,-21 22 8,-24 18 0,-18 28 2,-24 20 5,-10 23 1,-18 27 1,-5 24-3,-7 28 1,0 31-4,3 23 0,9 19-1,12 8 3,15 4-7,18-12-1,14-18-2,16-23-1,13-35-4,17-32-1,-1-40-8,9-27-6,-12-35-6,-1-17-2,-22-23 4,-5-4-6,-26-14 12,-15 4-1,-21 2 11,-10 12 9,-5 13 13,-7 6 5,9 22 1,-1 5 8,24 19-4,5 6-1,35 2-3,-2 21-5,29-1-5,19 1-11,12-10-20,25 1-94,2-12-10,7-8 2,-3-11-6</inkml:trace>
        </inkml:traceGroup>
        <inkml:traceGroup>
          <inkml:annotationXML>
            <emma:emma xmlns:emma="http://www.w3.org/2003/04/emma" version="1.0">
              <emma:interpretation id="{21BB0DA4-3B7E-464A-8A99-40565E6DCDED}" emma:medium="tactile" emma:mode="ink">
                <msink:context xmlns:msink="http://schemas.microsoft.com/ink/2010/main" type="inkWord" rotatedBoundingBox="19972,2207 22030,2161 22058,3387 19999,3433"/>
              </emma:interpretation>
              <emma:one-of disjunction-type="recognition" id="oneOf7">
                <emma:interpretation id="interp35" emma:lang="en-US" emma:confidence="0">
                  <emma:literal>The</emma:literal>
                </emma:interpretation>
                <emma:interpretation id="interp36" emma:lang="en-US" emma:confidence="0">
                  <emma:literal>the</emma:literal>
                </emma:interpretation>
                <emma:interpretation id="interp37" emma:lang="en-US" emma:confidence="0">
                  <emma:literal>he</emma:literal>
                </emma:interpretation>
                <emma:interpretation id="interp38" emma:lang="en-US" emma:confidence="0">
                  <emma:literal>we</emma:literal>
                </emma:interpretation>
                <emma:interpretation id="interp39" emma:lang="en-US" emma:confidence="0">
                  <emma:literal>re</emma:literal>
                </emma:interpretation>
              </emma:one-of>
            </emma:emma>
          </inkml:annotationXML>
          <inkml:trace contextRef="#ctx0" brushRef="#br0" timeOffset="29300.714">16651 1896 160,'-2'-25'121,"16"0"-6,19-4 0,9-9-87,20 5 2,5-8-19,12-3-2,6 0-8,4 3-5,-6 8 0,-6 1-1,-4 12 0,-11 5-2,-6 15 2,-8 6 0,-10 17 2,-9 10 3,-4 23 5,-7 17-1,-3 19 3,-3 20-3,-3 10 2,-1 9-3,-2-2 0,0-10-3,3-22-2,-1-22 1,2-31-1,-10-44-1,32-9-1,-18-36-2,7-14 2,-2-13-4,1-1 2,-1 2-1,0 11 2,-7 14 3,-1 19 5,-11 27 3,0 0 2,4 38 3,-13 5-1,5 16 2,0 3-1,12 4 0,9-7-6,14-7 1,13-13-3,12-16-1,8-21 0,5-17-2,6-18 0,-3-10-2,-5-16 2,-7-9-3,-6-3 2,-12 1-2,-9 3 2,-10 7 1,-13 8 1,-10 8 2,-12 13 2,-11 16 1,-12 13 2,-3 21 3,-7 12-2,3 25 0,2 13-2,9 12-1,15 8-3,14 1-1,22-3-10,16-16-13,24-1-49,4-28-60,15-17 0,0-19-4,2-19-1</inkml:trace>
          <inkml:trace contextRef="#ctx0" brushRef="#br0" timeOffset="28613.1932">16973 1908 152,'0'0'117,"0"0"1,-6 29-3,-5 17-84,11 29-3,-2 14-16,6 11-15,5 6-19,-5-13-18,16 3-45,-3-25-27,0-28-6,-17-43-1</inkml:trace>
        </inkml:traceGroup>
        <inkml:traceGroup>
          <inkml:annotationXML>
            <emma:emma xmlns:emma="http://www.w3.org/2003/04/emma" version="1.0">
              <emma:interpretation id="{3048D2C9-4099-4B61-B942-09482FB82AA9}" emma:medium="tactile" emma:mode="ink">
                <msink:context xmlns:msink="http://schemas.microsoft.com/ink/2010/main" type="inkWord" rotatedBoundingBox="23077,2100 27806,2511 27667,4106 22939,3695"/>
              </emma:interpretation>
              <emma:one-of disjunction-type="recognition" id="oneOf8">
                <emma:interpretation id="interp40" emma:lang="en-US" emma:confidence="1">
                  <emma:literal>leading</emma:literal>
                </emma:interpretation>
                <emma:interpretation id="interp41" emma:lang="en-US" emma:confidence="0">
                  <emma:literal>beading</emma:literal>
                </emma:interpretation>
                <emma:interpretation id="interp42" emma:lang="en-US" emma:confidence="0">
                  <emma:literal>heading</emma:literal>
                </emma:interpretation>
                <emma:interpretation id="interp43" emma:lang="en-US" emma:confidence="0">
                  <emma:literal>loading</emma:literal>
                </emma:interpretation>
                <emma:interpretation id="interp44" emma:lang="en-US" emma:confidence="0">
                  <emma:literal>lading</emma:literal>
                </emma:interpretation>
              </emma:one-of>
            </emma:emma>
          </inkml:annotationXML>
          <inkml:trace contextRef="#ctx0" brushRef="#br0" timeOffset="30160.1311">19645 2546 108,'25'4'99,"-5"-18"1,16-9-4,11-17-81,8-18-1,7-15-4,13-16-9,-1-13-4,10-8-6,-5-4 2,-5 4-3,-11 10 4,-14 15-1,-15 18 9,-20 18 4,-12 19 8,-22 16 5,-12 20 3,-20 11 2,1 18 2,-18 11 2,2 22-6,-7 7 0,9 17-6,1 3 0,16 13-6,15 2-1,18 0-5,24-12-3,22-15-1,25-16-4,19-28 0,18-22-4,11-32-2,8-22-2,-2-23-3,-4-9 4,-16-8-2,-16 0 7,-22 5 4,-18 5 7,-24 17 4,-22 13 7,-13 18 1,-21 11 1,0 20 0,-8 13-2,4 21-2,3 10-6,13 13-1,14 5-4,15 1 0,20-2-7,14-13-6,23-8-18,6-27-38,15-10-61,8-22-2,2-11-1,-4-18-1</inkml:trace>
          <inkml:trace contextRef="#ctx0" brushRef="#br0" timeOffset="30597.6577">21305 2272 225,'0'0'120,"0"0"-3,0 0-22,14-29-71,-16 6-5,2 0-14,-6-2-2,-2 2 0,-13 2 0,-6 7 2,-17 6 1,-4 16 3,-12 9 0,2 12 0,0 10 0,4 11-1,8 4-2,17 2-1,15-6-3,16-6-1,16-11-1,13-17 0,13-16-1,6-12 0,6-15 1,0-12-2,0-5 1,-8-2 0,-4 3 1,-9 5 1,-10 7 0,-6 14 0,-19 17 0,18 2 1,-11 19-2,3 10 0,7 9-4,3-7-10,18 9-24,-1-28-32,17 1-54,6-24-3,11-16 1,0-22-1</inkml:trace>
          <inkml:trace contextRef="#ctx0" brushRef="#br0" timeOffset="31144.5565">22281 1607 190,'0'0'124,"-23"10"2,1 24-1,-18 5-72,15 25-16,-14 7-10,12 12-13,-2 2-1,10 5-8,6-15-2,11-7 1,11-18-5,7-15 1,7-20-4,2-19 0,4-17-3,-4-14 1,-4-9-1,-11-2 0,-8 5 1,-14 1 1,-13 11 4,-15 8 1,-11 17 4,-8 17 1,-3 7 1,4 14 1,0 7 0,12 11 0,13 4-1,20 0 0,17-6-3,21-8 1,19-13-2,12-12 0,15-17-2,6-17-1,6-14-3,-2-15-1,-2-6 0,-13-8-1,-10 4 1,-12 0 1,-15 8 4,-8 8 1,-17 15 4,-4 25 2,0 0 0,-25 30 1,10 11-1,5 11-1,4 10-3,8 3-1,12-5-7,9-14-5,17-7-13,-3-28-22,23-5-41,-10-33-50,6-15 1,-10-20 0,-2-7 4</inkml:trace>
          <inkml:trace contextRef="#ctx0" brushRef="#br0" timeOffset="31269.5632">22840 1759 263,'-21'-23'134,"21"23"-5,-35-2 1,27 25-102,-3 8-21,5 0-48,14 6-86,3-6-4,10-8-5,-1-12 1</inkml:trace>
          <inkml:trace contextRef="#ctx0" brushRef="#br0" timeOffset="32019.6058">22936 2340 143,'0'-20'114,"4"-5"0,4-4-2,9 2-78,-7-13-1,13 3-14,0-3-8,6 5-5,-2 2-3,0 6 1,-4 8 2,-4 15 0,-19 4 0,18 37 1,-24-1-1,-4 11 0,-7 7-2,5 0 0,3-4-4,9-10 1,7-13-1,-7-27 0,41 2 1,-6-27 0,3-10 1,5-11-2,-5-4 2,-1 0-2,-4 2 2,-6 11-1,-4 10 1,-23 27 2,23-17 0,-23 17 1,4 36-1,-6-1 2,0 6-2,6 7 0,7 2-9,5-10-11,20 3-28,-7-26-44,21-7-38,2-12 0,4-14-1</inkml:trace>
          <inkml:trace contextRef="#ctx0" brushRef="#br0" timeOffset="32410.2438">23962 1941 162,'-29'-6'119,"-6"8"1,-9 7 1,3 13-74,-9-3-7,14 19-10,-3-3-10,16 9-3,6-3-7,20 5-1,11 0-3,19-1-1,15 1-3,10 0-1,15 6-1,10 8 0,0 8 3,0 9-3,-10 8 3,-11 9-2,-12 6 2,-19-1 0,-14-5 2,-23-7-2,-19-14-2,-13-15 2,-11-18-1,-10-22 0,-7-24 1,-3-25-3,1-23 3,10-21-2,8-12-7,14-11 0,20 0-11,7-12-19,30 15-82,6 3-15,15 13-5,4 5-1</inkml:trace>
        </inkml:traceGroup>
        <inkml:traceGroup>
          <inkml:annotationXML>
            <emma:emma xmlns:emma="http://www.w3.org/2003/04/emma" version="1.0">
              <emma:interpretation id="{A52D6A48-1671-4B36-BC1B-5A06C64EC016}" emma:medium="tactile" emma:mode="ink">
                <msink:context xmlns:msink="http://schemas.microsoft.com/ink/2010/main" type="inkWord" rotatedBoundingBox="28226,2197 32312,1803 32472,3464 28386,3857"/>
              </emma:interpretation>
              <emma:one-of disjunction-type="recognition" id="oneOf9">
                <emma:interpretation id="interp45" emma:lang="en-US" emma:confidence="0">
                  <emma:literal>calf."</emma:literal>
                </emma:interpretation>
                <emma:interpretation id="interp46" emma:lang="en-US" emma:confidence="0">
                  <emma:literal>raff."</emma:literal>
                </emma:interpretation>
                <emma:interpretation id="interp47" emma:lang="en-US" emma:confidence="0">
                  <emma:literal>daft."</emma:literal>
                </emma:interpretation>
                <emma:interpretation id="interp48" emma:lang="en-US" emma:confidence="0">
                  <emma:literal>Coeffi</emma:literal>
                </emma:interpretation>
                <emma:interpretation id="interp49" emma:lang="en-US" emma:confidence="0">
                  <emma:literal>Geffen</emma:literal>
                </emma:interpretation>
              </emma:one-of>
            </emma:emma>
          </inkml:annotationXML>
          <inkml:trace contextRef="#ctx0" brushRef="#br0" timeOffset="32988.4001">25566 1744 57,'-8'-39'92,"0"5"6,-15 9-18,-13-8-29,3 17 3,-21-1-5,2 21-2,-16 2-5,5 23-8,-14 5-4,15 18-10,2 6-2,16 15-10,17-1 0,19 5-7,20-4-2,22-15-8,24-2-13,10-23-21,30 1-51,0-26-32,8-8-2,-5-13 0</inkml:trace>
          <inkml:trace contextRef="#ctx0" brushRef="#br0" timeOffset="33675.9426">25959 2116 42,'-15'-27'89,"15"27"0,-16-27 0,9 6-45,7 21-26,-33-37 5,12 22-1,-12 1 5,0 16 1,-15-2 4,2 16 0,-10 3-2,11 16-4,-3-1-5,15 7-5,10 1-5,17-1-4,18-7-4,15-9-3,15-9-4,14-14-4,6-4-6,0-19-7,9-1-14,-17-18-10,8 7-8,-24-15 2,1 11 4,-26-7 10,-3 7 14,-12 5 16,-19 3 22,0 15 15,-20 1 16,6 22 0,-17-1 4,18 21-6,-13 2-6,17 17-8,1-2-9,21 8-5,8-9-7,19-5-2,14-11-4,13-14-2,14-13-5,4-17-3,11-10-5,-6-16-6,3-3-2,-11-10-4,-1 6-1,-16-8-1,-3 10 4,-12-4 2,-4 13 8,-8 4 7,-11 10 7,-6 23 4,-8-23 6,8 23 6,-40 10 2,13 15 3,-10-4 0,8 17 0,-7-5-2,11 15-1,5-7-4,13 3-4,14-5-5,13-3-2,16-5-11,3-13-19,22 3-55,-3-19-46,4-6-2,-2-12-2,-4-3-1</inkml:trace>
          <inkml:trace contextRef="#ctx0" brushRef="#br0" timeOffset="34644.7317">26746 2164 122,'19'16'106,"4"-22"-4,0-17 1,6-14-78,8-3-6,3-16-9,1-8-4,-1-7-7,-3-1 1,-4-1-1,-8 6 4,-6 5 0,-7 6 8,-9 4 1,-12 17 5,-12 6 6,-1 18 0,-18 11 2,3 21-1,-15 12 0,4 30-5,-6 11-4,10 24-6,5 14-3,12 15-2,8 6-2,15 2-3,12-2-5,11-13-2,12-9 0,0-20-6,9-12 2,-7-23-4,-2-14 4,-16-17-4,-15-25 7,0 0 1,-21 2-2,-10-23 7,-5-6 1,1-11 4,2-5-2,10-3 5,9-8-4,14 0 1,10-8 2,15-3-5,14-1-8,7-9-9,14 0-12,-6-10-15,17 6-4,-13-14-1,11 7 5,-17-7 10,2 10 13,-13-2 11,-8 6 17,-3 4 20,-16 0 8,5 17 7,-15 2-2,6 20-1,-12 5-4,2 31 3,0 0-4,-2 31-3,-10 17-5,5 31-2,-9 15-3,5 26-7,-1 15 0,4 21-8,4 8-1,4 5-5,8-10 2,6-15-7,9-17-1,0-26-3,8-22-1,-4-35-6,7-27-6,-14-34-5,9-14-16,-22-27-5,3-1-3,-25-28 4,-1 6 5,-22-14 11,-5 7 20,-11 9 14,-6 3 22,8 24 15,-11-2 10,22 33 2,-3-2-1,25 33-5,1 1-11,26 12-7,7-3-8,18 7-5,10-8-5,13-2-2,5-7-3,5-10-7,3-4-11,-9-15-29,9 5-85,-17-11-2,-5 4-2,-11-6 0</inkml:trace>
          <inkml:trace contextRef="#ctx0" brushRef="#br0" timeOffset="35051.013">27910 2216 165,'4'31'123,"-4"-31"-2,10 25-1,-10-25-79,19 0-9,-19 0-16,25-19-8,-25 19-5,19-41-1,-13 16 1,-4 2 1,-2 23 2,-12-29 2,12 29 2,-32 2 0,14 12 3,-5 1-1,4 10 0,0-4-3,7 4-1,6-7-3,6-18-2,0 0 0,23 13-2,-23-13-1,35-27-2,-16 6 0,-3-2-2,-1 2-2,-7 0-4,-8 21-12,0 0-26,0 0-84,0 0-1,0 0-2,-19 27-1</inkml:trace>
          <inkml:trace contextRef="#ctx0" brushRef="#br0" timeOffset="35394.7708">28691 1146 235,'0'0'132,"23"-13"-2,-23 13 0,8 23-93,-4 15-7,-12 5-17,0 17-1,-13 9-6,2 6-3,-2 4-9,1-9-16,11 1-32,-7-23-80,20-15-2,-4-33-1,29 0 3</inkml:trace>
          <inkml:trace contextRef="#ctx0" brushRef="#br0" timeOffset="35598.5005">28969 1227 249,'19'-4'138,"-19"4"-1,4 37-2,5 5-85,-20 1-18,5 15-16,-6 3-8,-3-3-14,7 10-36,-15-22-97,17-4-1,-3-22-3,9-20 1</inkml:trace>
        </inkml:traceGroup>
      </inkml:traceGroup>
    </inkml:traceGroup>
    <inkml:traceGroup>
      <inkml:annotationXML>
        <emma:emma xmlns:emma="http://www.w3.org/2003/04/emma" version="1.0">
          <emma:interpretation id="{83CC5C1D-FDCF-4CAC-B2A9-49C16E845070}" emma:medium="tactile" emma:mode="ink">
            <msink:context xmlns:msink="http://schemas.microsoft.com/ink/2010/main" type="paragraph" rotatedBoundingBox="9941,5533 16795,5533 16795,6749 9941,6749" alignmentLevel="5"/>
          </emma:interpretation>
        </emma:emma>
      </inkml:annotationXML>
      <inkml:traceGroup>
        <inkml:annotationXML>
          <emma:emma xmlns:emma="http://www.w3.org/2003/04/emma" version="1.0">
            <emma:interpretation id="{F0866824-D593-4735-99BF-C07A94F30DBF}" emma:medium="tactile" emma:mode="ink">
              <msink:context xmlns:msink="http://schemas.microsoft.com/ink/2010/main" type="line" rotatedBoundingBox="9941,5533 16795,5533 16795,6749 9941,6749"/>
            </emma:interpretation>
          </emma:emma>
        </inkml:annotationXML>
        <inkml:traceGroup>
          <inkml:annotationXML>
            <emma:emma xmlns:emma="http://www.w3.org/2003/04/emma" version="1.0">
              <emma:interpretation id="{083CC6A9-A3F7-44A5-928E-B80099D1B9D3}" emma:medium="tactile" emma:mode="ink">
                <msink:context xmlns:msink="http://schemas.microsoft.com/ink/2010/main" type="inkWord" rotatedBoundingBox="9954,5509 16801,5600 16784,6822 9938,6731">
                  <msink:destinationLink direction="with" ref="{EC325C65-B0BB-4AEE-83BE-7C7EAAC54F53}"/>
                  <msink:destinationLink direction="with" ref="{43CAF902-E65E-458C-B511-B520FF5BE912}"/>
                </msink:context>
              </emma:interpretation>
              <emma:one-of disjunction-type="recognition" id="oneOf10">
                <emma:interpretation id="interp50" emma:lang="en-US" emma:confidence="0">
                  <emma:literal>abate</emma:literal>
                </emma:interpretation>
                <emma:interpretation id="interp51" emma:lang="en-US" emma:confidence="0">
                  <emma:literal>ablate</emma:literal>
                </emma:interpretation>
                <emma:interpretation id="interp52" emma:lang="en-US" emma:confidence="0">
                  <emma:literal>anabatic</emma:literal>
                </emma:interpretation>
                <emma:interpretation id="interp53" emma:lang="en-US" emma:confidence="0">
                  <emma:literal>abetted</emma:literal>
                </emma:interpretation>
                <emma:interpretation id="interp54" emma:lang="en-US" emma:confidence="0">
                  <emma:literal>ax'+bx+c</emma:literal>
                </emma:interpretation>
              </emma:one-of>
            </emma:emma>
          </inkml:annotationXML>
          <inkml:trace contextRef="#ctx0" brushRef="#br1" timeOffset="114184.1719">7099 5696 1,'0'0'0,"15"-38"74,-3 20 3,-5-13-51,-3-5-5,0 5 1,-6-2-4,-2 2 2,-9 0 2,-1 8 2,-13 0 2,2 10 1,-15 1 2,1 16 0,-13 4-1,4 13-5,-6 12-2,4 13-6,0 8-1,7 11-4,7 1-3,14 5-2,9-9-4,13-4 0,13-16-2,7-17 2,16-17-4,9-23 0,9-16 0,3-14-2,3-9 2,-4-7-1,-2 3 2,-8 2-3,-9 8 6,-12 15 0,-13 10 4,-12 23-1,0 0 6,0 0-1,-14 25 2,6 6 2,-3 11-5,7 10 2,4 2-4,8 4 0,11-6-7,12-6-5,11-3-19,1-20-44,16-10-56,3-13-3,0-13 0,3-6 14</inkml:trace>
          <inkml:trace contextRef="#ctx0" brushRef="#br1" timeOffset="114856.0902">7692 6032 109,'-21'-33'122,"25"-2"-1,11-7 0,9-3-87,1-16-5,11-1-15,5-4-13,3-1-21,2 11-34,-5 6-64,-8 2-4,1 13 0,-14 4 8</inkml:trace>
          <inkml:trace contextRef="#ctx0" brushRef="#br1" timeOffset="114639.3197">7710 5438 57,'0'0'119,"0"0"2,0 0 0,0 0-66,-4 21-17,4-21-9,23 46-10,-4-13-8,8 4-3,10 5-7,3-3-2,5 5-9,-1-7-10,8 7-19,-13-17-26,7 2-56,-9-4-2,-14-6 1,-4 2 45</inkml:trace>
          <inkml:trace contextRef="#ctx0" brushRef="#br1" timeOffset="115293.5997">8234 4869 57,'27'-10'104,"-2"-7"1,6 7 2,4 3-77,-6 1-1,5 12-8,-9-2-3,-5 13-1,-11 2-5,-9 10 0,-15 2-7,-6 6 0,-10 1-4,-2 1 2,-2 3 0,1-1 3,7-5 0,7-1 0,7-4 2,13-4-2,11-4 1,9-2-2,7-9-1,9-3-13,11-1-21,-5-8-42,6 0-54,-5 4 4,-3-4-5,-7 4 37</inkml:trace>
          <inkml:trace contextRef="#ctx0" brushRef="#br1" timeOffset="117059.31">8934 5783 18,'-19'-10'104,"19"10"2,0 0-1,0 0-70,21-4-10,-21 4-2,35-2-11,-3-7-3,5 9-3,5-4-6,5 2-7,3 4-18,-4-2-22,4-4-59,0 6-2,-15-6 0,-2 8 67</inkml:trace>
          <inkml:trace contextRef="#ctx0" brushRef="#br1" timeOffset="117512.4584">9138 5472 1,'0'0'74,"0"37"33,-2-12-2,0 4-55,6 15-10,-2-1-9,8 11-10,-6 0-9,9 2-11,-1 0-23,1-10-31,-3-6-56,11 1 0,-9-22-2,7 0 74</inkml:trace>
          <inkml:trace contextRef="#ctx0" brushRef="#br1" timeOffset="118154.1154">9931 5218 53,'0'0'114,"0"0"1,17 31 2,-23-2-67,12 21-14,-12 2-8,10 12-12,-8-1-5,6 1-5,-2-4-3,4-8-1,0-8-2,2-15 2,-6-29-2,21 15 0,-21-15 1,29-25-1,-12-2-1,2 0 0,1 0 0,1 2-3,4 8 1,-2 3-3,8 12-1,-4 6 1,4 10 0,0 7 1,-1 6-1,-1 6 2,-7 5 1,-1 3 5,-8-1 2,-3 1 5,-14-3 0,-4-3 3,-13-8 1,-2-2-1,-10-13-1,-3-1-1,-7-15-4,-7-7-6,0-1-6,-2-11-15,15 8-27,-9-3-70,15-5-6,8 2-4,11-2 2</inkml:trace>
          <inkml:trace contextRef="#ctx0" brushRef="#br1" timeOffset="118496.8933">10619 5417 91,'0'0'120,"25"11"3,-25-11-4,25 25-75,2 4-17,0 2-8,8 9-9,5-1-2,3-2-4,5 5-6,-4-7-4,4 3-12,-11-13-14,5 6-26,-20-10-56,1-5-11,-6 3 2,-17-19 37</inkml:trace>
          <inkml:trace contextRef="#ctx0" brushRef="#br1" timeOffset="118700.0171">10698 5922 93,'0'0'119,"13"-45"4,9 13-3,14 1-81,-5-12-12,10 3-10,3-3-10,-2 3-9,3 5-17,-11-1-36,-3 9-66,0 9-2,-10-3 0,-1 13 22</inkml:trace>
          <inkml:trace contextRef="#ctx0" brushRef="#br1" timeOffset="119434.4282">11972 5673 56,'0'0'116,"0"0"-2,27-8 1,-7-1-72,14 7-10,1-6-14,13 4-13,4 2-15,0-7-21,8 14-33,-6-3-51,-8-4-1,-1 4-2</inkml:trace>
          <inkml:trace contextRef="#ctx0" brushRef="#br1" timeOffset="119809.4679">12269 5382 89,'-2'21'115,"0"6"1,-5 0-2,-5 8-80,12 15-6,-6 4-13,8 2-11,4 7-18,-2-7-30,13-6-70,4-1-2,1-15-3,10-5 12</inkml:trace>
          <inkml:trace contextRef="#ctx0" brushRef="#br1" timeOffset="120200.0908">13463 5347 1,'0'0'94,"-16"-29"6,-9 14-37,-4 17-4,-19-4-2,2 19-6,-16 2-3,4 18-7,-9 2-9,11 18-5,2-1-7,17 8-2,8-2-8,18 3-1,13-7-5,19-4 0,15-12-3,13-15-4,14-5-15,-1-26-41,11 0-69,2-8-4,-7-11 0,-6 0-2</inkml:trace>
        </inkml:traceGroup>
      </inkml:traceGroup>
    </inkml:traceGroup>
    <inkml:traceGroup>
      <inkml:annotationXML>
        <emma:emma xmlns:emma="http://www.w3.org/2003/04/emma" version="1.0">
          <emma:interpretation id="{BECAC2BE-B409-4313-8E02-E343ADE7A418}" emma:medium="tactile" emma:mode="ink">
            <msink:context xmlns:msink="http://schemas.microsoft.com/ink/2010/main" type="paragraph" rotatedBoundingBox="7611,7555 10714,7136 10956,8939 7854,935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4EAF0CF7-FF25-4117-B78E-8DAF5911BB38}" emma:medium="tactile" emma:mode="ink">
              <msink:context xmlns:msink="http://schemas.microsoft.com/ink/2010/main" type="line" rotatedBoundingBox="7611,7555 10714,7136 10956,8939 7854,9358"/>
            </emma:interpretation>
          </emma:emma>
        </inkml:annotationXML>
        <inkml:traceGroup>
          <inkml:annotationXML>
            <emma:emma xmlns:emma="http://www.w3.org/2003/04/emma" version="1.0">
              <emma:interpretation id="{661BAE13-EB13-4593-A528-E5FB52FCE567}" emma:medium="tactile" emma:mode="ink">
                <msink:context xmlns:msink="http://schemas.microsoft.com/ink/2010/main" type="inkWord" rotatedBoundingBox="7611,7555 10714,7136 10956,8939 7854,9358"/>
              </emma:interpretation>
              <emma:one-of disjunction-type="recognition" id="oneOf11">
                <emma:interpretation id="interp55" emma:lang="en-US" emma:confidence="0">
                  <emma:literal>and</emma:literal>
                </emma:interpretation>
                <emma:interpretation id="interp56" emma:lang="en-US" emma:confidence="0">
                  <emma:literal>aid</emma:literal>
                </emma:interpretation>
                <emma:interpretation id="interp57" emma:lang="en-US" emma:confidence="0">
                  <emma:literal>add</emma:literal>
                </emma:interpretation>
                <emma:interpretation id="interp58" emma:lang="en-US" emma:confidence="0">
                  <emma:literal>ad</emma:literal>
                </emma:interpretation>
                <emma:interpretation id="interp59" emma:lang="en-US" emma:confidence="0">
                  <emma:literal>afd</emma:literal>
                </emma:interpretation>
              </emma:one-of>
            </emma:emma>
          </inkml:annotationXML>
          <inkml:trace contextRef="#ctx0" brushRef="#br1" timeOffset="128263.0075">7330 6506 34,'23'-21'42,"-23"21"-5,10-18-3,-10 18-5,9-19 2,-9 19-3,0 0 3,0 0-5,10-25 0,-10 25-1,0 0-2,0 0 2,0 0-4,0 0 1,0 0-4,-23 23 2,4-4-1,-1 14-1,-16 8-2,-3 20 0,-15 11-3,-6 22 0,-15 10-3,-6 14-1,-9 15-1,1 11 0,-6 7-3,-1 7 0,0 4-3,5-8 1,14-13-5,6-14 1,17-25-8,7-23-3,15-21-10,10-31-9,22-27-20,0 0-45,-19 8-19,19-8-4,0 0 5</inkml:trace>
          <inkml:trace contextRef="#ctx0" brushRef="#br1" timeOffset="130372.4715">4610 7177 1,'5'-20'7,"-12"-16"69,5 18 1,-10-1-34,12 19-2,-38-21 2,9 21-6,2 12 0,-8 5-7,6 14-3,-2 3-5,8 7-7,2 1-4,9 1-4,7-5-2,10-3-3,9-8-1,7-8-3,10-9-1,4-12-1,9-10-2,0-9-1,3-4 0,-3-8 1,-7 1 0,-3-1 2,-9 4 3,-9 6 5,-16 23 3,15-23 4,-15 23 4,0 0 1,-8 27 0,8-2 0,0 2-2,8 7-7,6 1-11,3-8-31,16-6-72,7-3-7,5-11 1,9-7-6</inkml:trace>
          <inkml:trace contextRef="#ctx0" brushRef="#br1" timeOffset="130716.2403">5211 7179 111,'-25'2'120,"25"-2"-1,0 0-1,0 0-59,21-10-28,-1 6-9,14 4-17,5 0-11,3-2-12,8 6-25,-11-6-38,3 2-39,-5 4 0,-6 0 0</inkml:trace>
          <inkml:trace contextRef="#ctx0" brushRef="#br1" timeOffset="130934.9981">5238 7368 132,'0'0'119,"0"0"-1,0 0 3,19-14-82,12 18-10,-2-4-10,10 2-14,3 2-18,-3-8-37,7 4-64,4 0-9,-4-8 2,1 2-6</inkml:trace>
          <inkml:trace contextRef="#ctx0" brushRef="#br1" timeOffset="131310.0143">6246 7254 84,'27'-21'107,"-17"3"3,7-1-6,-1 0-69,-12-8-6,5 4-10,-14-4-1,-3 7-3,-17-1 0,-6 10-1,-15 3 2,-1 12-3,-14 7 1,3 16-3,-2 2 0,10 10 0,6 3-3,17 4 0,9-5-1,18-3-1,14-7-2,15-13-1,11-9-5,8-13-11,10-1-34,-8-11-82,4-9-2,-9-2-3,-9-4 1</inkml:trace>
        </inkml:traceGroup>
      </inkml:traceGroup>
    </inkml:traceGroup>
    <inkml:traceGroup>
      <inkml:annotationXML>
        <emma:emma xmlns:emma="http://www.w3.org/2003/04/emma" version="1.0">
          <emma:interpretation id="{F927E035-91BE-4DD1-88F8-5AB4A5CA7F81}" emma:medium="tactile" emma:mode="ink">
            <msink:context xmlns:msink="http://schemas.microsoft.com/ink/2010/main" type="paragraph" rotatedBoundingBox="8374,9540 11045,9556 11039,10483 8368,1046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910D16E8-91A6-4ADD-991E-BA41794E9603}" emma:medium="tactile" emma:mode="ink">
              <msink:context xmlns:msink="http://schemas.microsoft.com/ink/2010/main" type="line" rotatedBoundingBox="8374,9540 11045,9556 11039,10483 8368,10467"/>
            </emma:interpretation>
          </emma:emma>
        </inkml:annotationXML>
        <inkml:traceGroup>
          <inkml:annotationXML>
            <emma:emma xmlns:emma="http://www.w3.org/2003/04/emma" version="1.0">
              <emma:interpretation id="{1022ED0E-055D-45D4-A8D4-0B60059E6DB3}" emma:medium="tactile" emma:mode="ink">
                <msink:context xmlns:msink="http://schemas.microsoft.com/ink/2010/main" type="inkWord" rotatedBoundingBox="8374,9540 8942,9543 8937,10408 8369,10404"/>
              </emma:interpretation>
              <emma:one-of disjunction-type="recognition" id="oneOf12">
                <emma:interpretation id="interp60" emma:lang="en-US" emma:confidence="1">
                  <emma:literal>b</emma:literal>
                </emma:interpretation>
                <emma:interpretation id="interp61" emma:lang="en-US" emma:confidence="0">
                  <emma:literal>5</emma:literal>
                </emma:interpretation>
                <emma:interpretation id="interp62" emma:lang="en-US" emma:confidence="0">
                  <emma:literal>bf</emma:literal>
                </emma:interpretation>
                <emma:interpretation id="interp63" emma:lang="en-US" emma:confidence="0">
                  <emma:literal>by</emma:literal>
                </emma:interpretation>
                <emma:interpretation id="interp64" emma:lang="en-US" emma:confidence="0">
                  <emma:literal>be</emma:literal>
                </emma:interpretation>
              </emma:one-of>
            </emma:emma>
          </inkml:annotationXML>
          <inkml:trace contextRef="#ctx0" brushRef="#br1" timeOffset="133200.7343">5142 8827 79,'0'0'108,"-23"8"-1,23-8 3,-10 44-71,-2-11-3,9 17-11,-5 8-11,6 13-2,-2 8-6,2 2 0,4-2-4,0-6-1,4-11 0,3-12-1,1-17 2,4-14-2,-14-19 1,34-4-1,-16-15 2,3-6-3,2-6 0,2-3 1,2 3-1,2 2 0,2 6 0,0 7 0,5 7 0,-3 7 2,2 9 0,-1 7-1,-1 7 0,-6 4 2,-2 2-1,-9 6 2,-9 0 2,-7 3 1,-11-3 1,-5 2 2,-16-8 1,1 0-2,-12-10 0,1-5-2,-6-10-2,-2-6-1,1-6-7,-1-9-8,6 5-13,-2-15-23,15 6-57,-2 2-17,8-2 0,8 4-1</inkml:trace>
        </inkml:traceGroup>
        <inkml:traceGroup>
          <inkml:annotationXML>
            <emma:emma xmlns:emma="http://www.w3.org/2003/04/emma" version="1.0">
              <emma:interpretation id="{0A14CB6C-5E5B-49BB-86F8-DC45A178B6A5}" emma:medium="tactile" emma:mode="ink">
                <msink:context xmlns:msink="http://schemas.microsoft.com/ink/2010/main" type="inkWord" rotatedBoundingBox="9231,9937 9717,9940 9713,10451 9228,10448"/>
              </emma:interpretation>
              <emma:one-of disjunction-type="recognition" id="oneOf13">
                <emma:interpretation id="interp65" emma:lang="en-US" emma:confidence="0">
                  <emma:literal>x</emma:literal>
                </emma:interpretation>
                <emma:interpretation id="interp66" emma:lang="en-US" emma:confidence="0">
                  <emma:literal>X</emma:literal>
                </emma:interpretation>
                <emma:interpretation id="interp67" emma:lang="en-US" emma:confidence="0">
                  <emma:literal>t</emma:literal>
                </emma:interpretation>
                <emma:interpretation id="interp68" emma:lang="en-US" emma:confidence="0">
                  <emma:literal>+</emma:literal>
                </emma:interpretation>
                <emma:interpretation id="interp69" emma:lang="en-US" emma:confidence="0">
                  <emma:literal>=</emma:literal>
                </emma:interpretation>
              </emma:one-of>
            </emma:emma>
          </inkml:annotationXML>
          <inkml:trace contextRef="#ctx0" brushRef="#br1" timeOffset="134544.5497">5932 9265 28,'0'0'103,"-23"7"7,23-7 1,0 0-59,-10 20-5,10-20-9,22 30-11,-1-8-6,10 14-5,7 3-8,3 3-2,9 1-9,-2-3-6,4 1-14,-13-12-20,5 3-39,-15-10-37,-10-11 6,-19-11-6</inkml:trace>
          <inkml:trace contextRef="#ctx0" brushRef="#br1" timeOffset="134747.8853">5988 9735 78,'-31'-17'113,"31"17"-1,0-41 2,12 3-68,9 9-14,0-12-5,14-1-15,2-6-6,5 1-11,6 5-16,-7-6-28,7 9-63,-2 8-4,-9 2 0,3 12 0</inkml:trace>
        </inkml:traceGroup>
        <inkml:traceGroup>
          <inkml:annotationXML>
            <emma:emma xmlns:emma="http://www.w3.org/2003/04/emma" version="1.0">
              <emma:interpretation id="{FF548789-13B6-4E8D-93BD-0055783738E0}" emma:medium="tactile" emma:mode="ink">
                <msink:context xmlns:msink="http://schemas.microsoft.com/ink/2010/main" type="inkWord" rotatedBoundingBox="9903,9898 10308,9900 10305,10424 9900,10421"/>
              </emma:interpretation>
              <emma:one-of disjunction-type="recognition" id="oneOf14">
                <emma:interpretation id="interp70" emma:lang="en-US" emma:confidence="1">
                  <emma:literal>+</emma:literal>
                </emma:interpretation>
                <emma:interpretation id="interp71" emma:lang="en-US" emma:confidence="0">
                  <emma:literal>Y</emma:literal>
                </emma:interpretation>
                <emma:interpretation id="interp72" emma:lang="en-US" emma:confidence="0">
                  <emma:literal>4</emma:literal>
                </emma:interpretation>
                <emma:interpretation id="interp73" emma:lang="en-US" emma:confidence="0">
                  <emma:literal>l</emma:literal>
                </emma:interpretation>
                <emma:interpretation id="interp74" emma:lang="en-US" emma:confidence="0">
                  <emma:literal>y</emma:literal>
                </emma:interpretation>
              </emma:one-of>
            </emma:emma>
          </inkml:annotationXML>
          <inkml:trace contextRef="#ctx0" brushRef="#br1" timeOffset="135013.5209">6570 9427 143,'20'3'115,"-20"-3"-2,46-3-4,-11 3-88,3-2-18,8-4-19,3 6-32,-1 0-64,-6-6 1,1 6-5,-14-8 16</inkml:trace>
          <inkml:trace contextRef="#ctx0" brushRef="#br1" timeOffset="135310.4103">6881 9186 111,'-6'44'116,"2"12"1,0 2-3,-2 3-81,12 5-16,2 1-32,0-13-48,7-9-46,8-3-7,-2-23 1,10-7 26</inkml:trace>
        </inkml:traceGroup>
        <inkml:traceGroup>
          <inkml:annotationXML>
            <emma:emma xmlns:emma="http://www.w3.org/2003/04/emma" version="1.0">
              <emma:interpretation id="{9BDAECEE-F331-4B37-B7D4-E6F2C1A94062}" emma:medium="tactile" emma:mode="ink">
                <msink:context xmlns:msink="http://schemas.microsoft.com/ink/2010/main" type="inkWord" rotatedBoundingBox="10621,9715 11044,9718 11039,10483 10616,10480">
                  <msink:destinationLink direction="with" ref="{6494C76F-583A-47F6-92A9-A230B0E2EC7A}"/>
                </msink:context>
              </emma:interpretation>
              <emma:one-of disjunction-type="recognition" id="oneOf15">
                <emma:interpretation id="interp75" emma:lang="en-US" emma:confidence="0">
                  <emma:literal>(</emma:literal>
                </emma:interpretation>
                <emma:interpretation id="interp76" emma:lang="en-US" emma:confidence="0">
                  <emma:literal>C</emma:literal>
                </emma:interpretation>
                <emma:interpretation id="interp77" emma:lang="en-US" emma:confidence="0">
                  <emma:literal>c</emma:literal>
                </emma:interpretation>
                <emma:interpretation id="interp78" emma:lang="en-US" emma:confidence="0">
                  <emma:literal>&lt;</emma:literal>
                </emma:interpretation>
                <emma:interpretation id="interp79" emma:lang="en-US" emma:confidence="0">
                  <emma:literal>L</emma:literal>
                </emma:interpretation>
              </emma:one-of>
            </emma:emma>
          </inkml:annotationXML>
          <inkml:trace contextRef="#ctx0" brushRef="#br1" timeOffset="135685.4293">7669 9056 1,'0'0'69,"8"-30"31,-8 30-1,0 0-41,-23-22 3,23 22-9,-52 18-5,21 9-7,-15 0-8,5 21-3,-9 4-8,6 15-4,3 1-5,10 9-1,8-2-5,14-2 2,14-7-5,13-8 0,18-14-6,9-15-8,20-4-31,-9-15-90,12-12 2,-1-8-5,-5-9 2</inkml:trace>
        </inkml:traceGroup>
      </inkml:traceGroup>
    </inkml:traceGroup>
    <inkml:traceGroup>
      <inkml:annotationXML>
        <emma:emma xmlns:emma="http://www.w3.org/2003/04/emma" version="1.0">
          <emma:interpretation id="{1E2F0665-287E-4010-8B62-68E1D7D2FCC7}" emma:medium="tactile" emma:mode="ink">
            <msink:context xmlns:msink="http://schemas.microsoft.com/ink/2010/main" type="paragraph" rotatedBoundingBox="11714,11107 13724,11052 13747,11900 11738,11955" alignmentLevel="6"/>
          </emma:interpretation>
        </emma:emma>
      </inkml:annotationXML>
      <inkml:traceGroup>
        <inkml:annotationXML>
          <emma:emma xmlns:emma="http://www.w3.org/2003/04/emma" version="1.0">
            <emma:interpretation id="{507A60E4-376F-474E-8578-DCECF3D228A3}" emma:medium="tactile" emma:mode="ink">
              <msink:context xmlns:msink="http://schemas.microsoft.com/ink/2010/main" type="line" rotatedBoundingBox="11714,11107 13724,11052 13747,11900 11738,11955"/>
            </emma:interpretation>
          </emma:emma>
        </inkml:annotationXML>
        <inkml:traceGroup>
          <inkml:annotationXML>
            <emma:emma xmlns:emma="http://www.w3.org/2003/04/emma" version="1.0">
              <emma:interpretation id="{659C0F84-7D3E-4447-A9C3-87AFDF08C5AF}" emma:medium="tactile" emma:mode="ink">
                <msink:context xmlns:msink="http://schemas.microsoft.com/ink/2010/main" type="inkWord" rotatedBoundingBox="11714,11107 13724,11052 13747,11900 11738,11955"/>
              </emma:interpretation>
              <emma:one-of disjunction-type="recognition" id="oneOf16">
                <emma:interpretation id="interp80" emma:lang="en-US" emma:confidence="0">
                  <emma:literal>btu</emma:literal>
                </emma:interpretation>
                <emma:interpretation id="interp81" emma:lang="en-US" emma:confidence="0">
                  <emma:literal>to b</emma:literal>
                </emma:interpretation>
                <emma:interpretation id="interp82" emma:lang="en-US" emma:confidence="0">
                  <emma:literal>If b</emma:literal>
                </emma:interpretation>
                <emma:interpretation id="interp83" emma:lang="en-US" emma:confidence="0">
                  <emma:literal>btw</emma:literal>
                </emma:interpretation>
                <emma:interpretation id="interp84" emma:lang="en-US" emma:confidence="0">
                  <emma:literal>{€ b</emma:literal>
                </emma:interpretation>
              </emma:one-of>
            </emma:emma>
          </inkml:annotationXML>
          <inkml:trace contextRef="#ctx0" brushRef="#br1" timeOffset="149643.0635">8440 10392 100,'0'0'115,"2"35"1,-6 4 0,-7 11-80,11 17-1,-8-3-14,6 7-7,-2-7-4,4-6-1,0-16-4,4-13 2,-4-29-3,0 0 0,25-2 0,-9-19-2,3 0 0,8-4-2,4 3 0,9 3-4,1 8 2,3 7-1,6 8 1,-3 7 0,-3 8-2,-4 3 4,-11 12 0,-4 5 1,-15 1 3,-8 5-1,-14-3 3,-7-1-1,-12-5 2,-7-3-3,-9-12 1,-5-9-1,-2-12-4,-5-10-3,7-7-10,1-12-18,17 8-31,1-12-62,14 4-3,13-2 1,12 4-4</inkml:trace>
          <inkml:trace contextRef="#ctx0" brushRef="#br1" timeOffset="149893.0782">9057 10753 216,'0'0'122,"0"0"2,20-15-49,12 26-45,-5-7-11,12 2-19,5 3-18,-5-11-29,13 4-70,-6 0-6,-5-2 3,-7 4-6</inkml:trace>
          <inkml:trace contextRef="#ctx0" brushRef="#br1" timeOffset="150111.8383">9177 10973 146,'0'0'126,"0"0"3,0 0-6,19-10-78,12 10-16,0-2-14,13 0-11,4 2-15,-3-9-21,14 12-53,-10-10-39,-1 1 0,-4-4-6</inkml:trace>
          <inkml:trace contextRef="#ctx0" brushRef="#br1" timeOffset="150424.3576">9518 10537 136,'-15'35'123,"-1"17"1,-7 6-3,8 21-79,-12-6-16,9 12-9,-1-8-15,6-10-18,16-1-41,1-22-67,14-13-1,7-21-1,7-14-3</inkml:trace>
          <inkml:trace contextRef="#ctx0" brushRef="#br1" timeOffset="150815.6669">10395 10674 83,'6'-19'97,"-8"-6"3,0 5-33,2 20-28,-21-29 2,21 29-6,-52-15-1,21 25 0,-19-1-4,2 20 0,-12 4-8,4 19-4,-6 6-7,14 13-2,8 2-2,13 1-4,17-9 0,16-9-3,17-19 2,16-16-5,13-21 0,2-19-9,11-6-30,-13-16-85,2-7-2,-13-6-3,-9 4-1</inkml:trace>
        </inkml:traceGroup>
      </inkml:traceGroup>
    </inkml:traceGroup>
    <inkml:traceGroup>
      <inkml:annotationXML>
        <emma:emma xmlns:emma="http://www.w3.org/2003/04/emma" version="1.0">
          <emma:interpretation id="{25CEC848-588B-4480-822F-B45478DBF3B1}" emma:medium="tactile" emma:mode="ink">
            <msink:context xmlns:msink="http://schemas.microsoft.com/ink/2010/main" type="paragraph" rotatedBoundingBox="6314,11474 8607,10825 9067,12451 6774,1309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CCDBBE0-E846-47BD-AE78-9ED8E94BDA02}" emma:medium="tactile" emma:mode="ink">
              <msink:context xmlns:msink="http://schemas.microsoft.com/ink/2010/main" type="line" rotatedBoundingBox="6314,11474 8607,10825 9067,12451 6774,13099"/>
            </emma:interpretation>
          </emma:emma>
        </inkml:annotationXML>
        <inkml:traceGroup>
          <inkml:annotationXML>
            <emma:emma xmlns:emma="http://www.w3.org/2003/04/emma" version="1.0">
              <emma:interpretation id="{8A67D8AF-E073-49CB-ADC4-C071B314942D}" emma:medium="tactile" emma:mode="ink">
                <msink:context xmlns:msink="http://schemas.microsoft.com/ink/2010/main" type="inkWord" rotatedBoundingBox="6314,11474 8607,10825 9067,12451 6774,13099"/>
              </emma:interpretation>
              <emma:one-of disjunction-type="recognition" id="oneOf17">
                <emma:interpretation id="interp85" emma:lang="en-US" emma:confidence="0">
                  <emma:literal>5¢</emma:literal>
                </emma:interpretation>
                <emma:interpretation id="interp86" emma:lang="en-US" emma:confidence="0">
                  <emma:literal>50</emma:literal>
                </emma:interpretation>
                <emma:interpretation id="interp87" emma:lang="en-US" emma:confidence="0">
                  <emma:literal>5=0</emma:literal>
                </emma:interpretation>
                <emma:interpretation id="interp88" emma:lang="en-US" emma:confidence="0">
                  <emma:literal>5%</emma:literal>
                </emma:interpretation>
                <emma:interpretation id="interp89" emma:lang="en-US" emma:confidence="0">
                  <emma:literal>500</emma:literal>
                </emma:interpretation>
              </emma:one-of>
            </emma:emma>
          </inkml:annotationXML>
          <inkml:trace contextRef="#ctx0" brushRef="#br1" timeOffset="137451.1416">3287 10674 86,'0'0'107,"0"0"3,6 42-3,-12-3-70,-13 5-4,9 14-11,-13-4-7,6 6-7,-3-6-2,5-4-3,0-10 1,11-7-3,4-33 1,11 25 1,-11-25-2,37-9 0,-6-1-1,5-2-1,3-1 1,3 3-1,-1 6 1,1 6 0,-9 6 0,0 9 2,-10 3 1,-10 9 3,-11 3 0,-9 5 2,-9-4 0,-9 0 1,-8-5-2,-7-4 0,-4-7-3,-1-9-4,3-3-10,-4-14-22,13 5-40,2-15-49,8 3-3,7-7 0,9 0 4</inkml:trace>
          <inkml:trace contextRef="#ctx0" brushRef="#br1" timeOffset="136607.353">5340 10338 1,'0'0'68,"0"0"24,0 27 5,-15-5-51,5 16 0,-19 3-7,0 20-2,-25 7-5,-5 26-2,-24 10-8,-8 20-5,-19 9-5,-2 13-4,-9-1-4,5 0-4,6-3 0,10-18-3,17-5-2,12-26-9,27-5-13,7-32-16,25-4-43,1-17-28,11-14 0,0-21-3</inkml:trace>
          <inkml:trace contextRef="#ctx0" brushRef="#br1" timeOffset="137857.4123">3719 11233 140,'0'0'120,"33"-6"-1,-10 2-6,0 2-108,12-5-60,7 1-54,4 2-7,-1-4-4</inkml:trace>
          <inkml:trace contextRef="#ctx0" brushRef="#br1" timeOffset="137685.5279">3619 10998 132,'0'0'116,"19"23"2,0-17-6,-1-6-86,16 7-15,5-1-35,-4-12-36,7 8-56,0 0 2,-9 2-6,-4 2 40</inkml:trace>
          <inkml:trace contextRef="#ctx0" brushRef="#br1" timeOffset="138169.9253">4349 10934 52,'4'-23'111,"-6"-2"2,-5 2 3,7 23-69,-29-27-5,11 27-6,-18 2-10,3 15-4,-8 8-3,1 12-7,1 1-2,7 7-4,10-5 0,11-1-4,13-8 1,13-10-3,12-13-1,8-10-6,11-4-20,-11-17-66,9 3-35,-5-7 0,-8 4-4</inkml:trace>
        </inkml:traceGroup>
      </inkml:traceGroup>
    </inkml:traceGroup>
    <inkml:traceGroup>
      <inkml:annotationXML>
        <emma:emma xmlns:emma="http://www.w3.org/2003/04/emma" version="1.0">
          <emma:interpretation id="{81A89897-8C7F-40C5-BCC6-5B17EF3846E0}" emma:medium="tactile" emma:mode="ink">
            <msink:context xmlns:msink="http://schemas.microsoft.com/ink/2010/main" type="paragraph" rotatedBoundingBox="11522,13230 18991,13428 18949,15015 11480,14818" alignmentLevel="6"/>
          </emma:interpretation>
        </emma:emma>
      </inkml:annotationXML>
      <inkml:traceGroup>
        <inkml:annotationXML>
          <emma:emma xmlns:emma="http://www.w3.org/2003/04/emma" version="1.0">
            <emma:interpretation id="{A399301A-FE8E-4314-AD4E-61A1F736D60B}" emma:medium="tactile" emma:mode="ink">
              <msink:context xmlns:msink="http://schemas.microsoft.com/ink/2010/main" type="line" rotatedBoundingBox="11522,13230 18990,13427 18949,15015 11480,14818"/>
            </emma:interpretation>
          </emma:emma>
        </inkml:annotationXML>
        <inkml:traceGroup>
          <inkml:annotationXML>
            <emma:emma xmlns:emma="http://www.w3.org/2003/04/emma" version="1.0">
              <emma:interpretation id="{46B0CECC-4C62-4625-96D7-5D1175540B2C}" emma:medium="tactile" emma:mode="ink">
                <msink:context xmlns:msink="http://schemas.microsoft.com/ink/2010/main" type="inkWord" rotatedBoundingBox="11515,13496 14096,13564 14076,14319 11495,14251">
                  <msink:destinationLink direction="with" ref="{6494C76F-583A-47F6-92A9-A230B0E2EC7A}"/>
                </msink:context>
              </emma:interpretation>
              <emma:one-of disjunction-type="recognition" id="oneOf18">
                <emma:interpretation id="interp90" emma:lang="en-US" emma:confidence="0">
                  <emma:literal>bite</emma:literal>
                </emma:interpretation>
                <emma:interpretation id="interp91" emma:lang="en-US" emma:confidence="0">
                  <emma:literal>bate</emma:literal>
                </emma:interpretation>
                <emma:interpretation id="interp92" emma:lang="en-US" emma:confidence="0">
                  <emma:literal>byte</emma:literal>
                </emma:interpretation>
                <emma:interpretation id="interp93" emma:lang="en-US" emma:confidence="0">
                  <emma:literal>brute</emma:literal>
                </emma:interpretation>
                <emma:interpretation id="interp94" emma:lang="en-US" emma:confidence="0">
                  <emma:literal>baste</emma:literal>
                </emma:interpretation>
              </emma:one-of>
            </emma:emma>
          </inkml:annotationXML>
          <inkml:trace contextRef="#ctx0" brushRef="#br1" timeOffset="152737.641">8209 12783 103,'-4'33'111,"0"11"-1,-3 14-30,-3 2-39,8 17-3,-6-2-15,8 6-8,-2-8-4,4-9-5,2-16 1,0-11-4,-4-37 2,17 23-4,-17-23 3,25-35-3,-11 6-1,5-2 2,2-1-4,6 7 2,2 5-1,6 7 2,0 15-2,3 2 1,1 13 2,1 4-2,-3 2 5,-6 6-1,-6-2 2,-6 2 1,-11-6 1,-8 4 2,-10-9 0,-9 3-1,-10-6-1,-6-3-1,-9-8-3,-2-2 0,-6-8-3,0-6-5,7-3-11,-3-10-22,21 11-57,0-15-29,12 8-6,9-6 2</inkml:trace>
          <inkml:trace contextRef="#ctx0" brushRef="#br1" timeOffset="154097.0751">8992 13516 47,'0'0'109,"9"-35"-2,3 4 3,3-2-59,3-17-23,9 4-4,-2-6-21,2-2-13,2 8-25,-8 3-69,4 1-4,-2 9-3,-11 2 1</inkml:trace>
          <inkml:trace contextRef="#ctx0" brushRef="#br1" timeOffset="153831.4361">8888 13140 1,'0'0'70,"0"-20"21,0 20-2,0 0-48,0 0-4,0 0-5,0 0-1,0 0 0,0 0-1,0 0-1,0 0-3,0 0-3,0 0-6,0 0-4,0 0-5,0 0-2,0 0-3,0 0 0,0 0-1,0 0 1,0 0-1,0 0 1,0 0 0,0 0-1,0 0 1,0 0-1,0 0 0,0 0-1,19 4 0,-19-4 0,0 0-1,0 0 0,0 0 0,0 0 1,0 0-1,0 0 2,0 0-1,0 0 2,0 0-1,0 0-1,0 0 2,0 0-1,0 0 0,19 4 0,-19-4 0,0 0-1,0 0 2,27 29 0,-27-29-2,29 37 2,-8-12 0,4 9 0,4-1-1,2 2-2,2-2 1,0-1-3,1-1 1,-5-8-6,2-3-2,-10-13-8,1 1-13,-22-8-16,25-8-43,-25 8-32,5-21-4,-5 21 5</inkml:trace>
          <inkml:trace contextRef="#ctx0" brushRef="#br1" timeOffset="154909.6123">9672 13327 116,'0'0'118,"0"0"-3,0 0 2,0 0-76,29-4-14,2 6-7,6-6-14,5 0-10,6 2-18,-3-9-26,7 1-65,-6 2-3,-6-5-2,-7 3-1</inkml:trace>
          <inkml:trace contextRef="#ctx0" brushRef="#br1" timeOffset="155190.8799">9958 13003 94,'-6'36'121,"2"-9"-2,2 10 4,-6 2-70,10 22-17,-6-5-6,8 6-21,2-4-13,2-10-27,15 2-59,-4-17-30,8-12-4,2-15 1</inkml:trace>
          <inkml:trace contextRef="#ctx0" brushRef="#br1" timeOffset="155534.6457">10725 12935 22,'19'-32'100,"-19"32"3,0-22 3,0 22-58,-23-2-7,-4 6 0,2 21-5,-15-5-5,5 22-2,-15 2-5,13 14-1,-9 2-3,13 11-5,2-5-3,14 1-5,9-9-1,12-4-3,13-13-2,12-9-4,12-14-11,3-20-25,20-2-89,-8-11 1,7-1-6,-5-9 1</inkml:trace>
        </inkml:traceGroup>
        <inkml:traceGroup>
          <inkml:annotationXML>
            <emma:emma xmlns:emma="http://www.w3.org/2003/04/emma" version="1.0">
              <emma:interpretation id="{8F5C838E-529A-465E-8E40-FF351ABA2DEE}" emma:medium="tactile" emma:mode="ink">
                <msink:context xmlns:msink="http://schemas.microsoft.com/ink/2010/main" type="inkWord" rotatedBoundingBox="16688,13367 18991,13428 18949,15015 16646,14955"/>
              </emma:interpretation>
              <emma:one-of disjunction-type="recognition" id="oneOf19">
                <emma:interpretation id="interp95" emma:lang="en-US" emma:confidence="0">
                  <emma:literal>and</emma:literal>
                </emma:interpretation>
                <emma:interpretation id="interp96" emma:lang="en-US" emma:confidence="0">
                  <emma:literal>aid</emma:literal>
                </emma:interpretation>
                <emma:interpretation id="interp97" emma:lang="en-US" emma:confidence="0">
                  <emma:literal>ad</emma:literal>
                </emma:interpretation>
                <emma:interpretation id="interp98" emma:lang="en-US" emma:confidence="0">
                  <emma:literal>axed</emma:literal>
                </emma:interpretation>
                <emma:interpretation id="interp99" emma:lang="en-US" emma:confidence="0">
                  <emma:literal>aid/</emma:literal>
                </emma:interpretation>
              </emma:one-of>
            </emma:emma>
          </inkml:annotationXML>
          <inkml:trace contextRef="#ctx0" brushRef="#br1" timeOffset="285282.056">13948 13527 174,'0'0'112,"0"0"-4,0 0-26,0 0-53,25 20-5,-25-20-12,36 21-8,-9-6-13,-3-4-23,12 5-75,-5-2-6,1 1 0,1-4-4</inkml:trace>
          <inkml:trace contextRef="#ctx0" brushRef="#br1" timeOffset="285000.7915">13959 13453 100,'0'0'96,"0"0"0,0 0-35,0 0-22,0 0-7,3-17-10,14 1-5,-1-6-4,6 4-7,3-5-6,0-1-8,4 5-13,-5-1-20,3 3-58,-6 8-4,-4 2 0,-17 7-1</inkml:trace>
          <inkml:trace contextRef="#ctx0" brushRef="#br1" timeOffset="285688.3276">14546 13520 104,'9'-22'108,"-9"22"-3,11-31 1,-8 6-68,3 7-18,-6-8 0,2 7-6,-8-3 0,6 22 0,-23-27 1,3 27 2,-11 2-1,0 14-1,-8 6-2,3 8-2,-4 6-3,7 6-1,6-2-2,11-1-1,10-4-1,14-6 0,10-11-1,11-7-3,5-10-7,4-13-16,7 3-52,-7-20-48,0 2-2,-11-11-4,-2 0-2</inkml:trace>
          <inkml:trace contextRef="#ctx0" brushRef="#br1" timeOffset="283686.4932">13690 13388 12,'0'0'75,"1"-17"2,-1 17-29,6-21-15,-6 21-5,-2-26-9,2 26-4,-5-23-4,5 23-2,-19-20 0,19 20 2,-34-4 2,7 10 3,-4 6 2,-8 7 2,1 9 0,-6 5-1,6 7 0,4 1-5,7 1-2,9-2-6,9-1 0,11-8-3,7-7-2,7-10-1,7-10 0,3-10-1,4-12-1,-1-5 2,2-10-3,-4-1 2,-2-4-1,-5 5 2,-3 1-1,-5 8 2,-5 8 1,-7 16 3,0 0 1,0 0 1,2 29 1,-2-4-1,2 8 2,5 1-3,4 2-4,11 0-18,-2-10-37,10-3-55,5-5-6,1-9-1,0-5-4</inkml:trace>
          <inkml:trace contextRef="#ctx0" brushRef="#br1" timeOffset="280826.977">15659 12714 24,'0'0'86,"0"0"8,0 0 0,0 0-47,-24 16-4,24-16-6,-21 27-3,4-2-3,-13 2-4,-6 19-6,-20 6-2,-6 19-3,-19 13-2,-4 19-3,-16 9-3,-4 15-1,-3 1-1,3 2-3,5-5 1,10-8-3,12-12 0,10-18-8,19-13-7,6-27-26,28-11-69,2-20-7,13-16-4,0 0-3</inkml:trace>
        </inkml:traceGroup>
      </inkml:traceGroup>
    </inkml:traceGroup>
    <inkml:traceGroup>
      <inkml:annotationXML>
        <emma:emma xmlns:emma="http://www.w3.org/2003/04/emma" version="1.0">
          <emma:interpretation id="{13BAF8B3-7372-4D7C-80F3-995AF7629912}" emma:medium="tactile" emma:mode="ink">
            <msink:context xmlns:msink="http://schemas.microsoft.com/ink/2010/main" type="paragraph" rotatedBoundingBox="5812,13334 31621,13991 31527,17690 5718,1703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4EAE9FA-306F-4965-A1CF-8E1B470253CB}" emma:medium="tactile" emma:mode="ink">
              <msink:context xmlns:msink="http://schemas.microsoft.com/ink/2010/main" type="line" rotatedBoundingBox="5812,13334 31621,13991 31527,17690 5718,17034"/>
            </emma:interpretation>
          </emma:emma>
        </inkml:annotationXML>
        <inkml:traceGroup>
          <inkml:annotationXML>
            <emma:emma xmlns:emma="http://www.w3.org/2003/04/emma" version="1.0">
              <emma:interpretation id="{4C31BEB8-8BB9-4523-AB33-00CBA4507B64}" emma:medium="tactile" emma:mode="ink">
                <msink:context xmlns:msink="http://schemas.microsoft.com/ink/2010/main" type="inkWord" rotatedBoundingBox="5803,13724 8994,13805 8925,16520 5733,16439"/>
              </emma:interpretation>
              <emma:one-of disjunction-type="recognition" id="oneOf20">
                <emma:interpretation id="interp100" emma:lang="en-US" emma:confidence="0">
                  <emma:literal>tricots</emma:literal>
                </emma:interpretation>
                <emma:interpretation id="interp101" emma:lang="en-US" emma:confidence="0">
                  <emma:literal>boats</emma:literal>
                </emma:interpretation>
                <emma:interpretation id="interp102" emma:lang="en-US" emma:confidence="0">
                  <emma:literal>orcas</emma:literal>
                </emma:interpretation>
                <emma:interpretation id="interp103" emma:lang="en-US" emma:confidence="0">
                  <emma:literal>oats</emma:literal>
                </emma:interpretation>
                <emma:interpretation id="interp104" emma:lang="en-US" emma:confidence="0">
                  <emma:literal>tats</emma:literal>
                </emma:interpretation>
              </emma:one-of>
            </emma:emma>
          </inkml:annotationXML>
          <inkml:trace contextRef="#ctx0" brushRef="#br1" timeOffset="143920.2106">2867 14836 61,'-33'2'47,"-9"4"0,-5 15 3,-10 0 0,8 18-7,-10-2-5,16 13-4,-1-6-7,19 6-2,9-13-4,18 1-5,8-16-5,17-3-2,8-19-4,13-12-4,10-11-6,1-17-15,9 5-14,-8-19-32,-1 2-42,-3 0-3,-11 4 1</inkml:trace>
          <inkml:trace contextRef="#ctx0" brushRef="#br1" timeOffset="144295.2533">3025 14491 28,'-17'31'108,"1"-2"-2,-9 13 3,-6 22-63,-21 13-8,-2 27-11,-15 8-11,1 15-3,-5 4-8,9-3-11,9-5-12,6-25-30,20-17-61,12-25-3,13-25-2,4-31 26</inkml:trace>
          <inkml:trace contextRef="#ctx0" brushRef="#br1" timeOffset="145092.1589">3266 15262 1,'13'-25'32,"-5"-2"49,8 2-1,1-6-58,2-11-8,8-4-1,-4-6-5,4 7-5,-9-1-2,-3 11-2,-7 4 3,-2 12 2,-6 19 5,0 0 3,0 0 2,-20 27 2,9-4-1,7 10 5,2-6-3,6 2-1,5-10-5,9-3-1,5-16-3,6-2-1,4-8-2,5-7-1,1-4-1,-3-6-2,-3 3 4,-6 1-1,-8 4 4,-19 19 2,10-19 3,-10 19 0,-31 19 3,8 8 1,-12 2 0,6 11 0,-5-1-2,7 5-2,7-7-3,9 0-1,9-12-5,2-25-5,35 29-18,-6-35-28,21-2-71,0-13-3,10-2 0,1-6-3</inkml:trace>
          <inkml:trace contextRef="#ctx0" brushRef="#br1" timeOffset="145404.6703">4232 14985 80,'11'21'107,"-11"-21"1,0 0-4,0 0-74,4-25-3,-8 6-9,-1 1-6,-5-3 3,10 21-4,-35-35 1,10 31-1,-11 1-1,-1 16 1,-7 1-2,3 13 1,1 5-3,11 5 1,6-2-3,15 1 1,10-9-3,15-7-1,10-7-3,8-11-7,9-4-11,-5-23-27,11 6-75,-8-14-4,-1 4 0,-7-11-2</inkml:trace>
          <inkml:trace contextRef="#ctx0" brushRef="#br1" timeOffset="145764.0513">4544 14950 51,'0'0'106,"25"6"1,-25-6 0,0 0-71,27-10-5,-27 10-6,6-27-6,-6 27-2,-14-27-1,14 27-2,-40-15 0,5 15-1,-1 13 0,-7 3 0,3 13-1,-3 5-1,5 7-2,5-1-1,14 1-2,11-7-1,8-7-1,0-27-4,33 22-4,0-26-9,1-19-18,16 1-29,-13-20-66,11 0-2,-7-10-1,3 5 1</inkml:trace>
          <inkml:trace contextRef="#ctx0" brushRef="#br1" timeOffset="146170.3223">4696 14861 189,'0'0'132,"-19"23"0,19-23-4,21 2-100,8-2-11,4-7-15,6-5-14,9 4-16,-10-19-32,11 16-69,-9-3 1,2 12-3,-11-1 2</inkml:trace>
          <inkml:trace contextRef="#ctx0" brushRef="#br1" timeOffset="145982.8121">4764 14632 92,'0'0'120,"0"0"3,-4 40-1,-6-13-68,3 25-18,-7-5-10,5 16-7,1-5-7,6 4-2,2-6-5,10-6 1,5-10-5,10-13-3,6-7-9,2-20-15,11 5-30,-13-24-71,7-4 0,-11-10-3,-2 0 2</inkml:trace>
          <inkml:trace contextRef="#ctx0" brushRef="#br1" timeOffset="146576.5933">5151 15039 129,'18'15'118,"-18"-15"-2,31-25-2,-6 6-87,-10-18-9,6 2-11,-7-7-6,1 0-2,-7 5-1,-6 4 1,-4 8 2,2 25 4,0 0 3,-25-8 3,25 8 2,-21 43 0,15-16 0,6 9 0,4-5-3,13 0-3,4-4-4,8-2-3,6 0-2,5-7-1,3 1-2,-1-2 0,3 1 1,-11 1 1,-7 4 2,-6-2 3,-15 0 3,-8 6 3,-15-3 0,-6 4 2,-18-6-4,-5 1-3,-8-6-6,-4-7-17,8 9-60,-6-21-53,10 2 1,2-13-6,15-3 3</inkml:trace>
          <inkml:trace contextRef="#ctx0" brushRef="#br1" timeOffset="140404.4185">3879 13230 74,'0'0'108,"-4"-19"3,4 19-2,12-27-73,-14 2-5,8 6-6,-8-6-10,2 5-3,-10-1-3,10 21-3,-31-27 1,4 25-1,-11 8 1,-3 11 0,-11 8 1,2 10 2,-4 11-1,4 6-2,2 2 2,15 4-3,8-6 2,17 2-5,12-7 3,19-3-6,14-13 2,13-8-3,10-8-5,5-11-12,14 2-30,-15-18-75,9-3-3,-15-10 0,-6 4-4</inkml:trace>
        </inkml:traceGroup>
        <inkml:traceGroup>
          <inkml:annotationXML>
            <emma:emma xmlns:emma="http://www.w3.org/2003/04/emma" version="1.0">
              <emma:interpretation id="{3432C94E-951D-4EDE-89AE-AFC280A2074B}" emma:medium="tactile" emma:mode="ink">
                <msink:context xmlns:msink="http://schemas.microsoft.com/ink/2010/main" type="inkWord" rotatedBoundingBox="11468,14700 13973,14763 13923,16696 11419,16632"/>
              </emma:interpretation>
              <emma:one-of disjunction-type="recognition" id="oneOf21">
                <emma:interpretation id="interp105" emma:lang="en-US" emma:confidence="0">
                  <emma:literal>irate</emma:literal>
                </emma:interpretation>
                <emma:interpretation id="interp106" emma:lang="en-US" emma:confidence="0">
                  <emma:literal>•beat</emma:literal>
                </emma:interpretation>
                <emma:interpretation id="interp107" emma:lang="en-US" emma:confidence="0">
                  <emma:literal>Spruce</emma:literal>
                </emma:interpretation>
                <emma:interpretation id="interp108" emma:lang="en-US" emma:confidence="0">
                  <emma:literal>bbecoot</emma:literal>
                </emma:interpretation>
                <emma:interpretation id="interp109" emma:lang="en-US" emma:confidence="0">
                  <emma:literal>•base</emma:literal>
                </emma:interpretation>
              </emma:one-of>
            </emma:emma>
          </inkml:annotationXML>
          <inkml:trace contextRef="#ctx0" brushRef="#br1" timeOffset="165067.3651">8880 15829 77,'8'-19'95,"7"-4"-4,-7-8-6,3-6-81,1 1 3,-4 1-15,-1 2 4,-5 4-3,-4 4 3,2 25 2,-11-25 6,11 25 6,-18 4 4,18-4-1,-17 27 5,13-8-2,4-1-2,8 1-2,7 0-3,3-5-1,7-7-5,11-3-1,1-6-3,5-4-5,-1-5 4,-4-3-4,-1-1 2,-5-2-2,-4 7 5,-27 10 3,19-21 3,-19 21 6,0 0 3,-25 2 5,2 11 4,-6 1-1,4 11 1,-6-4 1,6 10-10,0-4 3,8 6-10,5-8 1,14 2-16,10-2-3,-12-25-38,46 25-72,-13-25 0,11-2-6,0-10 3</inkml:trace>
          <inkml:trace contextRef="#ctx0" brushRef="#br1" timeOffset="165425.7582">9734 15748 73,'0'0'102,"17"-23"1,-17 23-8,14-31-57,-12 6-18,7 2 0,-14-2-9,5 6 2,-16-1 0,16 20 5,-44-17 3,17 21-2,-12 4 1,-1 13-4,-6 2 5,7 8-10,2 0 3,10 5-9,10-1 3,13-2-6,10-10 3,15-10-6,10-5-9,2-18-13,21 3-47,-6-24-52,6 0-4,-6-11-2,2 5-1</inkml:trace>
          <inkml:trace contextRef="#ctx0" brushRef="#br1" timeOffset="165753.9003">10104 15731 184,'0'0'114,"14"-25"3,-9-4-22,5 11-68,-10-7-11,4 6-1,-8-2-7,4 21 2,-23-29 3,23 29-1,-46-4 0,19 16 1,-10 3-2,2 8-4,-5 4 4,9 6-6,6 2 2,6 3-5,13-5 4,8-4-7,13-8 3,8-13-10,12-2-13,-4-24-24,21 1-82,-15-20-2,9-1-3,-8-14 0</inkml:trace>
          <inkml:trace contextRef="#ctx0" brushRef="#br1" timeOffset="166207.0493">10256 15644 199,'-19'2'128,"19"-2"7,0 0-8,0 0-84,37-12-19,-1 5-15,3 1-13,0-8-29,16 9-89,-16-3-10,0 4 4,-12-2-8</inkml:trace>
          <inkml:trace contextRef="#ctx0" brushRef="#br1" timeOffset="166019.5388">10380 15370 201,'0'0'128,"0"0"-1,-6 23 0,6-23-88,-23 41-11,9-6-13,-1 11-5,-2 2 4,5 8-8,-1-4 4,7 2-6,6-8 3,13-5-5,3-14 3,11-8-5,7-9-6,-1-14-6,10 2-14,-11-21-30,13 9-80,-18-15 2,9 8-4,-18-10 5</inkml:trace>
          <inkml:trace contextRef="#ctx0" brushRef="#br1" timeOffset="164347.5819">8194 15461 37,'0'0'98,"0"0"0,0 0 2,0 0-63,0 0-3,0 0-9,0 0-7,13-29-3,-13 29-7,4-29-1,-4 29-3,-4-23 0,4 23-1,0 0-1,0 0 1,-25 23 0,19 2 2,-3 4-3,3 4 3,2 9 2,4 1-5,4-1 5,7 2-8,3-5 6,5-4-9,4-1 8,-3-7-8,3-7 1,-23-20 1,29 32-1,-29-32 1,0 0-1,-8 20 2,8-20-1,-37 5 2,14-8-1,-4 3 2,2-2-2,0 2 2,2 0 0,23 0 1,-33 7 1,33-7 1,0 0 0,0 0 0,-11 20 1,11-20-1,27 11-1,-6-7 0,4-2-5,4-2-9,7 10-30,-7-10-65,2 2-7,-4-4 0,-2-2-6</inkml:trace>
          <inkml:trace contextRef="#ctx0" brushRef="#br1" timeOffset="156597.1977">8284 13990 18,'0'0'107,"0"0"4,-6 21 5,6-21-53,-7 48-11,-3-15-6,10 23-11,-10 0-7,10 15-13,-5-5-1,5 1-9,2-9 1,3-10-6,3-15 3,-8-33-5,23 17 1,-23-17 4,29-40-5,-15 11 5,3-2-5,0-2 5,-1 1-6,3 7 5,0 5-3,4 9 1,4 7-1,2 2 1,6 6-1,4 2 1,3 7-1,0 1 0,1 5 3,-1 4-6,-7 4 6,-4 2-5,-8 0 6,-10 4-3,-11-1 5,-9-1-2,-11-8 2,-7-3 0,-11-7 0,-5-5 0,-7-4-1,-2-8-1,-4-2-3,0-4-5,6 1-8,-1-5-18,17 12-49,-3-11-45,12 5-5,2-5 1,21 13-5</inkml:trace>
        </inkml:traceGroup>
        <inkml:traceGroup>
          <inkml:annotationXML>
            <emma:emma xmlns:emma="http://www.w3.org/2003/04/emma" version="1.0">
              <emma:interpretation id="{97B856C6-0AA2-41AD-B362-BA576609D284}" emma:medium="tactile" emma:mode="ink">
                <msink:context xmlns:msink="http://schemas.microsoft.com/ink/2010/main" type="inkWord" rotatedBoundingBox="15798,13571 24256,13820 24148,17510 15689,17260">
                  <msink:destinationLink direction="with" ref="{F4A16923-9588-49D6-AF2B-C5BABD4488C2}"/>
                  <msink:destinationLink direction="with" ref="{08BE957E-41BA-4D57-A65E-889461A005B6}"/>
                  <msink:destinationLink direction="with" ref="{43CAF902-E65E-458C-B511-B520FF5BE912}"/>
                </msink:context>
              </emma:interpretation>
              <emma:one-of disjunction-type="recognition" id="oneOf22">
                <emma:interpretation id="interp110" emma:lang="en-US" emma:confidence="0">
                  <emma:literal>Sais-sheets.</emma:literal>
                </emma:interpretation>
                <emma:interpretation id="interp111" emma:lang="en-US" emma:confidence="0">
                  <emma:literal>Sis-sects.</emma:literal>
                </emma:interpretation>
                <emma:interpretation id="interp112" emma:lang="en-US" emma:confidence="0">
                  <emma:literal>Sis-sheets.</emma:literal>
                </emma:interpretation>
                <emma:interpretation id="interp113" emma:lang="en-US" emma:confidence="0">
                  <emma:literal>Sis-ashets.</emma:literal>
                </emma:interpretation>
                <emma:interpretation id="interp114" emma:lang="en-US" emma:confidence="0">
                  <emma:literal>Sis-caskets.</emma:literal>
                </emma:interpretation>
              </emma:one-of>
            </emma:emma>
          </inkml:annotationXML>
          <inkml:trace contextRef="#ctx0" brushRef="#br1" timeOffset="327763.6947">19109 16723 49,'13'-24'82,"-17"4"5,8 4-5,-4 0-54,-6-4-6,6 20 1,-9-27-2,9 27 3,-20-9 1,20 9 1,-30 14 2,17 4 1,-5-1-2,7 6-5,-1-1-6,8 0-3,2-6-5,2-16-2,13 20-5,-13-20-1,25-8-1,-25 8-1,25-36 1,-16 11 0,-1-4 0,-8 2 1,-2 0 2,-5 3 0,-8 6 4,-7 9 0,-5 8 1,0 8 0,0 7 0,2 10-2,5 5-1,7 3-15,19 8-51,6-11-54,14-9-8,4-13-7,5-22-4</inkml:trace>
          <inkml:trace contextRef="#ctx0" brushRef="#br1" timeOffset="313502.206">16715 14963 41,'13'-16'85,"-13"16"-3,-2-18 2,2 18-51,0 0-7,-18-7-4,18 7 2,-23 12 1,4-3 5,5 16 2,-9-6 0,6 8-1,-3-4-5,8 8-3,-3-6-8,12 4 0,1-5-6,9-3-2,6-1-4,5-2 0,7 0-1,4 0-1,2 0 0,1-1-2,6 4 0,-2 1-1,-1 5 0,-6 4 1,-6 1-1,-5 1 1,-5 3-2,-13-2 3,-9 1-1,-8-5 3,-6-3-2,-4-7 2,-4-9 0,0-4 1,-3-10 1,9-8 0,3-9 0,6-7-2,7-6 2,3-4-2,10-1-2,1-2-4,10 5-5,-4-2-8,9 13-10,-8-5-21,17 15-66,-13-1-8,6 10-1,-6-4 2</inkml:trace>
          <inkml:trace contextRef="#ctx0" brushRef="#br1" timeOffset="313799.1051">17015 15314 185,'0'0'119,"0"0"-1,0 0-2,22-35-82,-4 15-18,2-3-14,0-6-21,9 11-30,-10-4-64,3 4-3,-6 6-1,-16 12-2</inkml:trace>
          <inkml:trace contextRef="#ctx0" brushRef="#br1" timeOffset="314002.2356">17021 15366 243,'0'0'132,"0"0"-4,21 18 0,-21-18-97,29 22-14,-9-4-19,-2-2-25,13 9-76,-11-7-24,5 2-2,-3-7-2</inkml:trace>
          <inkml:trace contextRef="#ctx0" brushRef="#br1" timeOffset="314346.0074">17590 15471 210,'5'-22'114,"-3"2"0,-2-12-30,0 14-56,-11-9-5,0 10-6,-12-1 1,-4 13-2,-9-2 0,-2 16 1,-6 3-1,6 15 0,-1 6-3,10 5-1,7-2-3,15 0-2,9-3-2,12-8-2,13-12-4,6-12-7,10-2-27,-9-19-96,11-2-3,-8-14-3,2 2-3</inkml:trace>
          <inkml:trace contextRef="#ctx0" brushRef="#br1" timeOffset="315689.8131">18609 14730 36,'0'0'83,"0"0"9,0 0-3,0 0-44,0 0-2,0 0-2,0 0-8,18-13-4,-18 13-9,5-20-3,-5 20-5,0-25-5,0 25-2,-12-18-1,12 18 2,-29 6 2,7 3 1,0 7 1,-3 2 0,5 5 1,2 3-2,5 1-4,8-6 1,9-1-6,-4-20 3,30 18-4,-4-19 1,2-5 0,1-8-2,2-4 5,-4-2-6,-7-2 4,-5 2-5,-8 4 3,-7 16 0,-11-20-1,11 20 1,-33 0 0,12 6 1,-3 4 1,4 8-2,2-3 0,7 7 2,6-3-3,7-2 3,-2-17-3,22 20 3,-6-20-3,2-8 2,4-1 2,-4-9-5,-4-2 3,-3 0-3,-6 4 2,-7 0-1,2 16 1,0 0-1,-27-14-4,27 14-5,-27 14-11,22 8-33,5-22-58,-15 34 0,14-16-3,-1 0-1</inkml:trace>
          <inkml:trace contextRef="#ctx0" brushRef="#br1" timeOffset="316236.7149">18728 14959 78,'0'0'100,"0"-18"6,0 18 0,0 0-47,0 0-14,0 0-6,25-1-8,-25 1-6,20 28-4,-11-2-5,7 14-3,-1 8-3,3 21-2,4 9-2,1 12 1,1 8-4,-1 5 0,-1 5 0,-2 0-1,-2-1 1,-4-6-2,-5-5 0,-3-8-3,-1-10 2,-3-13-1,-2-14-1,0-17-1,0-16-2,0-18-3,0 0-5,-6-31-7,10 13-13,-8-12-24,8 12-62,-4 1 0,0 17-1,0 0 2</inkml:trace>
          <inkml:trace contextRef="#ctx0" brushRef="#br1" timeOffset="281733.2686">16806 12985 27,'0'0'89,"0"0"7,0 0-1,0 0-48,0 0-6,20 16-4,0-3-6,-2-4-5,14 12-2,1 5-6,19 13 1,6 16-8,16 17 3,11 16-6,9 15 0,9 11-3,5 5-4,3 8-1,-5-4-7,-1-4-3,-13-14-13,-3-2-8,-17-22-12,4 0-9,-24-21-7,3-4-12,-21-14-35,-7-15 3,-5-6 12,-22-21 91</inkml:trace>
          <inkml:trace contextRef="#ctx0" brushRef="#br1" timeOffset="317127.3843">19671 15364 66,'0'0'88,"0"0"2,-22-11 4,22 11-48,-27 4-7,27-4-4,-36 18-5,18 0 1,-7-3-2,7 10-1,-6-5-5,10 7-3,-4-7-3,9 3-3,0-7-4,5 2-2,4-18-1,4 22-2,-4-22-1,12 16 0,-12-16 0,22 18-2,-22-18 0,31 26 0,-13-12-4,2 4 3,1-1-2,1 2 2,3 1-4,2 0 3,2 5-2,-2 4-4,2 2 6,-3 2-6,-3 5 5,-3 1-4,-4 1 5,-7 2-4,-7-4 4,-6-2 1,-6-6-1,-7-2 2,-4-7-2,-3-6 1,-3-8-1,0-7 1,2-7-1,-1-8 1,6-3-1,4-4 0,2-1 1,5-2-3,5-2 2,2 1-1,6 3 1,1-1-4,3 1-2,-1-4-4,7 10-16,-10-10-31,-4 27-62,18-30 0,-18 30-3,13-18 1</inkml:trace>
          <inkml:trace contextRef="#ctx0" brushRef="#br1" timeOffset="317471.1497">19993 15778 249,'0'0'126,"0"0"-6,0 0 2,0 0-94,16 7-17,9-1-26,-5-12-33,14 8-69,-3-6-6,3 4 2,-5 0-5</inkml:trace>
          <inkml:trace contextRef="#ctx0" brushRef="#br1" timeOffset="317674.2872">20070 15980 275,'0'0'130,"0"0"-4,0 0-1,33-12-102,-10 6-19,4-3-23,17 9-28,-10-12-44,15 8-35,-2-3 1,3 1-3</inkml:trace>
          <inkml:trace contextRef="#ctx0" brushRef="#br1" timeOffset="317955.5486">20782 15930 146,'18'-6'119,"-18"6"2,27-20 0,-27 20-59,11-36-21,-5 20-10,-14-9-13,-2 7-3,-12 0-7,-7 5-4,-9 6 2,-7 10-1,-4 10 2,2 7-2,0 3 2,9 10-2,11-1 2,14 1-2,17-6 1,16-2-7,14-12-2,6-11-14,14 3-33,-10-19-79,4-4 0,-8-13-4,-6-2-1</inkml:trace>
          <inkml:trace contextRef="#ctx0" brushRef="#br1" timeOffset="290954.2163">14356 14493 68,'0'0'95,"16"-16"4,-16 16-1,0 0-53,13-31-11,-13 31-10,7-27-7,-7 27-2,-2-21-3,2 21 2,-18-11 0,18 11 0,-29 7 1,11 7 0,-4-1-1,6 7-1,-2 0-4,7 1-2,4-2-3,5-3 0,2-16-3,9 16-1,-9-16 0,33-7 0,-15-6 0,0-3 0,0-4 1,-4 0-2,-1 0 1,-8 2-1,-5 18 1,-5-21-1,5 21 1,-25-2 1,5 7-1,0 6 1,-2 2-1,2 3 1,4 0-1,3 2 2,13-18-2,-5 29 1,5-29-1,13 18-4,3-11-12,-16-7-33,34-3-68,-17-4-4,-1 5 0,-16 2-4</inkml:trace>
          <inkml:trace contextRef="#ctx0" brushRef="#br1" timeOffset="304611.1394">12865 15556 155,'0'0'111,"0"0"1,0 0-3,0 0-71,0 0-12,0 0-15,25-15-9,-6 13-15,6 10-23,-5-7-68,5 7-5,-7-5-5,0 5 2</inkml:trace>
          <inkml:trace contextRef="#ctx0" brushRef="#br1" timeOffset="303220.4434">13899 15062 56,'0'0'94,"0"0"7,0 0-1,0 0-51,0 0-8,0 0-9,0 0-5,-11 29-4,-4 0-2,-10 6-4,-4 17-1,-12 9-4,-8 17 2,-14 9-4,-6 10-3,-9 8 1,-3 7-5,-4-3 1,4-5-2,3-10 0,9-12-3,12-16 1,11-11-6,10-12-7,5-18-12,19-3-31,12-22-62,-20 0-3,20 0-2,-5-23-1</inkml:trace>
          <inkml:trace contextRef="#ctx0" brushRef="#br1" timeOffset="304220.4929">12750 15243 67,'0'0'92,"-8"-18"1,8 18 3,-23 4-59,-4-3 0,3 14-6,-8-4-2,1 12-1,-9-1-4,6 10-2,-2-3-6,3 4-2,4-2-5,9-1-1,4-1-4,7-5 0,11-4-3,9-4 0,7-2-1,11-1 0,5-2 0,4 3-1,4 2 0,-3 4 1,-4 6-1,-6 1 2,-10 3-2,-9 3 2,-10 1 1,-11-1-3,-9-6 0,-7-5 3,-2-8-2,-2-7 1,2-9 1,0-5 1,6-9-1,3-4 5,5-3-1,10-3-3,3 1 3,6 2-3,5-1-2,5-1-9,8 7-11,-4-9-29,15 10-68,-8-6-5,7 7 0,-6-6-3</inkml:trace>
          <inkml:trace contextRef="#ctx0" brushRef="#br1" timeOffset="304814.2729">12757 15691 199,'0'0'116,"0"0"-4,21-3-1,-4-5-90,10 7-22,5 2-41,-5-4-68,2 1-2,0-4-5,-3 5 0</inkml:trace>
          <inkml:trace contextRef="#ctx0" brushRef="#br1" timeOffset="308798.8481">13367 15615 58,'0'0'88,"0"0"5,0 0-1,0 0-56,9-20-3,-9 20-4,-5-25-9,5 25-1,-11-34-2,11 34-2,-23-35 0,23 35 0,-38-25-1,12 22-1,-6-1-1,1 13 1,-5 5-4,4 10 0,1 3-3,2 7-2,9-1-3,6-2 1,10-4-3,11-6 1,11-6 1,9-10-1,10-7-1,2-8-6,10-3-8,-7-9-21,5 6-46,-17-13-32,-4 6 0,-17-8-4</inkml:trace>
          <inkml:trace contextRef="#ctx0" brushRef="#br1" timeOffset="309705.1399">14298 14905 37,'0'0'81,"0"0"7,0 0-3,0 0-47,-9 27-5,9-27-6,3 40-5,-3-13 0,6 18-2,-8 6-6,6 16-1,-6 12-7,2 12 1,-2 10-2,2 7-3,-2 4 0,0 2-3,1-4 0,-1-3-2,2-11 2,-2-10-4,2-12-1,0-10-2,2-12-2,-4-16-1,6-7-2,-4-29-6,5 27-13,-5-27-31,0 0-35,0 0 2,4-16 1</inkml:trace>
          <inkml:trace contextRef="#ctx0" brushRef="#br1" timeOffset="310486.4284">14811 15435 28,'-2'-33'85,"2"33"1,-9-27 4,9 27-51,-23-16-1,3 12-5,20 4 1,-38 15-2,22 6 1,-12-1-4,10 9-1,-5-4-6,8 8-2,-1-6-5,7 4-4,2-8-3,9 1-2,1-6-3,8-2-1,7-3-1,4-4 0,3 0-2,6 2 0,3-1-3,2 3 0,-1 3-1,-5 4 0,-2 5-1,-7 4-1,-6 2 6,-10 2-5,-8-1 6,-8 2-3,-7 1 5,-6-5-4,-1-4 6,-2-5-2,0-10 2,3-5 1,2-14 1,22 8 0,-25-36-2,20 7 6,3-3-8,6-4-1,5 5-16,-4-5-16,13 16-59,-9-3-29,7 6-2,-5 1-8</inkml:trace>
          <inkml:trace contextRef="#ctx0" brushRef="#br1" timeOffset="311189.5927">15109 15536 128,'-20'-4'110,"20"4"1,0 0 4,0 0-72,0 0-6,0 0-11,0 0-5,15 16-4,-15-16-5,32 22-4,-12-9-5,4-1-1,1-1-3,0 2 0,-1-4-1,-1 0-1,-3-2 1,-2-1-1,-18-6 2,24 7 0,-24-7 1,0 0-1,0 0 2,-2 18 1,2-18-1,-24 25 3,6-5 1,-7 4 1,1 6-2,-3 3 7,4 3-5,-1-4 3,4 1-5,2-6 4,6-3-9,3-5 0,9-19-14,-4 20-26,4-20-80,0 0-6,9-21 3,-9 21-7</inkml:trace>
          <inkml:trace contextRef="#ctx0" brushRef="#br1" timeOffset="311689.6186">15716 15798 63,'16'-26'105,"-8"10"-2,-5-4 6,-1-5-55,7 9-11,-14-10-4,5 26-5,-13-34-4,13 34-6,-34-14-2,8 19-3,-12 6-3,2 11-3,-7 3-3,3 9-2,0 4-1,10 4-4,6-4 2,13-4-4,11-5 3,13-11-6,11-5-1,4-19-12,16 4-51,-6-19-59,3-5-6,-8-6-2,-2-2-4</inkml:trace>
        </inkml:traceGroup>
        <inkml:traceGroup>
          <inkml:annotationXML>
            <emma:emma xmlns:emma="http://www.w3.org/2003/04/emma" version="1.0">
              <emma:interpretation id="{DBCFD69A-3BA2-4B18-89C2-C4A0FF157595}" emma:medium="tactile" emma:mode="ink">
                <msink:context xmlns:msink="http://schemas.microsoft.com/ink/2010/main" type="inkWord" rotatedBoundingBox="25093,16292 26282,15229 27224,16282 26034,17345">
                  <msink:destinationLink direction="with" ref="{F4A16923-9588-49D6-AF2B-C5BABD4488C2}"/>
                  <msink:destinationLink direction="with" ref="{08BE957E-41BA-4D57-A65E-889461A005B6}"/>
                  <msink:destinationLink direction="with" ref="{43CAF902-E65E-458C-B511-B520FF5BE912}"/>
                </msink:context>
              </emma:interpretation>
              <emma:one-of disjunction-type="recognition" id="oneOf23">
                <emma:interpretation id="interp115" emma:lang="en-US" emma:confidence="0">
                  <emma:literal>sic</emma:literal>
                </emma:interpretation>
                <emma:interpretation id="interp116" emma:lang="en-US" emma:confidence="0">
                  <emma:literal>8),</emma:literal>
                </emma:interpretation>
                <emma:interpretation id="interp117" emma:lang="en-US" emma:confidence="0">
                  <emma:literal>Sic</emma:literal>
                </emma:interpretation>
                <emma:interpretation id="interp118" emma:lang="en-US" emma:confidence="0">
                  <emma:literal>s.</emma:literal>
                </emma:interpretation>
                <emma:interpretation id="interp119" emma:lang="en-US" emma:confidence="0">
                  <emma:literal>soc</emma:literal>
                </emma:interpretation>
              </emma:one-of>
            </emma:emma>
          </inkml:annotationXML>
          <inkml:trace contextRef="#ctx0" brushRef="#br1" timeOffset="319736.8863">22499 15044 16,'3'-25'80,"-3"25"5,-11-20 1,11 20-32,-29-3-15,0 8 0,4 13-5,-13-2 4,11 15-2,-11-4-1,15 11-3,-4-7-7,14 7-1,2-6-6,15 4-3,5-5-7,14-2-2,6 0-4,11-4 0,7 2-2,5-1 0,6-1 0,0 2-1,-4 2 0,-5 3 2,-9 1-1,-8 1 1,-12 1-1,-11-3 1,-11-3 0,-9-4 1,-10-7-1,-10-5 0,-5-9-1,-4-10 1,-1-6 1,3-6 0,2-6 0,8-5 0,7 0 0,8-3-1,13 3-1,7-2-5,13 6-4,-2-4-11,17 11-18,-10-9-39,11 12-44,-3-3-4,-1 6 3,-1 1 0</inkml:trace>
          <inkml:trace contextRef="#ctx0" brushRef="#br1" timeOffset="320643.186">23035 15288 218,'0'0'124,"0"0"0,0 0-6,0 0-75,15 17-11,1 1-12,0-4-7,8 8-7,1-1-4,4 3-2,3-1-3,1-1 0,-1-2-2,-1-4 1,-2 0-1,-7-3 3,-4 0-1,-18-13 3,14 29 1,-16-13 2,-9 2-1,-3 4 2,-6-1 0,-2 3 0,-1-1 0,0-1-1,-1-2-1,4-2-3,6 2-10,14-20-20,-17 23-83,17-23-8,0 0-3,0 0-6</inkml:trace>
          <inkml:trace contextRef="#ctx0" brushRef="#br1" timeOffset="321002.5761">23810 15561 148,'7'-16'108,"-7"16"-2,9-29 3,-16 11-74,7 18-4,-14-27-9,14 27-1,-40-18 0,13 20 1,-11-2 0,0 14-2,-7 0-1,3 15-3,-1 0-4,10 7-2,6 0-2,15 1 0,8-5-4,15-3 0,12-9-3,10-9-1,7-8-5,-1-10-9,7 0-24,-16-20-62,8 3-32,-12-10-4,-7 0 1</inkml:trace>
          <inkml:trace contextRef="#ctx0" brushRef="#br1" timeOffset="326872.0235">22751 16589 33,'0'0'79,"0"0"-1,2-22-2,-4 4-38,2 0-25,2 0-2,-4-2-7,2 2 3,-3 2 4,3 16 8,-16-22 7,16 22 5,-28-3 1,28 3 4,-30 12-1,30-12-4,-26 24-6,19-8-8,7-16-7,-5 22-4,5-22-3,0 0-3,27 16-1,-27-16 0,27-7-1,-27 7-1,24-24 1,-19 6-1,-5 2 1,-5-2 2,5 18 0,-28-25 3,7 16 3,-3 7 2,1 4 0,3 8-1,2 3 1,9 7-3,9 2-10,5-4-24,17 2-83,1-8-6,6-5-2,0-8-3</inkml:trace>
        </inkml:traceGroup>
        <inkml:traceGroup>
          <inkml:annotationXML>
            <emma:emma xmlns:emma="http://www.w3.org/2003/04/emma" version="1.0">
              <emma:interpretation id="{C9519A30-095C-4EFF-970F-3B70CFD51E34}" emma:medium="tactile" emma:mode="ink">
                <msink:context xmlns:msink="http://schemas.microsoft.com/ink/2010/main" type="inkWord" rotatedBoundingBox="29140,15010 31594,15072 31547,16911 29093,16848">
                  <msink:destinationLink direction="with" ref="{08BE957E-41BA-4D57-A65E-889461A005B6}"/>
                </msink:context>
              </emma:interpretation>
              <emma:one-of disjunction-type="recognition" id="oneOf24">
                <emma:interpretation id="interp120" emma:lang="en-US" emma:confidence="0">
                  <emma:literal>iso</emma:literal>
                </emma:interpretation>
                <emma:interpretation id="interp121" emma:lang="en-US" emma:confidence="0">
                  <emma:literal>oh',</emma:literal>
                </emma:interpretation>
                <emma:interpretation id="interp122" emma:lang="en-US" emma:confidence="0">
                  <emma:literal>•Sec</emma:literal>
                </emma:interpretation>
                <emma:interpretation id="interp123" emma:lang="en-US" emma:confidence="0">
                  <emma:literal>•Sea</emma:literal>
                </emma:interpretation>
                <emma:interpretation id="interp124" emma:lang="en-US" emma:confidence="0">
                  <emma:literal>•Sta</emma:literal>
                </emma:interpretation>
              </emma:one-of>
            </emma:emma>
          </inkml:annotationXML>
          <inkml:trace contextRef="#ctx0" brushRef="#br1" timeOffset="323487.0738">26562 14360 1,'0'0'69,"-13"-27"20,13 27 5,-22-11-47,-3 3 3,7 16 0,-13-5-6,12 19-3,-16-4-5,14 13-3,-8-2-8,12 7-2,1-2-6,12 6-2,8-4-5,14 0 0,7 2-5,13 0-3,11-2 1,7 2-4,7-4 1,2 3-2,0 1 2,-5-1-2,-8-2 3,-8 3-1,-13 3-2,-13 1 2,-15 3-1,-14-2 2,-12-5-3,-11-2 2,-8-7-1,-5-7 0,-4-11 0,3-15 1,4-8-1,8-12 0,13-10 2,8-10 0,10-3-1,8-7-2,12 2-5,3-8-12,9 15-16,-7-7-40,5 12-46,-1 6-4,-3 10 1,-3 8-1</inkml:trace>
          <inkml:trace contextRef="#ctx0" brushRef="#br1" timeOffset="324596.5016">27294 14763 229,'0'0'123,"0"0"3,-11-20-35,11 20-52,21-27-9,6 12-12,-1-12-8,10 5-3,2-3-7,2 0-6,5 3-10,-7-3-15,7 16-26,-20-4-66,6 9-1,-11 1-3,-20 3 3</inkml:trace>
          <inkml:trace contextRef="#ctx0" brushRef="#br1" timeOffset="324799.6381">27297 14871 231,'0'0'132,"-3"27"1,3-27-3,32 29-95,-7-15-10,20 8-14,6 2-19,1-6-28,15 7-87,-7-3-8,1-1-4,-5-6 0</inkml:trace>
          <inkml:trace contextRef="#ctx0" brushRef="#br1" timeOffset="325143.4033">28247 14905 51,'2'-25'105,"-11"-6"5,-3 1-7,1 11-33,-25-6-3,12 18-7,-26 2-15,15 23-9,-15 1-8,15 21-8,-3 7-6,17 11-7,10 0 3,14 3-6,12-10 3,8-8 0,10-10-2,3-15-3,4-11-4,-2-20-10,1 3-38,-22-21-81,6-4-5,-12-10 1,-7 4-4</inkml:trace>
          <inkml:trace contextRef="#ctx0" brushRef="#br1" timeOffset="325987.1981">25877 16043 62,'0'0'90,"0"0"-4,16-19 1,-16 19-75,4-24-3,-4 24 3,-2-23 3,2 23 6,0 0 4,-23-11 5,3 13 3,7 14 3,-10-5-3,8 14-3,-5-5-6,11 7-6,0-5-5,11-1-5,3-4-3,-5-17-3,33 9-1,-10-15 0,-1-6-2,2-8 0,-5-2-1,-2-5 0,-8 2 1,-6 1 0,-6 4 0,3 20 0,-26-23 2,8 21 1,-3 7 0,-3 10 0,4 5-3,2 3-5,11 8-16,-2-9-27,16 3-72,2-7-1,9-7-4,0-9 1</inkml:trace>
        </inkml:traceGroup>
      </inkml:traceGroup>
    </inkml:traceGroup>
  </inkml:traceGroup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3:59:0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3DEDADA2-EAD9-495E-9D70-D8821B4732D1}" emma:medium="tactile" emma:mode="ink">
          <msink:context xmlns:msink="http://schemas.microsoft.com/ink/2010/main" type="writingRegion" rotatedBoundingBox="16909,7288 23319,7342 23272,12858 16862,12803">
            <msink:destinationLink direction="with" ref="{43CAF902-E65E-458C-B511-B520FF5BE912}"/>
          </msink:context>
        </emma:interpretation>
      </emma:emma>
    </inkml:annotationXML>
    <inkml:traceGroup>
      <inkml:annotationXML>
        <emma:emma xmlns:emma="http://www.w3.org/2003/04/emma" version="1.0">
          <emma:interpretation id="{C13F96CF-D595-4ED8-BA0A-1C7DEFE107BC}" emma:medium="tactile" emma:mode="ink">
            <msink:context xmlns:msink="http://schemas.microsoft.com/ink/2010/main" type="paragraph" rotatedBoundingBox="17816,7307 19958,7307 19958,8134 17816,813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C29D15F-D2DD-4D2D-BF83-637DBE368D8F}" emma:medium="tactile" emma:mode="ink">
              <msink:context xmlns:msink="http://schemas.microsoft.com/ink/2010/main" type="line" rotatedBoundingBox="17816,7307 19958,7307 19958,8134 17816,8134"/>
            </emma:interpretation>
          </emma:emma>
        </inkml:annotationXML>
        <inkml:traceGroup>
          <inkml:annotationXML>
            <emma:emma xmlns:emma="http://www.w3.org/2003/04/emma" version="1.0">
              <emma:interpretation id="{9F47C5F9-C038-4F8E-9EB7-BBA175883D5A}" emma:medium="tactile" emma:mode="ink">
                <msink:context xmlns:msink="http://schemas.microsoft.com/ink/2010/main" type="inkWord" rotatedBoundingBox="17816,7307 19958,7307 19958,8134 17816,8134"/>
              </emma:interpretation>
              <emma:one-of disjunction-type="recognition" id="oneOf0">
                <emma:interpretation id="interp0" emma:lang="en-US" emma:confidence="0">
                  <emma:literal>a-to</emma:literal>
                </emma:interpretation>
                <emma:interpretation id="interp1" emma:lang="en-US" emma:confidence="0">
                  <emma:literal>at c</emma:literal>
                </emma:interpretation>
                <emma:interpretation id="interp2" emma:lang="en-US" emma:confidence="0">
                  <emma:literal>at C</emma:literal>
                </emma:interpretation>
                <emma:interpretation id="interp3" emma:lang="en-US" emma:confidence="0">
                  <emma:literal>ate</emma:literal>
                </emma:interpretation>
                <emma:interpretation id="interp4" emma:lang="en-US" emma:confidence="0">
                  <emma:literal>at S</emma:literal>
                </emma:interpretation>
              </emma:one-of>
            </emma:emma>
          </inkml:annotationXML>
          <inkml:trace contextRef="#ctx0" brushRef="#br0">2030 584 12,'10'-50'89,"0"25"0,-10-19 0,-2 5-66,0 4-3,-6-5 3,-9 5-6,-10 2 4,-4 12 0,-15 2 1,-1 19 0,-12 6-1,3 19-2,-6 11-6,4 15-1,8 12-7,6 5 0,15 3-3,13-7-1,16-7-1,14-12 1,13-16-1,13-18 0,7-20 1,5-16-2,0-12 2,-2-9-1,0-4 0,-13-1-1,-1 3 2,-15 8 0,-7 9 2,-6 10 2,-8 21 1,0 0 1,0 0-1,-14 29 3,10 1-2,8 5 0,10 6-2,11 1-2,9-1-9,5-9-15,13 5-32,0-14-69,4-13 3,4-6-5,-10-14 0</inkml:trace>
          <inkml:trace contextRef="#ctx0" brushRef="#br0" timeOffset="265.6384">2416 426 67,'0'0'109,"0"0"-1,0 0 0,37 6-70,-5 2-16,9 3-26,11 8-32,-2-1-63,2-5-8,4 1-2,-12-3 13</inkml:trace>
          <inkml:trace contextRef="#ctx0" brushRef="#br0" timeOffset="500.0254">2429 711 127,'0'0'118,"4"-23"1,21 14-2,14 3-85,1 0-11,14 6-13,4 4-20,-4-4-22,8 10-52,-6-1-31,-8-5 1,-4 2-4</inkml:trace>
          <inkml:trace contextRef="#ctx0" brushRef="#br0" timeOffset="796.9141">2782 174 77,'-13'27'121,"-7"7"-1,1 18 4,6 16-73,-10 5-11,13 18-11,0-1-19,12 1-9,12 3-25,3-20-40,14-13-56,11-16-3,3-24 1,7-15 3</inkml:trace>
          <inkml:trace contextRef="#ctx0" brushRef="#br0" timeOffset="1218.8097">3611 515 1,'0'-33'3,"12"12"74,-16-12 7,0 4-45,2 6 4,-13-4 1,15 27 2,-35-31 3,16 29 1,-14-2-3,8 18-8,-12 1-7,6 18-6,-9 6-7,9 13-4,-2 7-5,10 3-1,4-4-4,13 0 1,8-10-3,12-9-1,16-16-1,7-16-2,9-14-4,4-18-9,6 0-24,-17-18-75,3-7-15,-9 0-3,-10-4 1</inkml:trace>
        </inkml:traceGroup>
      </inkml:traceGroup>
    </inkml:traceGroup>
    <inkml:traceGroup>
      <inkml:annotationXML>
        <emma:emma xmlns:emma="http://www.w3.org/2003/04/emma" version="1.0">
          <emma:interpretation id="{4BABF105-559F-40BA-A984-72E05F367720}" emma:medium="tactile" emma:mode="ink">
            <msink:context xmlns:msink="http://schemas.microsoft.com/ink/2010/main" type="paragraph" rotatedBoundingBox="18221,8928 23305,8971 23298,9890 18213,98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8B41AB2-569A-42B7-AF1B-ACDFDF16F232}" emma:medium="tactile" emma:mode="ink">
              <msink:context xmlns:msink="http://schemas.microsoft.com/ink/2010/main" type="line" rotatedBoundingBox="18221,8928 23305,8971 23298,9890 18213,9847"/>
            </emma:interpretation>
          </emma:emma>
        </inkml:annotationXML>
        <inkml:traceGroup>
          <inkml:annotationXML>
            <emma:emma xmlns:emma="http://www.w3.org/2003/04/emma" version="1.0">
              <emma:interpretation id="{2B8B610C-2530-4C5A-A325-640262D8D7DB}" emma:medium="tactile" emma:mode="ink">
                <msink:context xmlns:msink="http://schemas.microsoft.com/ink/2010/main" type="inkWord" rotatedBoundingBox="18201,9352 19476,9305 19493,9782 18219,9829">
                  <msink:destinationLink direction="with" ref="{EC325C65-B0BB-4AEE-83BE-7C7EAAC54F53}"/>
                </msink:context>
              </emma:interpretation>
              <emma:one-of disjunction-type="recognition" id="oneOf1">
                <emma:interpretation id="interp5" emma:lang="en-US" emma:confidence="1">
                  <emma:literal>ax</emma:literal>
                </emma:interpretation>
                <emma:interpretation id="interp6" emma:lang="en-US" emma:confidence="0">
                  <emma:literal>axe</emma:literal>
                </emma:interpretation>
                <emma:interpretation id="interp7" emma:lang="en-US" emma:confidence="0">
                  <emma:literal>aux</emma:literal>
                </emma:interpretation>
                <emma:interpretation id="interp8" emma:lang="en-US" emma:confidence="0">
                  <emma:literal>Ax</emma:literal>
                </emma:interpretation>
                <emma:interpretation id="interp9" emma:lang="en-US" emma:confidence="0">
                  <emma:literal>an</emma:literal>
                </emma:interpretation>
              </emma:one-of>
            </emma:emma>
          </inkml:annotationXML>
          <inkml:trace contextRef="#ctx0" brushRef="#br0" timeOffset="3265.7866">2304 2493 69,'0'0'99,"0"0"5,0 0-3,19-35-61,-9 12-13,-8-6 0,8 0-11,-7-9-8,-3 7 2,-7 0-6,-3 4 4,-9 2-5,-8 15 5,-6 1-2,-7 16 4,-7 13 4,-1 14-6,-6 3 5,8 13-4,0 4 2,11 6-5,10-2 0,9-1-3,18-14-2,12-10 1,11-10-1,8-14-1,9-12-1,4-13-3,6-7 0,-5-12-2,-3-1 1,-11-3-1,-4 4 1,-8 3 2,-11 5 3,-10 27 4,3-27 2,-3 27 1,0 0 1,-19 25-1,15 0 0,8 6-1,6 9-12,5-9-15,20 9-35,-2-18-62,13-7-3,6-9-1,2-14-2</inkml:trace>
          <inkml:trace contextRef="#ctx0" brushRef="#br0" timeOffset="3531.4254">2807 2267 86,'-15'-25'114,"15"25"3,0 0 5,-8-21-64,8 21-9,10 27-11,9 4-13,0 0-2,10 13-11,4 0-4,4 3-11,9 3-14,-6-10-23,11 1-47,-9-10-36,-7-6-4,-6-8 2</inkml:trace>
          <inkml:trace contextRef="#ctx0" brushRef="#br0" timeOffset="3718.9341">2852 2659 227,'-8'-25'115,"18"7"-1,-10 18-32,30-44-67,-3 15-8,6-2-24,-4-11-28,10-3-68,-5 5-3,-1-6 0,0 7-3</inkml:trace>
        </inkml:traceGroup>
        <inkml:traceGroup>
          <inkml:annotationXML>
            <emma:emma xmlns:emma="http://www.w3.org/2003/04/emma" version="1.0">
              <emma:interpretation id="{648B7816-F3CD-479F-ABF6-D8A0B0427707}" emma:medium="tactile" emma:mode="ink">
                <msink:context xmlns:msink="http://schemas.microsoft.com/ink/2010/main" type="inkWord" rotatedBoundingBox="19725,8700 21417,9282 21118,10151 19426,9570">
                  <msink:destinationLink direction="with" ref="{EC325C65-B0BB-4AEE-83BE-7C7EAAC54F53}"/>
                </msink:context>
              </emma:interpretation>
              <emma:one-of disjunction-type="recognition" id="oneOf2">
                <emma:interpretation id="interp10" emma:lang="en-US" emma:confidence="0">
                  <emma:literal>2+5</emma:literal>
                </emma:interpretation>
                <emma:interpretation id="interp11" emma:lang="en-US" emma:confidence="0">
                  <emma:literal>~+b</emma:literal>
                </emma:interpretation>
                <emma:interpretation id="interp12" emma:lang="en-US" emma:confidence="0">
                  <emma:literal>2b</emma:literal>
                </emma:interpretation>
                <emma:interpretation id="interp13" emma:lang="en-US" emma:confidence="0">
                  <emma:literal>'tb</emma:literal>
                </emma:interpretation>
                <emma:interpretation id="interp14" emma:lang="en-US" emma:confidence="0">
                  <emma:literal>^+b</emma:literal>
                </emma:interpretation>
              </emma:one-of>
            </emma:emma>
          </inkml:annotationXML>
          <inkml:trace contextRef="#ctx0" brushRef="#br0" timeOffset="5875.2927">4575 1970 42,'0'0'102,"0"0"7,-23 0 1,21 22-51,-15 1-6,11 17-7,-9 6-9,9 12-11,-6 0-6,6 4-8,-1-6-3,7-4-7,2-8 3,7-13-6,-9-31 1,25 12-1,-7-22 1,3-13-2,6 0 1,0-8-2,6 10 0,-1-1 0,3 13-1,-4 5 1,4 12 1,1 11 1,-3 4 0,-2 8 1,-6 0 1,-2 5 2,-7-1 0,-5 0 2,-13-4-1,-9 1 2,-11-7-2,-5-3 1,-11-5-1,-1-5-1,-5-7-2,-2-7-3,3-5-11,-1-11-16,13 7-45,0-10-46,6 1-4,6-1 1,9 0-3</inkml:trace>
          <inkml:trace contextRef="#ctx0" brushRef="#br0" timeOffset="4078.3302">3307 1855 96,'15'-18'104,"-15"18"2,29-17 0,-29 17-72,37-8-7,-16 4-8,6 8-5,-2-2 0,-4 8-1,-21-10-4,25 31 0,-25-10-4,-6 6 1,-9 2-2,-2 2 2,-5 1 0,3-1 2,-2-4 0,9 0 2,12-27-1,-9 35 2,9-35-3,25 19-2,0-13-7,4-6-15,11 6-29,-5-8-79,3 0 2,-1-2-7,-4 2 4</inkml:trace>
          <inkml:trace contextRef="#ctx0" brushRef="#br0" timeOffset="4422.093">3677 2549 243,'0'0'126,"0"0"-3,23-23-35,2 23-60,0-4-13,6 2-17,7 4-19,-7-8-27,10 2-73,-8 2 0,-1-4-3,-5 1 2</inkml:trace>
          <inkml:trace contextRef="#ctx0" brushRef="#br0" timeOffset="4859.6141">3914 2206 120,'0'0'119,"0"0"2,-10 34 0,-1-16-67,13 20-11,-10-5-17,12 17-7,-6 2-8,8 6-9,5 2-27,-5-6-56,11-6-44,-1-2 1,3-11-3</inkml:trace>
        </inkml:traceGroup>
        <inkml:traceGroup>
          <inkml:annotationXML>
            <emma:emma xmlns:emma="http://www.w3.org/2003/04/emma" version="1.0">
              <emma:interpretation id="{614DC91A-043E-4D73-9B31-D7A9264B3DD6}" emma:medium="tactile" emma:mode="ink">
                <msink:context xmlns:msink="http://schemas.microsoft.com/ink/2010/main" type="inkWord" rotatedBoundingBox="21887,9229 22059,9747 21614,9894 21442,9376"/>
              </emma:interpretation>
              <emma:one-of disjunction-type="recognition" id="oneOf3">
                <emma:interpretation id="interp15" emma:lang="en-US" emma:confidence="0">
                  <emma:literal>x</emma:literal>
                </emma:interpretation>
                <emma:interpretation id="interp16" emma:lang="en-US" emma:confidence="0">
                  <emma:literal>X</emma:literal>
                </emma:interpretation>
                <emma:interpretation id="interp17" emma:lang="en-US" emma:confidence="0">
                  <emma:literal>t</emma:literal>
                </emma:interpretation>
                <emma:interpretation id="interp18" emma:lang="en-US" emma:confidence="0">
                  <emma:literal>¢</emma:literal>
                </emma:interpretation>
                <emma:interpretation id="interp19" emma:lang="en-US" emma:confidence="0">
                  <emma:literal>or</emma:literal>
                </emma:interpretation>
              </emma:one-of>
            </emma:emma>
          </inkml:annotationXML>
          <inkml:trace contextRef="#ctx0" brushRef="#br0" timeOffset="6172.1802">5209 2215 183,'0'0'127,"0"0"1,27 21 1,-9 10-82,-3-2-15,16 12-11,0 3-6,6 4-9,1 2-6,-1-7-6,1 1-17,-9-19-22,6 2-72,-10-6-8,-25-21-5,19 25 3</inkml:trace>
          <inkml:trace contextRef="#ctx0" brushRef="#br0" timeOffset="6359.6883">5273 2686 183,'-15'-35'120,"22"12"0,9-6-3,11 2-80,0-12-14,11 3-15,1 1-16,-1-9-20,9 15-37,-7-2-56,-5 2 0,-2 6 0,-8 2 0</inkml:trace>
        </inkml:traceGroup>
        <inkml:traceGroup>
          <inkml:annotationXML>
            <emma:emma xmlns:emma="http://www.w3.org/2003/04/emma" version="1.0">
              <emma:interpretation id="{F4528764-6015-43EF-A2F9-F5F8FFF670EE}" emma:medium="tactile" emma:mode="ink">
                <msink:context xmlns:msink="http://schemas.microsoft.com/ink/2010/main" type="inkWord" rotatedBoundingBox="22605,9309 22660,9834 22314,9870 22259,9345"/>
              </emma:interpretation>
              <emma:one-of disjunction-type="recognition" id="oneOf4">
                <emma:interpretation id="interp20" emma:lang="en-US" emma:confidence="0.5">
                  <emma:literal>t</emma:literal>
                </emma:interpretation>
                <emma:interpretation id="interp21" emma:lang="en-US" emma:confidence="0">
                  <emma:literal>+</emma:literal>
                </emma:interpretation>
                <emma:interpretation id="interp22" emma:lang="en-US" emma:confidence="0">
                  <emma:literal>x</emma:literal>
                </emma:interpretation>
                <emma:interpretation id="interp23" emma:lang="en-US" emma:confidence="0">
                  <emma:literal>Y</emma:literal>
                </emma:interpretation>
                <emma:interpretation id="interp24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6609.7019">5965 2458 217,'27'2'120,"-2"-6"-10,12 2-7,1-5-115,9 3-38,1 0-61,-4-6-7,1 4 3,-11-5-5</inkml:trace>
          <inkml:trace contextRef="#ctx0" brushRef="#br0" timeOffset="6890.9906">6177 2188 207,'-13'29'127,"1"10"-1,-1 9-2,-3 0-83,14 18-13,-3-3-18,8 1-10,9-6-18,-2-14-33,17-9-72,0-12 0,5-15-4,3-12 0</inkml:trace>
        </inkml:traceGroup>
        <inkml:traceGroup>
          <inkml:annotationXML>
            <emma:emma xmlns:emma="http://www.w3.org/2003/04/emma" version="1.0">
              <emma:interpretation id="{5707EA7B-3623-44A3-8559-F9B3DC11C0FF}" emma:medium="tactile" emma:mode="ink">
                <msink:context xmlns:msink="http://schemas.microsoft.com/ink/2010/main" type="inkWord" rotatedBoundingBox="22895,9801 22984,9201 23378,9260 23288,9860"/>
              </emma:interpretation>
              <emma:one-of disjunction-type="recognition" id="oneOf5">
                <emma:interpretation id="interp25" emma:lang="en-US" emma:confidence="0">
                  <emma:literal>C</emma:literal>
                </emma:interpretation>
                <emma:interpretation id="interp26" emma:lang="en-US" emma:confidence="0">
                  <emma:literal>c</emma:literal>
                </emma:interpretation>
                <emma:interpretation id="interp27" emma:lang="en-US" emma:confidence="0">
                  <emma:literal>(</emma:literal>
                </emma:interpretation>
                <emma:interpretation id="interp28" emma:lang="en-US" emma:confidence="0">
                  <emma:literal>e</emma:literal>
                </emma:interpretation>
                <emma:interpretation id="interp29" emma:lang="en-US" emma:confidence="0">
                  <emma:literal>[</emma:literal>
                </emma:interpretation>
              </emma:one-of>
            </emma:emma>
          </inkml:annotationXML>
          <inkml:trace contextRef="#ctx0" brushRef="#br0" timeOffset="7282.6086">6864 2250 97,'11'-31'100,"3"6"0,-7 0 4,-7-4-61,0 29-2,-5-29-11,5 29 2,-27-13 0,9 24-2,-13-3 0,1 17-3,-11 8-1,6 19-7,-5 0-2,11 11-5,4-1-1,15 2-4,8-3-1,14-3-2,15-15-7,8-12-5,15-1-20,-6-26-63,14 2-45,-6-14-3,0-5-1,-6-8-1</inkml:trace>
        </inkml:traceGroup>
      </inkml:traceGroup>
    </inkml:traceGroup>
    <inkml:traceGroup>
      <inkml:annotationXML>
        <emma:emma xmlns:emma="http://www.w3.org/2003/04/emma" version="1.0">
          <emma:interpretation id="{7938B3E8-A621-424B-ACE8-DA51971558BB}" emma:medium="tactile" emma:mode="ink">
            <msink:context xmlns:msink="http://schemas.microsoft.com/ink/2010/main" type="paragraph" rotatedBoundingBox="18125,10372 22302,10314 22315,11246 18138,1130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589EEBF-838B-4070-B2F6-D20BA1B97838}" emma:medium="tactile" emma:mode="ink">
              <msink:context xmlns:msink="http://schemas.microsoft.com/ink/2010/main" type="line" rotatedBoundingBox="18125,10372 22302,10314 22315,11246 18138,11305"/>
            </emma:interpretation>
          </emma:emma>
        </inkml:annotationXML>
        <inkml:traceGroup>
          <inkml:annotationXML>
            <emma:emma xmlns:emma="http://www.w3.org/2003/04/emma" version="1.0">
              <emma:interpretation id="{A7F2B5B0-3121-4B5C-9516-DE1635C5B5FD}" emma:medium="tactile" emma:mode="ink">
                <msink:context xmlns:msink="http://schemas.microsoft.com/ink/2010/main" type="inkWord" rotatedBoundingBox="18128,11208 18224,10556 18969,10666 18873,11318"/>
              </emma:interpretation>
              <emma:one-of disjunction-type="recognition" id="oneOf6">
                <emma:interpretation id="interp30" emma:lang="en-US" emma:confidence="1">
                  <emma:literal>2</emma:literal>
                </emma:interpretation>
                <emma:interpretation id="interp31" emma:lang="en-US" emma:confidence="0">
                  <emma:literal>Q</emma:literal>
                </emma:interpretation>
                <emma:interpretation id="interp32" emma:lang="en-US" emma:confidence="0">
                  <emma:literal>QC</emma:literal>
                </emma:interpretation>
                <emma:interpretation id="interp33" emma:lang="en-US" emma:confidence="0">
                  <emma:literal>QB</emma:literal>
                </emma:interpretation>
                <emma:interpretation id="interp34" emma:lang="en-US" emma:confidence="0">
                  <emma:literal>QA</emma:literal>
                </emma:interpretation>
              </emma:one-of>
            </emma:emma>
          </inkml:annotationXML>
          <inkml:trace contextRef="#ctx0" brushRef="#br0" timeOffset="8312.9115">1971 3626 7,'0'0'99,"19"-30"3,-19 30 7,17-27-44,-13 5-9,15 7-4,-11-12-13,13 10-1,-11-1-12,11 7-3,-21 11-9,41-2-4,-16 11-5,2 9-1,-4 11-2,-2 11-2,-11 12 0,-8 8-3,-10 7-3,-15-3-2,-8 7-5,-15-9-3,-3-4-2,-5-14 0,6-11 0,-2-16 2,12-11 3,3-10 3,12-11 5,11-4 4,6-6 4,10-2 3,4-4 2,9 6 3,6 0 3,10 11 1,0 1 1,9 11-1,-3 2-2,9 15-1,-2 6-3,6 4-3,-5 4-3,5-4-8,4 0-16,-8-15-35,12 0-64,-6-10-3,-2-10-1,-4-7-1</inkml:trace>
        </inkml:traceGroup>
        <inkml:traceGroup>
          <inkml:annotationXML>
            <emma:emma xmlns:emma="http://www.w3.org/2003/04/emma" version="1.0">
              <emma:interpretation id="{8AB195B7-2AB2-4ECD-94BB-4174666DBD04}" emma:medium="tactile" emma:mode="ink">
                <msink:context xmlns:msink="http://schemas.microsoft.com/ink/2010/main" type="inkWord" rotatedBoundingBox="18947,10687 20330,10722 20316,11272 18933,11237"/>
              </emma:interpretation>
              <emma:one-of disjunction-type="recognition" id="oneOf7">
                <emma:interpretation id="interp35" emma:lang="en-US" emma:confidence="0">
                  <emma:literal>ax</emma:literal>
                </emma:interpretation>
                <emma:interpretation id="interp36" emma:lang="en-US" emma:confidence="0">
                  <emma:literal>axe</emma:literal>
                </emma:interpretation>
                <emma:interpretation id="interp37" emma:lang="en-US" emma:confidence="0">
                  <emma:literal>xa</emma:literal>
                </emma:interpretation>
                <emma:interpretation id="interp38" emma:lang="en-US" emma:confidence="0">
                  <emma:literal>aux</emma:literal>
                </emma:interpretation>
                <emma:interpretation id="interp39" emma:lang="en-US" emma:confidence="0">
                  <emma:literal>Ax</emma:literal>
                </emma:interpretation>
              </emma:one-of>
            </emma:emma>
          </inkml:annotationXML>
          <inkml:trace contextRef="#ctx0" brushRef="#br0" timeOffset="9203.5821">3488 3613 43,'0'0'109,"15"-19"6,-15 19 4,0 0-45,25 11-15,-25-11-8,20 27-11,-7-6-9,10 10-7,-2 2-7,10 11-4,4-3-5,4 3-3,3-1-6,2-3-4,-1-3-10,-3-12-12,5 6-34,-17-16-68,-1-7-4,-7-10 3,-20 2 0</inkml:trace>
          <inkml:trace contextRef="#ctx0" brushRef="#br0" timeOffset="9422.3398">3632 4130 186,'2'-20'123,"6"-12"0,11-7-3,10-5-81,-4-12-13,10 2-14,0-2-10,-4 0-17,9 10-32,-11 1-73,-2 5-4,-2 11 0,-8 4-2</inkml:trace>
          <inkml:trace contextRef="#ctx0" brushRef="#br0" timeOffset="8859.8115">2992 3790 38,'22'-21'90,"-22"21"0,7-21 2,-7 21-62,-2-29-4,2 29-8,-11-33 1,11 33-4,-29-27 0,8 21-1,-12 3 2,-2 12 1,-11 3 2,0 13 1,-3 2-2,7 15 2,0-3-4,15 7 1,9-5-5,16-3-3,8-9-2,17-8-3,6-13-2,10-8-1,1-10-1,3-11 0,-1-10 0,-3-5-2,-1 1 1,-9 0 0,-6 4 0,-5 2 1,-5 8 1,-13 21 2,0 0 2,0 0 2,19 10-2,-13 13 2,2 4-1,7 6-2,10 0-8,0-6-17,16 9-37,-3-13-65,3-11-1,3-8-3,-1-8-2</inkml:trace>
        </inkml:traceGroup>
        <inkml:traceGroup>
          <inkml:annotationXML>
            <emma:emma xmlns:emma="http://www.w3.org/2003/04/emma" version="1.0">
              <emma:interpretation id="{823CB8F3-E877-433C-B168-09DAEF35031C}" emma:medium="tactile" emma:mode="ink">
                <msink:context xmlns:msink="http://schemas.microsoft.com/ink/2010/main" type="inkWord" rotatedBoundingBox="21013,10667 21357,11118 21013,11379 20670,10929"/>
              </emma:interpretation>
              <emma:one-of disjunction-type="recognition" id="oneOf8">
                <emma:interpretation id="interp40" emma:lang="en-US" emma:confidence="1">
                  <emma:literal>+</emma:literal>
                </emma:interpretation>
                <emma:interpretation id="interp41" emma:lang="en-US" emma:confidence="0">
                  <emma:literal>x</emma:literal>
                </emma:interpretation>
                <emma:interpretation id="interp42" emma:lang="en-US" emma:confidence="0">
                  <emma:literal>X</emma:literal>
                </emma:interpretation>
                <emma:interpretation id="interp43" emma:lang="en-US" emma:confidence="0">
                  <emma:literal>t</emma:literal>
                </emma:interpretation>
                <emma:interpretation id="interp44" emma:lang="en-US" emma:confidence="0">
                  <emma:literal>"</emma:literal>
                </emma:interpretation>
              </emma:one-of>
            </emma:emma>
          </inkml:annotationXML>
          <inkml:trace contextRef="#ctx0" brushRef="#br0" timeOffset="10156.7655">4407 3871 139,'0'0'114,"0"0"0,0 0-2,27-27-69,-3 31-10,1-6-10,15 6-9,4-2-6,5 2-8,10 2-12,-8-8-26,14-2-75,-11 4-3,-8-4-1,-3 2-2</inkml:trace>
          <inkml:trace contextRef="#ctx0" brushRef="#br0" timeOffset="10563.0229">4656 3563 181,'0'0'120,"-4"25"-2,6-2-16,4 21-63,-4 3-8,8 12-14,1 3-11,3 2-7,5 7-19,-4-17-26,14-2-69,-2-15-4,0-16 0,6-13-3</inkml:trace>
        </inkml:traceGroup>
        <inkml:traceGroup>
          <inkml:annotationXML>
            <emma:emma xmlns:emma="http://www.w3.org/2003/04/emma" version="1.0">
              <emma:interpretation id="{D431E4B8-CA7C-4508-9FCF-4C65353CDE65}" emma:medium="tactile" emma:mode="ink">
                <msink:context xmlns:msink="http://schemas.microsoft.com/ink/2010/main" type="inkWord" rotatedBoundingBox="21881,10233 22391,11071 21929,11352 21419,10514"/>
              </emma:interpretation>
              <emma:one-of disjunction-type="recognition" id="oneOf9">
                <emma:interpretation id="interp45" emma:lang="en-US" emma:confidence="1">
                  <emma:literal>b</emma:literal>
                </emma:interpretation>
                <emma:interpretation id="interp46" emma:lang="en-US" emma:confidence="0">
                  <emma:literal>bf</emma:literal>
                </emma:interpretation>
                <emma:interpretation id="interp47" emma:lang="en-US" emma:confidence="0">
                  <emma:literal>by</emma:literal>
                </emma:interpretation>
                <emma:interpretation id="interp48" emma:lang="en-US" emma:confidence="0">
                  <emma:literal>be</emma:literal>
                </emma:interpretation>
                <emma:interpretation id="interp49" emma:lang="en-US" emma:confidence="0">
                  <emma:literal>•b</emma:literal>
                </emma:interpretation>
              </emma:one-of>
            </emma:emma>
          </inkml:annotationXML>
          <inkml:trace contextRef="#ctx0" brushRef="#br0" timeOffset="11094.2986">5416 3189 127,'0'0'123,"9"31"-1,-7 7 3,0 3-60,6 34-20,-10-4-11,12 16-12,-1-4-8,5 4-5,-1-16-3,3-9-2,1-24-2,0-17-2,-17-21 1,35-19-3,-18-12 2,1-9-3,1-1 1,0-5-2,1 2 1,1 9-1,2 8 1,2 8 0,2 11 1,2 6 0,2 12 0,-2 7 2,2 10-1,-1 6 1,-3 7 0,-3 3 2,-5 1 1,-4 2 2,-13-3 1,-4 3 1,-13-9 0,-6-1 1,-14-9-2,-4-4 0,-13-9-4,0-10-6,-4-4-8,-9-12-23,20 1-93,-7-5-3,10 3-2,5-1-3</inkml:trace>
        </inkml:traceGroup>
      </inkml:traceGroup>
    </inkml:traceGroup>
    <inkml:traceGroup>
      <inkml:annotationXML>
        <emma:emma xmlns:emma="http://www.w3.org/2003/04/emma" version="1.0">
          <emma:interpretation id="{03443449-7336-47F8-9AEE-D31DD9DF57E5}" emma:medium="tactile" emma:mode="ink">
            <msink:context xmlns:msink="http://schemas.microsoft.com/ink/2010/main" type="paragraph" rotatedBoundingBox="16899,11568 22083,11877 22017,12995 16832,1268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EB65AE-2FBC-4DE1-B0E8-DA5B6BAAD9CE}" emma:medium="tactile" emma:mode="ink">
              <msink:context xmlns:msink="http://schemas.microsoft.com/ink/2010/main" type="inkBullet" rotatedBoundingBox="16881,11872 17529,11911 17488,12602 16840,12563"/>
            </emma:interpretation>
            <emma:one-of disjunction-type="recognition" id="oneOf10">
              <emma:interpretation id="interp50" emma:lang="en-US" emma:confidence="0">
                <emma:literal>S:</emma:literal>
              </emma:interpretation>
              <emma:interpretation id="interp51" emma:lang="en-US" emma:confidence="0">
                <emma:literal>s:</emma:literal>
              </emma:interpretation>
              <emma:interpretation id="interp52" emma:lang="en-US" emma:confidence="0">
                <emma:literal>5:</emma:literal>
              </emma:interpretation>
              <emma:interpretation id="interp53" emma:lang="en-US" emma:confidence="0">
                <emma:literal>s.</emma:literal>
              </emma:interpretation>
              <emma:interpretation id="interp54" emma:lang="en-US" emma:confidence="0">
                <emma:literal>g:</emma:literal>
              </emma:interpretation>
            </emma:one-of>
          </emma:emma>
        </inkml:annotationXML>
        <inkml:trace contextRef="#ctx0" brushRef="#br0" timeOffset="81132.6583">749 4751 51,'-20'7'94,"-5"2"4,2 7 0,-3 4-60,-1-2-5,9 6-2,-5-6-8,10 3 0,13-21-5,-22 35-1,22-35-5,-3 29-1,3-29-5,12 27-1,-12-27-2,33 30-1,-10-11-3,4 0 1,4 3-1,2 3 1,1 4 3,0 4-3,-5 5 4,-4-2-2,-6 0 5,-10 4-3,-9-6 6,-6-1-5,-12-6 4,-2-6-1,-7-6 1,0-4-3,-4-11 2,2-8-2,0-4-2,8-6 1,3-2-3,3-4-2,8-1-6,3-2-1,13 3-16,-1-6-14,13 14-36,-1-8-50,6 6-2,-5-2 1,6 4 4</inkml:trace>
        <inkml:trace contextRef="#ctx0" brushRef="#br0" timeOffset="81367.0451">1087 5087 235,'0'0'127,"-4"16"2,4-16-8,0 0-95,0 0-15,0 0-20,2 23-41,-2-23-75,0 0-1,16 19-5,-16-19 3</inkml:trace>
        <inkml:trace contextRef="#ctx0" brushRef="#br0" timeOffset="81554.5527">1154 5309 235,'0'0'139,"0"0"-5,-20 13-1,20-13-87,0 0-44,0 0-21,23 19-109,-23-19-3,19 4-5,-19-4 0</inkml:trace>
      </inkml:traceGroup>
      <inkml:traceGroup>
        <inkml:annotationXML>
          <emma:emma xmlns:emma="http://www.w3.org/2003/04/emma" version="1.0">
            <emma:interpretation id="{22F9C071-CE57-4028-BC8A-B8480CDF54F9}" emma:medium="tactile" emma:mode="ink">
              <msink:context xmlns:msink="http://schemas.microsoft.com/ink/2010/main" type="line" rotatedBoundingBox="18366,11655 22083,11877 22017,12995 18299,12773"/>
            </emma:interpretation>
          </emma:emma>
        </inkml:annotationXML>
        <inkml:traceGroup>
          <inkml:annotationXML>
            <emma:emma xmlns:emma="http://www.w3.org/2003/04/emma" version="1.0">
              <emma:interpretation id="{8967D014-EFFF-43F8-BA22-97FDA7CA04DF}" emma:medium="tactile" emma:mode="ink">
                <msink:context xmlns:msink="http://schemas.microsoft.com/ink/2010/main" type="inkWord" rotatedBoundingBox="18366,11655 22083,11877 22017,12995 18299,12773"/>
              </emma:interpretation>
              <emma:one-of disjunction-type="recognition" id="oneOf11">
                <emma:interpretation id="interp55" emma:lang="en-US" emma:confidence="0">
                  <emma:literal>b2_4ac</emma:literal>
                </emma:interpretation>
                <emma:interpretation id="interp56" emma:lang="en-US" emma:confidence="1">
                  <emma:literal>b? 4ac</emma:literal>
                </emma:interpretation>
                <emma:interpretation id="interp57" emma:lang="en-US" emma:confidence="0">
                  <emma:literal>by-Lac</emma:literal>
                </emma:interpretation>
                <emma:interpretation id="interp58" emma:lang="en-US" emma:confidence="0">
                  <emma:literal>b'_4ac</emma:literal>
                </emma:interpretation>
                <emma:interpretation id="interp59" emma:lang="en-US" emma:confidence="0">
                  <emma:literal>bf-Lac</emma:literal>
                </emma:interpretation>
              </emma:one-of>
            </emma:emma>
          </inkml:annotationXML>
          <inkml:trace contextRef="#ctx0" brushRef="#br0" timeOffset="54284.5029">2154 4802 89,'-4'-19'110,"4"19"9,0 0 0,0 0-62,-10 27-8,10-27-9,-9 52-6,-1-13-7,6 19-6,-9 7-7,5 10-3,-2 4-5,1 0-1,5-3-4,0-7 0,4-11-1,4-14 1,5-17-2,-9-27 1,18 8 0,-18-8 0,19-31 0,-9 4 0,-1-4 0,-1-2-1,0 1 1,1 1 0,1 6 1,0 0-1,3 7 0,1-1 0,-14 19 0,38-21 0,-13 19 0,2 4-2,6 4 1,-2 9-1,4 2 1,-1 5-1,-3 7 1,-2 3 1,-6 1 0,-9 4 2,-7 1 1,-7-3 2,-13 0-1,-8-3 2,-12-1-2,-6-6 1,-9-9-2,-6-7-1,-2-9-1,-7-13-6,7-1-8,-2-20-26,23 3-89,-3-10-8,20 1 2,5-6-5</inkml:trace>
          <inkml:trace contextRef="#ctx0" brushRef="#br0" timeOffset="54706.396">2472 4633 152,'0'0'121,"27"-35"2,-4 20-2,-23 15-76,50-20-8,-19 13-14,4 9-6,-6 7-4,3 7-4,-12 1 0,-3 10-2,-13 0 0,-8 6-3,-13 3 1,-8 3-2,-6-2-1,-6-1 1,2-3-1,3-4 1,1-6 0,13-4 1,18-19-1,-7 18 1,7-18-1,38 7-2,-7-7-4,4-2-9,15 10-24,-13-12-95,11 8-2,-8-4-3,-1 4-2</inkml:trace>
          <inkml:trace contextRef="#ctx0" brushRef="#br0" timeOffset="55425.184">2992 5468 145,'0'0'124,"0"0"-2,0 0 4,-27-29-69,27 29-10,0 0-17,18-6-11,-18 6-8,38-4-4,-7 6-5,6 0-6,9 4-17,-7-12-58,11 8-46,-6-4-6,0 2 1,-9-8-7</inkml:trace>
          <inkml:trace contextRef="#ctx0" brushRef="#br0" timeOffset="55925.207">3914 4957 219,'0'0'124,"17"38"-1,-24-15-2,-1 14-92,-13 0-9,3 7-8,-7 0-6,2-1 1,-2-5-3,6-5 2,5-6-1,8-4 1,6-23-2,8 27-2,-8-27 1,39 6-5,-10-6-6,0-12-20,15 12-52,-9-15-48,3 0-1,-5-5-2,0 1 0</inkml:trace>
          <inkml:trace contextRef="#ctx0" brushRef="#br0" timeOffset="56159.5932">4188 5022 230,'0'0'137,"-2"33"-1,0 9 0,-10 3-90,6 20-16,-11 1-14,4 9-4,-1 0-11,1-5-7,7 1-17,-6-25-34,18-1-78,-4-18 1,13-8-5,-15-19-2</inkml:trace>
          <inkml:trace contextRef="#ctx0" brushRef="#br0" timeOffset="56722.1223">4778 5483 113,'11'-21'110,"-1"0"0,-4-6 5,-12-8-71,10 10-6,-16-8-4,4 10-8,-17-2-1,2 17-2,-15 2-1,1 16-2,-9 7-3,5 16-3,-5 4-2,7 13-1,3 2-4,11 2 0,7 0-4,9-6 0,13-9-2,9-12-1,10-12-2,8-13 0,8-14 1,3-11-2,4-8 1,-3-7-2,-1-1 3,-7 1 0,-8 7 2,-4 8 0,-23 23 2,21-21 0,-21 21 0,4 23 2,-4 0-2,0 8 0,2 1-3,4 1-4,11 2-11,-17-35-24,54 33-70,-21-31-29,13-8 3,4-17-6</inkml:trace>
          <inkml:trace contextRef="#ctx0" brushRef="#br0" timeOffset="57050.262">5622 5140 173,'8'-19'119,"-8"19"1,4-20-5,-6 1-77,2 19-7,0-31-10,0 31-5,-14-25 1,14 25-2,-42 0 1,13 17 2,-10 7-2,-1 22 2,-8 4-4,9 17 1,-1-1-6,13 3 1,13-3-6,14-6 1,12-10-4,20-12-2,13-7-8,9-21-13,19 1-91,-11-18-31,9-1 4,-7-13-9</inkml:trace>
        </inkml:traceGroup>
      </inkml:traceGroup>
    </inkml:traceGroup>
  </inkml:traceGroup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2:20.766"/>
    </inkml:context>
    <inkml:brush xml:id="br0">
      <inkml:brushProperty name="width" value="0.07" units="cm"/>
      <inkml:brushProperty name="height" value="0.0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3CAF902-E65E-458C-B511-B520FF5BE912}" emma:medium="tactile" emma:mode="ink">
          <msink:context xmlns:msink="http://schemas.microsoft.com/ink/2010/main" type="inkDrawing" rotatedBoundingBox="17569,3344 29507,15570 24233,20720 12294,8495" hotPoints="28720,17880 18936,14058 12942,5432 22726,9254" semanticType="enclosure" shapeName="Ellipse">
            <msink:sourceLink direction="with" ref="{97B856C6-0AA2-41AD-B362-BA576609D284}"/>
            <msink:sourceLink direction="with" ref="{DBCFD69A-3BA2-4B18-89C2-C4A0FF157595}"/>
            <msink:sourceLink direction="with" ref="{3DEDADA2-EAD9-495E-9D70-D8821B4732D1}"/>
            <msink:sourceLink direction="with" ref="{083CC6A9-A3F7-44A5-928E-B80099D1B9D3}"/>
            <msink:sourceLink direction="with" ref="{F264BE18-9FC1-41E9-BD52-ABB15C45900C}"/>
          </msink:context>
        </emma:interpretation>
      </emma:emma>
    </inkml:annotationXML>
    <inkml:trace contextRef="#ctx0" brushRef="#br0">3805 556 4,'20'-7'90,"-20"7"5,20-18-2,-4 7-71,-16 11 0,40-22 3,-16 11-1,8 8-6,3-3-5,4 6-2,3 0-4,3 4-1,-2 1-1,4 4 0,-3 0 0,3 4 2,-4 0-1,0 6 4,3 1-2,1 6 3,0 1-2,0 3 5,1 3-2,3 3-5,-1 0 3,6 4-5,-3 1 3,1 6-4,4-3 4,2 5-8,1-1 2,0 1 1,1 2 0,-1-2 2,-1 1-1,-1 1 1,-1-3-1,0 3 1,-4-2-1,0 1 1,-1 3-3,1-1 1,0 2-3,2 2 7,-1 0-3,-1 2-2,2-2 2,2 4-2,-1 1 2,1 4 0,-2-3 2,-2 1-6,1 4 2,-1 0 3,-2-2-3,1-2 3,-3-2-3,1-1 2,-1-4-4,1 4 3,-1-4-1,3 0-1,-1 0 1,-1 2-1,1-1 0,2 1 0,1-2 0,1-2-1,-2-5 0,-2 0 0,-1-4 0,-1 0 1,-3-1-1,-1 1 1,-3-2-1,2 0 1,-3 4-1,-1 0 2,1-1-2,-1-3 1,1 0 0,-1-1-1,-3-2 1,2-2-2,-2 0 2,4-2-3,-3 2 4,1 0-4,2-1 2,-3 3 0,3 4 0,0-1 2,-1 0-2,-1 1 1,1-3-1,3 3 1,-3-3-1,3-1 1,-1 0-1,2-1 1,2 3-1,0-1 1,0 1-1,0 0 1,-2-1-1,0-1-1,2 1 1,0 3-2,0-3 2,-3 5-1,3-3 2,0 4-2,0 2 1,1 1 2,3-1-2,-2 2 3,0 3-3,1 0 3,-1 4-2,-2 0 1,2-2 0,1 1 1,-3-2-1,-2 1 1,2 0 1,-1 1-3,-1 0 3,4-1-3,-4 0 1,3 3-1,1-1 2,0 5-4,3-3 2,-1 1 2,1 2-3,-1 1 2,0-3-2,-3 2 1,-1-1-1,0-3 1,-5 1-3,-1 0 0,1 1 1,0-1-1,-5 1 1,1-1-1,0-1 2,-2 3-2,2-3 4,0 1-1,-2-6-1,1 0 2,2 1-2,1-1 2,0 0-1,1-2 1,1 1-2,0-3 2,-1 3-2,1-1 2,-1-1-2,3-4-1,-1-4 1,0 1-1,1-5 1,1 1-2,0-4 4,4 2-3,-4 0 2,0 0 2,2 2-2,-2-1 1,0 3-2,4-2 2,-4 1-2,1 1 2,0 3-3,0 0 3,-1 4-3,2 2 3,-4-3-2,-1 5 1,-1 1 0,-1-3-3,-2 3 3,2-4-4,-2 1 4,0 3-4,1-1 4,-1 4-3,2-1 2,0 2 3,0 0-2,-1 0 1,1-2-1,0-2 1,0-2-1,-1-3 1,1-2-2,-2 2 1,2 0-2,-1-2 2,1 1-1,-4 3-4,-1 0 4,-3 1-4,1 0 4,-3 3-3,-3 1 2,-1 1-2,-3-1 1,-1 4 4,-2-2-3,-4 3 3,-1 3-3,-5 1 2,-1 0-1,-1 1 1,-1 5 3,-2-2-6,1 1 5,-1 1-5,1-1 6,-1 0-6,-1 3 5,-3-6-5,-1-2 2,0-2 2,-3-4-2,-1-1 1,1-4-1,-3-5 1,3-2-1,-1-2 1,0-1-2,2-1 2,-1 0-2,1-1 2,-3 1 3,-1 1-4,1-1 4,-4 0-4,0 1 5,-2 1-5,-2-2 5,1 3-5,-1-1 0,-1 0 0,-3 2 0,1 3 1,-2 1-1,2 0 2,-1 1-2,-2-3 1,-3 0-1,-2-2 1,-1-2-1,-2-2 10,-2-5-11,-3 0 11,-3-4-11,1 1 2,-2-5 4,0 3-5,-1-6 5,-4 2-12,-1-2 12,-3 2-13,-2-2 13,-3 0-4,-3-3-1,-5-1 2,-1-1-2,1-2 0,-2-6 0,-1 2 1,1-1-1,1 1 0,-1 0-1,2-1 1,2-3 0,0-1 0,-2 0-1,2-2 1,0-4-1,4-6 1,0-1-1,3-9 1,0 0 0,4-1 0,5-5 0,0-1-1,4 0 1,2-4 0,1-5-1,3 2 0,3-4 0,0-2 1,1-1-3,5-2 9,-1-3-8,2 5 8,2 1-7,0 2 7,0 2-7,2 0 2,-1 0-1,-1 2-4,0 1 3,2 1-4,0-3 5,-1 3-6,1-1 5,-2 3 1,0-3 0,0 3 0,-2-5 0,0 3 0,0-1 0,0 3-1,2-1 2,-2 2-2,4 0 1,-5 6 0,-1-2 0,0-1 0,-1-3-1,-3-1 1,-1-3 0,0-3 0,-2 2 0,4-4-1,-2 4 1,2 3-1,-1 2 1,3 4 0,-3 1 0,3 3 0,0 1 0,-3-2-1,1-1 2,0-2-2,-2-3 1,-2 1-1,3-1 1,-1-1-1,-2 0 1,0 2 0,1 0-1,-1-2 6,0-2-6,0 2 3,-2 0-3,0 2 3,2-2-3,1 2 3,0 0-2,0 0-4,-1 2 4,0-2-1,-4-4 0,1 1 1,-1-1-1,-1 0 0,0 4 1,-1 2 0,-1 3-1,2 4 2,-2 4-1,-1-1 0,0 3 0,-7-3 1,-1 1-1,-2-2 0,-4-4 0,1 0 0,-3 2 0,-1-2-1,2 4 2,1 0-1,1 3 0,-1 2 0,0 0-2,-1 1 1,2-5 0,-3 1 0,1-4 0,-2 0 0,-2-8-1,0 3 1,-1 1 1,1 1 0,2-1 0,-2 0 0,2 1 0,0-1-1,1 2 2,1-5-2,3-2 1,2-2-1,0 0 1,-1 0-2,1 0 1,1 2 0,1 2-1,0 2 0,0-1 1,2 3-1,-4-3 1,5 1 1,-3-1-1,0 1 1,0-1 0,-1 1-1,1-1 1,0-1 0,0 2 0,2-1-1,-3-1 2,3-2-2,0 0 1,-1-2 0,3 0 0,-1 0-1,-1-3-1,1 1 5,1 2-5,1 0 4,0 2-3,0 0 4,-1 0-4,-1-4 5,4 3-4,-3-3 0,-3-2 1,1-3-2,-2 2 2,-2-2-2,2 2 1,0-1-1,-2 1 1,1 1-1,1-1 2,4 0-2,-1-4 1,2-4-1,1-1 0,1-4-1,0-2 2,4 1-1,-3-1 0,3 0-1,0 2 2,3 0-2,0 4 2,1 0-2,1 1 2,0 1-3,2-4 1,0-1 4,-2-1-3,0-1 3,-2-1-4,0-2 5,-1-1-6,-1 3 6,-3-1-3,2 1-1,-2 0 1,-2 2-1,0 0 1,-2 0-1,0-3 1,-1-1-2,1 3 3,-3-3-4,1 4 3,-1-2-1,-1 4 0,-1 2-1,0 3 2,0 2-2,0 2 1,-2 0 0,0 0 0,-2 2 2,0-2-2,0 3 3,-3 1-3,0 1 4,-3 2-4,1 2 4,0 2-4,0-2 1,0 3 0,1-1 0,3 0-1,-3-1 1,-1 1-1,0 0-1,0-2 2,-1 2-2,-1-1 2,0-1-2,-1 2 1,-1-2 0,0-2 0,2 0 0,-2 2 0,-1 0 1,1 0 0,0 0-1,-2 2 0,4 1 0,2 1 1,-4-1-1,2-1 0,2 2-1,2-1 1,-1-1 0,1 0 0,-2-3 1,-1 1-1,1-3 0,-2-1 1,0-1-1,-2-3 0,1 1 0,-1-2 1,2 0-1,0 0 0,2-2-1,1-2 2,3-1-1,-3-3 0,1-3 2,1-3 0,2-4-1,-1-4 1,-1-4-1,1-3 0,-3-1 0,3-3 1,-3-3-4,-1-2 2,2 0 0,-2-2 0,1-4 0,3 3 1,-1-5 1,2-1 0,4 0 1,2-3-1,1-3 0,2-3 0,-3-2-1,3-5 0,0-1-2,4-1 1,2-5-2,0 1 1,1-7 1,2 0 0,4-4 3,2-1-1,0-4 1,3 0-2,0-4 2,3-1-1,2 1 1,1 1-1,3 1-3,1 0 2,1 6-2,0-3 3,-2 5-3,3 1 3,-5 2-2,1 0 4,-3 0-3,1 2-1,-4 1 2,2 1-1,0 1 1,2 1-2,0-1 2,3 1-3,2 3 2,2-2 3,4-3-2,3-1 2,2 1-2,2 1 2,5 4-2,0 1 3,4 4-3,3 0 2,4 8-4,2 0 4,2 0-3,2-3 1,1 0 3,4-3-4,1 2 1,3-2-1,1 4 1,2 2-1,2 1 0,4 1 2,3 5-6,-2 0 6,6-2-3,0 0 3,5 0-3,4 0-2,3-2 3,3 4-3,4-3 4,6 6-5,2-1 5,2 1-3,1 5 2,5 2 3,-3 5-4,2 1 2,-2 6-1,1 1 2,1 8-3,2 5 2,3 3-1,-3 6 0,2 4 0,-1 7 2,1 4-3,0 5 1,-2 5 0,-2 2 1,-2 2-2,1 6 1,1-1 0,-2 6-2,2 3 3,-2 1-1,1-1-1,1 2 0,0-1 2,-2-1-3,2 4 2,-1-1 0,-3-1-1,-1 4-2,-2 0 1,0 1-3,-2-3-1,2 6-4,-4-11-6,5 6-12,-8-15-21,12 5-53,-8-12-29,3-5 0,-2-6 0</inkml:trace>
  </inkml:traceGroup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0:57.528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264BE18-9FC1-41E9-BD52-ABB15C45900C}" emma:medium="tactile" emma:mode="ink">
          <msink:context xmlns:msink="http://schemas.microsoft.com/ink/2010/main" type="writingRegion" rotatedBoundingBox="21259,13939 23211,13991 23195,14591 21243,14539">
            <msink:destinationLink direction="with" ref="{43CAF902-E65E-458C-B511-B520FF5BE912}"/>
          </msink:context>
        </emma:interpretation>
      </emma:emma>
    </inkml:annotationXML>
    <inkml:traceGroup>
      <inkml:annotationXML>
        <emma:emma xmlns:emma="http://www.w3.org/2003/04/emma" version="1.0">
          <emma:interpretation id="{B9F5D8E6-07A8-44C2-BC14-023535794676}" emma:medium="tactile" emma:mode="ink">
            <msink:context xmlns:msink="http://schemas.microsoft.com/ink/2010/main" type="paragraph" rotatedBoundingBox="21259,13939 23211,13991 23195,14591 21243,145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AF306D3-FF23-4D8C-85A7-5EF0CC6D1089}" emma:medium="tactile" emma:mode="ink">
              <msink:context xmlns:msink="http://schemas.microsoft.com/ink/2010/main" type="line" rotatedBoundingBox="21259,13939 23211,13991 23195,14591 21243,14539"/>
            </emma:interpretation>
          </emma:emma>
        </inkml:annotationXML>
        <inkml:traceGroup>
          <inkml:annotationXML>
            <emma:emma xmlns:emma="http://www.w3.org/2003/04/emma" version="1.0">
              <emma:interpretation id="{6C2AEDA8-85D9-44C0-B432-E80985E4BD13}" emma:medium="tactile" emma:mode="ink">
                <msink:context xmlns:msink="http://schemas.microsoft.com/ink/2010/main" type="inkWord" rotatedBoundingBox="21259,13939 23211,13991 23195,14591 21243,14539"/>
              </emma:interpretation>
              <emma:one-of disjunction-type="recognition" id="oneOf0">
                <emma:interpretation id="interp0" emma:lang="en-US" emma:confidence="0">
                  <emma:literal>and</emma:literal>
                </emma:interpretation>
                <emma:interpretation id="interp1" emma:lang="en-US" emma:confidence="0">
                  <emma:literal>a to</emma:literal>
                </emma:interpretation>
                <emma:interpretation id="interp2" emma:lang="en-US" emma:confidence="0">
                  <emma:literal>a 70</emma:literal>
                </emma:interpretation>
                <emma:interpretation id="interp3" emma:lang="en-US" emma:confidence="0">
                  <emma:literal>ado</emma:literal>
                </emma:interpretation>
                <emma:interpretation id="interp4" emma:lang="en-US" emma:confidence="0">
                  <emma:literal>a To</emma:literal>
                </emma:interpretation>
              </emma:one-of>
            </emma:emma>
          </inkml:annotationXML>
          <inkml:trace contextRef="#ctx0" brushRef="#br0">18347 13563 48,'-2'-29'86,"2"29"-3,-12-33 0,-3 15-55,15 18-3,-41-25 2,15 23-3,-11-3 0,2 14 1,-12-2-1,6 15 2,-4-1-4,7 12-4,0 0-6,12 3-3,6 0-2,11-4-3,9-3-1,8-9-4,8-7 0,7-11-2,8-10-1,2-10 1,5-9-2,-2-5 1,-2-3-1,-1-1 2,-8 4 2,-5 3 1,-6 7 4,-14 22 1,9-22 1,-9 22 3,0 0 1,-9 26-1,9-8 0,7 5 0,4 3-4,13 1-5,8 0-7,4-7-19,17 5-46,-4-11-44,3-6 1,-1-10-5,-3-5 2</inkml:trace>
          <inkml:trace contextRef="#ctx0" brushRef="#br0" timeOffset="515.6423">18846 13250 147,'0'0'109,"0"0"-2,7 20-1,11-7-76,-18-13-8,36 23-6,-10-12-10,4 4-2,1-1-4,0 1 1,1 1-2,-1 0 1,-4 2 2,-3 0 1,-8-2 2,-4 4 4,-6-3 2,-4 4 2,-15-1 2,0 5 1,-12-1 0,-2 7 0,-7-4-3,-1 7-3,-4-3 1,1 1-5,0-1-2,7 0-5,6-6-6,3-11-17,17 8-32,5-22-65,0 0-9,18 0 0,7-16 2</inkml:trace>
          <inkml:trace contextRef="#ctx0" brushRef="#br0" timeOffset="906.2876">19831 13686 136,'27'-20'101,"-20"4"1,-4-1-2,-1 1-72,-9-6-4,7 22 2,-29-30-4,7 21 2,-14 0-2,0 12 2,-13 1-2,6 12-2,-11 0-4,7 10-4,4 1-2,8 5-5,12 4-1,10-1-4,13-5 3,15-4-5,8-8 3,11-13-3,6-7-3,2-14-7,3-4-27,-11-14-81,2 0-7,-9-8 0,-9 1-3</inkml:trace>
        </inkml:traceGroup>
      </inkml:traceGroup>
    </inkml:traceGroup>
  </inkml:traceGroup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2:40.03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D4D6FB3-65A8-4550-826E-5CB09A4E0F1E}" emma:medium="tactile" emma:mode="ink">
          <msink:context xmlns:msink="http://schemas.microsoft.com/ink/2010/main" type="writingRegion" rotatedBoundingBox="2176,2857 19475,3040 19417,8469 2119,8285"/>
        </emma:interpretation>
      </emma:emma>
    </inkml:annotationXML>
    <inkml:traceGroup>
      <inkml:annotationXML>
        <emma:emma xmlns:emma="http://www.w3.org/2003/04/emma" version="1.0">
          <emma:interpretation id="{34C72B6B-A87A-4E58-9872-94ABCC912F7C}" emma:medium="tactile" emma:mode="ink">
            <msink:context xmlns:msink="http://schemas.microsoft.com/ink/2010/main" type="paragraph" rotatedBoundingBox="2111,3468 18578,2555 18644,3741 2177,46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524CB72-1D71-4B16-9A8D-FF88304F335E}" emma:medium="tactile" emma:mode="ink">
              <msink:context xmlns:msink="http://schemas.microsoft.com/ink/2010/main" type="line" rotatedBoundingBox="2111,3468 18578,2555 18644,3741 2177,4654"/>
            </emma:interpretation>
          </emma:emma>
        </inkml:annotationXML>
        <inkml:traceGroup>
          <inkml:annotationXML>
            <emma:emma xmlns:emma="http://www.w3.org/2003/04/emma" version="1.0">
              <emma:interpretation id="{791159AC-29C6-4FD6-8ED0-D64F42B1A8A1}" emma:medium="tactile" emma:mode="ink">
                <msink:context xmlns:msink="http://schemas.microsoft.com/ink/2010/main" type="inkWord" rotatedBoundingBox="2111,3468 4989,3308 5053,4462 2175,4621"/>
              </emma:interpretation>
              <emma:one-of disjunction-type="recognition" id="oneOf0">
                <emma:interpretation id="interp0" emma:lang="en-US" emma:confidence="0">
                  <emma:literal>art</emma:literal>
                </emma:interpretation>
                <emma:interpretation id="interp1" emma:lang="en-US" emma:confidence="0">
                  <emma:literal>at</emma:literal>
                </emma:interpretation>
                <emma:interpretation id="interp2" emma:lang="en-US" emma:confidence="0">
                  <emma:literal>ant</emma:literal>
                </emma:interpretation>
                <emma:interpretation id="interp3" emma:lang="en-US" emma:confidence="0">
                  <emma:literal>alit</emma:literal>
                </emma:interpretation>
                <emma:interpretation id="interp4" emma:lang="en-US" emma:confidence="0">
                  <emma:literal>ait</emma:literal>
                </emma:interpretation>
              </emma:one-of>
            </emma:emma>
          </inkml:annotationXML>
          <inkml:trace contextRef="#ctx0" brushRef="#br0">1657-450 184,'17'-21'127,"6"3"0,2-2-2,10 7-88,-6-3-15,9 9-10,-6-1-6,-1 14-1,-8 3-4,-5 3 0,-7 5 2,-7 4-3,-8 3 3,-7 7-5,-7 1 6,0 1-6,-3 1 8,1 0-4,0-1 4,7-1-2,4-5 2,9-3 1,7-8-3,11-3-1,10-6-8,2-11-20,19 8-81,-7-13-24,6 2-7,-2-4 1</inkml:trace>
          <inkml:trace contextRef="#ctx0" brushRef="#br0" timeOffset="562.526">2467 331 199,'0'0'122,"0"0"0,2-18-32,17 12-58,3-4-6,14 1-15,6 1-13,7-3-18,7 13-39,-6-5-61,1 3 2,-6 0-6,-5 1-1</inkml:trace>
          <inkml:trace contextRef="#ctx0" brushRef="#br0" timeOffset="875.0469">2763-47 181,'-13'22'124,"4"-2"0,6 12-2,-10 4-92,11 19-7,-1 4-17,4 3-10,12 14-33,0-8-80,14-3-8,4-9-1,5-11-4</inkml:trace>
          <inkml:trace contextRef="#ctx0" brushRef="#br0" timeOffset="-890.6573">557 383 102,'9'-23'107,"-2"-6"7,-1-5-4,3-4-73,-11-9-3,4 1-13,-9 1-5,-2 6-4,-10 1-3,-4 11-4,-13 10 0,-9 19-2,-11 11 0,-6 17 2,-5 10-2,2 11 0,2 8 0,9 5 0,12 2 1,15-2-4,16-8 3,15-9-6,16-13 5,7-14-3,13-15-1,9-16-2,5-14 1,2-13 3,-2-7-4,0-4 5,-5-1-3,-6 6 3,-10 8 3,-8 11 2,-9 12 1,-16 13 1,22 13 1,-15 12-2,2 6 1,4 9-3,3 1-2,8-1-8,10 1-16,-1-15-39,6-1-67,3-14-1,5-9-1,-4-11-5</inkml:trace>
          <inkml:trace contextRef="#ctx0" brushRef="#br0" timeOffset="-531.2721">1170-34 180,'0'0'127,"-22"14"3,22 4-3,0-18-89,9 46-7,13-16-12,14 10-6,5 5-7,8 4-3,5 3-8,-1-6-9,8 8-23,-14-20-31,5 4-60,-14-13-5,-5-5 1,-17-9-1</inkml:trace>
          <inkml:trace contextRef="#ctx0" brushRef="#br0" timeOffset="-359.3889">1318 582 181,'-27'-16'130,"5"-15"-1,18-5 3,2-18-89,24-2-11,3-9-19,10-2-9,5 7-25,-8-8-71,10 12-35,-10 0-7,2 9-1</inkml:trace>
        </inkml:traceGroup>
        <inkml:traceGroup>
          <inkml:annotationXML>
            <emma:emma xmlns:emma="http://www.w3.org/2003/04/emma" version="1.0">
              <emma:interpretation id="{BE0CC764-CAEB-4257-9AE1-98149CDB2469}" emma:medium="tactile" emma:mode="ink">
                <msink:context xmlns:msink="http://schemas.microsoft.com/ink/2010/main" type="inkWord" rotatedBoundingBox="5754,3516 7020,3446 7069,4334 5803,4404"/>
              </emma:interpretation>
              <emma:one-of disjunction-type="recognition" id="oneOf1">
                <emma:interpretation id="interp5" emma:lang="en-US" emma:confidence="1">
                  <emma:literal>by</emma:literal>
                </emma:interpretation>
                <emma:interpretation id="interp6" emma:lang="en-US" emma:confidence="0">
                  <emma:literal>be</emma:literal>
                </emma:interpretation>
                <emma:interpretation id="interp7" emma:lang="en-US" emma:confidence="0">
                  <emma:literal>box</emma:literal>
                </emma:interpretation>
                <emma:interpretation id="interp8" emma:lang="en-US" emma:confidence="0">
                  <emma:literal>bf</emma:literal>
                </emma:interpretation>
                <emma:interpretation id="interp9" emma:lang="en-US" emma:confidence="0">
                  <emma:literal>byo</emma:literal>
                </emma:interpretation>
              </emma:one-of>
            </emma:emma>
          </inkml:annotationXML>
          <inkml:trace contextRef="#ctx0" brushRef="#br0" timeOffset="1687.5829">3712-406 111,'-18'12'112,"7"5"-2,0 10 4,2 18-77,-6 5 2,10 19-10,-6 3-11,7 8-3,1-6-7,3-4 1,2-10-6,5-15 3,0-16-5,-7-29 2,20 6-1,-9-25-1,3-8 0,1-7-2,8 0 0,4-2-4,4 10 2,3 8-4,6 15 3,3 10-2,3 11 2,-1 13-1,-5 8 1,-6 7 4,-7 1 0,-9 1 5,-9-4-2,-11-1 2,-14-5-1,-2-9 7,-13-13-6,-1-7 0,-6-12-1,-6-10-6,1-5-5,-2-11-13,11 2-27,-6-4-77,11 6 6,7 0-6,8 5 2</inkml:trace>
          <inkml:trace contextRef="#ctx0" brushRef="#br0" timeOffset="1953.2256">4357-63 198,'23'7'132,"2"4"-1,11 13-5,1-1-74,10 10-38,1 3-12,7-4-18,4 13-26,-12-10-59,4 1-24,-11-7-5,-6-2 2</inkml:trace>
          <inkml:trace contextRef="#ctx0" brushRef="#br0" timeOffset="2140.7295">4470 360 238,'18'-42'133,"11"-12"-8,9-2-2,2-9-105,12-2-17,4 11-35,-9-4-86,2 15-3,-7 6-3,-4 13-6</inkml:trace>
        </inkml:traceGroup>
        <inkml:traceGroup>
          <inkml:annotationXML>
            <emma:emma xmlns:emma="http://www.w3.org/2003/04/emma" version="1.0">
              <emma:interpretation id="{C7FB1CC7-A58B-4FC1-AA02-97EA4ECBEFCD}" emma:medium="tactile" emma:mode="ink">
                <msink:context xmlns:msink="http://schemas.microsoft.com/ink/2010/main" type="inkWord" rotatedBoundingBox="7717,3694 8211,3666 8247,4317 7753,4345"/>
              </emma:interpretation>
              <emma:one-of disjunction-type="recognition" id="oneOf2">
                <emma:interpretation id="interp10" emma:lang="en-US" emma:confidence="1">
                  <emma:literal>+</emma:literal>
                </emma:interpretation>
                <emma:interpretation id="interp11" emma:lang="en-US" emma:confidence="0">
                  <emma:literal>4</emma:literal>
                </emma:interpretation>
                <emma:interpretation id="interp12" emma:lang="en-US" emma:confidence="0">
                  <emma:literal>x</emma:literal>
                </emma:interpretation>
                <emma:interpretation id="interp13" emma:lang="en-US" emma:confidence="0">
                  <emma:literal>Y</emma:literal>
                </emma:interpretation>
                <emma:interpretation id="interp14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2640.7547">5576 100 179,'0'0'135,"0"0"-3,9 19 0,7-22-76,15 8-29,5-7-13,13 4-11,7 0-17,-2-11-28,17 9-86,-12-9-1,3 4-2,-10-8-3</inkml:trace>
          <inkml:trace contextRef="#ctx0" brushRef="#br0" timeOffset="2922.0187">5955-244 208,'-19'36'128,"13"2"-2,-3 9-5,4 17-91,-4 4-15,7 6-18,7 9-35,-1-10-82,14-1-8,5-16 1,15-16-1</inkml:trace>
        </inkml:traceGroup>
        <inkml:traceGroup>
          <inkml:annotationXML>
            <emma:emma xmlns:emma="http://www.w3.org/2003/04/emma" version="1.0">
              <emma:interpretation id="{011B5D76-8AB1-416F-8D0C-FD821BA291C0}" emma:medium="tactile" emma:mode="ink">
                <msink:context xmlns:msink="http://schemas.microsoft.com/ink/2010/main" type="inkWord" rotatedBoundingBox="8975,3610 9475,3582 9509,4198 9009,4226"/>
              </emma:interpretation>
              <emma:one-of disjunction-type="recognition" id="oneOf3">
                <emma:interpretation id="interp15" emma:lang="en-US" emma:confidence="0">
                  <emma:literal>C</emma:literal>
                </emma:interpretation>
                <emma:interpretation id="interp16" emma:lang="en-US" emma:confidence="0">
                  <emma:literal>c</emma:literal>
                </emma:interpretation>
                <emma:interpretation id="interp17" emma:lang="en-US" emma:confidence="0">
                  <emma:literal>(</emma:literal>
                </emma:interpretation>
                <emma:interpretation id="interp18" emma:lang="en-US" emma:confidence="0">
                  <emma:literal>[</emma:literal>
                </emma:interpretation>
                <emma:interpretation id="interp19" emma:lang="en-US" emma:confidence="0">
                  <emma:literal>{</emma:literal>
                </emma:interpretation>
              </emma:one-of>
            </emma:emma>
          </inkml:annotationXML>
          <inkml:trace contextRef="#ctx0" brushRef="#br0" timeOffset="3297.0385">7314-217 95,'7'-19'113,"-7"-1"0,-3-2 8,3 22-72,-26-34-6,8 26-8,-21-1-2,1 17-2,-18 4-4,5 19-3,-12 11-8,7 14-1,3 9-6,12 7-1,14 4-4,16-6-1,18-7-4,17-8 1,17-17-3,15-15-9,17-5-34,-5-23-93,12-4 2,-8-11-5,-2-2-1</inkml:trace>
        </inkml:traceGroup>
        <inkml:traceGroup>
          <inkml:annotationXML>
            <emma:emma xmlns:emma="http://www.w3.org/2003/04/emma" version="1.0">
              <emma:interpretation id="{14A4D648-6308-4B78-B452-EC6727726DF2}" emma:medium="tactile" emma:mode="ink">
                <msink:context xmlns:msink="http://schemas.microsoft.com/ink/2010/main" type="inkWord" rotatedBoundingBox="12458,2990 18584,2650 18644,3734 12519,4073"/>
              </emma:interpretation>
              <emma:one-of disjunction-type="recognition" id="oneOf4">
                <emma:interpretation id="interp20" emma:lang="en-US" emma:confidence="0.5">
                  <emma:literal>Assumptions.</emma:literal>
                </emma:interpretation>
                <emma:interpretation id="interp21" emma:lang="en-US" emma:confidence="0">
                  <emma:literal>Assumptions /</emma:literal>
                </emma:interpretation>
                <emma:interpretation id="interp22" emma:lang="en-US" emma:confidence="0">
                  <emma:literal>Assumptions I</emma:literal>
                </emma:interpretation>
                <emma:interpretation id="interp23" emma:lang="en-US" emma:confidence="0">
                  <emma:literal>Assumptions '</emma:literal>
                </emma:interpretation>
                <emma:interpretation id="interp24" emma:lang="en-US" emma:confidence="0">
                  <emma:literal>Assumptions •</emma:literal>
                </emma:interpretation>
              </emma:one-of>
            </emma:emma>
          </inkml:annotationXML>
          <inkml:trace contextRef="#ctx0" brushRef="#br1" timeOffset="24965.6531">10638-840 36,'0'-27'81,"0"27"2,6-25-27,-8 8-4,2 17-1,2-19-7,-2 19-2,0 0-5,0 0-3,0 0-3,-13 32-3,1-3-7,1 22-6,-11 14-1,-5 14-10,-6 11 3,-3 6-9,0 2 0,2-11-9,5-10-6,0-23-20,16-12-25,13-42-53,0 0-4,-7-40 3,20-9-2</inkml:trace>
          <inkml:trace contextRef="#ctx0" brushRef="#br1" timeOffset="25434.4264">10478-441 149,'-20'-9'119,"4"0"-3,16 9 2,-20-12-77,20 12-4,18-2-13,5 4-8,6-2-10,7-6-10,11 6-16,-3-14-36,12 5-59,-2-6-7,2 1 2,-4-4-8</inkml:trace>
          <inkml:trace contextRef="#ctx0" brushRef="#br1" timeOffset="25217.6674">10635-927 101,'13'-16'103,"-13"16"5,0 0-1,18-3-54,-18 3-7,-4 28-7,-1-6-8,6 18-6,-4 5-8,5 18-2,-4 4-2,5 11-11,3-1 1,-1 3-10,6-4-3,-4-13-14,8-1-14,-12-32-30,10-3-57,-13-27 4,0 0-2,0 0 5</inkml:trace>
          <inkml:trace contextRef="#ctx0" brushRef="#br1" timeOffset="25871.9559">11276-683 48,'2'-20'95,"-2"20"3,-23-18 1,4 17-47,-9-7-11,4 14-6,-10-3-5,3 14-4,-9-3-4,11 10-1,-5-5-5,12 5-1,3-4-6,11-2-2,8-18-3,9 22-3,11-17 1,5 0-3,10 4 2,5-1-4,3 2 7,0 3-9,-3 2 9,-6 3-8,-5 3 6,-7 3-6,-11-4 9,-11 3-4,-11-1 1,-11 0 3,-7-3-3,-5 1 2,-4-7-1,-5-2 1,-1-8-8,1-6-12,10 1-25,-3-12-76,16-1-4,6-7-2,10 3-3</inkml:trace>
          <inkml:trace contextRef="#ctx0" brushRef="#br1" timeOffset="26325.1079">11647-645 154,'16'-23'106,"-16"23"4,-4-27-39,4 27-29,-23-18-5,5 19-7,-15-2-7,2 11-3,-10-1-5,3 10-2,-2-1-2,8 5-1,1-1-4,11-2-1,9 0-1,11-20-4,17 25 2,6-20-2,11 1 0,8-3 0,7 4 0,3 4-2,-1-2 4,-3 8-4,-6 4 3,-9 5-4,-8 4 4,-11 1-4,-10-4 6,-11 2-5,-11-4 2,-8-5 1,-6-4-2,-6-8-4,-4-5-11,-10-12-25,12 2-59,-7-13-21,13 0-4,0-7 3</inkml:trace>
          <inkml:trace contextRef="#ctx0" brushRef="#br1" timeOffset="26653.8736">11853-668 164,'5'20'122,"-3"3"-1,0 13 0,-11-5-73,16 12-15,-5-3-9,12 3-12,2-6 0,8-5-10,3-12 5,4-7-5,-1-12-3,3-8 3,-4-9-3,-6-8 3,-3-6-4,-4-5 6,-8-1-8,-5 2 7,-5 0-6,-5-1 1,-2 6-10,-7-1-7,16 30-26,-29-36-77,29 36 0,-23-24-4,23 24 0</inkml:trace>
          <inkml:trace contextRef="#ctx0" brushRef="#br1" timeOffset="27435.1605">12275-383 103,'0'0'113,"0"0"1,-1-21-1,1 21-65,16-37-17,4 16-2,-6-6-16,8 1 3,-4 1-10,4 5 4,-3 2-5,1 9 5,-3 11-4,-1 11-1,-7 5 5,2 9-8,-4 2 5,0 5-9,-1 0 5,1-3-6,0-8 6,4-6-5,-11-17 1,25 5 1,-25-5 1,29-27 3,-14 2-5,1-6 7,0 0-6,0-1 6,-1 1-5,1 8 4,-2 6-4,-14 17 4,26-3-2,-26 3-4,18 36 6,-13-7-7,1 3 6,-3 3-5,3-5 5,1-3-7,-7-27 6,20 24-2,-20-24 0,29-15 1,-9-3-3,1-9 3,-1-5-3,4-1 8,-1-1-8,1 7 7,-1 7-7,-1 11 8,-6 11-6,0 14-1,-1 9 2,-4 10-8,1 8-7,-5-9-48,6 8-67,-2-11-9,5-8 3,0-14-2</inkml:trace>
          <inkml:trace contextRef="#ctx0" brushRef="#br1" timeOffset="28185.2031">13262-529 91,'0'0'125,"14"-29"-3,-14 29 5,0 0-50,24 13-35,-28 6-3,10 21-19,-12 7-3,4 11-11,-1 9 1,-1 2-7,0-3 3,4-2-4,2-12-2,2-14 1,1-18 0,-5-20 1,6-16 0,-3-17 0,1-18 1,0-8 1,-1-10-2,1-3 4,3 3-4,2 6 7,0 9-6,4 10 5,-2 10-5,5 11 5,6 8-5,5 12 3,7 4-1,6 7-1,3 6 0,4 6-4,-2 7 7,-5 4-8,-9 5 8,-11 2-6,-15 0 5,-12 0-5,-15-8 6,-9-6-5,-7-8-5,-9-12-6,4-4-20,-9-20-30,10 2-65,2-9-1,15 1-3,2-8 3</inkml:trace>
          <inkml:trace contextRef="#ctx0" brushRef="#br1" timeOffset="28622.7368">13760-621 248,'0'0'130,"0"0"-5,26 11 0,3-10-100,14 7-8,2-7-18,4-4-16,11 5-44,-6-10-66,2 1 2,-9-5-7,0 4 2</inkml:trace>
          <inkml:trace contextRef="#ctx0" brushRef="#br1" timeOffset="28422.5894">13972-750 191,'14'17'127,"-12"3"-2,-4 10 0,-12 1-83,7 18-12,-6-6-7,8 8-14,1-2 1,9-4-10,6-4-2,5-10-22,15-6-26,-4-19-75,9-6-7,-7-17 3,-2-4-5</inkml:trace>
          <inkml:trace contextRef="#ctx0" brushRef="#br1" timeOffset="28857.1062">14445-668 240,'0'0'130,"18"12"2,-18 5-4,6 15-98,-6-1-11,5 1-28,8 10-32,-11-13-87,12-2-2,-14-27-5,25 22 3</inkml:trace>
          <inkml:trace contextRef="#ctx0" brushRef="#br1" timeOffset="28997.7391">14559-833 124,'0'0'65,"0"0"-61,0 0-7,4 18-86,3-1-6</inkml:trace>
          <inkml:trace contextRef="#ctx0" brushRef="#br1" timeOffset="30075.9159">15034-567 118,'0'-20'95,"-5"-3"3,-1-5-28,-4 12-52,-9-2-1,0 9-2,-14 2 5,2 12 3,-10 1 3,3 15 2,-9 5 6,11 13-8,-4-2 2,15 6-10,7-7-2,14 2-9,13-11 2,13-9-8,10-14 0,10-11 2,5-11-9,0-11 4,-4-4-10,-5-8 1,-4 1-8,-12-5 3,-4 5-3,-14 0 4,-4 9 6,-11 6 4,-4 7 8,-1 13 8,-9 10 4,3 17 2,-7 8 0,6 16-3,-2 4 2,8 6-8,6-2 1,8-3-8,6-9 5,10-15-8,11-17 7,4-13-2,7-15-4,1-11 6,0-11-7,0-7 4,-3-2-5,-4 2 6,-6 2-5,-3 5 3,-2 10-2,-2 8 0,-16 22 1,24-9 0,-24 9 1,11 34 0,-8-5-3,1 11 3,-2 2 1,3-1-6,2-5 4,4-7-7,5-9 6,2-13-6,2-5 1,2-18-4,0-4-2,-2-9 5,3 0-5,-7-2 7,1 8-3,-17 23 9,23-22 2,-23 22 5,16 22 0,-5 7-1,-4 3 7,10 6-7,-1 0 3,9-3-10,6-6 0,7-13-13,9-9-3,-4-21-15,13-3-14,-11-24-3,11-1-6,-16-19 0,5 7 5,-16-12 25,-3 9 21,-7 12 26,-13-1 16,5 26 10,-19 1 6,8 19 7,0 0-6,-16 43-11,7-18-18,7 13-8,2-3-8,8 4-3,2 3-5,10-1-7,4 1 2,5-6-9,3 2 5,1-5-7,1-1 8,-7-3-2,-7-6 10,-7 1 2,-13-8 3,-9 2 1,-17-5 0,-8-2 0,-17-6-11,-10-3-21,3 7-109,-9-9-2,8 5-6,-1-5-1</inkml:trace>
          <inkml:trace contextRef="#ctx0" brushRef="#br1" timeOffset="30357.1798">16474-383 330,'0'0'139,"0"0"-14,-20 18-115,20-18-145,0 0-3,0 0-10</inkml:trace>
        </inkml:traceGroup>
      </inkml:traceGroup>
    </inkml:traceGroup>
    <inkml:traceGroup>
      <inkml:annotationXML>
        <emma:emma xmlns:emma="http://www.w3.org/2003/04/emma" version="1.0">
          <emma:interpretation id="{D7DE07DA-0558-4CC5-8F03-EA18F46FB527}" emma:medium="tactile" emma:mode="ink">
            <msink:context xmlns:msink="http://schemas.microsoft.com/ink/2010/main" type="paragraph" rotatedBoundingBox="2413,5107 19455,5495 19383,8667 2341,82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4F0F43A-224C-4297-B821-01F85C51A2E8}" emma:medium="tactile" emma:mode="ink">
              <msink:context xmlns:msink="http://schemas.microsoft.com/ink/2010/main" type="line" rotatedBoundingBox="2413,5107 19455,5495 19427,6712 2385,6324"/>
            </emma:interpretation>
          </emma:emma>
        </inkml:annotationXML>
        <inkml:traceGroup>
          <inkml:annotationXML>
            <emma:emma xmlns:emma="http://www.w3.org/2003/04/emma" version="1.0">
              <emma:interpretation id="{724DC079-EADD-4124-ACA2-A04249EB0605}" emma:medium="tactile" emma:mode="ink">
                <msink:context xmlns:msink="http://schemas.microsoft.com/ink/2010/main" type="inkWord" rotatedBoundingBox="13694,5521 17180,5647 17142,6703 13656,6576"/>
              </emma:interpretation>
              <emma:one-of disjunction-type="recognition" id="oneOf5">
                <emma:interpretation id="interp25" emma:lang="en-US" emma:confidence="0">
                  <emma:literal>2ax+bbz.4ac&gt;o</emma:literal>
                </emma:interpretation>
                <emma:interpretation id="interp26" emma:lang="en-US" emma:confidence="0">
                  <emma:literal>2ax+bbz_4ac&gt;0</emma:literal>
                </emma:interpretation>
                <emma:interpretation id="interp27" emma:lang="en-US" emma:confidence="0">
                  <emma:literal>2ax+bbz_4ac&gt;o</emma:literal>
                </emma:interpretation>
                <emma:interpretation id="interp28" emma:lang="en-US" emma:confidence="0">
                  <emma:literal>2ax+bb'_4ac&gt;o</emma:literal>
                </emma:interpretation>
                <emma:interpretation id="interp29" emma:lang="en-US" emma:confidence="0">
                  <emma:literal>2aX+bbz_4ac&gt;o</emma:literal>
                </emma:interpretation>
              </emma:one-of>
            </emma:emma>
          </inkml:annotationXML>
          <inkml:trace contextRef="#ctx0" brushRef="#br1" timeOffset="43579.693">11569 1827 88,'0'0'108,"-18"-6"2,18 6 0,-18 4-71,18 16-1,-7-4-5,8 17-8,-2 3-5,4 18-3,-3 2-5,4 11-2,-2-2-6,3-2-1,2-7-3,0-9 1,3-14-1,-1-15 0,-9-18 1,23-2 0,-9-14 0,1-4-1,1-4-1,2 3 1,2 1-1,4 3 0,3 8-1,2 6 0,5 8 0,-2 4-1,3 9 1,-4 6-1,-3 5 0,-6 1 2,-4 10 0,-7 0 8,-11 0-1,-9 1 0,-7-5 4,-4-1-2,-7-8 3,0-2-3,-8-14 2,1-6-11,-4-8 0,-2-14-3,4-1-27,-7-16-29,10-2-69,3-7-1,10-1-3,3-1 2</inkml:trace>
          <inkml:trace contextRef="#ctx0" brushRef="#br1" timeOffset="44048.4763">11961 1670 89,'0'0'115,"5"-17"0,-5 17 0,0 0-66,18-10-7,-1 10-12,-17 0-9,38-9-4,-17 3-7,6 4-3,-1 2-2,-1 4-2,-3 7-2,-8 7 1,-7 3 0,-7 5-1,-9 4 0,-5 3 0,-6 3-2,-3-2 2,-1-3 0,2-4-1,4-5-1,4-2 1,14-20 0,-7 22 1,7-22-1,20 5-5,3-1-18,-3-12-39,9 8-61,5-1-2,0 1 0,3-4-4</inkml:trace>
          <inkml:trace contextRef="#ctx0" brushRef="#br1" timeOffset="44329.7277">12445 2353 149,'0'0'125,"0"0"5,0 0-5,0 0-74,29 7-23,0-4-9,-2-3-13,7 2-13,4 5-27,-7-8-91,5 4-1,-1-5-6,-5 1 1</inkml:trace>
          <inkml:trace contextRef="#ctx0" brushRef="#br1" timeOffset="45048.5191">13168 1778 123,'0'0'121,"0"0"0,14 18 2,-14 11-80,-12-6-12,6 17-2,-10 4-13,2 8-4,-8-1-6,4 1-1,-2-1-3,4-8 0,3-3-2,6-11 2,7-11-1,0-18 2,20 12-2,0-15 2,7-6-1,5-4-1,6 0-7,-4-7-20,13 11-59,-12-3-42,-1 3 1,-7 0-6</inkml:trace>
          <inkml:trace contextRef="#ctx0" brushRef="#br1" timeOffset="45282.9006">13473 1944 169,'2'20'130,"-7"9"0,-1 13 0,-8-1-85,6 24-10,-10 0-14,4 13-11,0 3-11,1-9-22,13 4-43,-2-21-64,13-10-4,5-16 2,9-17-5</inkml:trace>
          <inkml:trace contextRef="#ctx0" brushRef="#br1" timeOffset="45767.2977">14129 2302 190,'5'-18'123,"1"0"-5,-6 18-20,-7-36-71,3 18-6,-9-4-10,-3 8-2,-7-1 1,-8 11-2,-7 4 0,-4 13 0,-3 5-1,0 15 0,2 6-2,5 8 0,5 4-3,13 1 6,10-6-6,11-14 4,8-12-5,11-13 0,11-14 0,3-9-1,2-15 2,1-5-7,-3-2 7,-2 5-7,-4 4 7,-5 8-1,-7 12 2,-16 9 0,26 16-1,-14 6 1,-1 5-1,4 4 0,1 1-8,4-5-9,14 7-40,-5-19-75,9-8-1,2-10-6,7-8 4</inkml:trace>
          <inkml:trace contextRef="#ctx0" brushRef="#br1" timeOffset="46111.068">14902 1986 83,'8'-27'108,"-8"27"4,1-31 4,-4 6-64,3 25-10,-9-38-7,9 38-4,-26-26-3,26 26 0,-47 9-3,20 17-4,-14 6-4,5 17-1,-4 9-5,6 11 0,1 1-4,13 0-1,9-3-2,13-5 0,14-13-3,13-12-2,13-9-6,7-18-10,12 3-35,-5-17-90,4-5 0,-10-10-3,-3-5 0</inkml:trace>
          <inkml:trace contextRef="#ctx0" brushRef="#br0" timeOffset="4328.6245">245 1610 113,'10'-23'112,"8"-1"-1,6 1-1,1-5-80,15 12 0,0 4-18,12 6-3,4 12 2,2 10-6,-2 16 2,-5 17-1,-10 14-1,-12 15-3,-15 9 0,-14 5-4,-14 2-6,-13-7-1,-9-10-4,-8-19 0,1-15 0,0-23-1,5-18 3,0-22 2,9-12 4,2-10 2,9-7 3,5 2 3,8 0 5,10 11 3,4 4 2,9 17 1,6 6 2,10 20 2,2 9-1,9 14 0,4 2-4,9 11-2,0-1-5,3-5-6,8-1-22,-6-22-52,7-7-48,1-17-6,-4-10-3,-2-16-2</inkml:trace>
          <inkml:trace contextRef="#ctx0" brushRef="#br0" timeOffset="4813.0256">1753 1917 76,'7'-18'104,"-8"-7"-2,-1 1 0,0-1-77,-13-6-2,3 11-5,-15-1-1,-4 10-1,-12 2 0,-3 16 1,-10 8 0,-1 15-2,-1 8-1,7 11-3,8 5-4,16 6 0,12-4-2,21-6-2,12-15-2,16-14 2,10-19-2,8-14 1,0-16 1,2-11-1,-5-12 1,-4-1-2,-5 1 2,-11 6-1,-5 7 3,-8 13-1,-7 8 3,-9 17-1,0 0 3,11 42-1,-9-8 0,7 12 0,3 4-5,8 1-5,13 3-18,-3-18-31,17-2-79,-2-16-1,6-12-3,0-19 0</inkml:trace>
          <inkml:trace contextRef="#ctx0" brushRef="#br0" timeOffset="5047.421">2373 1568 233,'0'0'132,"-16"28"4,19-7-3,4-3-104,19 13-7,3 2-13,12 6-4,4 5-8,2-1-6,7 8-14,-8-13-22,10 12-33,-17-14-55,-1 2 1,-12-7-2,-8-2 4</inkml:trace>
          <inkml:trace contextRef="#ctx0" brushRef="#br0" timeOffset="5234.9169">2537 2210 143,'-16'-27'128,"12"-6"1,10-12 0,12 5-71,4-21-23,14 5-13,0-6-9,2 6-16,5 11-42,-9-2-78,-1 9-7,-6 8-1,-3 4-6</inkml:trace>
          <inkml:trace contextRef="#ctx0" brushRef="#br0" timeOffset="5844.3327">3628 1836 142,'0'0'124,"0"0"-2,0 0-1,19 3-81,4-4-8,13 4-18,6 1-30,1-6-47,11 2-58,0-2-1,1-5-4,-3-4 3</inkml:trace>
          <inkml:trace contextRef="#ctx0" brushRef="#br0" timeOffset="6188.0889">3912 1525 157,'0'0'124,"0"0"-3,0 0 1,0 0-81,-7 27-8,5 6-10,-5 5-12,3 12 1,1 10-9,3 9-2,5 5-15,4-8-23,15 9-86,1-12-4,7-7 0,3-15-4</inkml:trace>
          <inkml:trace contextRef="#ctx0" brushRef="#br0" timeOffset="6719.3688">4761 1294 190,'6'52'123,"1"10"4,2 14-6,-4 5-92,8 7-8,-2-5-9,2-5-6,-1-13-5,1-18 0,-2-16-2,-11-31 0,25-6 3,-12-21-2,1-11 1,4-7-1,2-2 2,5 4-3,4 5 1,4 11-1,5 12-1,0 10 0,5 12 0,-2 11-1,1 11 0,-2 6 4,-8 6 0,-6 8 6,-10 3 1,-7 4 3,-15-2 0,-6 1 2,-15-7 0,-8-2-2,-12-10-4,-3-9-4,-8-11-9,-11-14-9,8 2-32,-11-12-84,14-4-4,4-5 0,7 5-2</inkml:trace>
          <inkml:trace contextRef="#ctx0" brushRef="#br1" timeOffset="47079.8763">15665 1789 126,'-17'-6'119,"17"6"0,0 0-13,0 0-55,0 0-5,0 0-14,2 20-8,15-2-5,1-1-5,9 6-5,5 1-2,10-3-2,3 1-3,4-4-1,0 2-1,-1-9 0,-3 1-1,-3-3 0,-8 0-1,-7 2 1,-7 2 0,-20-13 0,20 27 1,-18-11 0,-2-16 0,-14 31 2,-3-13 1,-3 4 1,-5 1 0,-7 8 1,-6 2-1,-2 6 3,-5 1-3,1 2 2,-1-3-3,5 3 0,3-6-2,8-5 4,9-6-9,3-9 0,14 1-16,3-17-27,0 0-85,31-24-6,-8 8 2,1-10-9</inkml:trace>
          <inkml:trace contextRef="#ctx0" brushRef="#br1" timeOffset="47579.892">17264 2199 136,'9'-36'113,"0"0"-2,-6-2 2,-4-2-82,2 8-4,-13-5-3,-1 8-3,-16 1 1,-2 10 0,-17-1 0,-3 19-1,-14 6-5,2 21-2,-8 15-5,6 14-1,4 12-5,10 10 2,19 3-4,14-1 3,16-6-4,18-16 6,15-15-6,16-23 4,11-18-4,5-19-5,0-10-1,-3-20-9,-1-2-14,-19-19-44,0 10-61,-18 2-8,-10 7 5,-12 6-1</inkml:trace>
        </inkml:traceGroup>
      </inkml:traceGroup>
      <inkml:traceGroup>
        <inkml:annotationXML>
          <emma:emma xmlns:emma="http://www.w3.org/2003/04/emma" version="1.0">
            <emma:interpretation id="{D721226E-4CBC-412F-A25C-56CED9C4C227}" emma:medium="tactile" emma:mode="ink">
              <msink:context xmlns:msink="http://schemas.microsoft.com/ink/2010/main" type="line" rotatedBoundingBox="2679,6963 7123,7010 7108,8338 2665,8291"/>
            </emma:interpretation>
          </emma:emma>
        </inkml:annotationXML>
        <inkml:traceGroup>
          <inkml:annotationXML>
            <emma:emma xmlns:emma="http://www.w3.org/2003/04/emma" version="1.0">
              <emma:interpretation id="{994D533E-0003-4428-B0D5-8C6C6B8E3E5E}" emma:medium="tactile" emma:mode="ink">
                <msink:context xmlns:msink="http://schemas.microsoft.com/ink/2010/main" type="inkWord" rotatedBoundingBox="2679,6963 7123,7010 7108,8338 2665,8291"/>
              </emma:interpretation>
              <emma:one-of disjunction-type="recognition" id="oneOf6">
                <emma:interpretation id="interp30" emma:lang="en-US" emma:confidence="0">
                  <emma:literal>b2.4ac</emma:literal>
                </emma:interpretation>
                <emma:interpretation id="interp31" emma:lang="en-US" emma:confidence="0">
                  <emma:literal>be-Pac</emma:literal>
                </emma:interpretation>
                <emma:interpretation id="interp32" emma:lang="en-US" emma:confidence="0">
                  <emma:literal>be-Mac</emma:literal>
                </emma:interpretation>
                <emma:interpretation id="interp33" emma:lang="en-US" emma:confidence="0">
                  <emma:literal>b?4ac</emma:literal>
                </emma:interpretation>
                <emma:interpretation id="interp34" emma:lang="en-US" emma:confidence="0">
                  <emma:literal>be-sac</emma:literal>
                </emma:interpretation>
              </emma:one-of>
            </emma:emma>
          </inkml:annotationXML>
          <inkml:trace contextRef="#ctx0" brushRef="#br0" timeOffset="9141.3654">2868 3368 76,'0'0'117,"5"22"-3,-10-3 3,-6 5-65,0 16-19,-9-4-6,0 11-14,-1-2-4,-3 4-7,3-2 2,2-4-4,3-7-1,5-5 3,6-8-2,5-3 1,0-20 1,14 17 0,4-19 1,8-4-2,3-3-3,5-5-13,11 5-28,-3-2-74,1-2-2,0 4 0,-5-2-4</inkml:trace>
          <inkml:trace contextRef="#ctx0" brushRef="#br0" timeOffset="9391.3748">3222 3480 157,'0'0'132,"-13"36"1,2-3-3,4 21-84,-11 5-14,6 17-14,-5 9-7,3 6-7,5-1-13,2-9-12,14-1-31,-4-17-80,17-23 1,2-20-3,9-20 2</inkml:trace>
          <inkml:trace contextRef="#ctx0" brushRef="#br0" timeOffset="9907.1823">3903 3868 136,'29'-19'118,"-18"-5"-1,1-3-3,1-2-87,-7-9-6,-1 2-6,-7 2-7,-1 5 2,-10 3-2,13 26 2,-40-23 3,11 28-1,-9 12 0,-1 15-2,-7 10-1,3 16-3,1 3-1,8 8 0,5-3-2,15-4 0,8-10-2,14-14 0,10-18-1,11-20 2,5-14 0,6-17-1,-1-11-1,1-6 2,-2-7 1,-5 5-2,-4 5 3,-8 12 0,-5 11 0,-16 22 1,20 4 0,-12 23-1,-3 7 0,2 12 2,2 4-7,4-1-6,10 0-16,3-20-28,19-4-81,-2-16-4,8-11-1,5-14-2</inkml:trace>
          <inkml:trace contextRef="#ctx0" brushRef="#br0" timeOffset="10236.1196">4841 3565 122,'16'-18'119,"-16"18"0,13-29 2,-13 29-70,11-33-18,-11 33-10,1-34-10,-1 34 0,-14-22 0,-2 21-1,-11 4-1,-4 13 0,-9 10 4,-3 17-4,-8 11 3,4 19-3,-2 4-1,13 12 0,9-3-2,18 1-1,16-13-5,17-9 2,19-18-7,11-18-6,17-9-25,-8-25-106,9-10-2,-5-14-4,-7-5 0</inkml:trace>
          <inkml:trace contextRef="#ctx0" brushRef="#br0" timeOffset="7641.2861">532 3265 40,'9'31'101,"-9"-2"3,-2 25-1,4 16-68,-9 6-1,5 18-9,-5 0-5,3 4-6,-1-8-5,3-5-1,-2-24-4,4-14 2,2-23-3,-2-24 1,0 0-2,16-33 1,-3-3 0,3-4-1,6-1 1,5 3-3,11 9 2,3 11-2,6 12 1,4 10-1,3 12 4,-2 11 0,-3 11 4,-4 8 1,-12 4 1,-6 4 2,-14-1-1,-8 5 3,-18-10-5,-5-3 2,-10-14-5,-7-7-1,-8-15-3,-4-11-3,-2-13-7,-3-19-19,8 3-33,-4-14-67,10-2 2,1-3-5,16-5-2</inkml:trace>
          <inkml:trace contextRef="#ctx0" brushRef="#br0" timeOffset="8016.3077">1027 3135 144,'34'-27'115,"2"1"2,4 5-27,3 17-58,-8 2-4,3 19-7,-13 1-6,-5 14-2,-9 4-5,-11 10 0,-13 1-4,-7 3-2,-7 1-2,-2-4 0,-2 1 3,4-2-4,6-8 5,10-4-4,9-3 4,9-6-3,15-5 2,9-6-7,14-3-14,2-15-31,12 3-76,3-5 2,-4-5-6,-2 2 2</inkml:trace>
          <inkml:trace contextRef="#ctx0" brushRef="#br0" timeOffset="8625.7234">1863 4049 125,'-20'-7'121,"20"7"1,0 0-2,-23-16-79,23 16-7,0 0-15,20 0-6,-4 1-9,8 1-7,12 2-18,-2-11-39,13 5-61,2-4-4,3-1-2,-1-2-2</inkml:trace>
        </inkml:traceGroup>
      </inkml:traceGroup>
    </inkml:traceGroup>
  </inkml:traceGroup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3:11.983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A70E208-0416-4A9D-84EB-294AC3B9CBA8}" emma:medium="tactile" emma:mode="ink">
          <msink:context xmlns:msink="http://schemas.microsoft.com/ink/2010/main" type="writingRegion" rotatedBoundingBox="13775,4377 16452,4292 16476,5040 13799,5125"/>
        </emma:interpretation>
      </emma:emma>
    </inkml:annotationXML>
    <inkml:traceGroup>
      <inkml:annotationXML>
        <emma:emma xmlns:emma="http://www.w3.org/2003/04/emma" version="1.0">
          <emma:interpretation id="{487FD275-36DB-4A0B-92D0-10A928594B47}" emma:medium="tactile" emma:mode="ink">
            <msink:context xmlns:msink="http://schemas.microsoft.com/ink/2010/main" type="paragraph" rotatedBoundingBox="13775,4377 16452,4292 16476,5040 13799,51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4392606-6E74-40B2-9A0F-ED4CB0D3A4A1}" emma:medium="tactile" emma:mode="ink">
              <msink:context xmlns:msink="http://schemas.microsoft.com/ink/2010/main" type="line" rotatedBoundingBox="13775,4377 16452,4292 16476,5040 13799,5125"/>
            </emma:interpretation>
          </emma:emma>
        </inkml:annotationXML>
        <inkml:traceGroup>
          <inkml:annotationXML>
            <emma:emma xmlns:emma="http://www.w3.org/2003/04/emma" version="1.0">
              <emma:interpretation id="{DA6EB235-E205-46F2-A8D4-AD15B5CA99E6}" emma:medium="tactile" emma:mode="ink">
                <msink:context xmlns:msink="http://schemas.microsoft.com/ink/2010/main" type="inkWord" rotatedBoundingBox="13775,4377 16452,4292 16476,5040 13799,5125"/>
              </emma:interpretation>
              <emma:one-of disjunction-type="recognition" id="oneOf0">
                <emma:interpretation id="interp0" emma:lang="en-US" emma:confidence="0">
                  <emma:literal>and</emma:literal>
                </emma:interpretation>
                <emma:interpretation id="interp1" emma:lang="en-US" emma:confidence="1">
                  <emma:literal>as •</emma:literal>
                </emma:interpretation>
                <emma:interpretation id="interp2" emma:lang="en-US" emma:confidence="0">
                  <emma:literal>asa</emma:literal>
                </emma:interpretation>
                <emma:interpretation id="interp3" emma:lang="en-US" emma:confidence="0">
                  <emma:literal>aso</emma:literal>
                </emma:interpretation>
                <emma:interpretation id="interp4" emma:lang="en-US" emma:confidence="0">
                  <emma:literal>ad</emma:literal>
                </emma:interpretation>
              </emma:one-of>
            </emma:emma>
          </inkml:annotationXML>
          <inkml:trace contextRef="#ctx0" brushRef="#br0">556 217 36,'0'0'103,"13"-20"1,-13 20-4,0-29-57,0 29-12,2-33-7,0 17-8,-8-4-5,6 20-4,-9-32-1,0 15 2,-7 1 1,-4 2 3,-11 1-2,-7 8 0,-10 3 1,-5 9-1,-8 11 3,3 13-3,-3 10 0,5 13-5,7 6 2,16 5-2,13 2-3,15-6 1,14-8-3,13-13 0,12-17-1,9-14 0,4-14-2,4-17-1,0-9 0,-5-10-2,-4-3 1,-8-1 0,-8 5 2,-8 6-1,-7 9 5,-11 25-1,1-20 4,-1 20 1,-10 20-1,6 1 1,2 10-1,8 7 1,6 4-9,6-6-13,15 7-39,1-12-62,9-8-3,4-8-2,0-12-2</inkml:trace>
          <inkml:trace contextRef="#ctx0" brushRef="#br0" timeOffset="1893.8256">990-161 84,'-25'-13'117,"25"13"-3,-26-3 8,8-1-70,18 4-6,0 0-10,-9 25-10,9-25-7,24 24-5,-1-6-2,10 4-9,5 3 4,12 2-6,5 2 3,2-2-5,1 0 3,0-2-5,-6-3 0,-3-4 3,-5-3-4,-14-1 2,-4 0-1,-8 1 2,-18-15-1,10 31 2,-13-13 0,-8 0-1,-7 3 2,-6 3 0,-4-1 2,-10 5 0,-4 0-1,1 1 3,-5 2-1,3 0 0,3-2-1,4-4 0,5-2-5,10-4-3,10-1-16,11-18-34,0 0-72,0 0-3,7-20-2,13-4-3</inkml:trace>
          <inkml:trace contextRef="#ctx0" brushRef="#br0" timeOffset="2346.9679">2598 280 96,'14'-18'115,"3"0"2,-5-8-1,-1-8-63,2 9-22,-13-10-7,5 6-5,-14-3-1,2 5 1,-18 0-7,-2 9 3,-15 3-3,-3 12-4,-15 8 0,-3 11-1,-6 11-3,4 19-2,4 6 4,9 11-4,14 2-2,14 0 3,20-3-3,17-10 2,21-16-2,12-18-2,10-12-7,0-23-12,9 1-27,-17-18-81,1-8-3,-13-5-3,-12 4 0</inkml:trace>
        </inkml:traceGroup>
      </inkml:traceGroup>
    </inkml:traceGroup>
  </inkml:traceGroup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3:11.983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F2AD63B-1087-49B0-B3FF-BA48B601EDB5}" emma:medium="tactile" emma:mode="ink">
          <msink:context xmlns:msink="http://schemas.microsoft.com/ink/2010/main" type="inkDrawing" rotatedBoundingBox="13746,4438 15289,4294 15360,5047 13817,5192" hotPoints="15426,4669 14532,5037 13586,4839 14480,4470" semanticType="enclosure" shapeName="Ellipse"/>
        </emma:interpretation>
      </emma:emma>
    </inkml:annotationXML>
    <inkml:trace contextRef="#ctx0" brushRef="#br0">556 217 36,'0'0'103,"13"-20"1,-13 20-4,0-29-57,0 29-12,2-33-7,0 17-8,-8-4-5,6 20-4,-9-32-1,0 15 2,-7 1 1,-4 2 3,-11 1-2,-7 8 0,-10 3 1,-5 9-1,-8 11 3,3 13-3,-3 10 0,5 13-5,7 6 2,16 5-2,13 2-3,15-6 1,14-8-3,13-13 0,12-17-1,9-14 0,4-14-2,4-17-1,0-9 0,-5-10-2,-4-3 1,-8-1 0,-8 5 2,-8 6-1,-7 9 5,-11 25-1,1-20 4,-1 20 1,-10 20-1,6 1 1,2 10-1,8 7 1,6 4-9,6-6-13,15 7-39,1-12-62,9-8-3,4-8-2,0-12-2</inkml:trace>
    <inkml:trace contextRef="#ctx0" brushRef="#br0" timeOffset="1893.8256">990-161 84,'-25'-13'117,"25"13"-3,-26-3 8,8-1-70,18 4-6,0 0-10,-9 25-10,9-25-7,24 24-5,-1-6-2,10 4-9,5 3 4,12 2-6,5 2 3,2-2-5,1 0 3,0-2-5,-6-3 0,-3-4 3,-5-3-4,-14-1 2,-4 0-1,-8 1 2,-18-15-1,10 31 2,-13-13 0,-8 0-1,-7 3 2,-6 3 0,-4-1 2,-10 5 0,-4 0-1,1 1 3,-5 2-1,3 0 0,3-2-1,4-4 0,5-2-5,10-4-3,10-1-16,11-18-34,0 0-72,0 0-3,7-20-2,13-4-3</inkml:trace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24:36.231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02C4A35C-5CCC-486F-A8CF-E1199B92A65B}" emma:medium="tactile" emma:mode="ink">
          <msink:context xmlns:msink="http://schemas.microsoft.com/ink/2010/main" type="inkDrawing" rotatedBoundingBox="11511,3522 11974,3185 12183,3471 11720,3809" semanticType="enclosure" shapeName="Other">
            <msink:destinationLink direction="with" ref="{FE561FE5-6E4C-44BC-95D6-B62AE11FC620}"/>
          </msink:context>
        </emma:interpretation>
      </emma:emma>
    </inkml:annotationXML>
    <inkml:trace contextRef="#ctx0" brushRef="#br0">3779 2719 1,'0'0'73,"29"-29"20,-18 4 4,3-4-55,3 9-10,-11-7-1,0 8-5,-14-6 1,8 25 1,-33-27 0,8 23-2,-17-2-2,3 14-2,-17 0-4,6 15-1,-6 4-5,6 10-2,4 9 1,11 8-4,8 0-1,14 2-4,22-8 4,11-8-5,18-11 3,12-17-5,6-12-4,6-14 2,0-7-13,-8-17-3,0 3-34,-22-11-72,-5 5-2,-13 1 1,-10 3-2</inkml:trace>
  </inkml:traceGroup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20T00:03:43.566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105E450-C534-4722-B0A9-5237C74A334B}" emma:medium="tactile" emma:mode="ink">
          <msink:context xmlns:msink="http://schemas.microsoft.com/ink/2010/main" type="writingRegion" rotatedBoundingBox="31642,3229 31657,3229 31657,3244 31642,3244"/>
        </emma:interpretation>
      </emma:emma>
    </inkml:annotationXML>
    <inkml:traceGroup>
      <inkml:annotationXML>
        <emma:emma xmlns:emma="http://www.w3.org/2003/04/emma" version="1.0">
          <emma:interpretation id="{0887D5D3-BD3F-4F23-B267-47C79EEC4128}" emma:medium="tactile" emma:mode="ink">
            <msink:context xmlns:msink="http://schemas.microsoft.com/ink/2010/main" type="paragraph" rotatedBoundingBox="31642,3229 31657,3229 31657,3244 31642,32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EB98EA-7607-40FE-8874-BB81DB8101C2}" emma:medium="tactile" emma:mode="ink">
              <msink:context xmlns:msink="http://schemas.microsoft.com/ink/2010/main" type="line" rotatedBoundingBox="31642,3229 31657,3229 31657,3244 31642,3244"/>
            </emma:interpretation>
          </emma:emma>
        </inkml:annotationXML>
        <inkml:traceGroup>
          <inkml:annotationXML>
            <emma:emma xmlns:emma="http://www.w3.org/2003/04/emma" version="1.0">
              <emma:interpretation id="{992FBF2E-09D2-4145-854D-C5F630923DD0}" emma:medium="tactile" emma:mode="ink">
                <msink:context xmlns:msink="http://schemas.microsoft.com/ink/2010/main" type="inkWord" rotatedBoundingBox="31642,3229 31657,3229 31657,3244 31642,3244"/>
              </emma:interpretation>
              <emma:one-of disjunction-type="recognition" id="oneOf0">
                <emma:interpretation id="interp0" emma:lang="en-US" emma:confidence="0">
                  <emma:literal>.</emma:literal>
                </emma:interpretation>
                <emma:interpretation id="interp1" emma:lang="en-US" emma:confidence="0">
                  <emma:literal>v</emma:literal>
                </emma:interpretation>
                <emma:interpretation id="interp2" emma:lang="en-US" emma:confidence="0">
                  <emma:literal>}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3</emma:literal>
                </emma:interpretation>
              </emma:one-of>
            </emma:emma>
          </inkml:annotationXML>
          <inkml:trace contextRef="#ctx0" brushRef="#br0">0 0,'0'0</inkml:trace>
        </inkml:traceGroup>
      </inkml:traceGroup>
    </inkml:traceGroup>
  </inkml:traceGroup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2:39.14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3D25B7B-DE72-460F-95C1-0D88696421AA}" emma:medium="tactile" emma:mode="ink">
          <msink:context xmlns:msink="http://schemas.microsoft.com/ink/2010/main" type="writingRegion" rotatedBoundingBox="2144,3394 9474,3271 9556,8186 2227,8310"/>
        </emma:interpretation>
      </emma:emma>
    </inkml:annotationXML>
    <inkml:traceGroup>
      <inkml:annotationXML>
        <emma:emma xmlns:emma="http://www.w3.org/2003/04/emma" version="1.0">
          <emma:interpretation id="{0D0B131E-7C9B-4528-8385-6EBF06B27986}" emma:medium="tactile" emma:mode="ink">
            <msink:context xmlns:msink="http://schemas.microsoft.com/ink/2010/main" type="paragraph" rotatedBoundingBox="2134,3415 9467,3210 9499,4338 2166,45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676E67-3A3C-48F8-B986-20C0FAEF6887}" emma:medium="tactile" emma:mode="ink">
              <msink:context xmlns:msink="http://schemas.microsoft.com/ink/2010/main" type="line" rotatedBoundingBox="2134,3415 9467,3210 9499,4338 2166,4544"/>
            </emma:interpretation>
          </emma:emma>
        </inkml:annotationXML>
        <inkml:traceGroup>
          <inkml:annotationXML>
            <emma:emma xmlns:emma="http://www.w3.org/2003/04/emma" version="1.0">
              <emma:interpretation id="{99A534EA-17CA-48DA-8ED1-09AC2549F7AF}" emma:medium="tactile" emma:mode="ink">
                <msink:context xmlns:msink="http://schemas.microsoft.com/ink/2010/main" type="inkWord" rotatedBoundingBox="2143,3929 3796,3863 3821,4484 2168,4549"/>
              </emma:interpretation>
              <emma:one-of disjunction-type="recognition" id="oneOf0">
                <emma:interpretation id="interp0" emma:lang="en-US" emma:confidence="1">
                  <emma:literal>ax</emma:literal>
                </emma:interpretation>
                <emma:interpretation id="interp1" emma:lang="en-US" emma:confidence="0">
                  <emma:literal>axe</emma:literal>
                </emma:interpretation>
                <emma:interpretation id="interp2" emma:lang="en-US" emma:confidence="0">
                  <emma:literal>aux</emma:literal>
                </emma:interpretation>
                <emma:interpretation id="interp3" emma:lang="en-US" emma:confidence="0">
                  <emma:literal>an</emma:literal>
                </emma:interpretation>
                <emma:interpretation id="interp4" emma:lang="en-US" emma:confidence="0">
                  <emma:literal>Ax</emma:literal>
                </emma:interpretation>
              </emma:one-of>
            </emma:emma>
          </inkml:annotationXML>
          <inkml:trace contextRef="#ctx0" brushRef="#br0">557 383 102,'9'-23'107,"-2"-6"7,-1-5-4,3-4-73,-11-9-3,4 1-13,-9 1-5,-2 6-4,-10 1-3,-4 11-4,-13 10 0,-9 19-2,-11 11 0,-6 17 2,-5 10-2,2 11 0,2 8 0,9 5 0,12 2 1,15-2-4,16-8 3,15-9-6,16-13 5,7-14-3,13-15-1,9-16-2,5-14 1,2-13 3,-2-7-4,0-4 5,-5-1-3,-6 6 3,-10 8 3,-8 11 2,-9 12 1,-16 13 1,22 13 1,-15 12-2,2 6 1,4 9-3,3 1-2,8-1-8,10 1-16,-1-15-39,6-1-67,3-14-1,5-9-1,-4-11-5</inkml:trace>
          <inkml:trace contextRef="#ctx0" brushRef="#br0" timeOffset="531.2684">1318 582 181,'-27'-16'130,"5"-15"-1,18-5 3,2-18-89,24-2-11,3-9-19,10-2-9,5 7-25,-8-8-71,10 12-35,-10 0-7,2 9-1</inkml:trace>
          <inkml:trace contextRef="#ctx0" brushRef="#br0" timeOffset="359.3852">1170-34 180,'0'0'127,"-22"14"3,22 4-3,0-18-89,9 46-7,13-16-12,14 10-6,5 5-7,8 4-3,5 3-8,-1-6-9,8 8-23,-14-20-31,5 4-60,-14-13-5,-5-5 1,-17-9-1</inkml:trace>
        </inkml:traceGroup>
        <inkml:traceGroup>
          <inkml:annotationXML>
            <emma:emma xmlns:emma="http://www.w3.org/2003/04/emma" version="1.0">
              <emma:interpretation id="{EF35EF7C-ACBE-4353-A503-2ED200BF1318}" emma:medium="tactile" emma:mode="ink">
                <msink:context xmlns:msink="http://schemas.microsoft.com/ink/2010/main" type="inkWord" rotatedBoundingBox="3932,3012 6438,3655 6154,4761 3648,4117"/>
              </emma:interpretation>
              <emma:one-of disjunction-type="recognition" id="oneOf1">
                <emma:interpretation id="interp5" emma:lang="en-US" emma:confidence="0">
                  <emma:literal>2+b</emma:literal>
                </emma:interpretation>
                <emma:interpretation id="interp6" emma:lang="en-US" emma:confidence="0">
                  <emma:literal>~+b</emma:literal>
                </emma:interpretation>
                <emma:interpretation id="interp7" emma:lang="en-US" emma:confidence="0">
                  <emma:literal>2+5</emma:literal>
                </emma:interpretation>
                <emma:interpretation id="interp8" emma:lang="en-US" emma:confidence="0">
                  <emma:literal>2b</emma:literal>
                </emma:interpretation>
                <emma:interpretation id="interp9" emma:lang="en-US" emma:confidence="0">
                  <emma:literal>'tb</emma:literal>
                </emma:interpretation>
              </emma:one-of>
            </emma:emma>
          </inkml:annotationXML>
          <inkml:trace contextRef="#ctx0" brushRef="#br0" timeOffset="2578.2401">3712-406 111,'-18'12'112,"7"5"-2,0 10 4,2 18-77,-6 5 2,10 19-10,-6 3-11,7 8-3,1-6-7,3-4 1,2-10-6,5-15 3,0-16-5,-7-29 2,20 6-1,-9-25-1,3-8 0,1-7-2,8 0 0,4-2-4,4 10 2,3 8-4,6 15 3,3 10-2,3 11 2,-1 13-1,-5 8 1,-6 7 4,-7 1 0,-9 1 5,-9-4-2,-11-1 2,-14-5-1,-2-9 7,-13-13-6,-1-7 0,-6-12-1,-6-10-6,1-5-5,-2-11-13,11 2-27,-6-4-77,11 6 6,7 0-6,8 5 2</inkml:trace>
          <inkml:trace contextRef="#ctx0" brushRef="#br0" timeOffset="890.6573">1657-450 184,'17'-21'127,"6"3"0,2-2-2,10 7-88,-6-3-15,9 9-10,-6-1-6,-1 14-1,-8 3-4,-5 3 0,-7 5 2,-7 4-3,-8 3 3,-7 7-5,-7 1 6,0 1-6,-3 1 8,1 0-4,0-1 4,7-1-2,4-5 2,9-3 1,7-8-3,11-3-1,10-6-8,2-11-20,19 8-81,-7-13-24,6 2-7,-2-4 1</inkml:trace>
          <inkml:trace contextRef="#ctx0" brushRef="#br0" timeOffset="1453.1829">2467 331 199,'0'0'122,"0"0"0,2-18-32,17 12-58,3-4-6,14 1-15,6 1-13,7-3-18,7 13-39,-6-5-61,1 3 2,-6 0-6,-5 1-1</inkml:trace>
          <inkml:trace contextRef="#ctx0" brushRef="#br0" timeOffset="1765.7042">2763-47 181,'-13'22'124,"4"-2"0,6 12-2,-10 4-92,11 19-7,-1 4-17,4 3-10,12 14-33,0-8-80,14-3-8,4-9-1,5-11-4</inkml:trace>
        </inkml:traceGroup>
        <inkml:traceGroup>
          <inkml:annotationXML>
            <emma:emma xmlns:emma="http://www.w3.org/2003/04/emma" version="1.0">
              <emma:interpretation id="{0837DDFD-30B2-4CA8-A25C-E4292DDB9148}" emma:medium="tactile" emma:mode="ink">
                <msink:context xmlns:msink="http://schemas.microsoft.com/ink/2010/main" type="inkWord" rotatedBoundingBox="6512,3795 7038,3765 7065,4251 6540,4281"/>
              </emma:interpretation>
              <emma:one-of disjunction-type="recognition" id="oneOf2">
                <emma:interpretation id="interp10" emma:lang="en-US" emma:confidence="0">
                  <emma:literal>x</emma:literal>
                </emma:interpretation>
                <emma:interpretation id="interp11" emma:lang="en-US" emma:confidence="0">
                  <emma:literal>X</emma:literal>
                </emma:interpretation>
                <emma:interpretation id="interp12" emma:lang="en-US" emma:confidence="0">
                  <emma:literal>+</emma:literal>
                </emma:interpretation>
                <emma:interpretation id="interp13" emma:lang="en-US" emma:confidence="0">
                  <emma:literal>=</emma:literal>
                </emma:interpretation>
                <emma:interpretation id="interp14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2843.8829">4357-63 198,'23'7'132,"2"4"-1,11 13-5,1-1-74,10 10-38,1 3-12,7-4-18,4 13-26,-12-10-59,4 1-24,-11-7-5,-6-2 2</inkml:trace>
          <inkml:trace contextRef="#ctx0" brushRef="#br0" timeOffset="3031.3867">4470 360 238,'18'-42'133,"11"-12"-8,9-2-2,2-9-105,12-2-17,4 11-35,-9-4-86,2 15-3,-7 6-3,-4 13-6</inkml:trace>
        </inkml:traceGroup>
        <inkml:traceGroup>
          <inkml:annotationXML>
            <emma:emma xmlns:emma="http://www.w3.org/2003/04/emma" version="1.0">
              <emma:interpretation id="{C7A3214C-9D1E-4047-9C06-83CD02B294F9}" emma:medium="tactile" emma:mode="ink">
                <msink:context xmlns:msink="http://schemas.microsoft.com/ink/2010/main" type="inkWord" rotatedBoundingBox="7685,4184 7859,3596 8326,3734 8152,4323"/>
              </emma:interpretation>
              <emma:one-of disjunction-type="recognition" id="oneOf3">
                <emma:interpretation id="interp15" emma:lang="en-US" emma:confidence="1">
                  <emma:literal>+</emma:literal>
                </emma:interpretation>
                <emma:interpretation id="interp16" emma:lang="en-US" emma:confidence="0">
                  <emma:literal>4</emma:literal>
                </emma:interpretation>
                <emma:interpretation id="interp17" emma:lang="en-US" emma:confidence="0">
                  <emma:literal>x</emma:literal>
                </emma:interpretation>
                <emma:interpretation id="interp18" emma:lang="en-US" emma:confidence="0">
                  <emma:literal>Y</emma:literal>
                </emma:interpretation>
                <emma:interpretation id="interp19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3531.4121">5576 100 179,'0'0'135,"0"0"-3,9 19 0,7-22-76,15 8-29,5-7-13,13 4-11,7 0-17,-2-11-28,17 9-86,-12-9-1,3 4-2,-10-8-3</inkml:trace>
          <inkml:trace contextRef="#ctx0" brushRef="#br0" timeOffset="3812.676">5955-244 208,'-19'36'128,"13"2"-2,-3 9-5,4 17-91,-4 4-15,7 6-18,7 9-35,-1-10-82,14-1-8,5-16 1,15-16-1</inkml:trace>
        </inkml:traceGroup>
        <inkml:traceGroup>
          <inkml:annotationXML>
            <emma:emma xmlns:emma="http://www.w3.org/2003/04/emma" version="1.0">
              <emma:interpretation id="{609DC2DD-785B-4EE3-9BD2-CB77B1940F83}" emma:medium="tactile" emma:mode="ink">
                <msink:context xmlns:msink="http://schemas.microsoft.com/ink/2010/main" type="inkWord" rotatedBoundingBox="8986,3598 9477,3584 9495,4207 9003,4221"/>
              </emma:interpretation>
              <emma:one-of disjunction-type="recognition" id="oneOf4">
                <emma:interpretation id="interp20" emma:lang="en-US" emma:confidence="0">
                  <emma:literal>C</emma:literal>
                </emma:interpretation>
                <emma:interpretation id="interp21" emma:lang="en-US" emma:confidence="0">
                  <emma:literal>c</emma:literal>
                </emma:interpretation>
                <emma:interpretation id="interp22" emma:lang="en-US" emma:confidence="0">
                  <emma:literal>(</emma:literal>
                </emma:interpretation>
                <emma:interpretation id="interp23" emma:lang="en-US" emma:confidence="0">
                  <emma:literal>{</emma:literal>
                </emma:interpretation>
                <emma:interpretation id="interp24" emma:lang="en-US" emma:confidence="0">
                  <emma:literal>[</emma:literal>
                </emma:interpretation>
              </emma:one-of>
            </emma:emma>
          </inkml:annotationXML>
          <inkml:trace contextRef="#ctx0" brushRef="#br0" timeOffset="4187.6958">7314-217 95,'7'-19'113,"-7"-1"0,-3-2 8,3 22-72,-26-34-6,8 26-8,-21-1-2,1 17-2,-18 4-4,5 19-3,-12 11-8,7 14-1,3 9-6,12 7-1,14 4-4,16-6-1,18-7-4,17-8 1,17-17-3,15-15-9,17-5-34,-5-23-93,12-4 2,-8-11-5,-2-2-1</inkml:trace>
        </inkml:traceGroup>
      </inkml:traceGroup>
    </inkml:traceGroup>
    <inkml:traceGroup>
      <inkml:annotationXML>
        <emma:emma xmlns:emma="http://www.w3.org/2003/04/emma" version="1.0">
          <emma:interpretation id="{978B372A-F606-44CB-8510-3D799B5C1A9B}" emma:medium="tactile" emma:mode="ink">
            <msink:context xmlns:msink="http://schemas.microsoft.com/ink/2010/main" type="paragraph" rotatedBoundingBox="2399,5286 7510,5200 7526,6150 2415,62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F95E0C-2214-4387-8839-AD6FBA9549C0}" emma:medium="tactile" emma:mode="ink">
              <msink:context xmlns:msink="http://schemas.microsoft.com/ink/2010/main" type="line" rotatedBoundingBox="2399,5286 7510,5200 7526,6150 2415,6236"/>
            </emma:interpretation>
          </emma:emma>
        </inkml:annotationXML>
        <inkml:traceGroup>
          <inkml:annotationXML>
            <emma:emma xmlns:emma="http://www.w3.org/2003/04/emma" version="1.0">
              <emma:interpretation id="{E72C237F-8025-41C5-99E9-AB5E5897D0BB}" emma:medium="tactile" emma:mode="ink">
                <msink:context xmlns:msink="http://schemas.microsoft.com/ink/2010/main" type="inkWord" rotatedBoundingBox="2399,5286 7510,5200 7526,6150 2415,6236"/>
              </emma:interpretation>
              <emma:one-of disjunction-type="recognition" id="oneOf5">
                <emma:interpretation id="interp25" emma:lang="en-US" emma:confidence="0">
                  <emma:literal>2axtb</emma:literal>
                </emma:interpretation>
                <emma:interpretation id="interp26" emma:lang="en-US" emma:confidence="0">
                  <emma:literal>2ax ☺ b</emma:literal>
                </emma:interpretation>
                <emma:interpretation id="interp27" emma:lang="en-US" emma:confidence="0">
                  <emma:literal>2axt b</emma:literal>
                </emma:interpretation>
                <emma:interpretation id="interp28" emma:lang="en-US" emma:confidence="0">
                  <emma:literal>Tax ☺ b</emma:literal>
                </emma:interpretation>
                <emma:interpretation id="interp29" emma:lang="en-US" emma:confidence="0">
                  <emma:literal>Qatt b</emma:literal>
                </emma:interpretation>
              </emma:one-of>
            </emma:emma>
          </inkml:annotationXML>
          <inkml:trace contextRef="#ctx0" brushRef="#br0" timeOffset="5219.2818">245 1610 113,'10'-23'112,"8"-1"-1,6 1-1,1-5-80,15 12 0,0 4-18,12 6-3,4 12 2,2 10-6,-2 16 2,-5 17-1,-10 14-1,-12 15-3,-15 9 0,-14 5-4,-14 2-6,-13-7-1,-9-10-4,-8-19 0,1-15 0,0-23-1,5-18 3,0-22 2,9-12 4,2-10 2,9-7 3,5 2 3,8 0 5,10 11 3,4 4 2,9 17 1,6 6 2,10 20 2,2 9-1,9 14 0,4 2-4,9 11-2,0-1-5,3-5-6,8-1-22,-6-22-52,7-7-48,1-17-6,-4-10-3,-2-16-2</inkml:trace>
          <inkml:trace contextRef="#ctx0" brushRef="#br0" timeOffset="5703.6829">1753 1917 76,'7'-18'104,"-8"-7"-2,-1 1 0,0-1-77,-13-6-2,3 11-5,-15-1-1,-4 10-1,-12 2 0,-3 16 1,-10 8 0,-1 15-2,-1 8-1,7 11-3,8 5-4,16 6 0,12-4-2,21-6-2,12-15-2,16-14 2,10-19-2,8-14 1,0-16 1,2-11-1,-5-12 1,-4-1-2,-5 1 2,-11 6-1,-5 7 3,-8 13-1,-7 8 3,-9 17-1,0 0 3,11 42-1,-9-8 0,7 12 0,3 4-5,8 1-5,13 3-18,-3-18-31,17-2-79,-2-16-1,6-12-3,0-19 0</inkml:trace>
          <inkml:trace contextRef="#ctx0" brushRef="#br0" timeOffset="5938.0782">2373 1568 233,'0'0'132,"-16"28"4,19-7-3,4-3-104,19 13-7,3 2-13,12 6-4,4 5-8,2-1-6,7 8-14,-8-13-22,10 12-33,-17-14-55,-1 2 1,-12-7-2,-8-2 4</inkml:trace>
          <inkml:trace contextRef="#ctx0" brushRef="#br0" timeOffset="6125.5742">2537 2210 143,'-16'-27'128,"12"-6"1,10-12 0,12 5-71,4-21-23,14 5-13,0-6-9,2 6-16,5 11-42,-9-2-78,-1 9-7,-6 8-1,-3 4-6</inkml:trace>
          <inkml:trace contextRef="#ctx0" brushRef="#br0" timeOffset="6734.99">3628 1836 142,'0'0'124,"0"0"-2,0 0-1,19 3-81,4-4-8,13 4-18,6 1-30,1-6-47,11 2-58,0-2-1,1-5-4,-3-4 3</inkml:trace>
          <inkml:trace contextRef="#ctx0" brushRef="#br0" timeOffset="7078.7462">3912 1525 157,'0'0'124,"0"0"-3,0 0 1,0 0-81,-7 27-8,5 6-10,-5 5-12,3 12 1,1 10-9,3 9-2,5 5-15,4-8-23,15 9-86,1-12-4,7-7 0,3-15-4</inkml:trace>
          <inkml:trace contextRef="#ctx0" brushRef="#br0" timeOffset="7610.0261">4761 1294 190,'6'52'123,"1"10"4,2 14-6,-4 5-92,8 7-8,-2-5-9,2-5-6,-1-13-5,1-18 0,-2-16-2,-11-31 0,25-6 3,-12-21-2,1-11 1,4-7-1,2-2 2,5 4-3,4 5 1,4 11-1,5 12-1,0 10 0,5 12 0,-2 11-1,1 11 0,-2 6 4,-8 6 0,-6 8 6,-10 3 1,-7 4 3,-15-2 0,-6 1 2,-15-7 0,-8-2-2,-12-10-4,-3-9-4,-8-11-9,-11-14-9,8 2-32,-11-12-84,14-4-4,4-5 0,7 5-2</inkml:trace>
        </inkml:traceGroup>
      </inkml:traceGroup>
    </inkml:traceGroup>
    <inkml:traceGroup>
      <inkml:annotationXML>
        <emma:emma xmlns:emma="http://www.w3.org/2003/04/emma" version="1.0">
          <emma:interpretation id="{336823EA-10EC-4AF0-9690-024CF464D4B5}" emma:medium="tactile" emma:mode="ink">
            <msink:context xmlns:msink="http://schemas.microsoft.com/ink/2010/main" type="paragraph" rotatedBoundingBox="2679,6963 7123,7010 7108,8338 2665,82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B333355-FAE9-4751-8925-2C9AD0653DE2}" emma:medium="tactile" emma:mode="ink">
              <msink:context xmlns:msink="http://schemas.microsoft.com/ink/2010/main" type="line" rotatedBoundingBox="2679,6963 7123,7010 7108,8338 2665,8291"/>
            </emma:interpretation>
          </emma:emma>
        </inkml:annotationXML>
        <inkml:traceGroup>
          <inkml:annotationXML>
            <emma:emma xmlns:emma="http://www.w3.org/2003/04/emma" version="1.0">
              <emma:interpretation id="{CFBA0F5D-D22C-4816-BC80-322E272CC0C4}" emma:medium="tactile" emma:mode="ink">
                <msink:context xmlns:msink="http://schemas.microsoft.com/ink/2010/main" type="inkWord" rotatedBoundingBox="2679,6963 7123,7010 7108,8338 2665,8291"/>
              </emma:interpretation>
              <emma:one-of disjunction-type="recognition" id="oneOf6">
                <emma:interpretation id="interp30" emma:lang="en-US" emma:confidence="0">
                  <emma:literal>54ac</emma:literal>
                </emma:interpretation>
                <emma:interpretation id="interp31" emma:lang="en-US" emma:confidence="0">
                  <emma:literal>be-Pac</emma:literal>
                </emma:interpretation>
                <emma:interpretation id="interp32" emma:lang="en-US" emma:confidence="0">
                  <emma:literal>be-Mac</emma:literal>
                </emma:interpretation>
                <emma:interpretation id="interp33" emma:lang="en-US" emma:confidence="0">
                  <emma:literal>be-sac</emma:literal>
                </emma:interpretation>
                <emma:interpretation id="interp34" emma:lang="en-US" emma:confidence="0">
                  <emma:literal>b_4ac</emma:literal>
                </emma:interpretation>
              </emma:one-of>
            </emma:emma>
          </inkml:annotationXML>
          <inkml:trace contextRef="#ctx0" brushRef="#br0" timeOffset="8531.9434">532 3265 40,'9'31'101,"-9"-2"3,-2 25-1,4 16-68,-9 6-1,5 18-9,-5 0-5,3 4-6,-1-8-5,3-5-1,-2-24-4,4-14 2,2-23-3,-2-24 1,0 0-2,16-33 1,-3-3 0,3-4-1,6-1 1,5 3-3,11 9 2,3 11-2,6 12 1,4 10-1,3 12 4,-2 11 0,-3 11 4,-4 8 1,-12 4 1,-6 4 2,-14-1-1,-8 5 3,-18-10-5,-5-3 2,-10-14-5,-7-7-1,-8-15-3,-4-11-3,-2-13-7,-3-19-19,8 3-33,-4-14-67,10-2 2,1-3-5,16-5-2</inkml:trace>
          <inkml:trace contextRef="#ctx0" brushRef="#br0" timeOffset="9516.3807">1863 4049 125,'-20'-7'121,"20"7"1,0 0-2,-23-16-79,23 16-7,0 0-15,20 0-6,-4 1-9,8 1-7,12 2-18,-2-11-39,13 5-61,2-4-4,3-1-2,-1-2-2</inkml:trace>
          <inkml:trace contextRef="#ctx0" brushRef="#br0" timeOffset="10032.0231">2868 3368 76,'0'0'117,"5"22"-3,-10-3 3,-6 5-65,0 16-19,-9-4-6,0 11-14,-1-2-4,-3 4-7,3-2 2,2-4-4,3-7-1,5-5 3,6-8-2,5-3 1,0-20 1,14 17 0,4-19 1,8-4-2,3-3-3,5-5-13,11 5-28,-3-2-74,1-2-2,0 4 0,-5-2-4</inkml:trace>
          <inkml:trace contextRef="#ctx0" brushRef="#br0" timeOffset="10282.0324">3222 3480 157,'0'0'132,"-13"36"1,2-3-3,4 21-84,-11 5-14,6 17-14,-5 9-7,3 6-7,5-1-13,2-9-12,14-1-31,-4-17-80,17-23 1,2-20-3,9-20 2</inkml:trace>
          <inkml:trace contextRef="#ctx0" brushRef="#br0" timeOffset="10797.8396">3903 3868 136,'29'-19'118,"-18"-5"-1,1-3-3,1-2-87,-7-9-6,-1 2-6,-7 2-7,-1 5 2,-10 3-2,13 26 2,-40-23 3,11 28-1,-9 12 0,-1 15-2,-7 10-1,3 16-3,1 3-1,8 8 0,5-3-2,15-4 0,8-10-2,14-14 0,10-18-1,11-20 2,5-14 0,6-17-1,-1-11-1,1-6 2,-2-7 1,-5 5-2,-4 5 3,-8 12 0,-5 11 0,-16 22 1,20 4 0,-12 23-1,-3 7 0,2 12 2,2 4-7,4-1-6,10 0-16,3-20-28,19-4-81,-2-16-4,8-11-1,5-14-2</inkml:trace>
          <inkml:trace contextRef="#ctx0" brushRef="#br0" timeOffset="11126.7768">4841 3565 122,'16'-18'119,"-16"18"0,13-29 2,-13 29-70,11-33-18,-11 33-10,1-34-10,-1 34 0,-14-22 0,-2 21-1,-11 4-1,-4 13 0,-9 10 4,-3 17-4,-8 11 3,4 19-3,-2 4-1,13 12 0,9-3-2,18 1-1,16-13-5,17-9 2,19-18-7,11-18-6,17-9-25,-8-25-106,9-10-2,-5-14-4,-7-5 0</inkml:trace>
          <inkml:trace contextRef="#ctx0" brushRef="#br0" timeOffset="8906.9648">1027 3135 144,'34'-27'115,"2"1"2,4 5-27,3 17-58,-8 2-4,3 19-7,-13 1-6,-5 14-2,-9 4-5,-11 10 0,-13 1-4,-7 3-2,-7 1-2,-2-4 0,-2 1 3,4-2-4,6-8 5,10-4-4,9-3 4,9-6-3,15-5 2,9-6-7,14-3-14,2-15-31,12 3-76,3-5 2,-4-5-6,-2 2 2</inkml:trace>
        </inkml:traceGroup>
      </inkml:traceGroup>
    </inkml:traceGroup>
  </inkml:traceGroup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3:14.330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EA32252-E31B-420D-BF2F-6472FBE9368C}" emma:medium="tactile" emma:mode="ink">
          <msink:context xmlns:msink="http://schemas.microsoft.com/ink/2010/main" type="inkDrawing" rotatedBoundingBox="15769,4784 16335,4401 16544,4709 15978,5092" hotPoints="15873,4804 16116,4550 16422,4538 16422,4778 16143,4981 15887,4992" semanticType="enclosure" shapeName="Hexagon"/>
        </emma:interpretation>
      </emma:emma>
    </inkml:annotationXML>
    <inkml:trace contextRef="#ctx0" brushRef="#br0">2598 280 96,'14'-18'115,"3"0"2,-5-8-1,-1-8-63,2 9-22,-13-10-7,5 6-5,-14-3-1,2 5 1,-18 0-7,-2 9 3,-15 3-3,-3 12-4,-15 8 0,-3 11-1,-6 11-3,4 19-2,4 6 4,9 11-4,14 2-2,14 0 3,20-3-3,17-10 2,21-16-2,12-18-2,10-12-7,0-23-12,9 1-27,-17-18-81,1-8-3,-13-5-3,-12 4 0</inkml:trace>
  </inkml:traceGroup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4:04.78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A8EA9F4-FD1C-4094-9D30-F01D7F2DC2B9}" emma:medium="tactile" emma:mode="ink">
          <msink:context xmlns:msink="http://schemas.microsoft.com/ink/2010/main" type="writingRegion" rotatedBoundingBox="16329,9390 16233,15473 15185,15457 15282,9374"/>
        </emma:interpretation>
      </emma:emma>
    </inkml:annotationXML>
    <inkml:traceGroup>
      <inkml:annotationXML>
        <emma:emma xmlns:emma="http://www.w3.org/2003/04/emma" version="1.0">
          <emma:interpretation id="{27DEFA6B-2BE0-4CEC-8B79-B86C16DF07E2}" emma:medium="tactile" emma:mode="ink">
            <msink:context xmlns:msink="http://schemas.microsoft.com/ink/2010/main" type="paragraph" rotatedBoundingBox="16329,9390 16233,15473 15185,15457 15282,93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469039-9B28-4240-B52D-72D2334F5EE2}" emma:medium="tactile" emma:mode="ink">
              <msink:context xmlns:msink="http://schemas.microsoft.com/ink/2010/main" type="line" rotatedBoundingBox="16329,9390 16233,15473 15185,15457 15282,9374"/>
            </emma:interpretation>
          </emma:emma>
        </inkml:annotationXML>
        <inkml:traceGroup>
          <inkml:annotationXML>
            <emma:emma xmlns:emma="http://www.w3.org/2003/04/emma" version="1.0">
              <emma:interpretation id="{14C88F8D-149B-4185-B45C-6A7D21D2D356}" emma:medium="tactile" emma:mode="ink">
                <msink:context xmlns:msink="http://schemas.microsoft.com/ink/2010/main" type="inkWord" rotatedBoundingBox="16329,9390 16233,15473 15185,15457 15282,9374"/>
              </emma:interpretation>
              <emma:one-of disjunction-type="recognition" id="oneOf0">
                <emma:interpretation id="interp0" emma:lang="en-US" emma:confidence="0">
                  <emma:literal>t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f</emma:literal>
                </emma:interpretation>
                <emma:interpretation id="interp3" emma:lang="en-US" emma:confidence="0">
                  <emma:literal>+</emma:literal>
                </emma:interpretation>
                <emma:interpretation id="interp4" emma:lang="en-US" emma:confidence="0">
                  <emma:literal>%</emma:literal>
                </emma:interpretation>
              </emma:one-of>
            </emma:emma>
          </inkml:annotationXML>
          <inkml:trace contextRef="#ctx0" brushRef="#br0">425 1544 114,'0'0'120,"0"0"1,0 0 1,-4 26-71,11 8-11,-7 4-16,8 16-3,-5 8-14,3 6-12,3 15-23,-9-7-45,7 6-51,-2-6-5,1-4 3,-3-7-7</inkml:trace>
          <inkml:trace contextRef="#ctx0" brushRef="#br0" timeOffset="-343.7646">82 1855 149,'-17'2'123,"17"-2"0,0 0-1,0 0-80,0 0-9,0 0-9,18-13-8,2 8-4,7 3-4,9-1-1,11 1-3,6 2-2,6 0-3,5 3-5,-1-1-5,0 7-17,-12-9-21,3 11-53,-14-6-26,-10 3 2,-8-5 0</inkml:trace>
          <inkml:trace contextRef="#ctx0" brushRef="#br0" timeOffset="890.6736">566 2993 138,'0'0'128,"0"0"-1,-11 37-4,11 4-76,-7 3-18,9 17-9,-6 9-10,2 12-9,2 12-12,-5-2-25,10 5-84,-5-5-2,2-1-4,-2-10-1</inkml:trace>
          <inkml:trace contextRef="#ctx0" brushRef="#br0" timeOffset="609.4067">148 3308 132,'-23'0'122,"23"0"1,0 0-2,-22 2-79,22-2-6,22 12-11,0-4-6,7-1-7,10 2-2,10 0-3,7 2-3,4-1-7,1-4-12,4 8-23,-11-14-41,2 4-49,-10-2-1,-5-4-3,-14-2 4</inkml:trace>
          <inkml:trace contextRef="#ctx0" brushRef="#br0" timeOffset="-10955.1937">445 365 112,'0'0'105,"0"0"5,23 3-33,-23-3-35,22-27-7,-17 0-6,4 4-7,-5-8-2,0 0-7,-10-5-3,1 2-5,-8-1-1,-5 5-2,-7 1-3,-8 2 1,-7 3-2,-5 12 2,-7 10 1,-1 14 3,-3 16 0,6 11-1,5 10 2,9 11 0,12 3 0,13 0-1,17-5-3,14-15 0,14-12-3,13-18-1,14-12-8,1-19-13,8 2-38,-7-13-58,-8-5-3,-10 3-1,-16 0 0</inkml:trace>
          <inkml:trace contextRef="#ctx0" brushRef="#br0" timeOffset="-10439.5458">1017 152 51,'0'0'106,"17"-20"-1,-17 20 3,16-24-64,-16 1-8,2 5-12,-6-8-11,1 5-2,-10-5-3,-2 10 1,-8-6-2,-2 13 2,-15 6-2,-2 10 4,-6 11 1,-1 13-1,-4 10-2,3 12 0,6 8 0,12 6-1,14-2-1,14 0-1,15-16-4,20-15 1,12-18-2,13-17-7,7-19-11,-3-20-28,5-7-78,-11-7-2,-12 3-1,-15 10-2</inkml:trace>
          <inkml:trace contextRef="#ctx0" brushRef="#br0" timeOffset="1296.9395">166 5223 188,'-10'20'126,"10"-20"3,0 0-4,29 3-94,1 3-8,8-8-2,15 9-8,4-3-7,10 3-6,2 4-10,-4-7-18,11 10-54,-17-10-42,-3-1-6,-16-6 1,-7-3-2</inkml:trace>
          <inkml:trace contextRef="#ctx0" brushRef="#br0" timeOffset="1578.2046">568 4643 190,'0'0'132,"0"0"3,7 34-3,-5 30-89,-8 8-18,8 24-5,-4 14-9,2 13-3,0 7-3,0 0-4,2-2-10,-2-16-15,11 6-58,-9-32-48,3-6-2,-7-26-3,0-11-3</inkml:trace>
        </inkml:traceGroup>
      </inkml:traceGroup>
    </inkml:traceGroup>
  </inkml:traceGroup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3:04.998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29D9F03-9BEE-4FEE-861C-0F33CD52A63C}" emma:medium="tactile" emma:mode="ink">
          <msink:context xmlns:msink="http://schemas.microsoft.com/ink/2010/main" type="writingRegion" rotatedBoundingBox="12497,2971 19432,2943 19446,6565 12512,6593"/>
        </emma:interpretation>
      </emma:emma>
    </inkml:annotationXML>
    <inkml:traceGroup>
      <inkml:annotationXML>
        <emma:emma xmlns:emma="http://www.w3.org/2003/04/emma" version="1.0">
          <emma:interpretation id="{EC8BF5BA-9FB4-4D56-9293-5FD263256919}" emma:medium="tactile" emma:mode="ink">
            <msink:context xmlns:msink="http://schemas.microsoft.com/ink/2010/main" type="paragraph" rotatedBoundingBox="12497,2971 18630,2946 18634,3898 12501,39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77D777-F9C9-4277-A240-9E2D451A2E32}" emma:medium="tactile" emma:mode="ink">
              <msink:context xmlns:msink="http://schemas.microsoft.com/ink/2010/main" type="line" rotatedBoundingBox="12497,2971 18630,2946 18634,3898 12501,3922"/>
            </emma:interpretation>
          </emma:emma>
        </inkml:annotationXML>
        <inkml:traceGroup>
          <inkml:annotationXML>
            <emma:emma xmlns:emma="http://www.w3.org/2003/04/emma" version="1.0">
              <emma:interpretation id="{66C5C75F-9DF9-4500-9789-6A7CF81EE7C6}" emma:medium="tactile" emma:mode="ink">
                <msink:context xmlns:msink="http://schemas.microsoft.com/ink/2010/main" type="inkWord" rotatedBoundingBox="12497,2971 18630,2946 18634,3898 12501,3922"/>
              </emma:interpretation>
              <emma:one-of disjunction-type="recognition" id="oneOf0">
                <emma:interpretation id="interp0" emma:lang="en-US" emma:confidence="1">
                  <emma:literal>Assumptions.</emma:literal>
                </emma:interpretation>
                <emma:interpretation id="interp1" emma:lang="en-US" emma:confidence="0">
                  <emma:literal>Assumptions /</emma:literal>
                </emma:interpretation>
                <emma:interpretation id="interp2" emma:lang="en-US" emma:confidence="0">
                  <emma:literal>Assume ions.</emma:literal>
                </emma:interpretation>
                <emma:interpretation id="interp3" emma:lang="en-US" emma:confidence="0">
                  <emma:literal>Assumptions I</emma:literal>
                </emma:interpretation>
                <emma:interpretation id="interp4" emma:lang="en-US" emma:confidence="0">
                  <emma:literal>ttssumpt ions.</emma:literal>
                </emma:interpretation>
              </emma:one-of>
            </emma:emma>
          </inkml:annotationXML>
          <inkml:trace contextRef="#ctx0" brushRef="#br0">10638-840 36,'0'-27'81,"0"27"2,6-25-27,-8 8-4,2 17-1,2-19-7,-2 19-2,0 0-5,0 0-3,0 0-3,-13 32-3,1-3-7,1 22-6,-11 14-1,-5 14-10,-6 11 3,-3 6-9,0 2 0,2-11-9,5-10-6,0-23-20,16-12-25,13-42-53,0 0-4,-7-40 3,20-9-2</inkml:trace>
          <inkml:trace contextRef="#ctx0" brushRef="#br0" timeOffset="468.7732">10478-441 149,'-20'-9'119,"4"0"-3,16 9 2,-20-12-77,20 12-4,18-2-13,5 4-8,6-2-10,7-6-10,11 6-16,-3-14-36,12 5-59,-2-6-7,2 1 2,-4-4-8</inkml:trace>
          <inkml:trace contextRef="#ctx0" brushRef="#br0" timeOffset="252.0142">10635-927 101,'13'-16'103,"-13"16"5,0 0-1,18-3-54,-18 3-7,-4 28-7,-1-6-8,6 18-6,-4 5-8,5 18-2,-4 4-2,5 11-11,3-1 1,-1 3-10,6-4-3,-4-13-14,8-1-14,-12-32-30,10-3-57,-13-27 4,0 0-2,0 0 5</inkml:trace>
          <inkml:trace contextRef="#ctx0" brushRef="#br0" timeOffset="906.3027">11276-683 48,'2'-20'95,"-2"20"3,-23-18 1,4 17-47,-9-7-11,4 14-6,-10-3-5,3 14-4,-9-3-4,11 10-1,-5-5-5,12 5-1,3-4-6,11-2-2,8-18-3,9 22-3,11-17 1,5 0-3,10 4 2,5-1-4,3 2 7,0 3-9,-3 2 9,-6 3-8,-5 3 6,-7 3-6,-11-4 9,-11 3-4,-11-1 1,-11 0 3,-7-3-3,-5 1 2,-4-7-1,-5-2 1,-1-8-8,1-6-12,10 1-25,-3-12-76,16-1-4,6-7-2,10 3-3</inkml:trace>
          <inkml:trace contextRef="#ctx0" brushRef="#br0" timeOffset="1359.4547">11647-645 154,'16'-23'106,"-16"23"4,-4-27-39,4 27-29,-23-18-5,5 19-7,-15-2-7,2 11-3,-10-1-5,3 10-2,-2-1-2,8 5-1,1-1-4,11-2-1,9 0-1,11-20-4,17 25 2,6-20-2,11 1 0,8-3 0,7 4 0,3 4-2,-1-2 4,-3 8-4,-6 4 3,-9 5-4,-8 4 4,-11 1-4,-10-4 6,-11 2-5,-11-4 2,-8-5 1,-6-4-2,-6-8-4,-4-5-11,-10-12-25,12 2-59,-7-13-21,13 0-4,0-7 3</inkml:trace>
          <inkml:trace contextRef="#ctx0" brushRef="#br0" timeOffset="1688.2204">11853-668 164,'5'20'122,"-3"3"-1,0 13 0,-11-5-73,16 12-15,-5-3-9,12 3-12,2-6 0,8-5-10,3-12 5,4-7-5,-1-12-3,3-8 3,-4-9-3,-6-8 3,-3-6-4,-4-5 6,-8-1-8,-5 2 7,-5 0-6,-5-1 1,-2 6-10,-7-1-7,16 30-26,-29-36-77,29 36 0,-23-24-4,23 24 0</inkml:trace>
          <inkml:trace contextRef="#ctx0" brushRef="#br0" timeOffset="2469.5073">12275-383 103,'0'0'113,"0"0"1,-1-21-1,1 21-65,16-37-17,4 16-2,-6-6-16,8 1 3,-4 1-10,4 5 4,-3 2-5,1 9 5,-3 11-4,-1 11-1,-7 5 5,2 9-8,-4 2 5,0 5-9,-1 0 5,1-3-6,0-8 6,4-6-5,-11-17 1,25 5 1,-25-5 1,29-27 3,-14 2-5,1-6 7,0 0-6,0-1 6,-1 1-5,1 8 4,-2 6-4,-14 17 4,26-3-2,-26 3-4,18 36 6,-13-7-7,1 3 6,-3 3-5,3-5 5,1-3-7,-7-27 6,20 24-2,-20-24 0,29-15 1,-9-3-3,1-9 3,-1-5-3,4-1 8,-1-1-8,1 7 7,-1 7-7,-1 11 8,-6 11-6,0 14-1,-1 9 2,-4 10-8,1 8-7,-5-9-48,6 8-67,-2-11-9,5-8 3,0-14-2</inkml:trace>
          <inkml:trace contextRef="#ctx0" brushRef="#br0" timeOffset="3219.5499">13262-529 91,'0'0'125,"14"-29"-3,-14 29 5,0 0-50,24 13-35,-28 6-3,10 21-19,-12 7-3,4 11-11,-1 9 1,-1 2-7,0-3 3,4-2-4,2-12-2,2-14 1,1-18 0,-5-20 1,6-16 0,-3-17 0,1-18 1,0-8 1,-1-10-2,1-3 4,3 3-4,2 6 7,0 9-6,4 10 5,-2 10-5,5 11 5,6 8-5,5 12 3,7 4-1,6 7-1,3 6 0,4 6-4,-2 7 7,-5 4-8,-9 5 8,-11 2-6,-15 0 5,-12 0-5,-15-8 6,-9-6-5,-7-8-5,-9-12-6,4-4-20,-9-20-30,10 2-65,2-9-1,15 1-3,2-8 3</inkml:trace>
          <inkml:trace contextRef="#ctx0" brushRef="#br0" timeOffset="3657.0836">13760-621 248,'0'0'130,"0"0"-5,26 11 0,3-10-100,14 7-8,2-7-18,4-4-16,11 5-44,-6-10-66,2 1 2,-9-5-7,0 4 2</inkml:trace>
          <inkml:trace contextRef="#ctx0" brushRef="#br0" timeOffset="3456.9362">13972-750 191,'14'17'127,"-12"3"-2,-4 10 0,-12 1-83,7 18-12,-6-6-7,8 8-14,1-2 1,9-4-10,6-4-2,5-10-22,15-6-26,-4-19-75,9-6-7,-7-17 3,-2-4-5</inkml:trace>
          <inkml:trace contextRef="#ctx0" brushRef="#br0" timeOffset="3891.453">14445-668 240,'0'0'130,"18"12"2,-18 5-4,6 15-98,-6-1-11,5 1-28,8 10-32,-11-13-87,12-2-2,-14-27-5,25 22 3</inkml:trace>
          <inkml:trace contextRef="#ctx0" brushRef="#br0" timeOffset="4032.0859">14559-833 124,'0'0'65,"0"0"-61,0 0-7,4 18-86,3-1-6</inkml:trace>
          <inkml:trace contextRef="#ctx0" brushRef="#br0" timeOffset="5110.2627">15034-567 118,'0'-20'95,"-5"-3"3,-1-5-28,-4 12-52,-9-2-1,0 9-2,-14 2 5,2 12 3,-10 1 3,3 15 2,-9 5 6,11 13-8,-4-2 2,15 6-10,7-7-2,14 2-9,13-11 2,13-9-8,10-14 0,10-11 2,5-11-9,0-11 4,-4-4-10,-5-8 1,-4 1-8,-12-5 3,-4 5-3,-14 0 4,-4 9 6,-11 6 4,-4 7 8,-1 13 8,-9 10 4,3 17 2,-7 8 0,6 16-3,-2 4 2,8 6-8,6-2 1,8-3-8,6-9 5,10-15-8,11-17 7,4-13-2,7-15-4,1-11 6,0-11-7,0-7 4,-3-2-5,-4 2 6,-6 2-5,-3 5 3,-2 10-2,-2 8 0,-16 22 1,24-9 0,-24 9 1,11 34 0,-8-5-3,1 11 3,-2 2 1,3-1-6,2-5 4,4-7-7,5-9 6,2-13-6,2-5 1,2-18-4,0-4-2,-2-9 5,3 0-5,-7-2 7,1 8-3,-17 23 9,23-22 2,-23 22 5,16 22 0,-5 7-1,-4 3 7,10 6-7,-1 0 3,9-3-10,6-6 0,7-13-13,9-9-3,-4-21-15,13-3-14,-11-24-3,11-1-6,-16-19 0,5 7 5,-16-12 25,-3 9 21,-7 12 26,-13-1 16,5 26 10,-19 1 6,8 19 7,0 0-6,-16 43-11,7-18-18,7 13-8,2-3-8,8 4-3,2 3-5,10-1-7,4 1 2,5-6-9,3 2 5,1-5-7,1-1 8,-7-3-2,-7-6 10,-7 1 2,-13-8 3,-9 2 1,-17-5 0,-8-2 0,-17-6-11,-10-3-21,3 7-109,-9-9-2,8 5-6,-1-5-1</inkml:trace>
          <inkml:trace contextRef="#ctx0" brushRef="#br0" timeOffset="5391.5267">16474-383 330,'0'0'139,"0"0"-14,-20 18-115,20-18-145,0 0-3,0 0-10</inkml:trace>
        </inkml:traceGroup>
      </inkml:traceGroup>
    </inkml:traceGroup>
    <inkml:traceGroup>
      <inkml:annotationXML>
        <emma:emma xmlns:emma="http://www.w3.org/2003/04/emma" version="1.0">
          <emma:interpretation id="{59D22D06-8B13-423B-BE35-F1E435C065D5}" emma:medium="tactile" emma:mode="ink">
            <msink:context xmlns:msink="http://schemas.microsoft.com/ink/2010/main" type="paragraph" rotatedBoundingBox="13685,5541 19444,5542 19443,6588 13684,658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45F323F-BDA7-410B-B155-0C4331413812}" emma:medium="tactile" emma:mode="ink">
              <msink:context xmlns:msink="http://schemas.microsoft.com/ink/2010/main" type="line" rotatedBoundingBox="13685,5541 19444,5542 19443,6588 13684,6587"/>
            </emma:interpretation>
          </emma:emma>
        </inkml:annotationXML>
        <inkml:traceGroup>
          <inkml:annotationXML>
            <emma:emma xmlns:emma="http://www.w3.org/2003/04/emma" version="1.0">
              <emma:interpretation id="{5C7CC132-8175-4245-9AFE-1D65FA98F780}" emma:medium="tactile" emma:mode="ink">
                <msink:context xmlns:msink="http://schemas.microsoft.com/ink/2010/main" type="inkWord" rotatedBoundingBox="13685,5541 19444,5542 19443,6588 13684,6587"/>
              </emma:interpretation>
              <emma:one-of disjunction-type="recognition" id="oneOf1">
                <emma:interpretation id="interp5" emma:lang="en-US" emma:confidence="0">
                  <emma:literal>bz_4ac&gt;0</emma:literal>
                </emma:interpretation>
                <emma:interpretation id="interp6" emma:lang="en-US" emma:confidence="0">
                  <emma:literal>5_4ac&gt;o</emma:literal>
                </emma:interpretation>
                <emma:interpretation id="interp7" emma:lang="en-US" emma:confidence="0">
                  <emma:literal>52-474&lt;70</emma:literal>
                </emma:interpretation>
                <emma:interpretation id="interp8" emma:lang="en-US" emma:confidence="0">
                  <emma:literal>52-47&lt;70</emma:literal>
                </emma:interpretation>
                <emma:interpretation id="interp9" emma:lang="en-US" emma:confidence="0">
                  <emma:literal>52-407&lt;70</emma:literal>
                </emma:interpretation>
              </emma:one-of>
            </emma:emma>
          </inkml:annotationXML>
          <inkml:trace contextRef="#ctx0" brushRef="#br0" timeOffset="18614.0402">11569 1827 88,'0'0'108,"-18"-6"2,18 6 0,-18 4-71,18 16-1,-7-4-5,8 17-8,-2 3-5,4 18-3,-3 2-5,4 11-2,-2-2-6,3-2-1,2-7-3,0-9 1,3-14-1,-1-15 0,-9-18 1,23-2 0,-9-14 0,1-4-1,1-4-1,2 3 1,2 1-1,4 3 0,3 8-1,2 6 0,5 8 0,-2 4-1,3 9 1,-4 6-1,-3 5 0,-6 1 2,-4 10 0,-7 0 8,-11 0-1,-9 1 0,-7-5 4,-4-1-2,-7-8 3,0-2-3,-8-14 2,1-6-11,-4-8 0,-2-14-3,4-1-27,-7-16-29,10-2-69,3-7-1,10-1-3,3-1 2</inkml:trace>
          <inkml:trace contextRef="#ctx0" brushRef="#br0" timeOffset="19082.8231">11961 1670 89,'0'0'115,"5"-17"0,-5 17 0,0 0-66,18-10-7,-1 10-12,-17 0-9,38-9-4,-17 3-7,6 4-3,-1 2-2,-1 4-2,-3 7-2,-8 7 1,-7 3 0,-7 5-1,-9 4 0,-5 3 0,-6 3-2,-3-2 2,-1-3 0,2-4-1,4-5-1,4-2 1,14-20 0,-7 22 1,7-22-1,20 5-5,3-1-18,-3-12-39,9 8-61,5-1-2,0 1 0,3-4-4</inkml:trace>
          <inkml:trace contextRef="#ctx0" brushRef="#br0" timeOffset="19364.0749">12445 2353 149,'0'0'125,"0"0"5,0 0-5,0 0-74,29 7-23,0-4-9,-2-3-13,7 2-13,4 5-27,-7-8-91,5 4-1,-1-5-6,-5 1 1</inkml:trace>
          <inkml:trace contextRef="#ctx0" brushRef="#br0" timeOffset="20082.8659">13168 1778 123,'0'0'121,"0"0"0,14 18 2,-14 11-80,-12-6-12,6 17-2,-10 4-13,2 8-4,-8-1-6,4 1-1,-2-1-3,4-8 0,3-3-2,6-11 2,7-11-1,0-18 2,20 12-2,0-15 2,7-6-1,5-4-1,6 0-7,-4-7-20,13 11-59,-12-3-42,-1 3 1,-7 0-6</inkml:trace>
          <inkml:trace contextRef="#ctx0" brushRef="#br0" timeOffset="20317.2474">13473 1944 169,'2'20'130,"-7"9"0,-1 13 0,-8-1-85,6 24-10,-10 0-14,4 13-11,0 3-11,1-9-22,13 4-43,-2-21-64,13-10-4,5-16 2,9-17-5</inkml:trace>
          <inkml:trace contextRef="#ctx0" brushRef="#br0" timeOffset="20801.6449">14129 2302 190,'5'-18'123,"1"0"-5,-6 18-20,-7-36-71,3 18-6,-9-4-10,-3 8-2,-7-1 1,-8 11-2,-7 4 0,-4 13 0,-3 5-1,0 15 0,2 6-2,5 8 0,5 4-3,13 1 6,10-6-6,11-14 4,8-12-5,11-13 0,11-14 0,3-9-1,2-15 2,1-5-7,-3-2 7,-2 5-7,-4 4 7,-5 8-1,-7 12 2,-16 9 0,26 16-1,-14 6 1,-1 5-1,4 4 0,1 1-8,4-5-9,14 7-40,-5-19-75,9-8-1,2-10-6,7-8 4</inkml:trace>
          <inkml:trace contextRef="#ctx0" brushRef="#br0" timeOffset="21145.4149">14902 1986 83,'8'-27'108,"-8"27"4,1-31 4,-4 6-64,3 25-10,-9-38-7,9 38-4,-26-26-3,26 26 0,-47 9-3,20 17-4,-14 6-4,5 17-1,-4 9-5,6 11 0,1 1-4,13 0-1,9-3-2,13-5 0,14-13-3,13-12-2,13-9-6,7-18-10,12 3-35,-5-17-90,4-5 0,-10-10-3,-3-5 0</inkml:trace>
          <inkml:trace contextRef="#ctx0" brushRef="#br0" timeOffset="22114.2231">15665 1789 126,'-17'-6'119,"17"6"0,0 0-13,0 0-55,0 0-5,0 0-14,2 20-8,15-2-5,1-1-5,9 6-5,5 1-2,10-3-2,3 1-3,4-4-1,0 2-1,-1-9 0,-3 1-1,-3-3 0,-8 0-1,-7 2 1,-7 2 0,-20-13 0,20 27 1,-18-11 0,-2-16 0,-14 31 2,-3-13 1,-3 4 1,-5 1 0,-7 8 1,-6 2-1,-2 6 3,-5 1-3,1 2 2,-1-3-3,5 3 0,3-6-2,8-5 4,9-6-9,3-9 0,14 1-16,3-17-27,0 0-85,31-24-6,-8 8 2,1-10-9</inkml:trace>
          <inkml:trace contextRef="#ctx0" brushRef="#br0" timeOffset="22614.2388">17264 2199 136,'9'-36'113,"0"0"-2,-6-2 2,-4-2-82,2 8-4,-13-5-3,-1 8-3,-16 1 1,-2 10 0,-17-1 0,-3 19-1,-14 6-5,2 21-2,-8 15-5,6 14-1,4 12-5,10 10 2,19 3-4,14-1 3,16-6-4,18-16 6,15-15-6,16-23 4,11-18-4,5-19-5,0-10-1,-3-20-9,-1-2-14,-19-19-44,0 10-61,-18 2-8,-10 7 5,-12 6-1</inkml:trace>
        </inkml:traceGroup>
      </inkml:traceGroup>
    </inkml:traceGroup>
  </inkml:traceGroup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3:46.25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7A0A1F5-383B-44B0-AF87-655CF80A1F2D}" emma:medium="tactile" emma:mode="ink">
          <msink:context xmlns:msink="http://schemas.microsoft.com/ink/2010/main" type="writingRegion" rotatedBoundingBox="4637,14922 5201,9811 6951,10004 6387,15115"/>
        </emma:interpretation>
      </emma:emma>
    </inkml:annotationXML>
    <inkml:traceGroup>
      <inkml:annotationXML>
        <emma:emma xmlns:emma="http://www.w3.org/2003/04/emma" version="1.0">
          <emma:interpretation id="{A00E2FB5-2356-4278-AF8B-FF18788A9C6A}" emma:medium="tactile" emma:mode="ink">
            <msink:context xmlns:msink="http://schemas.microsoft.com/ink/2010/main" type="paragraph" rotatedBoundingBox="4637,14922 5201,9811 6951,10004 6387,1511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B1622D3-D8C7-4C98-8965-952B29C2330E}" emma:medium="tactile" emma:mode="ink">
              <msink:context xmlns:msink="http://schemas.microsoft.com/ink/2010/main" type="inkBullet" rotatedBoundingBox="4678,14556 5201,9811 6951,10004 6427,14749"/>
            </emma:interpretation>
            <emma:one-of disjunction-type="recognition" id="oneOf0">
              <emma:interpretation id="interp0" emma:lang="en-US" emma:confidence="0">
                <emma:literal>in</emma:literal>
              </emma:interpretation>
              <emma:interpretation id="interp1" emma:lang="en-US" emma:confidence="0">
                <emma:literal>is</emma:literal>
              </emma:interpretation>
              <emma:interpretation id="interp2" emma:lang="en-US" emma:confidence="0">
                <emma:literal>i.</emma:literal>
              </emma:interpretation>
              <emma:interpretation id="interp3" emma:lang="en-US" emma:confidence="0">
                <emma:literal>foot</emma:literal>
              </emma:interpretation>
              <emma:interpretation id="interp4" emma:lang="en-US" emma:confidence="0">
                <emma:literal>i"</emma:literal>
              </emma:interpretation>
            </emma:one-of>
          </emma:emma>
        </inkml:annotationXML>
        <inkml:trace contextRef="#ctx0" brushRef="#br0">2982 6448 108,'0'0'109,"0"0"2,0 0 2,0 0-63,0 0-13,0 0-5,0 0-8,27 4-3,-4-2-5,3 0-5,4 3-3,5 0-1,3 3-3,1-1-2,1 2-3,2-2-7,-6-1-10,3 3-27,-13-6-70,-1-3-5,-3-3-4,-22 3 2</inkml:trace>
        <inkml:trace contextRef="#ctx0" brushRef="#br0" timeOffset="609.4077">4183 6427 125,'0'0'110,"16"-11"5,-16 11-2,20-22-69,-18-1-6,7 3-13,-11-11-4,6 4-7,-8-6-3,-1 5-4,-8-1 0,-1 5-3,-8 4-1,-5 8-1,-4 4 0,-7 7 2,-3 6-2,-1 9 2,-1 6-2,0 9 2,1 7 0,8 8-1,10 3 1,10 3-6,8 3 4,13-3-4,8-8 4,14-11-3,9-15 2,7-11 1,4-16-2,1-8 5,-1-14-6,-6-5 0,-1-2-9,-11 1-8,-2 11-29,-22 1-71,-2 8-7,-5 19-3,-14-22 4</inkml:trace>
        <inkml:trace contextRef="#ctx0" brushRef="#br0" timeOffset="1078.1779">4745 6320 103,'13'-20'103,"-8"-10"2,4 4 0,-3 3-66,-12-8-5,6 9-4,-11-3-4,2 5-3,-11-2-3,0 10-1,-12-1-2,-1 13-2,-6 2-2,-3 14-3,-3 8-2,2 12 1,-1 7-2,8 10 1,7-1-2,13 4 1,9-7-4,14-6-2,13-12 2,11-13 1,10-13-2,6-12 0,4-13-4,-3-9-5,1-3-8,-14-13-24,4 7-91,-19-2-6,-9 4 2,-11 3-6</inkml:trace>
        <inkml:trace contextRef="#ctx0" brushRef="#br0" timeOffset="10829.175">3603 7615 99,'0'0'120,"0"0"0,0 19 1,0-19-71,0 0-8,20 12-12,-20-12-9,33-9-4,-1 6-8,4-3-1,9 6-3,4 0-3,4 2 0,1 2-7,4 3-2,-4 0-12,-4 2-16,-10-7-28,-4 1-62,-7-3 2,-4-3-5,-8-1 5</inkml:trace>
        <inkml:trace contextRef="#ctx0" brushRef="#br0" timeOffset="11657.3414">3918 7308 38,'0'0'95,"0"0"4,0 0 2,0 0-49,0 0-7,0 17-7,-4-1-6,2 16-3,-3 10-12,1 18-4,-3 6-4,0 16-3,-1 6-4,1 4-4,4 2-9,-3-11-14,8-5-24,-4-20-65,6-16-2,-2-19-3,-2-23 0</inkml:trace>
        <inkml:trace contextRef="#ctx0" brushRef="#br0" timeOffset="12563.6478">3544 9025 21,'0'0'107,"-26"9"7,26-9 1,-25 9-50,9-15-9,16 6-11,0 0-12,-17 6-6,17-6-7,0 0-5,17-4-4,6 6-3,6-2-1,11 2-3,10 1 0,10 3-1,7-1-1,2 1-1,1 1 1,-3 4-1,-2-2-1,-5 2 1,-12-2-1,-8-4 1,-6 0-1,-8-3-1,-8 0 0,-18-2-2,18-11 0,-18 11-6,0 0-6,-2-18-14,2 18-29,0 0-69,0 0-1,-20 7 1,20-7-1</inkml:trace>
        <inkml:trace contextRef="#ctx0" brushRef="#br0" timeOffset="15907.5542">3377 10694 106,'-18'9'121,"2"2"0,-2-6 1,18-5-74,-25 8-8,25-8-12,0 0-7,0 0-8,32-18-4,1 14-2,6-1-2,12 3-2,5 0-1,11 6-1,3-1-3,1 3 0,-3 1-5,-6-4-5,-2 6-12,-15-9-20,3 6-75,-19-6-5,-5 5-3,-24-5 1</inkml:trace>
      </inkml:traceGroup>
      <inkml:traceGroup>
        <inkml:annotationXML>
          <emma:emma xmlns:emma="http://www.w3.org/2003/04/emma" version="1.0">
            <emma:interpretation id="{37D9A581-9CE5-4DE5-A175-D82B9780CE76}" emma:medium="tactile" emma:mode="ink">
              <msink:context xmlns:msink="http://schemas.microsoft.com/ink/2010/main" type="line" rotatedBoundingBox="5823,15052 5933,14051 6125,14073 6015,15074"/>
            </emma:interpretation>
          </emma:emma>
        </inkml:annotationXML>
        <inkml:traceGroup>
          <inkml:annotationXML>
            <emma:emma xmlns:emma="http://www.w3.org/2003/04/emma" version="1.0">
              <emma:interpretation id="{C6A23B95-E620-4A59-87DF-26C09AAC7956}" emma:medium="tactile" emma:mode="ink">
                <msink:context xmlns:msink="http://schemas.microsoft.com/ink/2010/main" type="inkWord" rotatedBoundingBox="5823,15052 5933,14051 6125,14073 6015,15074"/>
              </emma:interpretation>
              <emma:one-of disjunction-type="recognition" id="oneOf1">
                <emma:interpretation id="interp5" emma:lang="en-US" emma:confidence="0">
                  <emma:literal>|</emma:literal>
                </emma:interpretation>
                <emma:interpretation id="interp6" emma:lang="en-US" emma:confidence="0">
                  <emma:literal>I</emma:literal>
                </emma:interpretation>
                <emma:interpretation id="interp7" emma:lang="en-US" emma:confidence="0">
                  <emma:literal>1</emma:literal>
                </emma:interpretation>
                <emma:interpretation id="interp8" emma:lang="en-US" emma:confidence="0">
                  <emma:literal>l</emma:literal>
                </emma:interpretation>
                <emma:interpretation id="interp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6329.4468">3775 10136 69,'-2'16'117,"2"8"3,0 5 0,5 17-60,-6 5-14,10 27-7,-8 3-16,8 18-8,-3 6-10,3 0-8,0 0-15,-4-18-32,10-6-71,-8-23-7,0-17 3,-5-25-4</inkml:trace>
        </inkml:traceGroup>
      </inkml:traceGroup>
    </inkml:traceGroup>
  </inkml:traceGroup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20T00:03:43.566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A6E6204-5B14-42D4-A3EB-19A40F5269A7}" emma:medium="tactile" emma:mode="ink">
          <msink:context xmlns:msink="http://schemas.microsoft.com/ink/2010/main" type="inkDrawing"/>
        </emma:interpretation>
      </emma:emma>
    </inkml:annotationXML>
    <inkml:trace contextRef="#ctx0" brushRef="#br0">0 0,'0'0</inkml:trace>
  </inkml:traceGroup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2:39.14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A38DC2F-2BA5-4A8C-BBA4-2C6E76A57A07}" emma:medium="tactile" emma:mode="ink">
          <msink:context xmlns:msink="http://schemas.microsoft.com/ink/2010/main" type="writingRegion" rotatedBoundingBox="2176,2857 19475,3040 19417,8469 2119,8285"/>
        </emma:interpretation>
      </emma:emma>
    </inkml:annotationXML>
    <inkml:traceGroup>
      <inkml:annotationXML>
        <emma:emma xmlns:emma="http://www.w3.org/2003/04/emma" version="1.0">
          <emma:interpretation id="{9424B337-5B26-4528-B2A8-E226D2849F8E}" emma:medium="tactile" emma:mode="ink">
            <msink:context xmlns:msink="http://schemas.microsoft.com/ink/2010/main" type="paragraph" rotatedBoundingBox="2111,3468 18578,2555 18644,3741 2177,46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7B12B37-B2EC-4585-9C84-4755DBCE9364}" emma:medium="tactile" emma:mode="ink">
              <msink:context xmlns:msink="http://schemas.microsoft.com/ink/2010/main" type="line" rotatedBoundingBox="2111,3468 18578,2555 18644,3741 2177,4654"/>
            </emma:interpretation>
          </emma:emma>
        </inkml:annotationXML>
        <inkml:traceGroup>
          <inkml:annotationXML>
            <emma:emma xmlns:emma="http://www.w3.org/2003/04/emma" version="1.0">
              <emma:interpretation id="{B9E39CC0-7FFA-4884-A2D1-F5C39323A252}" emma:medium="tactile" emma:mode="ink">
                <msink:context xmlns:msink="http://schemas.microsoft.com/ink/2010/main" type="inkWord" rotatedBoundingBox="2111,3468 4989,3308 5053,4462 2175,4621"/>
              </emma:interpretation>
              <emma:one-of disjunction-type="recognition" id="oneOf0">
                <emma:interpretation id="interp0" emma:lang="en-US" emma:confidence="0">
                  <emma:literal>art</emma:literal>
                </emma:interpretation>
                <emma:interpretation id="interp1" emma:lang="en-US" emma:confidence="0">
                  <emma:literal>at</emma:literal>
                </emma:interpretation>
                <emma:interpretation id="interp2" emma:lang="en-US" emma:confidence="0">
                  <emma:literal>ant</emma:literal>
                </emma:interpretation>
                <emma:interpretation id="interp3" emma:lang="en-US" emma:confidence="0">
                  <emma:literal>alit</emma:literal>
                </emma:interpretation>
                <emma:interpretation id="interp4" emma:lang="en-US" emma:confidence="0">
                  <emma:literal>ait</emma:literal>
                </emma:interpretation>
              </emma:one-of>
            </emma:emma>
          </inkml:annotationXML>
          <inkml:trace contextRef="#ctx0" brushRef="#br0">557 383 102,'9'-23'107,"-2"-6"7,-1-5-4,3-4-73,-11-9-3,4 1-13,-9 1-5,-2 6-4,-10 1-3,-4 11-4,-13 10 0,-9 19-2,-11 11 0,-6 17 2,-5 10-2,2 11 0,2 8 0,9 5 0,12 2 1,15-2-4,16-8 3,15-9-6,16-13 5,7-14-3,13-15-1,9-16-2,5-14 1,2-13 3,-2-7-4,0-4 5,-5-1-3,-6 6 3,-10 8 3,-8 11 2,-9 12 1,-16 13 1,22 13 1,-15 12-2,2 6 1,4 9-3,3 1-2,8-1-8,10 1-16,-1-15-39,6-1-67,3-14-1,5-9-1,-4-11-5</inkml:trace>
          <inkml:trace contextRef="#ctx0" brushRef="#br0" timeOffset="531.2684">1318 582 181,'-27'-16'130,"5"-15"-1,18-5 3,2-18-89,24-2-11,3-9-19,10-2-9,5 7-25,-8-8-71,10 12-35,-10 0-7,2 9-1</inkml:trace>
          <inkml:trace contextRef="#ctx0" brushRef="#br0" timeOffset="359.3852">1170-34 180,'0'0'127,"-22"14"3,22 4-3,0-18-89,9 46-7,13-16-12,14 10-6,5 5-7,8 4-3,5 3-8,-1-6-9,8 8-23,-14-20-31,5 4-60,-14-13-5,-5-5 1,-17-9-1</inkml:trace>
          <inkml:trace contextRef="#ctx0" brushRef="#br0" timeOffset="890.6573">1657-450 184,'17'-21'127,"6"3"0,2-2-2,10 7-88,-6-3-15,9 9-10,-6-1-6,-1 14-1,-8 3-4,-5 3 0,-7 5 2,-7 4-3,-8 3 3,-7 7-5,-7 1 6,0 1-6,-3 1 8,1 0-4,0-1 4,7-1-2,4-5 2,9-3 1,7-8-3,11-3-1,10-6-8,2-11-20,19 8-81,-7-13-24,6 2-7,-2-4 1</inkml:trace>
          <inkml:trace contextRef="#ctx0" brushRef="#br0" timeOffset="1453.1829">2467 331 199,'0'0'122,"0"0"0,2-18-32,17 12-58,3-4-6,14 1-15,6 1-13,7-3-18,7 13-39,-6-5-61,1 3 2,-6 0-6,-5 1-1</inkml:trace>
          <inkml:trace contextRef="#ctx0" brushRef="#br0" timeOffset="1765.7042">2763-47 181,'-13'22'124,"4"-2"0,6 12-2,-10 4-92,11 19-7,-1 4-17,4 3-10,12 14-33,0-8-80,14-3-8,4-9-1,5-11-4</inkml:trace>
        </inkml:traceGroup>
        <inkml:traceGroup>
          <inkml:annotationXML>
            <emma:emma xmlns:emma="http://www.w3.org/2003/04/emma" version="1.0">
              <emma:interpretation id="{1957364A-1AB4-4A1B-857C-9CEA130C3320}" emma:medium="tactile" emma:mode="ink">
                <msink:context xmlns:msink="http://schemas.microsoft.com/ink/2010/main" type="inkWord" rotatedBoundingBox="5754,3516 7020,3446 7069,4334 5803,4404"/>
              </emma:interpretation>
              <emma:one-of disjunction-type="recognition" id="oneOf1">
                <emma:interpretation id="interp5" emma:lang="en-US" emma:confidence="1">
                  <emma:literal>by</emma:literal>
                </emma:interpretation>
                <emma:interpretation id="interp6" emma:lang="en-US" emma:confidence="0">
                  <emma:literal>be</emma:literal>
                </emma:interpretation>
                <emma:interpretation id="interp7" emma:lang="en-US" emma:confidence="0">
                  <emma:literal>box</emma:literal>
                </emma:interpretation>
                <emma:interpretation id="interp8" emma:lang="en-US" emma:confidence="0">
                  <emma:literal>bf</emma:literal>
                </emma:interpretation>
                <emma:interpretation id="interp9" emma:lang="en-US" emma:confidence="0">
                  <emma:literal>byo</emma:literal>
                </emma:interpretation>
              </emma:one-of>
            </emma:emma>
          </inkml:annotationXML>
          <inkml:trace contextRef="#ctx0" brushRef="#br0" timeOffset="2578.2401">3712-406 111,'-18'12'112,"7"5"-2,0 10 4,2 18-77,-6 5 2,10 19-10,-6 3-11,7 8-3,1-6-7,3-4 1,2-10-6,5-15 3,0-16-5,-7-29 2,20 6-1,-9-25-1,3-8 0,1-7-2,8 0 0,4-2-4,4 10 2,3 8-4,6 15 3,3 10-2,3 11 2,-1 13-1,-5 8 1,-6 7 4,-7 1 0,-9 1 5,-9-4-2,-11-1 2,-14-5-1,-2-9 7,-13-13-6,-1-7 0,-6-12-1,-6-10-6,1-5-5,-2-11-13,11 2-27,-6-4-77,11 6 6,7 0-6,8 5 2</inkml:trace>
          <inkml:trace contextRef="#ctx0" brushRef="#br0" timeOffset="2843.8829">4357-63 198,'23'7'132,"2"4"-1,11 13-5,1-1-74,10 10-38,1 3-12,7-4-18,4 13-26,-12-10-59,4 1-24,-11-7-5,-6-2 2</inkml:trace>
          <inkml:trace contextRef="#ctx0" brushRef="#br0" timeOffset="3031.3867">4470 360 238,'18'-42'133,"11"-12"-8,9-2-2,2-9-105,12-2-17,4 11-35,-9-4-86,2 15-3,-7 6-3,-4 13-6</inkml:trace>
        </inkml:traceGroup>
        <inkml:traceGroup>
          <inkml:annotationXML>
            <emma:emma xmlns:emma="http://www.w3.org/2003/04/emma" version="1.0">
              <emma:interpretation id="{4DDF08FA-BFA8-4DBC-BF68-87BDF27E7544}" emma:medium="tactile" emma:mode="ink">
                <msink:context xmlns:msink="http://schemas.microsoft.com/ink/2010/main" type="inkWord" rotatedBoundingBox="7717,3694 8211,3666 8247,4317 7753,4345"/>
              </emma:interpretation>
              <emma:one-of disjunction-type="recognition" id="oneOf2">
                <emma:interpretation id="interp10" emma:lang="en-US" emma:confidence="1">
                  <emma:literal>+</emma:literal>
                </emma:interpretation>
                <emma:interpretation id="interp11" emma:lang="en-US" emma:confidence="0">
                  <emma:literal>4</emma:literal>
                </emma:interpretation>
                <emma:interpretation id="interp12" emma:lang="en-US" emma:confidence="0">
                  <emma:literal>x</emma:literal>
                </emma:interpretation>
                <emma:interpretation id="interp13" emma:lang="en-US" emma:confidence="0">
                  <emma:literal>Y</emma:literal>
                </emma:interpretation>
                <emma:interpretation id="interp14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3531.4121">5576 100 179,'0'0'135,"0"0"-3,9 19 0,7-22-76,15 8-29,5-7-13,13 4-11,7 0-17,-2-11-28,17 9-86,-12-9-1,3 4-2,-10-8-3</inkml:trace>
          <inkml:trace contextRef="#ctx0" brushRef="#br0" timeOffset="3812.676">5955-244 208,'-19'36'128,"13"2"-2,-3 9-5,4 17-91,-4 4-15,7 6-18,7 9-35,-1-10-82,14-1-8,5-16 1,15-16-1</inkml:trace>
        </inkml:traceGroup>
        <inkml:traceGroup>
          <inkml:annotationXML>
            <emma:emma xmlns:emma="http://www.w3.org/2003/04/emma" version="1.0">
              <emma:interpretation id="{BEEC0FA3-F4B5-449D-86BF-7A621D805FCE}" emma:medium="tactile" emma:mode="ink">
                <msink:context xmlns:msink="http://schemas.microsoft.com/ink/2010/main" type="inkWord" rotatedBoundingBox="8975,3610 9475,3582 9509,4198 9009,4226"/>
              </emma:interpretation>
              <emma:one-of disjunction-type="recognition" id="oneOf3">
                <emma:interpretation id="interp15" emma:lang="en-US" emma:confidence="0">
                  <emma:literal>C</emma:literal>
                </emma:interpretation>
                <emma:interpretation id="interp16" emma:lang="en-US" emma:confidence="0">
                  <emma:literal>c</emma:literal>
                </emma:interpretation>
                <emma:interpretation id="interp17" emma:lang="en-US" emma:confidence="0">
                  <emma:literal>(</emma:literal>
                </emma:interpretation>
                <emma:interpretation id="interp18" emma:lang="en-US" emma:confidence="0">
                  <emma:literal>[</emma:literal>
                </emma:interpretation>
                <emma:interpretation id="interp19" emma:lang="en-US" emma:confidence="0">
                  <emma:literal>{</emma:literal>
                </emma:interpretation>
              </emma:one-of>
            </emma:emma>
          </inkml:annotationXML>
          <inkml:trace contextRef="#ctx0" brushRef="#br0" timeOffset="4187.6958">7314-217 95,'7'-19'113,"-7"-1"0,-3-2 8,3 22-72,-26-34-6,8 26-8,-21-1-2,1 17-2,-18 4-4,5 19-3,-12 11-8,7 14-1,3 9-6,12 7-1,14 4-4,16-6-1,18-7-4,17-8 1,17-17-3,15-15-9,17-5-34,-5-23-93,12-4 2,-8-11-5,-2-2-1</inkml:trace>
        </inkml:traceGroup>
        <inkml:traceGroup>
          <inkml:annotationXML>
            <emma:emma xmlns:emma="http://www.w3.org/2003/04/emma" version="1.0">
              <emma:interpretation id="{75E40A63-AD66-4BD0-94B5-EBAB380E7A6D}" emma:medium="tactile" emma:mode="ink">
                <msink:context xmlns:msink="http://schemas.microsoft.com/ink/2010/main" type="inkWord" rotatedBoundingBox="12458,2990 18584,2650 18644,3734 12519,4073"/>
              </emma:interpretation>
              <emma:one-of disjunction-type="recognition" id="oneOf4">
                <emma:interpretation id="interp20" emma:lang="en-US" emma:confidence="0.5">
                  <emma:literal>Assumptions.</emma:literal>
                </emma:interpretation>
                <emma:interpretation id="interp21" emma:lang="en-US" emma:confidence="0">
                  <emma:literal>Assumptions /</emma:literal>
                </emma:interpretation>
                <emma:interpretation id="interp22" emma:lang="en-US" emma:confidence="0">
                  <emma:literal>Assumptions I</emma:literal>
                </emma:interpretation>
                <emma:interpretation id="interp23" emma:lang="en-US" emma:confidence="0">
                  <emma:literal>Assumptions '</emma:literal>
                </emma:interpretation>
                <emma:interpretation id="interp24" emma:lang="en-US" emma:confidence="0">
                  <emma:literal>Assumptions •</emma:literal>
                </emma:interpretation>
              </emma:one-of>
            </emma:emma>
          </inkml:annotationXML>
          <inkml:trace contextRef="#ctx0" brushRef="#br1" timeOffset="25856.3101">10638-840 36,'0'-27'81,"0"27"2,6-25-27,-8 8-4,2 17-1,2-19-7,-2 19-2,0 0-5,0 0-3,0 0-3,-13 32-3,1-3-7,1 22-6,-11 14-1,-5 14-10,-6 11 3,-3 6-9,0 2 0,2-11-9,5-10-6,0-23-20,16-12-25,13-42-53,0 0-4,-7-40 3,20-9-2</inkml:trace>
          <inkml:trace contextRef="#ctx0" brushRef="#br1" timeOffset="26325.0837">10478-441 149,'-20'-9'119,"4"0"-3,16 9 2,-20-12-77,20 12-4,18-2-13,5 4-8,6-2-10,7-6-10,11 6-16,-3-14-36,12 5-59,-2-6-7,2 1 2,-4-4-8</inkml:trace>
          <inkml:trace contextRef="#ctx0" brushRef="#br1" timeOffset="26108.3247">10635-927 101,'13'-16'103,"-13"16"5,0 0-1,18-3-54,-18 3-7,-4 28-7,-1-6-8,6 18-6,-4 5-8,5 18-2,-4 4-2,5 11-11,3-1 1,-1 3-10,6-4-3,-4-13-14,8-1-14,-12-32-30,10-3-57,-13-27 4,0 0-2,0 0 5</inkml:trace>
          <inkml:trace contextRef="#ctx0" brushRef="#br1" timeOffset="26762.6131">11276-683 48,'2'-20'95,"-2"20"3,-23-18 1,4 17-47,-9-7-11,4 14-6,-10-3-5,3 14-4,-9-3-4,11 10-1,-5-5-5,12 5-1,3-4-6,11-2-2,8-18-3,9 22-3,11-17 1,5 0-3,10 4 2,5-1-4,3 2 7,0 3-9,-3 2 9,-6 3-8,-5 3 6,-7 3-6,-11-4 9,-11 3-4,-11-1 1,-11 0 3,-7-3-3,-5 1 2,-4-7-1,-5-2 1,-1-8-8,1-6-12,10 1-25,-3-12-76,16-1-4,6-7-2,10 3-3</inkml:trace>
          <inkml:trace contextRef="#ctx0" brushRef="#br1" timeOffset="27215.7652">11647-645 154,'16'-23'106,"-16"23"4,-4-27-39,4 27-29,-23-18-5,5 19-7,-15-2-7,2 11-3,-10-1-5,3 10-2,-2-1-2,8 5-1,1-1-4,11-2-1,9 0-1,11-20-4,17 25 2,6-20-2,11 1 0,8-3 0,7 4 0,3 4-2,-1-2 4,-3 8-4,-6 4 3,-9 5-4,-8 4 4,-11 1-4,-10-4 6,-11 2-5,-11-4 2,-8-5 1,-6-4-2,-6-8-4,-4-5-11,-10-12-25,12 2-59,-7-13-21,13 0-4,0-7 3</inkml:trace>
          <inkml:trace contextRef="#ctx0" brushRef="#br1" timeOffset="27544.5309">11853-668 164,'5'20'122,"-3"3"-1,0 13 0,-11-5-73,16 12-15,-5-3-9,12 3-12,2-6 0,8-5-10,3-12 5,4-7-5,-1-12-3,3-8 3,-4-9-3,-6-8 3,-3-6-4,-4-5 6,-8-1-8,-5 2 7,-5 0-6,-5-1 1,-2 6-10,-7-1-7,16 30-26,-29-36-77,29 36 0,-23-24-4,23 24 0</inkml:trace>
          <inkml:trace contextRef="#ctx0" brushRef="#br1" timeOffset="28325.8178">12275-383 103,'0'0'113,"0"0"1,-1-21-1,1 21-65,16-37-17,4 16-2,-6-6-16,8 1 3,-4 1-10,4 5 4,-3 2-5,1 9 5,-3 11-4,-1 11-1,-7 5 5,2 9-8,-4 2 5,0 5-9,-1 0 5,1-3-6,0-8 6,4-6-5,-11-17 1,25 5 1,-25-5 1,29-27 3,-14 2-5,1-6 7,0 0-6,0-1 6,-1 1-5,1 8 4,-2 6-4,-14 17 4,26-3-2,-26 3-4,18 36 6,-13-7-7,1 3 6,-3 3-5,3-5 5,1-3-7,-7-27 6,20 24-2,-20-24 0,29-15 1,-9-3-3,1-9 3,-1-5-3,4-1 8,-1-1-8,1 7 7,-1 7-7,-1 11 8,-6 11-6,0 14-1,-1 9 2,-4 10-8,1 8-7,-5-9-48,6 8-67,-2-11-9,5-8 3,0-14-2</inkml:trace>
          <inkml:trace contextRef="#ctx0" brushRef="#br1" timeOffset="29075.8604">13262-529 91,'0'0'125,"14"-29"-3,-14 29 5,0 0-50,24 13-35,-28 6-3,10 21-19,-12 7-3,4 11-11,-1 9 1,-1 2-7,0-3 3,4-2-4,2-12-2,2-14 1,1-18 0,-5-20 1,6-16 0,-3-17 0,1-18 1,0-8 1,-1-10-2,1-3 4,3 3-4,2 6 7,0 9-6,4 10 5,-2 10-5,5 11 5,6 8-5,5 12 3,7 4-1,6 7-1,3 6 0,4 6-4,-2 7 7,-5 4-8,-9 5 8,-11 2-6,-15 0 5,-12 0-5,-15-8 6,-9-6-5,-7-8-5,-9-12-6,4-4-20,-9-20-30,10 2-65,2-9-1,15 1-3,2-8 3</inkml:trace>
          <inkml:trace contextRef="#ctx0" brushRef="#br1" timeOffset="29513.3941">13760-621 248,'0'0'130,"0"0"-5,26 11 0,3-10-100,14 7-8,2-7-18,4-4-16,11 5-44,-6-10-66,2 1 2,-9-5-7,0 4 2</inkml:trace>
          <inkml:trace contextRef="#ctx0" brushRef="#br1" timeOffset="29313.2467">13972-750 191,'14'17'127,"-12"3"-2,-4 10 0,-12 1-83,7 18-12,-6-6-7,8 8-14,1-2 1,9-4-10,6-4-2,5-10-22,15-6-26,-4-19-75,9-6-7,-7-17 3,-2-4-5</inkml:trace>
          <inkml:trace contextRef="#ctx0" brushRef="#br1" timeOffset="29747.7635">14445-668 240,'0'0'130,"18"12"2,-18 5-4,6 15-98,-6-1-11,5 1-28,8 10-32,-11-13-87,12-2-2,-14-27-5,25 22 3</inkml:trace>
          <inkml:trace contextRef="#ctx0" brushRef="#br1" timeOffset="29888.3964">14559-833 124,'0'0'65,"0"0"-61,0 0-7,4 18-86,3-1-6</inkml:trace>
          <inkml:trace contextRef="#ctx0" brushRef="#br1" timeOffset="30966.5732">15034-567 118,'0'-20'95,"-5"-3"3,-1-5-28,-4 12-52,-9-2-1,0 9-2,-14 2 5,2 12 3,-10 1 3,3 15 2,-9 5 6,11 13-8,-4-2 2,15 6-10,7-7-2,14 2-9,13-11 2,13-9-8,10-14 0,10-11 2,5-11-9,0-11 4,-4-4-10,-5-8 1,-4 1-8,-12-5 3,-4 5-3,-14 0 4,-4 9 6,-11 6 4,-4 7 8,-1 13 8,-9 10 4,3 17 2,-7 8 0,6 16-3,-2 4 2,8 6-8,6-2 1,8-3-8,6-9 5,10-15-8,11-17 7,4-13-2,7-15-4,1-11 6,0-11-7,0-7 4,-3-2-5,-4 2 6,-6 2-5,-3 5 3,-2 10-2,-2 8 0,-16 22 1,24-9 0,-24 9 1,11 34 0,-8-5-3,1 11 3,-2 2 1,3-1-6,2-5 4,4-7-7,5-9 6,2-13-6,2-5 1,2-18-4,0-4-2,-2-9 5,3 0-5,-7-2 7,1 8-3,-17 23 9,23-22 2,-23 22 5,16 22 0,-5 7-1,-4 3 7,10 6-7,-1 0 3,9-3-10,6-6 0,7-13-13,9-9-3,-4-21-15,13-3-14,-11-24-3,11-1-6,-16-19 0,5 7 5,-16-12 25,-3 9 21,-7 12 26,-13-1 16,5 26 10,-19 1 6,8 19 7,0 0-6,-16 43-11,7-18-18,7 13-8,2-3-8,8 4-3,2 3-5,10-1-7,4 1 2,5-6-9,3 2 5,1-5-7,1-1 8,-7-3-2,-7-6 10,-7 1 2,-13-8 3,-9 2 1,-17-5 0,-8-2 0,-17-6-11,-10-3-21,3 7-109,-9-9-2,8 5-6,-1-5-1</inkml:trace>
          <inkml:trace contextRef="#ctx0" brushRef="#br1" timeOffset="31247.8372">16474-383 330,'0'0'139,"0"0"-14,-20 18-115,20-18-145,0 0-3,0 0-10</inkml:trace>
        </inkml:traceGroup>
      </inkml:traceGroup>
    </inkml:traceGroup>
    <inkml:traceGroup>
      <inkml:annotationXML>
        <emma:emma xmlns:emma="http://www.w3.org/2003/04/emma" version="1.0">
          <emma:interpretation id="{C596D418-2322-40A5-A6A0-98A16EE33DA6}" emma:medium="tactile" emma:mode="ink">
            <msink:context xmlns:msink="http://schemas.microsoft.com/ink/2010/main" type="paragraph" rotatedBoundingBox="2413,5109 19455,5490 19384,8660 2342,827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7AE23F-A683-45A0-89B2-7DEF242D9BD0}" emma:medium="tactile" emma:mode="ink">
              <msink:context xmlns:msink="http://schemas.microsoft.com/ink/2010/main" type="line" rotatedBoundingBox="2413,5109 19455,5490 19428,6710 2386,6328"/>
            </emma:interpretation>
          </emma:emma>
        </inkml:annotationXML>
        <inkml:traceGroup>
          <inkml:annotationXML>
            <emma:emma xmlns:emma="http://www.w3.org/2003/04/emma" version="1.0">
              <emma:interpretation id="{E264250B-B036-4A58-A3E4-17A0A60294D3}" emma:medium="tactile" emma:mode="ink">
                <msink:context xmlns:msink="http://schemas.microsoft.com/ink/2010/main" type="inkWord" rotatedBoundingBox="2407,5389 3360,5410 3342,6212 2389,6191"/>
              </emma:interpretation>
              <emma:one-of disjunction-type="recognition" id="oneOf5">
                <emma:interpretation id="interp25" emma:lang="en-US" emma:confidence="1">
                  <emma:literal>2</emma:literal>
                </emma:interpretation>
                <emma:interpretation id="interp26" emma:lang="en-US" emma:confidence="0">
                  <emma:literal>a</emma:literal>
                </emma:interpretation>
                <emma:interpretation id="interp27" emma:lang="en-US" emma:confidence="0">
                  <emma:literal>z</emma:literal>
                </emma:interpretation>
                <emma:interpretation id="interp28" emma:lang="en-US" emma:confidence="0">
                  <emma:literal>Q</emma:literal>
                </emma:interpretation>
                <emma:interpretation id="interp29" emma:lang="en-US" emma:confidence="0">
                  <emma:literal>QC</emma:literal>
                </emma:interpretation>
              </emma:one-of>
            </emma:emma>
          </inkml:annotationXML>
          <inkml:trace contextRef="#ctx0" brushRef="#br0" timeOffset="5219.2818">245 1610 113,'10'-23'112,"8"-1"-1,6 1-1,1-5-80,15 12 0,0 4-18,12 6-3,4 12 2,2 10-6,-2 16 2,-5 17-1,-10 14-1,-12 15-3,-15 9 0,-14 5-4,-14 2-6,-13-7-1,-9-10-4,-8-19 0,1-15 0,0-23-1,5-18 3,0-22 2,9-12 4,2-10 2,9-7 3,5 2 3,8 0 5,10 11 3,4 4 2,9 17 1,6 6 2,10 20 2,2 9-1,9 14 0,4 2-4,9 11-2,0-1-5,3-5-6,8-1-22,-6-22-52,7-7-48,1-17-6,-4-10-3,-2-16-2</inkml:trace>
        </inkml:traceGroup>
        <inkml:traceGroup>
          <inkml:annotationXML>
            <emma:emma xmlns:emma="http://www.w3.org/2003/04/emma" version="1.0">
              <emma:interpretation id="{1B5BC3B6-9BCC-4C7B-A2C5-E32318993544}" emma:medium="tactile" emma:mode="ink">
                <msink:context xmlns:msink="http://schemas.microsoft.com/ink/2010/main" type="inkWord" rotatedBoundingBox="3444,5459 5002,5494 4988,6132 3429,6097"/>
              </emma:interpretation>
              <emma:one-of disjunction-type="recognition" id="oneOf6">
                <emma:interpretation id="interp30" emma:lang="en-US" emma:confidence="1">
                  <emma:literal>ax</emma:literal>
                </emma:interpretation>
                <emma:interpretation id="interp31" emma:lang="en-US" emma:confidence="0">
                  <emma:literal>axe</emma:literal>
                </emma:interpretation>
                <emma:interpretation id="interp32" emma:lang="en-US" emma:confidence="0">
                  <emma:literal>aux</emma:literal>
                </emma:interpretation>
                <emma:interpretation id="interp33" emma:lang="en-US" emma:confidence="0">
                  <emma:literal>an</emma:literal>
                </emma:interpretation>
                <emma:interpretation id="interp34" emma:lang="en-US" emma:confidence="0">
                  <emma:literal>av.</emma:literal>
                </emma:interpretation>
              </emma:one-of>
            </emma:emma>
          </inkml:annotationXML>
          <inkml:trace contextRef="#ctx0" brushRef="#br0" timeOffset="5703.6829">1753 1917 76,'7'-18'104,"-8"-7"-2,-1 1 0,0-1-77,-13-6-2,3 11-5,-15-1-1,-4 10-1,-12 2 0,-3 16 1,-10 8 0,-1 15-2,-1 8-1,7 11-3,8 5-4,16 6 0,12-4-2,21-6-2,12-15-2,16-14 2,10-19-2,8-14 1,0-16 1,2-11-1,-5-12 1,-4-1-2,-5 1 2,-11 6-1,-5 7 3,-8 13-1,-7 8 3,-9 17-1,0 0 3,11 42-1,-9-8 0,7 12 0,3 4-5,8 1-5,13 3-18,-3-18-31,17-2-79,-2-16-1,6-12-3,0-19 0</inkml:trace>
          <inkml:trace contextRef="#ctx0" brushRef="#br0" timeOffset="5938.0782">2373 1568 233,'0'0'132,"-16"28"4,19-7-3,4-3-104,19 13-7,3 2-13,12 6-4,4 5-8,2-1-6,7 8-14,-8-13-22,10 12-33,-17-14-55,-1 2 1,-12-7-2,-8-2 4</inkml:trace>
          <inkml:trace contextRef="#ctx0" brushRef="#br0" timeOffset="6125.5742">2537 2210 143,'-16'-27'128,"12"-6"1,10-12 0,12 5-71,4-21-23,14 5-13,0-6-9,2 6-16,5 11-42,-9-2-78,-1 9-7,-6 8-1,-3 4-6</inkml:trace>
        </inkml:traceGroup>
        <inkml:traceGroup>
          <inkml:annotationXML>
            <emma:emma xmlns:emma="http://www.w3.org/2003/04/emma" version="1.0">
              <emma:interpretation id="{91A03749-A0AA-46B4-BEA2-1F62EE729928}" emma:medium="tactile" emma:mode="ink">
                <msink:context xmlns:msink="http://schemas.microsoft.com/ink/2010/main" type="inkWord" rotatedBoundingBox="5799,5184 7536,5223 7515,6165 5778,6126"/>
              </emma:interpretation>
              <emma:one-of disjunction-type="recognition" id="oneOf7">
                <emma:interpretation id="interp35" emma:lang="en-US" emma:confidence="0">
                  <emma:literal>tb</emma:literal>
                </emma:interpretation>
                <emma:interpretation id="interp36" emma:lang="en-US" emma:confidence="0">
                  <emma:literal>+b</emma:literal>
                </emma:interpretation>
                <emma:interpretation id="interp37" emma:lang="en-US" emma:confidence="0">
                  <emma:literal>+5</emma:literal>
                </emma:interpretation>
                <emma:interpretation id="interp38" emma:lang="en-US" emma:confidence="0">
                  <emma:literal>tub</emma:literal>
                </emma:interpretation>
                <emma:interpretation id="interp39" emma:lang="en-US" emma:confidence="0">
                  <emma:literal>tab</emma:literal>
                </emma:interpretation>
              </emma:one-of>
            </emma:emma>
          </inkml:annotationXML>
          <inkml:trace contextRef="#ctx0" brushRef="#br0" timeOffset="6734.99">3628 1836 142,'0'0'124,"0"0"-2,0 0-1,19 3-81,4-4-8,13 4-18,6 1-30,1-6-47,11 2-58,0-2-1,1-5-4,-3-4 3</inkml:trace>
          <inkml:trace contextRef="#ctx0" brushRef="#br0" timeOffset="7078.7462">3912 1525 157,'0'0'124,"0"0"-3,0 0 1,0 0-81,-7 27-8,5 6-10,-5 5-12,3 12 1,1 10-9,3 9-2,5 5-15,4-8-23,15 9-86,1-12-4,7-7 0,3-15-4</inkml:trace>
          <inkml:trace contextRef="#ctx0" brushRef="#br0" timeOffset="7610.0261">4761 1294 190,'6'52'123,"1"10"4,2 14-6,-4 5-92,8 7-8,-2-5-9,2-5-6,-1-13-5,1-18 0,-2-16-2,-11-31 0,25-6 3,-12-21-2,1-11 1,4-7-1,2-2 2,5 4-3,4 5 1,4 11-1,5 12-1,0 10 0,5 12 0,-2 11-1,1 11 0,-2 6 4,-8 6 0,-6 8 6,-10 3 1,-7 4 3,-15-2 0,-6 1 2,-15-7 0,-8-2-2,-12-10-4,-3-9-4,-8-11-9,-11-14-9,8 2-32,-11-12-84,14-4-4,4-5 0,7 5-2</inkml:trace>
        </inkml:traceGroup>
        <inkml:traceGroup>
          <inkml:annotationXML>
            <emma:emma xmlns:emma="http://www.w3.org/2003/04/emma" version="1.0">
              <emma:interpretation id="{3A1D2055-1512-4C7F-94D5-71D15E62B829}" emma:medium="tactile" emma:mode="ink">
                <msink:context xmlns:msink="http://schemas.microsoft.com/ink/2010/main" type="inkWord" rotatedBoundingBox="13690,5528 19451,5657 19428,6710 13666,6581"/>
              </emma:interpretation>
              <emma:one-of disjunction-type="recognition" id="oneOf8">
                <emma:interpretation id="interp40" emma:lang="en-US" emma:confidence="0">
                  <emma:literal>bz_4ac=0</emma:literal>
                </emma:interpretation>
                <emma:interpretation id="interp41" emma:lang="en-US" emma:confidence="0">
                  <emma:literal>52-421=0</emma:literal>
                </emma:interpretation>
                <emma:interpretation id="interp42" emma:lang="en-US" emma:confidence="0">
                  <emma:literal>bz_4ak=0</emma:literal>
                </emma:interpretation>
                <emma:interpretation id="interp43" emma:lang="en-US" emma:confidence="0">
                  <emma:literal>52-4201=0</emma:literal>
                </emma:interpretation>
                <emma:interpretation id="interp44" emma:lang="en-US" emma:confidence="0">
                  <emma:literal>52-4121=0</emma:literal>
                </emma:interpretation>
              </emma:one-of>
            </emma:emma>
          </inkml:annotationXML>
          <inkml:trace contextRef="#ctx0" brushRef="#br1" timeOffset="44470.3507">11569 1827 88,'0'0'108,"-18"-6"2,18 6 0,-18 4-71,18 16-1,-7-4-5,8 17-8,-2 3-5,4 18-3,-3 2-5,4 11-2,-2-2-6,3-2-1,2-7-3,0-9 1,3-14-1,-1-15 0,-9-18 1,23-2 0,-9-14 0,1-4-1,1-4-1,2 3 1,2 1-1,4 3 0,3 8-1,2 6 0,5 8 0,-2 4-1,3 9 1,-4 6-1,-3 5 0,-6 1 2,-4 10 0,-7 0 8,-11 0-1,-9 1 0,-7-5 4,-4-1-2,-7-8 3,0-2-3,-8-14 2,1-6-11,-4-8 0,-2-14-3,4-1-27,-7-16-29,10-2-69,3-7-1,10-1-3,3-1 2</inkml:trace>
          <inkml:trace contextRef="#ctx0" brushRef="#br1" timeOffset="44939.1332">11961 1670 89,'0'0'115,"5"-17"0,-5 17 0,0 0-66,18-10-7,-1 10-12,-17 0-9,38-9-4,-17 3-7,6 4-3,-1 2-2,-1 4-2,-3 7-2,-8 7 1,-7 3 0,-7 5-1,-9 4 0,-5 3 0,-6 3-2,-3-2 2,-1-3 0,2-4-1,4-5-1,4-2 1,14-20 0,-7 22 1,7-22-1,20 5-5,3-1-18,-3-12-39,9 8-61,5-1-2,0 1 0,3-4-4</inkml:trace>
          <inkml:trace contextRef="#ctx0" brushRef="#br1" timeOffset="45220.3854">12445 2353 149,'0'0'125,"0"0"5,0 0-5,0 0-74,29 7-23,0-4-9,-2-3-13,7 2-13,4 5-27,-7-8-91,5 4-1,-1-5-6,-5 1 1</inkml:trace>
          <inkml:trace contextRef="#ctx0" brushRef="#br1" timeOffset="45939.1763">13168 1778 123,'0'0'121,"0"0"0,14 18 2,-14 11-80,-12-6-12,6 17-2,-10 4-13,2 8-4,-8-1-6,4 1-1,-2-1-3,4-8 0,3-3-2,6-11 2,7-11-1,0-18 2,20 12-2,0-15 2,7-6-1,5-4-1,6 0-7,-4-7-20,13 11-59,-12-3-42,-1 3 1,-7 0-6</inkml:trace>
          <inkml:trace contextRef="#ctx0" brushRef="#br1" timeOffset="46173.5579">13473 1944 169,'2'20'130,"-7"9"0,-1 13 0,-8-1-85,6 24-10,-10 0-14,4 13-11,0 3-11,1-9-22,13 4-43,-2-21-64,13-10-4,5-16 2,9-17-5</inkml:trace>
          <inkml:trace contextRef="#ctx0" brushRef="#br1" timeOffset="46657.9554">14129 2302 190,'5'-18'123,"1"0"-5,-6 18-20,-7-36-71,3 18-6,-9-4-10,-3 8-2,-7-1 1,-8 11-2,-7 4 0,-4 13 0,-3 5-1,0 15 0,2 6-2,5 8 0,5 4-3,13 1 6,10-6-6,11-14 4,8-12-5,11-13 0,11-14 0,3-9-1,2-15 2,1-5-7,-3-2 7,-2 5-7,-4 4 7,-5 8-1,-7 12 2,-16 9 0,26 16-1,-14 6 1,-1 5-1,4 4 0,1 1-8,4-5-9,14 7-40,-5-19-75,9-8-1,2-10-6,7-8 4</inkml:trace>
          <inkml:trace contextRef="#ctx0" brushRef="#br1" timeOffset="47001.725">14902 1986 83,'8'-27'108,"-8"27"4,1-31 4,-4 6-64,3 25-10,-9-38-7,9 38-4,-26-26-3,26 26 0,-47 9-3,20 17-4,-14 6-4,5 17-1,-4 9-5,6 11 0,1 1-4,13 0-1,9-3-2,13-5 0,14-13-3,13-12-2,13-9-6,7-18-10,12 3-35,-5-17-90,4-5 0,-10-10-3,-3-5 0</inkml:trace>
          <inkml:trace contextRef="#ctx0" brushRef="#br1" timeOffset="48470.5493">17264 2199 136,'9'-36'113,"0"0"-2,-6-2 2,-4-2-82,2 8-4,-13-5-3,-1 8-3,-16 1 1,-2 10 0,-17-1 0,-3 19-1,-14 6-5,2 21-2,-8 15-5,6 14-1,4 12-5,10 10 2,19 3-4,14-1 3,16-6-4,18-16 6,15-15-6,16-23 4,11-18-4,5-19-5,0-10-1,-3-20-9,-1-2-14,-19-19-44,0 10-61,-18 2-8,-10 7 5,-12 6-1</inkml:trace>
          <inkml:trace contextRef="#ctx0" brushRef="#br1" timeOffset="117757.4514">15686 1948 118,'-25'0'115,"25"0"1,-16-9 1,16 9-73,0 0-8,9-20-7,-9 20-11,36-16-4,-9 8-4,7 7-5,10 2-3,5-1-8,5 10-14,-5-12-28,8 9-70,-4-5-3,-4-2-2,-8 0 0</inkml:trace>
          <inkml:trace contextRef="#ctx0" brushRef="#br1" timeOffset="118179.3216">15733 2316 109,'-18'-3'118,"18"3"-3,0 0 1,0 0-82,26-15-7,-3 8-7,15 5-11,7-1-11,8-1-17,8 6-42,-1-2-52,-1 0 1,-3 4-6,-5-4 1</inkml:trace>
        </inkml:traceGroup>
      </inkml:traceGroup>
      <inkml:traceGroup>
        <inkml:annotationXML>
          <emma:emma xmlns:emma="http://www.w3.org/2003/04/emma" version="1.0">
            <emma:interpretation id="{581E324F-1A62-4B83-8EC7-AD3D6964D564}" emma:medium="tactile" emma:mode="ink">
              <msink:context xmlns:msink="http://schemas.microsoft.com/ink/2010/main" type="line" rotatedBoundingBox="2679,6963 7123,7010 7108,8338 2665,8291"/>
            </emma:interpretation>
          </emma:emma>
        </inkml:annotationXML>
        <inkml:traceGroup>
          <inkml:annotationXML>
            <emma:emma xmlns:emma="http://www.w3.org/2003/04/emma" version="1.0">
              <emma:interpretation id="{53CCFDD0-306C-4F6C-80AE-5608FBAD0704}" emma:medium="tactile" emma:mode="ink">
                <msink:context xmlns:msink="http://schemas.microsoft.com/ink/2010/main" type="inkWord" rotatedBoundingBox="2679,6963 7123,7010 7108,8338 2665,8291"/>
              </emma:interpretation>
              <emma:one-of disjunction-type="recognition" id="oneOf9">
                <emma:interpretation id="interp45" emma:lang="en-US" emma:confidence="0">
                  <emma:literal>54ac</emma:literal>
                </emma:interpretation>
                <emma:interpretation id="interp46" emma:lang="en-US" emma:confidence="0">
                  <emma:literal>be-Pac</emma:literal>
                </emma:interpretation>
                <emma:interpretation id="interp47" emma:lang="en-US" emma:confidence="0">
                  <emma:literal>be-Mac</emma:literal>
                </emma:interpretation>
                <emma:interpretation id="interp48" emma:lang="en-US" emma:confidence="0">
                  <emma:literal>be-sac</emma:literal>
                </emma:interpretation>
                <emma:interpretation id="interp49" emma:lang="en-US" emma:confidence="0">
                  <emma:literal>b_4ac</emma:literal>
                </emma:interpretation>
              </emma:one-of>
            </emma:emma>
          </inkml:annotationXML>
          <inkml:trace contextRef="#ctx0" brushRef="#br0" timeOffset="8531.9434">532 3265 40,'9'31'101,"-9"-2"3,-2 25-1,4 16-68,-9 6-1,5 18-9,-5 0-5,3 4-6,-1-8-5,3-5-1,-2-24-4,4-14 2,2-23-3,-2-24 1,0 0-2,16-33 1,-3-3 0,3-4-1,6-1 1,5 3-3,11 9 2,3 11-2,6 12 1,4 10-1,3 12 4,-2 11 0,-3 11 4,-4 8 1,-12 4 1,-6 4 2,-14-1-1,-8 5 3,-18-10-5,-5-3 2,-10-14-5,-7-7-1,-8-15-3,-4-11-3,-2-13-7,-3-19-19,8 3-33,-4-14-67,10-2 2,1-3-5,16-5-2</inkml:trace>
          <inkml:trace contextRef="#ctx0" brushRef="#br0" timeOffset="9516.3807">1863 4049 125,'-20'-7'121,"20"7"1,0 0-2,-23-16-79,23 16-7,0 0-15,20 0-6,-4 1-9,8 1-7,12 2-18,-2-11-39,13 5-61,2-4-4,3-1-2,-1-2-2</inkml:trace>
          <inkml:trace contextRef="#ctx0" brushRef="#br0" timeOffset="10032.0231">2868 3368 76,'0'0'117,"5"22"-3,-10-3 3,-6 5-65,0 16-19,-9-4-6,0 11-14,-1-2-4,-3 4-7,3-2 2,2-4-4,3-7-1,5-5 3,6-8-2,5-3 1,0-20 1,14 17 0,4-19 1,8-4-2,3-3-3,5-5-13,11 5-28,-3-2-74,1-2-2,0 4 0,-5-2-4</inkml:trace>
          <inkml:trace contextRef="#ctx0" brushRef="#br0" timeOffset="10282.0324">3222 3480 157,'0'0'132,"-13"36"1,2-3-3,4 21-84,-11 5-14,6 17-14,-5 9-7,3 6-7,5-1-13,2-9-12,14-1-31,-4-17-80,17-23 1,2-20-3,9-20 2</inkml:trace>
          <inkml:trace contextRef="#ctx0" brushRef="#br0" timeOffset="10797.8396">3903 3868 136,'29'-19'118,"-18"-5"-1,1-3-3,1-2-87,-7-9-6,-1 2-6,-7 2-7,-1 5 2,-10 3-2,13 26 2,-40-23 3,11 28-1,-9 12 0,-1 15-2,-7 10-1,3 16-3,1 3-1,8 8 0,5-3-2,15-4 0,8-10-2,14-14 0,10-18-1,11-20 2,5-14 0,6-17-1,-1-11-1,1-6 2,-2-7 1,-5 5-2,-4 5 3,-8 12 0,-5 11 0,-16 22 1,20 4 0,-12 23-1,-3 7 0,2 12 2,2 4-7,4-1-6,10 0-16,3-20-28,19-4-81,-2-16-4,8-11-1,5-14-2</inkml:trace>
          <inkml:trace contextRef="#ctx0" brushRef="#br0" timeOffset="11126.7768">4841 3565 122,'16'-18'119,"-16"18"0,13-29 2,-13 29-70,11-33-18,-11 33-10,1-34-10,-1 34 0,-14-22 0,-2 21-1,-11 4-1,-4 13 0,-9 10 4,-3 17-4,-8 11 3,4 19-3,-2 4-1,13 12 0,9-3-2,18 1-1,16-13-5,17-9 2,19-18-7,11-18-6,17-9-25,-8-25-106,9-10-2,-5-14-4,-7-5 0</inkml:trace>
          <inkml:trace contextRef="#ctx0" brushRef="#br0" timeOffset="8906.9648">1027 3135 144,'34'-27'115,"2"1"2,4 5-27,3 17-58,-8 2-4,3 19-7,-13 1-6,-5 14-2,-9 4-5,-11 10 0,-13 1-4,-7 3-2,-7 1-2,-2-4 0,-2 1 3,4-2-4,6-8 5,10-4-4,9-3 4,9-6-3,15-5 2,9-6-7,14-3-14,2-15-31,12 3-76,3-5 2,-4-5-6,-2 2 2</inkml:trace>
        </inkml:traceGroup>
      </inkml:traceGroup>
    </inkml:traceGroup>
  </inkml:traceGroup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3:11.983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C750860-E9DE-417C-823B-E9D16AF4F79D}" emma:medium="tactile" emma:mode="ink">
          <msink:context xmlns:msink="http://schemas.microsoft.com/ink/2010/main" type="writingRegion" rotatedBoundingBox="13775,4377 16452,4292 16476,5040 13799,5125"/>
        </emma:interpretation>
      </emma:emma>
    </inkml:annotationXML>
    <inkml:traceGroup>
      <inkml:annotationXML>
        <emma:emma xmlns:emma="http://www.w3.org/2003/04/emma" version="1.0">
          <emma:interpretation id="{7336FB5D-2D09-4F3C-8747-C7B6547DEC73}" emma:medium="tactile" emma:mode="ink">
            <msink:context xmlns:msink="http://schemas.microsoft.com/ink/2010/main" type="paragraph" rotatedBoundingBox="13775,4377 16452,4292 16476,5040 13799,51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4C6C52-96E3-45CF-9BCD-E036F6CCDB29}" emma:medium="tactile" emma:mode="ink">
              <msink:context xmlns:msink="http://schemas.microsoft.com/ink/2010/main" type="line" rotatedBoundingBox="13775,4377 16452,4292 16476,5040 13799,5125"/>
            </emma:interpretation>
          </emma:emma>
        </inkml:annotationXML>
        <inkml:traceGroup>
          <inkml:annotationXML>
            <emma:emma xmlns:emma="http://www.w3.org/2003/04/emma" version="1.0">
              <emma:interpretation id="{F95B64E7-D9C6-4027-9F84-5E6B9B1F2348}" emma:medium="tactile" emma:mode="ink">
                <msink:context xmlns:msink="http://schemas.microsoft.com/ink/2010/main" type="inkWord" rotatedBoundingBox="13775,4377 16452,4292 16476,5040 13799,5125"/>
              </emma:interpretation>
              <emma:one-of disjunction-type="recognition" id="oneOf0">
                <emma:interpretation id="interp0" emma:lang="en-US" emma:confidence="0">
                  <emma:literal>and</emma:literal>
                </emma:interpretation>
                <emma:interpretation id="interp1" emma:lang="en-US" emma:confidence="1">
                  <emma:literal>as •</emma:literal>
                </emma:interpretation>
                <emma:interpretation id="interp2" emma:lang="en-US" emma:confidence="0">
                  <emma:literal>asa</emma:literal>
                </emma:interpretation>
                <emma:interpretation id="interp3" emma:lang="en-US" emma:confidence="0">
                  <emma:literal>aso</emma:literal>
                </emma:interpretation>
                <emma:interpretation id="interp4" emma:lang="en-US" emma:confidence="0">
                  <emma:literal>ad</emma:literal>
                </emma:interpretation>
              </emma:one-of>
            </emma:emma>
          </inkml:annotationXML>
          <inkml:trace contextRef="#ctx0" brushRef="#br0">556 217 36,'0'0'103,"13"-20"1,-13 20-4,0-29-57,0 29-12,2-33-7,0 17-8,-8-4-5,6 20-4,-9-32-1,0 15 2,-7 1 1,-4 2 3,-11 1-2,-7 8 0,-10 3 1,-5 9-1,-8 11 3,3 13-3,-3 10 0,5 13-5,7 6 2,16 5-2,13 2-3,15-6 1,14-8-3,13-13 0,12-17-1,9-14 0,4-14-2,4-17-1,0-9 0,-5-10-2,-4-3 1,-8-1 0,-8 5 2,-8 6-1,-7 9 5,-11 25-1,1-20 4,-1 20 1,-10 20-1,6 1 1,2 10-1,8 7 1,6 4-9,6-6-13,15 7-39,1-12-62,9-8-3,4-8-2,0-12-2</inkml:trace>
          <inkml:trace contextRef="#ctx0" brushRef="#br0" timeOffset="1893.8256">990-161 84,'-25'-13'117,"25"13"-3,-26-3 8,8-1-70,18 4-6,0 0-10,-9 25-10,9-25-7,24 24-5,-1-6-2,10 4-9,5 3 4,12 2-6,5 2 3,2-2-5,1 0 3,0-2-5,-6-3 0,-3-4 3,-5-3-4,-14-1 2,-4 0-1,-8 1 2,-18-15-1,10 31 2,-13-13 0,-8 0-1,-7 3 2,-6 3 0,-4-1 2,-10 5 0,-4 0-1,1 1 3,-5 2-1,3 0 0,3-2-1,4-4 0,5-2-5,10-4-3,10-1-16,11-18-34,0 0-72,0 0-3,7-20-2,13-4-3</inkml:trace>
          <inkml:trace contextRef="#ctx0" brushRef="#br0" timeOffset="2346.9679">2598 280 96,'14'-18'115,"3"0"2,-5-8-1,-1-8-63,2 9-22,-13-10-7,5 6-5,-14-3-1,2 5 1,-18 0-7,-2 9 3,-15 3-3,-3 12-4,-15 8 0,-3 11-1,-6 11-3,4 19-2,4 6 4,9 11-4,14 2-2,14 0 3,20-3-3,17-10 2,21-16-2,12-18-2,10-12-7,0-23-12,9 1-27,-17-18-81,1-8-3,-13-5-3,-12 4 0</inkml:trace>
        </inkml:traceGroup>
      </inkml:traceGroup>
    </inkml:traceGroup>
  </inkml:traceGroup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4:04.78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43D8214-11C1-482A-BF67-140F0989D862}" emma:medium="tactile" emma:mode="ink">
          <msink:context xmlns:msink="http://schemas.microsoft.com/ink/2010/main" type="writingRegion" rotatedBoundingBox="16330,9391 16218,14922 15171,14900 15283,9370"/>
        </emma:interpretation>
      </emma:emma>
    </inkml:annotationXML>
    <inkml:traceGroup>
      <inkml:annotationXML>
        <emma:emma xmlns:emma="http://www.w3.org/2003/04/emma" version="1.0">
          <emma:interpretation id="{3AD8180F-CDAC-4E87-8280-0DA20C76B4DE}" emma:medium="tactile" emma:mode="ink">
            <msink:context xmlns:msink="http://schemas.microsoft.com/ink/2010/main" type="paragraph" rotatedBoundingBox="16330,9391 16218,14922 15171,14900 15283,93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B264EB-F06F-431A-BFF2-567390F8AC89}" emma:medium="tactile" emma:mode="ink">
              <msink:context xmlns:msink="http://schemas.microsoft.com/ink/2010/main" type="line" rotatedBoundingBox="16330,9391 16218,14922 15171,14900 15283,9370"/>
            </emma:interpretation>
          </emma:emma>
        </inkml:annotationXML>
        <inkml:traceGroup>
          <inkml:annotationXML>
            <emma:emma xmlns:emma="http://www.w3.org/2003/04/emma" version="1.0">
              <emma:interpretation id="{DCFA7E3C-73AD-4428-B3B4-3AEF036FA165}" emma:medium="tactile" emma:mode="ink">
                <msink:context xmlns:msink="http://schemas.microsoft.com/ink/2010/main" type="inkWord" rotatedBoundingBox="16043,10995 15996,13323 15300,13309 15347,10981"/>
              </emma:interpretation>
              <emma:one-of disjunction-type="recognition" id="oneOf0">
                <emma:interpretation id="interp0" emma:lang="en-US" emma:confidence="0">
                  <emma:literal>%</emma:literal>
                </emma:interpretation>
                <emma:interpretation id="interp1" emma:lang="en-US" emma:confidence="0">
                  <emma:literal>&amp;</emma:literal>
                </emma:interpretation>
                <emma:interpretation id="interp2" emma:lang="en-US" emma:confidence="0">
                  <emma:literal>t</emma:literal>
                </emma:interpretation>
                <emma:interpretation id="interp3" emma:lang="en-US" emma:confidence="0">
                  <emma:literal>E</emma:literal>
                </emma:interpretation>
                <emma:interpretation id="interp4" emma:lang="en-US" emma:confidence="0">
                  <emma:literal>€</emma:literal>
                </emma:interpretation>
              </emma:one-of>
            </emma:emma>
          </inkml:annotationXML>
          <inkml:trace contextRef="#ctx0" brushRef="#br0">425 1543 114,'0'0'120,"0"0"1,0 0 1,-4 26-71,11 8-11,-7 4-16,8 16-3,-5 8-14,3 6-12,3 15-23,-9-7-45,7 6-51,-2-6-5,1-4 3,-3-7-7</inkml:trace>
          <inkml:trace contextRef="#ctx0" brushRef="#br0" timeOffset="-343.7646">82 1854 149,'-17'2'123,"17"-2"0,0 0-1,0 0-80,0 0-9,0 0-9,18-13-8,2 8-4,7 3-4,9-1-1,11 1-3,6 2-2,6 0-3,5 3-5,-1-1-5,0 7-17,-12-9-21,3 11-53,-14-6-26,-10 3 2,-8-5 0</inkml:trace>
          <inkml:trace contextRef="#ctx0" brushRef="#br0" timeOffset="890.6736">566 2992 138,'0'0'128,"0"0"-1,-11 37-4,11 4-76,-7 3-18,9 17-9,-6 9-10,2 12-9,2 12-12,-5-2-25,10 5-84,-5-5-2,2-1-4,-2-10-1</inkml:trace>
          <inkml:trace contextRef="#ctx0" brushRef="#br0" timeOffset="609.4067">148 3307 132,'-23'0'122,"23"0"1,0 0-2,-22 2-79,22-2-6,22 12-11,0-4-6,7-1-7,10 2-2,10 0-3,7 2-3,4-1-7,1-4-12,4 8-23,-11-14-41,2 4-49,-10-2-1,-5-4-3,-14-2 4</inkml:trace>
          <inkml:trace contextRef="#ctx0" brushRef="#br0" timeOffset="-10439.5458">1017 152 51,'0'0'106,"17"-20"-1,-17 20 3,16-24-64,-16 1-8,2 5-12,-6-8-11,1 5-2,-10-5-3,-2 10 1,-8-6-2,-2 13 2,-15 6-2,-2 10 4,-6 11 1,-1 13-1,-4 10-2,3 12 0,6 8 0,12 6-1,14-2-1,14 0-1,15-16-4,20-15 1,12-18-2,13-17-7,7-19-11,-3-20-28,5-7-78,-11-7-2,-12 3-1,-15 10-2</inkml:trace>
          <inkml:trace contextRef="#ctx0" brushRef="#br0" timeOffset="-10955.1937">445 365 112,'0'0'105,"0"0"5,23 3-33,-23-3-35,22-27-7,-17 0-6,4 4-7,-5-8-2,0 0-7,-10-5-3,1 2-5,-8-1-1,-5 5-2,-7 1-3,-8 2 1,-7 3-2,-5 12 2,-7 10 1,-1 14 3,-3 16 0,6 11-1,5 10 2,9 11 0,12 3 0,13 0-1,17-5-3,14-15 0,14-12-3,13-18-1,14-12-8,1-19-13,8 2-38,-7-13-58,-8-5-3,-10 3-1,-16 0 0</inkml:trace>
          <inkml:trace contextRef="#ctx0" brushRef="#br0" timeOffset="41803.9668">752 5020 152,'9'-23'121,"-5"-2"-3,-1-1 0,-12-6-85,7 7-7,-12-4-10,-1 3-8,-10-1-1,-6 6-2,-17 4 2,-14 12 1,-14 10 2,-5 17 1,-8 14 4,3 18-2,3 11 0,10 11-2,19 6 0,29 4-1,25-6-2,29-6-2,27-18-3,23-16 0,15-19-3,11-21-2,3-14-2,-5-21-3,-9-10-2,-20-13-6,-19 4-16,-32-14-67,-10 13-36,-20 3-1,-13 10-2</inkml:trace>
        </inkml:traceGroup>
      </inkml:traceGroup>
    </inkml:traceGroup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24:43.684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BBC483F7-D53B-4410-AA18-B14D40B79AA6}" emma:medium="tactile" emma:mode="ink">
          <msink:context xmlns:msink="http://schemas.microsoft.com/ink/2010/main" type="inkDrawing" rotatedBoundingBox="18897,3405 19420,3195 19570,3567 19047,3778" semanticType="enclosure" shapeName="Other"/>
        </emma:interpretation>
      </emma:emma>
    </inkml:annotationXML>
    <inkml:trace contextRef="#ctx0" brushRef="#br0">11259 2726 41,'0'0'92,"4"-40"4,-4 17 2,0 3-58,-17-9-4,7 8-4,-19-6 2,4 10-5,-17-4-2,3 15-5,-15 0-5,2 14-2,-4 7-3,4 14-3,4 6 2,11 13-6,8 4 2,16 4-3,13-2 2,17-2-5,12-13 3,15-10-4,10-16-1,6-11 0,2-14-2,-2-11 1,-1-8-14,-16-13-5,5 9-37,-21-9-67,-8 2 0,-9-1-1,-10 3-2</inkml:trace>
  </inkml:traceGroup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3:46.25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AF1C397-800D-4870-AECD-2E32CF3C736B}" emma:medium="tactile" emma:mode="ink">
          <msink:context xmlns:msink="http://schemas.microsoft.com/ink/2010/main" type="writingRegion" rotatedBoundingBox="6947,10000 6563,14852 4796,14711 5180,9860"/>
        </emma:interpretation>
      </emma:emma>
    </inkml:annotationXML>
    <inkml:traceGroup>
      <inkml:annotationXML>
        <emma:emma xmlns:emma="http://www.w3.org/2003/04/emma" version="1.0">
          <emma:interpretation id="{6BD6EB6A-45E7-4C2B-9A19-FD1A1CEC83CC}" emma:medium="tactile" emma:mode="ink">
            <msink:context xmlns:msink="http://schemas.microsoft.com/ink/2010/main" type="paragraph" rotatedBoundingBox="6947,10000 6563,14852 4796,14711 5180,98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F57C0E-B706-4CF9-8E6B-92140ACBBCEA}" emma:medium="tactile" emma:mode="ink">
              <msink:context xmlns:msink="http://schemas.microsoft.com/ink/2010/main" type="line" rotatedBoundingBox="6947,10000 6563,14852 4796,14711 5180,9860"/>
            </emma:interpretation>
          </emma:emma>
        </inkml:annotationXML>
        <inkml:traceGroup>
          <inkml:annotationXML>
            <emma:emma xmlns:emma="http://www.w3.org/2003/04/emma" version="1.0">
              <emma:interpretation id="{FCD47461-2538-4546-AB92-FBE07A786D8F}" emma:medium="tactile" emma:mode="ink">
                <msink:context xmlns:msink="http://schemas.microsoft.com/ink/2010/main" type="inkWord" rotatedBoundingBox="4796,14711 5180,9860 6947,10000 6563,14852"/>
              </emma:interpretation>
              <emma:one-of disjunction-type="recognition" id="oneOf0">
                <emma:interpretation id="interp0" emma:lang="en-US" emma:confidence="0">
                  <emma:literal>¥</emma:literal>
                </emma:interpretation>
                <emma:interpretation id="interp1" emma:lang="en-US" emma:confidence="0">
                  <emma:literal>%</emma:literal>
                </emma:interpretation>
                <emma:interpretation id="interp2" emma:lang="en-US" emma:confidence="0">
                  <emma:literal>&amp;</emma:literal>
                </emma:interpretation>
                <emma:interpretation id="interp3" emma:lang="en-US" emma:confidence="0">
                  <emma:literal>?</emma:literal>
                </emma:interpretation>
                <emma:interpretation id="interp4" emma:lang="en-US" emma:confidence="0">
                  <emma:literal>t</emma:literal>
                </emma:interpretation>
              </emma:one-of>
            </emma:emma>
          </inkml:annotationXML>
          <inkml:trace contextRef="#ctx0" brushRef="#br0">2982 6448 108,'0'0'109,"0"0"2,0 0 2,0 0-63,0 0-13,0 0-5,0 0-8,27 4-3,-4-2-5,3 0-5,4 3-3,5 0-1,3 3-3,1-1-2,1 2-3,2-2-7,-6-1-10,3 3-27,-13-6-70,-1-3-5,-3-3-4,-22 3 2</inkml:trace>
          <inkml:trace contextRef="#ctx0" brushRef="#br0" timeOffset="609.4077">4183 6427 125,'0'0'110,"16"-11"5,-16 11-2,20-22-69,-18-1-6,7 3-13,-11-11-4,6 4-7,-8-6-3,-1 5-4,-8-1 0,-1 5-3,-8 4-1,-5 8-1,-4 4 0,-7 7 2,-3 6-2,-1 9 2,-1 6-2,0 9 2,1 7 0,8 8-1,10 3 1,10 3-6,8 3 4,13-3-4,8-8 4,14-11-3,9-15 2,7-11 1,4-16-2,1-8 5,-1-14-6,-6-5 0,-1-2-9,-11 1-8,-2 11-29,-22 1-71,-2 8-7,-5 19-3,-14-22 4</inkml:trace>
          <inkml:trace contextRef="#ctx0" brushRef="#br0" timeOffset="1078.1779">4745 6320 103,'13'-20'103,"-8"-10"2,4 4 0,-3 3-66,-12-8-5,6 9-4,-11-3-4,2 5-3,-11-2-3,0 10-1,-12-1-2,-1 13-2,-6 2-2,-3 14-3,-3 8-2,2 12 1,-1 7-2,8 10 1,7-1-2,13 4 1,9-7-4,14-6-2,13-12 2,11-13 1,10-13-2,6-12 0,4-13-4,-3-9-5,1-3-8,-14-13-24,4 7-91,-19-2-6,-9 4 2,-11 3-6</inkml:trace>
          <inkml:trace contextRef="#ctx0" brushRef="#br0" timeOffset="11657.3414">3918 7308 38,'0'0'95,"0"0"4,0 0 2,0 0-49,0 0-7,0 17-7,-4-1-6,2 16-3,-3 10-12,1 18-4,-3 6-4,0 16-3,-1 6-4,1 4-4,4 2-9,-3-11-14,8-5-24,-4-20-65,6-16-2,-2-19-3,-2-23 0</inkml:trace>
          <inkml:trace contextRef="#ctx0" brushRef="#br0" timeOffset="10829.175">3603 7615 99,'0'0'120,"0"0"0,0 19 1,0-19-71,0 0-8,20 12-12,-20-12-9,33-9-4,-1 6-8,4-3-1,9 6-3,4 0-3,4 2 0,1 2-7,4 3-2,-4 0-12,-4 2-16,-10-7-28,-4 1-62,-7-3 2,-4-3-5,-8-1 5</inkml:trace>
          <inkml:trace contextRef="#ctx0" brushRef="#br0" timeOffset="12563.6478">3544 9025 21,'0'0'107,"-26"9"7,26-9 1,-25 9-50,9-15-9,16 6-11,0 0-12,-17 6-6,17-6-7,0 0-5,17-4-4,6 6-3,6-2-1,11 2-3,10 1 0,10 3-1,7-1-1,2 1-1,1 1 1,-3 4-1,-2-2-1,-5 2 1,-12-2-1,-8-4 1,-6 0-1,-8-3-1,-8 0 0,-18-2-2,18-11 0,-18 11-6,0 0-6,-2-18-14,2 18-29,0 0-69,0 0-1,-20 7 1,20-7-1</inkml:trace>
          <inkml:trace contextRef="#ctx0" brushRef="#br0" timeOffset="59333.8044">4044 10353 46,'0'0'102,"0"0"5,0 0-2,18-27-64,-23-1-1,6 5-8,-6-11-6,1 5-8,-6-4-2,-1 10-4,-11 1 1,-5 15-2,-13 10 0,-7 19-2,-12 11 0,-3 15 0,-3 12 1,4 16 2,7 5-4,12 6-3,18-2 2,23-2-5,17-11 2,22-16-4,16-21 1,11-23-5,7-19 3,4-22 1,-3-14-2,-10-13 3,-7-8-7,-18-2-3,-11 10-15,-20-6-27,-3 17-75,-19 5 2,-3 13-5,-9 2-4</inkml:trace>
        </inkml:traceGroup>
      </inkml:traceGroup>
    </inkml:traceGroup>
  </inkml:traceGroup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20T00:03:43.566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BFCA63A-30CD-48E9-B709-48300DEB1686}" emma:medium="tactile" emma:mode="ink">
          <msink:context xmlns:msink="http://schemas.microsoft.com/ink/2010/main" type="inkDrawing"/>
        </emma:interpretation>
      </emma:emma>
    </inkml:annotationXML>
    <inkml:trace contextRef="#ctx0" brushRef="#br0">0 0,'0'0</inkml:trace>
  </inkml:traceGroup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2:39.14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177D36"/>
      <inkml:brushProperty name="fitToCurve" value="1"/>
    </inkml:brush>
    <inkml:brush xml:id="br2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EB4A716-DF5A-4D9F-AE1D-8E5A6A685226}" emma:medium="tactile" emma:mode="ink">
          <msink:context xmlns:msink="http://schemas.microsoft.com/ink/2010/main" type="writingRegion" rotatedBoundingBox="2176,2857 19475,3040 19355,14357 2057,14173"/>
        </emma:interpretation>
      </emma:emma>
    </inkml:annotationXML>
    <inkml:traceGroup>
      <inkml:annotationXML>
        <emma:emma xmlns:emma="http://www.w3.org/2003/04/emma" version="1.0">
          <emma:interpretation id="{A97C751D-B41A-44D5-A696-C1B4D7563EDE}" emma:medium="tactile" emma:mode="ink">
            <msink:context xmlns:msink="http://schemas.microsoft.com/ink/2010/main" type="paragraph" rotatedBoundingBox="2111,3468 18578,2555 18644,3741 2177,465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D2357C-E5D2-4C1D-ACD9-51D7D6428EE0}" emma:medium="tactile" emma:mode="ink">
              <msink:context xmlns:msink="http://schemas.microsoft.com/ink/2010/main" type="line" rotatedBoundingBox="2111,3468 18578,2555 18644,3741 2177,4654"/>
            </emma:interpretation>
          </emma:emma>
        </inkml:annotationXML>
        <inkml:traceGroup>
          <inkml:annotationXML>
            <emma:emma xmlns:emma="http://www.w3.org/2003/04/emma" version="1.0">
              <emma:interpretation id="{0145B339-E3C5-48EB-9026-A71C346FE7C6}" emma:medium="tactile" emma:mode="ink">
                <msink:context xmlns:msink="http://schemas.microsoft.com/ink/2010/main" type="inkWord" rotatedBoundingBox="2111,3468 4989,3308 5053,4462 2175,4621"/>
              </emma:interpretation>
              <emma:one-of disjunction-type="recognition" id="oneOf0">
                <emma:interpretation id="interp0" emma:lang="en-US" emma:confidence="0">
                  <emma:literal>art</emma:literal>
                </emma:interpretation>
                <emma:interpretation id="interp1" emma:lang="en-US" emma:confidence="0">
                  <emma:literal>at</emma:literal>
                </emma:interpretation>
                <emma:interpretation id="interp2" emma:lang="en-US" emma:confidence="0">
                  <emma:literal>ant</emma:literal>
                </emma:interpretation>
                <emma:interpretation id="interp3" emma:lang="en-US" emma:confidence="0">
                  <emma:literal>alit</emma:literal>
                </emma:interpretation>
                <emma:interpretation id="interp4" emma:lang="en-US" emma:confidence="0">
                  <emma:literal>ait</emma:literal>
                </emma:interpretation>
              </emma:one-of>
            </emma:emma>
          </inkml:annotationXML>
          <inkml:trace contextRef="#ctx0" brushRef="#br0">557 383 102,'9'-23'107,"-2"-6"7,-1-5-4,3-4-73,-11-9-3,4 1-13,-9 1-5,-2 6-4,-10 1-3,-4 11-4,-13 10 0,-9 19-2,-11 11 0,-6 17 2,-5 10-2,2 11 0,2 8 0,9 5 0,12 2 1,15-2-4,16-8 3,15-9-6,16-13 5,7-14-3,13-15-1,9-16-2,5-14 1,2-13 3,-2-7-4,0-4 5,-5-1-3,-6 6 3,-10 8 3,-8 11 2,-9 12 1,-16 13 1,22 13 1,-15 12-2,2 6 1,4 9-3,3 1-2,8-1-8,10 1-16,-1-15-39,6-1-67,3-14-1,5-9-1,-4-11-5</inkml:trace>
          <inkml:trace contextRef="#ctx0" brushRef="#br0" timeOffset="531.2684">1318 582 181,'-27'-16'130,"5"-15"-1,18-5 3,2-18-89,24-2-11,3-9-19,10-2-9,5 7-25,-8-8-71,10 12-35,-10 0-7,2 9-1</inkml:trace>
          <inkml:trace contextRef="#ctx0" brushRef="#br0" timeOffset="359.3852">1170-34 180,'0'0'127,"-22"14"3,22 4-3,0-18-89,9 46-7,13-16-12,14 10-6,5 5-7,8 4-3,5 3-8,-1-6-9,8 8-23,-14-20-31,5 4-60,-14-13-5,-5-5 1,-17-9-1</inkml:trace>
          <inkml:trace contextRef="#ctx0" brushRef="#br0" timeOffset="890.6573">1657-450 184,'17'-21'127,"6"3"0,2-2-2,10 7-88,-6-3-15,9 9-10,-6-1-6,-1 14-1,-8 3-4,-5 3 0,-7 5 2,-7 4-3,-8 3 3,-7 7-5,-7 1 6,0 1-6,-3 1 8,1 0-4,0-1 4,7-1-2,4-5 2,9-3 1,7-8-3,11-3-1,10-6-8,2-11-20,19 8-81,-7-13-24,6 2-7,-2-4 1</inkml:trace>
          <inkml:trace contextRef="#ctx0" brushRef="#br0" timeOffset="1453.1829">2467 331 199,'0'0'122,"0"0"0,2-18-32,17 12-58,3-4-6,14 1-15,6 1-13,7-3-18,7 13-39,-6-5-61,1 3 2,-6 0-6,-5 1-1</inkml:trace>
          <inkml:trace contextRef="#ctx0" brushRef="#br0" timeOffset="1765.7042">2763-47 181,'-13'22'124,"4"-2"0,6 12-2,-10 4-92,11 19-7,-1 4-17,4 3-10,12 14-33,0-8-80,14-3-8,4-9-1,5-11-4</inkml:trace>
        </inkml:traceGroup>
        <inkml:traceGroup>
          <inkml:annotationXML>
            <emma:emma xmlns:emma="http://www.w3.org/2003/04/emma" version="1.0">
              <emma:interpretation id="{703D791C-EC67-47E5-96B7-13BDB54B50E4}" emma:medium="tactile" emma:mode="ink">
                <msink:context xmlns:msink="http://schemas.microsoft.com/ink/2010/main" type="inkWord" rotatedBoundingBox="5754,3516 7020,3446 7069,4334 5803,4404"/>
              </emma:interpretation>
              <emma:one-of disjunction-type="recognition" id="oneOf1">
                <emma:interpretation id="interp5" emma:lang="en-US" emma:confidence="1">
                  <emma:literal>by</emma:literal>
                </emma:interpretation>
                <emma:interpretation id="interp6" emma:lang="en-US" emma:confidence="0">
                  <emma:literal>be</emma:literal>
                </emma:interpretation>
                <emma:interpretation id="interp7" emma:lang="en-US" emma:confidence="0">
                  <emma:literal>box</emma:literal>
                </emma:interpretation>
                <emma:interpretation id="interp8" emma:lang="en-US" emma:confidence="0">
                  <emma:literal>bf</emma:literal>
                </emma:interpretation>
                <emma:interpretation id="interp9" emma:lang="en-US" emma:confidence="0">
                  <emma:literal>byo</emma:literal>
                </emma:interpretation>
              </emma:one-of>
            </emma:emma>
          </inkml:annotationXML>
          <inkml:trace contextRef="#ctx0" brushRef="#br0" timeOffset="2578.2401">3712-406 111,'-18'12'112,"7"5"-2,0 10 4,2 18-77,-6 5 2,10 19-10,-6 3-11,7 8-3,1-6-7,3-4 1,2-10-6,5-15 3,0-16-5,-7-29 2,20 6-1,-9-25-1,3-8 0,1-7-2,8 0 0,4-2-4,4 10 2,3 8-4,6 15 3,3 10-2,3 11 2,-1 13-1,-5 8 1,-6 7 4,-7 1 0,-9 1 5,-9-4-2,-11-1 2,-14-5-1,-2-9 7,-13-13-6,-1-7 0,-6-12-1,-6-10-6,1-5-5,-2-11-13,11 2-27,-6-4-77,11 6 6,7 0-6,8 5 2</inkml:trace>
          <inkml:trace contextRef="#ctx0" brushRef="#br0" timeOffset="2843.8829">4357-63 198,'23'7'132,"2"4"-1,11 13-5,1-1-74,10 10-38,1 3-12,7-4-18,4 13-26,-12-10-59,4 1-24,-11-7-5,-6-2 2</inkml:trace>
          <inkml:trace contextRef="#ctx0" brushRef="#br0" timeOffset="3031.3867">4470 360 238,'18'-42'133,"11"-12"-8,9-2-2,2-9-105,12-2-17,4 11-35,-9-4-86,2 15-3,-7 6-3,-4 13-6</inkml:trace>
        </inkml:traceGroup>
        <inkml:traceGroup>
          <inkml:annotationXML>
            <emma:emma xmlns:emma="http://www.w3.org/2003/04/emma" version="1.0">
              <emma:interpretation id="{5E413084-D60A-4CC2-8CAB-8E96B3CA79EF}" emma:medium="tactile" emma:mode="ink">
                <msink:context xmlns:msink="http://schemas.microsoft.com/ink/2010/main" type="inkWord" rotatedBoundingBox="7717,3694 8211,3666 8247,4317 7753,4345"/>
              </emma:interpretation>
              <emma:one-of disjunction-type="recognition" id="oneOf2">
                <emma:interpretation id="interp10" emma:lang="en-US" emma:confidence="1">
                  <emma:literal>+</emma:literal>
                </emma:interpretation>
                <emma:interpretation id="interp11" emma:lang="en-US" emma:confidence="0">
                  <emma:literal>4</emma:literal>
                </emma:interpretation>
                <emma:interpretation id="interp12" emma:lang="en-US" emma:confidence="0">
                  <emma:literal>x</emma:literal>
                </emma:interpretation>
                <emma:interpretation id="interp13" emma:lang="en-US" emma:confidence="0">
                  <emma:literal>Y</emma:literal>
                </emma:interpretation>
                <emma:interpretation id="interp14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3531.4121">5576 100 179,'0'0'135,"0"0"-3,9 19 0,7-22-76,15 8-29,5-7-13,13 4-11,7 0-17,-2-11-28,17 9-86,-12-9-1,3 4-2,-10-8-3</inkml:trace>
          <inkml:trace contextRef="#ctx0" brushRef="#br0" timeOffset="3812.676">5955-244 208,'-19'36'128,"13"2"-2,-3 9-5,4 17-91,-4 4-15,7 6-18,7 9-35,-1-10-82,14-1-8,5-16 1,15-16-1</inkml:trace>
        </inkml:traceGroup>
        <inkml:traceGroup>
          <inkml:annotationXML>
            <emma:emma xmlns:emma="http://www.w3.org/2003/04/emma" version="1.0">
              <emma:interpretation id="{0DA921AF-A1BA-48AE-968C-8C4236AD09B0}" emma:medium="tactile" emma:mode="ink">
                <msink:context xmlns:msink="http://schemas.microsoft.com/ink/2010/main" type="inkWord" rotatedBoundingBox="8975,3610 9475,3582 9509,4198 9009,4226"/>
              </emma:interpretation>
              <emma:one-of disjunction-type="recognition" id="oneOf3">
                <emma:interpretation id="interp15" emma:lang="en-US" emma:confidence="0">
                  <emma:literal>C</emma:literal>
                </emma:interpretation>
                <emma:interpretation id="interp16" emma:lang="en-US" emma:confidence="0">
                  <emma:literal>c</emma:literal>
                </emma:interpretation>
                <emma:interpretation id="interp17" emma:lang="en-US" emma:confidence="0">
                  <emma:literal>(</emma:literal>
                </emma:interpretation>
                <emma:interpretation id="interp18" emma:lang="en-US" emma:confidence="0">
                  <emma:literal>[</emma:literal>
                </emma:interpretation>
                <emma:interpretation id="interp19" emma:lang="en-US" emma:confidence="0">
                  <emma:literal>{</emma:literal>
                </emma:interpretation>
              </emma:one-of>
            </emma:emma>
          </inkml:annotationXML>
          <inkml:trace contextRef="#ctx0" brushRef="#br0" timeOffset="4187.6958">7314-217 95,'7'-19'113,"-7"-1"0,-3-2 8,3 22-72,-26-34-6,8 26-8,-21-1-2,1 17-2,-18 4-4,5 19-3,-12 11-8,7 14-1,3 9-6,12 7-1,14 4-4,16-6-1,18-7-4,17-8 1,17-17-3,15-15-9,17-5-34,-5-23-93,12-4 2,-8-11-5,-2-2-1</inkml:trace>
        </inkml:traceGroup>
        <inkml:traceGroup>
          <inkml:annotationXML>
            <emma:emma xmlns:emma="http://www.w3.org/2003/04/emma" version="1.0">
              <emma:interpretation id="{BE1C24B8-FA8A-4F4A-AE6C-B52008DF6131}" emma:medium="tactile" emma:mode="ink">
                <msink:context xmlns:msink="http://schemas.microsoft.com/ink/2010/main" type="inkWord" rotatedBoundingBox="12458,2990 18584,2650 18644,3734 12519,4073"/>
              </emma:interpretation>
              <emma:one-of disjunction-type="recognition" id="oneOf4">
                <emma:interpretation id="interp20" emma:lang="en-US" emma:confidence="0.5">
                  <emma:literal>Assumptions.</emma:literal>
                </emma:interpretation>
                <emma:interpretation id="interp21" emma:lang="en-US" emma:confidence="0">
                  <emma:literal>Assumptions /</emma:literal>
                </emma:interpretation>
                <emma:interpretation id="interp22" emma:lang="en-US" emma:confidence="0">
                  <emma:literal>Assumptions I</emma:literal>
                </emma:interpretation>
                <emma:interpretation id="interp23" emma:lang="en-US" emma:confidence="0">
                  <emma:literal>Assumptions '</emma:literal>
                </emma:interpretation>
                <emma:interpretation id="interp24" emma:lang="en-US" emma:confidence="0">
                  <emma:literal>Assumptions •</emma:literal>
                </emma:interpretation>
              </emma:one-of>
            </emma:emma>
          </inkml:annotationXML>
          <inkml:trace contextRef="#ctx0" brushRef="#br1" timeOffset="25856.3101">10638-840 36,'0'-27'81,"0"27"2,6-25-27,-8 8-4,2 17-1,2-19-7,-2 19-2,0 0-5,0 0-3,0 0-3,-13 32-3,1-3-7,1 22-6,-11 14-1,-5 14-10,-6 11 3,-3 6-9,0 2 0,2-11-9,5-10-6,0-23-20,16-12-25,13-42-53,0 0-4,-7-40 3,20-9-2</inkml:trace>
          <inkml:trace contextRef="#ctx0" brushRef="#br1" timeOffset="26325.0837">10478-441 149,'-20'-9'119,"4"0"-3,16 9 2,-20-12-77,20 12-4,18-2-13,5 4-8,6-2-10,7-6-10,11 6-16,-3-14-36,12 5-59,-2-6-7,2 1 2,-4-4-8</inkml:trace>
          <inkml:trace contextRef="#ctx0" brushRef="#br1" timeOffset="26108.3247">10635-927 101,'13'-16'103,"-13"16"5,0 0-1,18-3-54,-18 3-7,-4 28-7,-1-6-8,6 18-6,-4 5-8,5 18-2,-4 4-2,5 11-11,3-1 1,-1 3-10,6-4-3,-4-13-14,8-1-14,-12-32-30,10-3-57,-13-27 4,0 0-2,0 0 5</inkml:trace>
          <inkml:trace contextRef="#ctx0" brushRef="#br1" timeOffset="26762.6131">11276-683 48,'2'-20'95,"-2"20"3,-23-18 1,4 17-47,-9-7-11,4 14-6,-10-3-5,3 14-4,-9-3-4,11 10-1,-5-5-5,12 5-1,3-4-6,11-2-2,8-18-3,9 22-3,11-17 1,5 0-3,10 4 2,5-1-4,3 2 7,0 3-9,-3 2 9,-6 3-8,-5 3 6,-7 3-6,-11-4 9,-11 3-4,-11-1 1,-11 0 3,-7-3-3,-5 1 2,-4-7-1,-5-2 1,-1-8-8,1-6-12,10 1-25,-3-12-76,16-1-4,6-7-2,10 3-3</inkml:trace>
          <inkml:trace contextRef="#ctx0" brushRef="#br1" timeOffset="27215.7652">11647-645 154,'16'-23'106,"-16"23"4,-4-27-39,4 27-29,-23-18-5,5 19-7,-15-2-7,2 11-3,-10-1-5,3 10-2,-2-1-2,8 5-1,1-1-4,11-2-1,9 0-1,11-20-4,17 25 2,6-20-2,11 1 0,8-3 0,7 4 0,3 4-2,-1-2 4,-3 8-4,-6 4 3,-9 5-4,-8 4 4,-11 1-4,-10-4 6,-11 2-5,-11-4 2,-8-5 1,-6-4-2,-6-8-4,-4-5-11,-10-12-25,12 2-59,-7-13-21,13 0-4,0-7 3</inkml:trace>
          <inkml:trace contextRef="#ctx0" brushRef="#br1" timeOffset="27544.5309">11853-668 164,'5'20'122,"-3"3"-1,0 13 0,-11-5-73,16 12-15,-5-3-9,12 3-12,2-6 0,8-5-10,3-12 5,4-7-5,-1-12-3,3-8 3,-4-9-3,-6-8 3,-3-6-4,-4-5 6,-8-1-8,-5 2 7,-5 0-6,-5-1 1,-2 6-10,-7-1-7,16 30-26,-29-36-77,29 36 0,-23-24-4,23 24 0</inkml:trace>
          <inkml:trace contextRef="#ctx0" brushRef="#br1" timeOffset="28325.8178">12275-383 103,'0'0'113,"0"0"1,-1-21-1,1 21-65,16-37-17,4 16-2,-6-6-16,8 1 3,-4 1-10,4 5 4,-3 2-5,1 9 5,-3 11-4,-1 11-1,-7 5 5,2 9-8,-4 2 5,0 5-9,-1 0 5,1-3-6,0-8 6,4-6-5,-11-17 1,25 5 1,-25-5 1,29-27 3,-14 2-5,1-6 7,0 0-6,0-1 6,-1 1-5,1 8 4,-2 6-4,-14 17 4,26-3-2,-26 3-4,18 36 6,-13-7-7,1 3 6,-3 3-5,3-5 5,1-3-7,-7-27 6,20 24-2,-20-24 0,29-15 1,-9-3-3,1-9 3,-1-5-3,4-1 8,-1-1-8,1 7 7,-1 7-7,-1 11 8,-6 11-6,0 14-1,-1 9 2,-4 10-8,1 8-7,-5-9-48,6 8-67,-2-11-9,5-8 3,0-14-2</inkml:trace>
          <inkml:trace contextRef="#ctx0" brushRef="#br1" timeOffset="29075.8604">13262-529 91,'0'0'125,"14"-29"-3,-14 29 5,0 0-50,24 13-35,-28 6-3,10 21-19,-12 7-3,4 11-11,-1 9 1,-1 2-7,0-3 3,4-2-4,2-12-2,2-14 1,1-18 0,-5-20 1,6-16 0,-3-17 0,1-18 1,0-8 1,-1-10-2,1-3 4,3 3-4,2 6 7,0 9-6,4 10 5,-2 10-5,5 11 5,6 8-5,5 12 3,7 4-1,6 7-1,3 6 0,4 6-4,-2 7 7,-5 4-8,-9 5 8,-11 2-6,-15 0 5,-12 0-5,-15-8 6,-9-6-5,-7-8-5,-9-12-6,4-4-20,-9-20-30,10 2-65,2-9-1,15 1-3,2-8 3</inkml:trace>
          <inkml:trace contextRef="#ctx0" brushRef="#br1" timeOffset="29513.3941">13760-621 248,'0'0'130,"0"0"-5,26 11 0,3-10-100,14 7-8,2-7-18,4-4-16,11 5-44,-6-10-66,2 1 2,-9-5-7,0 4 2</inkml:trace>
          <inkml:trace contextRef="#ctx0" brushRef="#br1" timeOffset="29313.2467">13972-750 191,'14'17'127,"-12"3"-2,-4 10 0,-12 1-83,7 18-12,-6-6-7,8 8-14,1-2 1,9-4-10,6-4-2,5-10-22,15-6-26,-4-19-75,9-6-7,-7-17 3,-2-4-5</inkml:trace>
          <inkml:trace contextRef="#ctx0" brushRef="#br1" timeOffset="29747.7635">14445-668 240,'0'0'130,"18"12"2,-18 5-4,6 15-98,-6-1-11,5 1-28,8 10-32,-11-13-87,12-2-2,-14-27-5,25 22 3</inkml:trace>
          <inkml:trace contextRef="#ctx0" brushRef="#br1" timeOffset="29888.3964">14559-833 124,'0'0'65,"0"0"-61,0 0-7,4 18-86,3-1-6</inkml:trace>
          <inkml:trace contextRef="#ctx0" brushRef="#br1" timeOffset="30966.5732">15034-567 118,'0'-20'95,"-5"-3"3,-1-5-28,-4 12-52,-9-2-1,0 9-2,-14 2 5,2 12 3,-10 1 3,3 15 2,-9 5 6,11 13-8,-4-2 2,15 6-10,7-7-2,14 2-9,13-11 2,13-9-8,10-14 0,10-11 2,5-11-9,0-11 4,-4-4-10,-5-8 1,-4 1-8,-12-5 3,-4 5-3,-14 0 4,-4 9 6,-11 6 4,-4 7 8,-1 13 8,-9 10 4,3 17 2,-7 8 0,6 16-3,-2 4 2,8 6-8,6-2 1,8-3-8,6-9 5,10-15-8,11-17 7,4-13-2,7-15-4,1-11 6,0-11-7,0-7 4,-3-2-5,-4 2 6,-6 2-5,-3 5 3,-2 10-2,-2 8 0,-16 22 1,24-9 0,-24 9 1,11 34 0,-8-5-3,1 11 3,-2 2 1,3-1-6,2-5 4,4-7-7,5-9 6,2-13-6,2-5 1,2-18-4,0-4-2,-2-9 5,3 0-5,-7-2 7,1 8-3,-17 23 9,23-22 2,-23 22 5,16 22 0,-5 7-1,-4 3 7,10 6-7,-1 0 3,9-3-10,6-6 0,7-13-13,9-9-3,-4-21-15,13-3-14,-11-24-3,11-1-6,-16-19 0,5 7 5,-16-12 25,-3 9 21,-7 12 26,-13-1 16,5 26 10,-19 1 6,8 19 7,0 0-6,-16 43-11,7-18-18,7 13-8,2-3-8,8 4-3,2 3-5,10-1-7,4 1 2,5-6-9,3 2 5,1-5-7,1-1 8,-7-3-2,-7-6 10,-7 1 2,-13-8 3,-9 2 1,-17-5 0,-8-2 0,-17-6-11,-10-3-21,3 7-109,-9-9-2,8 5-6,-1-5-1</inkml:trace>
          <inkml:trace contextRef="#ctx0" brushRef="#br1" timeOffset="31247.8372">16474-383 330,'0'0'139,"0"0"-14,-20 18-115,20-18-145,0 0-3,0 0-10</inkml:trace>
        </inkml:traceGroup>
      </inkml:traceGroup>
    </inkml:traceGroup>
    <inkml:traceGroup>
      <inkml:annotationXML>
        <emma:emma xmlns:emma="http://www.w3.org/2003/04/emma" version="1.0">
          <emma:interpretation id="{FAEF2940-6C96-438A-82CA-20A45CB7CAD5}" emma:medium="tactile" emma:mode="ink">
            <msink:context xmlns:msink="http://schemas.microsoft.com/ink/2010/main" type="paragraph" rotatedBoundingBox="2414,5102 19455,5508 19427,6718 2385,63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1B0F3C-7438-4CA5-A1C9-1FFD5F11CE6A}" emma:medium="tactile" emma:mode="ink">
              <msink:context xmlns:msink="http://schemas.microsoft.com/ink/2010/main" type="line" rotatedBoundingBox="2414,5102 19455,5508 19427,6718 2385,6312"/>
            </emma:interpretation>
          </emma:emma>
        </inkml:annotationXML>
        <inkml:traceGroup>
          <inkml:annotationXML>
            <emma:emma xmlns:emma="http://www.w3.org/2003/04/emma" version="1.0">
              <emma:interpretation id="{19710566-563A-4282-AFA5-E87D901CD3B5}" emma:medium="tactile" emma:mode="ink">
                <msink:context xmlns:msink="http://schemas.microsoft.com/ink/2010/main" type="inkWord" rotatedBoundingBox="2414,5102 19455,5508 19427,6718 2385,6312"/>
              </emma:interpretation>
              <emma:one-of disjunction-type="recognition" id="oneOf5">
                <emma:interpretation id="interp25" emma:lang="en-US" emma:confidence="0">
                  <emma:literal>2ax+bbz.4aco</emma:literal>
                </emma:interpretation>
                <emma:interpretation id="interp26" emma:lang="en-US" emma:confidence="0">
                  <emma:literal>2ax+bbz_4aco</emma:literal>
                </emma:interpretation>
                <emma:interpretation id="interp27" emma:lang="en-US" emma:confidence="0">
                  <emma:literal>2ax+bb'_4aco</emma:literal>
                </emma:interpretation>
                <emma:interpretation id="interp28" emma:lang="en-US" emma:confidence="0">
                  <emma:literal>2aX+bbz_4aco</emma:literal>
                </emma:interpretation>
                <emma:interpretation id="interp29" emma:lang="en-US" emma:confidence="0">
                  <emma:literal>2ax+b5_4aco</emma:literal>
                </emma:interpretation>
              </emma:one-of>
            </emma:emma>
          </inkml:annotationXML>
          <inkml:trace contextRef="#ctx0" brushRef="#br1" timeOffset="44470.3507">11569 1827 88,'0'0'108,"-18"-6"2,18 6 0,-18 4-71,18 16-1,-7-4-5,8 17-8,-2 3-5,4 18-3,-3 2-5,4 11-2,-2-2-6,3-2-1,2-7-3,0-9 1,3-14-1,-1-15 0,-9-18 1,23-2 0,-9-14 0,1-4-1,1-4-1,2 3 1,2 1-1,4 3 0,3 8-1,2 6 0,5 8 0,-2 4-1,3 9 1,-4 6-1,-3 5 0,-6 1 2,-4 10 0,-7 0 8,-11 0-1,-9 1 0,-7-5 4,-4-1-2,-7-8 3,0-2-3,-8-14 2,1-6-11,-4-8 0,-2-14-3,4-1-27,-7-16-29,10-2-69,3-7-1,10-1-3,3-1 2</inkml:trace>
          <inkml:trace contextRef="#ctx0" brushRef="#br1" timeOffset="44939.1332">11961 1670 89,'0'0'115,"5"-17"0,-5 17 0,0 0-66,18-10-7,-1 10-12,-17 0-9,38-9-4,-17 3-7,6 4-3,-1 2-2,-1 4-2,-3 7-2,-8 7 1,-7 3 0,-7 5-1,-9 4 0,-5 3 0,-6 3-2,-3-2 2,-1-3 0,2-4-1,4-5-1,4-2 1,14-20 0,-7 22 1,7-22-1,20 5-5,3-1-18,-3-12-39,9 8-61,5-1-2,0 1 0,3-4-4</inkml:trace>
          <inkml:trace contextRef="#ctx0" brushRef="#br1" timeOffset="45220.3854">12445 2353 149,'0'0'125,"0"0"5,0 0-5,0 0-74,29 7-23,0-4-9,-2-3-13,7 2-13,4 5-27,-7-8-91,5 4-1,-1-5-6,-5 1 1</inkml:trace>
          <inkml:trace contextRef="#ctx0" brushRef="#br1" timeOffset="45939.1763">13168 1778 123,'0'0'121,"0"0"0,14 18 2,-14 11-80,-12-6-12,6 17-2,-10 4-13,2 8-4,-8-1-6,4 1-1,-2-1-3,4-8 0,3-3-2,6-11 2,7-11-1,0-18 2,20 12-2,0-15 2,7-6-1,5-4-1,6 0-7,-4-7-20,13 11-59,-12-3-42,-1 3 1,-7 0-6</inkml:trace>
          <inkml:trace contextRef="#ctx0" brushRef="#br1" timeOffset="46173.5579">13473 1944 169,'2'20'130,"-7"9"0,-1 13 0,-8-1-85,6 24-10,-10 0-14,4 13-11,0 3-11,1-9-22,13 4-43,-2-21-64,13-10-4,5-16 2,9-17-5</inkml:trace>
          <inkml:trace contextRef="#ctx0" brushRef="#br1" timeOffset="46657.9554">14129 2302 190,'5'-18'123,"1"0"-5,-6 18-20,-7-36-71,3 18-6,-9-4-10,-3 8-2,-7-1 1,-8 11-2,-7 4 0,-4 13 0,-3 5-1,0 15 0,2 6-2,5 8 0,5 4-3,13 1 6,10-6-6,11-14 4,8-12-5,11-13 0,11-14 0,3-9-1,2-15 2,1-5-7,-3-2 7,-2 5-7,-4 4 7,-5 8-1,-7 12 2,-16 9 0,26 16-1,-14 6 1,-1 5-1,4 4 0,1 1-8,4-5-9,14 7-40,-5-19-75,9-8-1,2-10-6,7-8 4</inkml:trace>
          <inkml:trace contextRef="#ctx0" brushRef="#br1" timeOffset="47001.725">14902 1986 83,'8'-27'108,"-8"27"4,1-31 4,-4 6-64,3 25-10,-9-38-7,9 38-4,-26-26-3,26 26 0,-47 9-3,20 17-4,-14 6-4,5 17-1,-4 9-5,6 11 0,1 1-4,13 0-1,9-3-2,13-5 0,14-13-3,13-12-2,13-9-6,7-18-10,12 3-35,-5-17-90,4-5 0,-10-10-3,-3-5 0</inkml:trace>
          <inkml:trace contextRef="#ctx0" brushRef="#br1" timeOffset="144794.884">16125 1783 3,'6'-18'96,"-6"18"8,0 0 1,9-18-46,-9 18-10,0 0 0,0 0-10,0 0-7,0 0-5,0 0-6,-6 27-3,-12-10-5,-1 6-3,-14 4-6,-7 6-1,-9 1-1,-5 6 1,-9 0-2,0 1 0,-2-5 1,3-1 2,10-6-2,5-6 2,11-7-2,11-5 1,8-7 0,17-4 0,0 0-1,0 0 0,18-7 0,-18 7-1,31 3 1,-15 4-2,-16-7 0,29 24 1,-14-6-2,-1 2 1,4 3 1,2 3-1,5 4-1,4 3 2,7 7-2,4 5 6,5 0-1,0 2-2,1 0 1,-3-2-3,-3-3 1,-8-10-4,-3-7 0,-7-10-14,-4-1-18,-18-14-62,0 0-35,0 0 1,0 0-2</inkml:trace>
          <inkml:trace contextRef="#ctx0" brushRef="#br1" timeOffset="48470.5493">17264 2199 136,'9'-36'113,"0"0"-2,-6-2 2,-4-2-82,2 8-4,-13-5-3,-1 8-3,-16 1 1,-2 10 0,-17-1 0,-3 19-1,-14 6-5,2 21-2,-8 15-5,6 14-1,4 12-5,10 10 2,19 3-4,14-1 3,16-6-4,18-16 6,15-15-6,16-23 4,11-18-4,5-19-5,0-10-1,-3-20-9,-1-2-14,-19-19-44,0 10-61,-18 2-8,-10 7 5,-12 6-1</inkml:trace>
          <inkml:trace contextRef="#ctx0" brushRef="#br0" timeOffset="5219.2818">245 1610 113,'10'-23'112,"8"-1"-1,6 1-1,1-5-80,15 12 0,0 4-18,12 6-3,4 12 2,2 10-6,-2 16 2,-5 17-1,-10 14-1,-12 15-3,-15 9 0,-14 5-4,-14 2-6,-13-7-1,-9-10-4,-8-19 0,1-15 0,0-23-1,5-18 3,0-22 2,9-12 4,2-10 2,9-7 3,5 2 3,8 0 5,10 11 3,4 4 2,9 17 1,6 6 2,10 20 2,2 9-1,9 14 0,4 2-4,9 11-2,0-1-5,3-5-6,8-1-22,-6-22-52,7-7-48,1-17-6,-4-10-3,-2-16-2</inkml:trace>
          <inkml:trace contextRef="#ctx0" brushRef="#br0" timeOffset="5703.6829">1753 1917 76,'7'-18'104,"-8"-7"-2,-1 1 0,0-1-77,-13-6-2,3 11-5,-15-1-1,-4 10-1,-12 2 0,-3 16 1,-10 8 0,-1 15-2,-1 8-1,7 11-3,8 5-4,16 6 0,12-4-2,21-6-2,12-15-2,16-14 2,10-19-2,8-14 1,0-16 1,2-11-1,-5-12 1,-4-1-2,-5 1 2,-11 6-1,-5 7 3,-8 13-1,-7 8 3,-9 17-1,0 0 3,11 42-1,-9-8 0,7 12 0,3 4-5,8 1-5,13 3-18,-3-18-31,17-2-79,-2-16-1,6-12-3,0-19 0</inkml:trace>
          <inkml:trace contextRef="#ctx0" brushRef="#br0" timeOffset="5938.0782">2373 1568 233,'0'0'132,"-16"28"4,19-7-3,4-3-104,19 13-7,3 2-13,12 6-4,4 5-8,2-1-6,7 8-14,-8-13-22,10 12-33,-17-14-55,-1 2 1,-12-7-2,-8-2 4</inkml:trace>
          <inkml:trace contextRef="#ctx0" brushRef="#br0" timeOffset="6125.5742">2537 2210 143,'-16'-27'128,"12"-6"1,10-12 0,12 5-71,4-21-23,14 5-13,0-6-9,2 6-16,5 11-42,-9-2-78,-1 9-7,-6 8-1,-3 4-6</inkml:trace>
          <inkml:trace contextRef="#ctx0" brushRef="#br0" timeOffset="6734.99">3628 1836 142,'0'0'124,"0"0"-2,0 0-1,19 3-81,4-4-8,13 4-18,6 1-30,1-6-47,11 2-58,0-2-1,1-5-4,-3-4 3</inkml:trace>
          <inkml:trace contextRef="#ctx0" brushRef="#br0" timeOffset="7078.7462">3912 1525 157,'0'0'124,"0"0"-3,0 0 1,0 0-81,-7 27-8,5 6-10,-5 5-12,3 12 1,1 10-9,3 9-2,5 5-15,4-8-23,15 9-86,1-12-4,7-7 0,3-15-4</inkml:trace>
          <inkml:trace contextRef="#ctx0" brushRef="#br0" timeOffset="7610.0261">4761 1294 190,'6'52'123,"1"10"4,2 14-6,-4 5-92,8 7-8,-2-5-9,2-5-6,-1-13-5,1-18 0,-2-16-2,-11-31 0,25-6 3,-12-21-2,1-11 1,4-7-1,2-2 2,5 4-3,4 5 1,4 11-1,5 12-1,0 10 0,5 12 0,-2 11-1,1 11 0,-2 6 4,-8 6 0,-6 8 6,-10 3 1,-7 4 3,-15-2 0,-6 1 2,-15-7 0,-8-2-2,-12-10-4,-3-9-4,-8-11-9,-11-14-9,8 2-32,-11-12-84,14-4-4,4-5 0,7 5-2</inkml:trace>
        </inkml:traceGroup>
      </inkml:traceGroup>
    </inkml:traceGroup>
    <inkml:traceGroup>
      <inkml:annotationXML>
        <emma:emma xmlns:emma="http://www.w3.org/2003/04/emma" version="1.0">
          <emma:interpretation id="{03E83167-1EA7-4B79-819E-D229FB47011F}" emma:medium="tactile" emma:mode="ink">
            <msink:context xmlns:msink="http://schemas.microsoft.com/ink/2010/main" type="paragraph" rotatedBoundingBox="2679,6963 7123,7010 7108,8338 2665,82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755F6C-D221-4874-90BE-0B34EA10AF29}" emma:medium="tactile" emma:mode="ink">
              <msink:context xmlns:msink="http://schemas.microsoft.com/ink/2010/main" type="line" rotatedBoundingBox="2679,6963 7123,7010 7108,8338 2665,8291"/>
            </emma:interpretation>
          </emma:emma>
        </inkml:annotationXML>
        <inkml:traceGroup>
          <inkml:annotationXML>
            <emma:emma xmlns:emma="http://www.w3.org/2003/04/emma" version="1.0">
              <emma:interpretation id="{7BC2606E-CF97-4D3C-BA92-95A2A6639D1E}" emma:medium="tactile" emma:mode="ink">
                <msink:context xmlns:msink="http://schemas.microsoft.com/ink/2010/main" type="inkWord" rotatedBoundingBox="2679,6963 7123,7010 7108,8338 2665,8291"/>
              </emma:interpretation>
              <emma:one-of disjunction-type="recognition" id="oneOf6">
                <emma:interpretation id="interp30" emma:lang="en-US" emma:confidence="0">
                  <emma:literal>54ac</emma:literal>
                </emma:interpretation>
                <emma:interpretation id="interp31" emma:lang="en-US" emma:confidence="0">
                  <emma:literal>be-Pac</emma:literal>
                </emma:interpretation>
                <emma:interpretation id="interp32" emma:lang="en-US" emma:confidence="0">
                  <emma:literal>be-Mac</emma:literal>
                </emma:interpretation>
                <emma:interpretation id="interp33" emma:lang="en-US" emma:confidence="0">
                  <emma:literal>be-sac</emma:literal>
                </emma:interpretation>
                <emma:interpretation id="interp34" emma:lang="en-US" emma:confidence="0">
                  <emma:literal>b_4ac</emma:literal>
                </emma:interpretation>
              </emma:one-of>
            </emma:emma>
          </inkml:annotationXML>
          <inkml:trace contextRef="#ctx0" brushRef="#br0" timeOffset="8531.9434">532 3265 40,'9'31'101,"-9"-2"3,-2 25-1,4 16-68,-9 6-1,5 18-9,-5 0-5,3 4-6,-1-8-5,3-5-1,-2-24-4,4-14 2,2-23-3,-2-24 1,0 0-2,16-33 1,-3-3 0,3-4-1,6-1 1,5 3-3,11 9 2,3 11-2,6 12 1,4 10-1,3 12 4,-2 11 0,-3 11 4,-4 8 1,-12 4 1,-6 4 2,-14-1-1,-8 5 3,-18-10-5,-5-3 2,-10-14-5,-7-7-1,-8-15-3,-4-11-3,-2-13-7,-3-19-19,8 3-33,-4-14-67,10-2 2,1-3-5,16-5-2</inkml:trace>
          <inkml:trace contextRef="#ctx0" brushRef="#br0" timeOffset="9516.3807">1863 4049 125,'-20'-7'121,"20"7"1,0 0-2,-23-16-79,23 16-7,0 0-15,20 0-6,-4 1-9,8 1-7,12 2-18,-2-11-39,13 5-61,2-4-4,3-1-2,-1-2-2</inkml:trace>
          <inkml:trace contextRef="#ctx0" brushRef="#br0" timeOffset="10032.0231">2868 3368 76,'0'0'117,"5"22"-3,-10-3 3,-6 5-65,0 16-19,-9-4-6,0 11-14,-1-2-4,-3 4-7,3-2 2,2-4-4,3-7-1,5-5 3,6-8-2,5-3 1,0-20 1,14 17 0,4-19 1,8-4-2,3-3-3,5-5-13,11 5-28,-3-2-74,1-2-2,0 4 0,-5-2-4</inkml:trace>
          <inkml:trace contextRef="#ctx0" brushRef="#br0" timeOffset="10282.0324">3222 3480 157,'0'0'132,"-13"36"1,2-3-3,4 21-84,-11 5-14,6 17-14,-5 9-7,3 6-7,5-1-13,2-9-12,14-1-31,-4-17-80,17-23 1,2-20-3,9-20 2</inkml:trace>
          <inkml:trace contextRef="#ctx0" brushRef="#br0" timeOffset="10797.8396">3903 3868 136,'29'-19'118,"-18"-5"-1,1-3-3,1-2-87,-7-9-6,-1 2-6,-7 2-7,-1 5 2,-10 3-2,13 26 2,-40-23 3,11 28-1,-9 12 0,-1 15-2,-7 10-1,3 16-3,1 3-1,8 8 0,5-3-2,15-4 0,8-10-2,14-14 0,10-18-1,11-20 2,5-14 0,6-17-1,-1-11-1,1-6 2,-2-7 1,-5 5-2,-4 5 3,-8 12 0,-5 11 0,-16 22 1,20 4 0,-12 23-1,-3 7 0,2 12 2,2 4-7,4-1-6,10 0-16,3-20-28,19-4-81,-2-16-4,8-11-1,5-14-2</inkml:trace>
          <inkml:trace contextRef="#ctx0" brushRef="#br0" timeOffset="11126.7768">4841 3565 122,'16'-18'119,"-16"18"0,13-29 2,-13 29-70,11-33-18,-11 33-10,1-34-10,-1 34 0,-14-22 0,-2 21-1,-11 4-1,-4 13 0,-9 10 4,-3 17-4,-8 11 3,4 19-3,-2 4-1,13 12 0,9-3-2,18 1-1,16-13-5,17-9 2,19-18-7,11-18-6,17-9-25,-8-25-106,9-10-2,-5-14-4,-7-5 0</inkml:trace>
          <inkml:trace contextRef="#ctx0" brushRef="#br0" timeOffset="8906.9648">1027 3135 144,'34'-27'115,"2"1"2,4 5-27,3 17-58,-8 2-4,3 19-7,-13 1-6,-5 14-2,-9 4-5,-11 10 0,-13 1-4,-7 3-2,-7 1-2,-2-4 0,-2 1 3,4-2-4,6-8 5,10-4-4,9-3 4,9-6-3,15-5 2,9-6-7,14-3-14,2-15-31,12 3-76,3-5 2,-4-5-6,-2 2 2</inkml:trace>
        </inkml:traceGroup>
      </inkml:traceGroup>
    </inkml:traceGroup>
    <inkml:traceGroup>
      <inkml:annotationXML>
        <emma:emma xmlns:emma="http://www.w3.org/2003/04/emma" version="1.0">
          <emma:interpretation id="{7D365FEF-79CC-42D5-81C7-9417F940D5D2}" emma:medium="tactile" emma:mode="ink">
            <msink:context xmlns:msink="http://schemas.microsoft.com/ink/2010/main" type="paragraph" rotatedBoundingBox="4695,14076 5209,9796 6952,10005 6438,142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AD3D20F-836A-48B1-B3C0-51F174551942}" emma:medium="tactile" emma:mode="ink">
              <msink:context xmlns:msink="http://schemas.microsoft.com/ink/2010/main" type="inkBullet" rotatedBoundingBox="5593,14184 5601,14119 6420,14217 6412,14282"/>
            </emma:interpretation>
            <emma:one-of disjunction-type="recognition" id="oneOf7">
              <emma:interpretation id="interp35" emma:lang="en-US" emma:confidence="0">
                <emma:literal>-</emma:literal>
              </emma:interpretation>
            </emma:one-of>
          </emma:emma>
        </inkml:annotationXML>
        <inkml:trace contextRef="#ctx0" brushRef="#br2" timeOffset="154342.2323">3491 10215 46,'0'0'116,"-31"27"4,31-27 2,-25 26-60,25-26-12,0 0-3,0 0-12,0 0-8,22 3-9,7-4-6,7-3-3,14 2-2,10 0-3,7 4-3,9 4-5,1-3-5,10 6-16,-11-11-32,2 10-72,-15-7-4,-3 8-2,-15-3-2</inkml:trace>
      </inkml:traceGroup>
      <inkml:traceGroup>
        <inkml:annotationXML>
          <emma:emma xmlns:emma="http://www.w3.org/2003/04/emma" version="1.0">
            <emma:interpretation id="{B01C182B-7C2C-4352-A887-7A97DC0FCF35}" emma:medium="tactile" emma:mode="ink">
              <msink:context xmlns:msink="http://schemas.microsoft.com/ink/2010/main" type="line" rotatedBoundingBox="4840,12865 5209,9796 6952,10005 6584,13074"/>
            </emma:interpretation>
          </emma:emma>
        </inkml:annotationXML>
        <inkml:traceGroup>
          <inkml:annotationXML>
            <emma:emma xmlns:emma="http://www.w3.org/2003/04/emma" version="1.0">
              <emma:interpretation id="{9A75F032-3114-4115-A57E-6B300317CF0C}" emma:medium="tactile" emma:mode="ink">
                <msink:context xmlns:msink="http://schemas.microsoft.com/ink/2010/main" type="inkWord" rotatedBoundingBox="4948,11967 5209,9796 6952,10005 6692,12176"/>
              </emma:interpretation>
              <emma:one-of disjunction-type="recognition" id="oneOf8">
                <emma:interpretation id="interp36" emma:lang="en-US" emma:confidence="0">
                  <emma:literal>E</emma:literal>
                </emma:interpretation>
                <emma:interpretation id="interp37" emma:lang="en-US" emma:confidence="0">
                  <emma:literal>}</emma:literal>
                </emma:interpretation>
                <emma:interpretation id="interp38" emma:lang="en-US" emma:confidence="0">
                  <emma:literal>¥</emma:literal>
                </emma:interpretation>
                <emma:interpretation id="interp39" emma:lang="en-US" emma:confidence="0">
                  <emma:literal>e</emma:literal>
                </emma:interpretation>
                <emma:interpretation id="interp40" emma:lang="en-US" emma:confidence="0">
                  <emma:literal>3</emma:literal>
                </emma:interpretation>
              </emma:one-of>
            </emma:emma>
          </inkml:annotationXML>
          <inkml:trace contextRef="#ctx0" brushRef="#br2" timeOffset="67112.0931">2982 6448 108,'0'0'109,"0"0"2,0 0 2,0 0-63,0 0-13,0 0-5,0 0-8,27 4-3,-4-2-5,3 0-5,4 3-3,5 0-1,3 3-3,1-1-2,1 2-3,2-2-7,-6-1-10,3 3-27,-13-6-70,-1-3-5,-3-3-4,-22 3 2</inkml:trace>
          <inkml:trace contextRef="#ctx0" brushRef="#br2" timeOffset="67721.5011">4183 6427 125,'0'0'110,"16"-11"5,-16 11-2,20-22-69,-18-1-6,7 3-13,-11-11-4,6 4-7,-8-6-3,-1 5-4,-8-1 0,-1 5-3,-8 4-1,-5 8-1,-4 4 0,-7 7 2,-3 6-2,-1 9 2,-1 6-2,0 9 2,1 7 0,8 8-1,10 3 1,10 3-6,8 3 4,13-3-4,8-8 4,14-11-3,9-15 2,7-11 1,4-16-2,1-8 5,-1-14-6,-6-5 0,-1-2-9,-11 1-8,-2 11-29,-22 1-71,-2 8-7,-5 19-3,-14-22 4</inkml:trace>
          <inkml:trace contextRef="#ctx0" brushRef="#br2" timeOffset="68190.2713">4745 6320 103,'13'-20'103,"-8"-10"2,4 4 0,-3 3-66,-12-8-5,6 9-4,-11-3-4,2 5-3,-11-2-3,0 10-1,-12-1-2,-1 13-2,-6 2-2,-3 14-3,-3 8-2,2 12 1,-1 7-2,8 10 1,7-1-2,13 4 1,9-7-4,14-6-2,13-12 2,11-13 1,10-13-2,6-12 0,4-13-4,-3-9-5,1-3-8,-14-13-24,4 7-91,-19-2-6,-9 4 2,-11 3-6</inkml:trace>
          <inkml:trace contextRef="#ctx0" brushRef="#br2" timeOffset="77941.2683">3603 7615 99,'0'0'120,"0"0"0,0 19 1,0-19-71,0 0-8,20 12-12,-20-12-9,33-9-4,-1 6-8,4-3-1,9 6-3,4 0-3,4 2 0,1 2-7,4 3-2,-4 0-12,-4 2-16,-10-7-28,-4 1-62,-7-3 2,-4-3-5,-8-1 5</inkml:trace>
          <inkml:trace contextRef="#ctx0" brushRef="#br2" timeOffset="78769.4344">3918 7308 38,'0'0'95,"0"0"4,0 0 2,0 0-49,0 0-7,0 17-7,-4-1-6,2 16-3,-3 10-12,1 18-4,-3 6-4,0 16-3,-1 6-4,1 4-4,4 2-9,-3-11-14,8-5-24,-4-20-65,6-16-2,-2-19-3,-2-23 0</inkml:trace>
          <inkml:trace contextRef="#ctx0" brushRef="#br2" timeOffset="79675.741">3544 9025 21,'0'0'107,"-26"9"7,26-9 1,-25 9-50,9-15-9,16 6-11,0 0-12,-17 6-6,17-6-7,0 0-5,17-4-4,6 6-3,6-2-1,11 2-3,10 1 0,10 3-1,7-1-1,2 1-1,1 1 1,-3 4-1,-2-2-1,-5 2 1,-12-2-1,-8-4 1,-6 0-1,-8-3-1,-8 0 0,-18-2-2,18-11 0,-18 11-6,0 0-6,-2-18-14,2 18-29,0 0-69,0 0-1,-20 7 1,20-7-1</inkml:trace>
        </inkml:traceGroup>
      </inkml:traceGroup>
    </inkml:traceGroup>
  </inkml:traceGroup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3:11.983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4FE3F00-9BB0-4392-BB0F-1F8FDF67290B}" emma:medium="tactile" emma:mode="ink">
          <msink:context xmlns:msink="http://schemas.microsoft.com/ink/2010/main" type="writingRegion" rotatedBoundingBox="13775,4377 16452,4292 16476,5040 13799,5125"/>
        </emma:interpretation>
      </emma:emma>
    </inkml:annotationXML>
    <inkml:traceGroup>
      <inkml:annotationXML>
        <emma:emma xmlns:emma="http://www.w3.org/2003/04/emma" version="1.0">
          <emma:interpretation id="{FE66284D-CE61-4F6A-AC8B-0F1BF81FF974}" emma:medium="tactile" emma:mode="ink">
            <msink:context xmlns:msink="http://schemas.microsoft.com/ink/2010/main" type="paragraph" rotatedBoundingBox="13775,4377 16452,4292 16476,5040 13799,51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307D4A-E5B6-49F3-8173-F7D3452F1C86}" emma:medium="tactile" emma:mode="ink">
              <msink:context xmlns:msink="http://schemas.microsoft.com/ink/2010/main" type="line" rotatedBoundingBox="13775,4377 16452,4292 16476,5040 13799,5125"/>
            </emma:interpretation>
          </emma:emma>
        </inkml:annotationXML>
        <inkml:traceGroup>
          <inkml:annotationXML>
            <emma:emma xmlns:emma="http://www.w3.org/2003/04/emma" version="1.0">
              <emma:interpretation id="{D2AC2AA9-8FE7-4108-9ECD-AF505ABAB8BA}" emma:medium="tactile" emma:mode="ink">
                <msink:context xmlns:msink="http://schemas.microsoft.com/ink/2010/main" type="inkWord" rotatedBoundingBox="13775,4377 16452,4292 16476,5040 13799,5125"/>
              </emma:interpretation>
              <emma:one-of disjunction-type="recognition" id="oneOf0">
                <emma:interpretation id="interp0" emma:lang="en-US" emma:confidence="0">
                  <emma:literal>and</emma:literal>
                </emma:interpretation>
                <emma:interpretation id="interp1" emma:lang="en-US" emma:confidence="1">
                  <emma:literal>as •</emma:literal>
                </emma:interpretation>
                <emma:interpretation id="interp2" emma:lang="en-US" emma:confidence="0">
                  <emma:literal>asa</emma:literal>
                </emma:interpretation>
                <emma:interpretation id="interp3" emma:lang="en-US" emma:confidence="0">
                  <emma:literal>aso</emma:literal>
                </emma:interpretation>
                <emma:interpretation id="interp4" emma:lang="en-US" emma:confidence="0">
                  <emma:literal>ad</emma:literal>
                </emma:interpretation>
              </emma:one-of>
            </emma:emma>
          </inkml:annotationXML>
          <inkml:trace contextRef="#ctx0" brushRef="#br0">556 217 36,'0'0'103,"13"-20"1,-13 20-4,0-29-57,0 29-12,2-33-7,0 17-8,-8-4-5,6 20-4,-9-32-1,0 15 2,-7 1 1,-4 2 3,-11 1-2,-7 8 0,-10 3 1,-5 9-1,-8 11 3,3 13-3,-3 10 0,5 13-5,7 6 2,16 5-2,13 2-3,15-6 1,14-8-3,13-13 0,12-17-1,9-14 0,4-14-2,4-17-1,0-9 0,-5-10-2,-4-3 1,-8-1 0,-8 5 2,-8 6-1,-7 9 5,-11 25-1,1-20 4,-1 20 1,-10 20-1,6 1 1,2 10-1,8 7 1,6 4-9,6-6-13,15 7-39,1-12-62,9-8-3,4-8-2,0-12-2</inkml:trace>
          <inkml:trace contextRef="#ctx0" brushRef="#br0" timeOffset="1893.8256">990-161 84,'-25'-13'117,"25"13"-3,-26-3 8,8-1-70,18 4-6,0 0-10,-9 25-10,9-25-7,24 24-5,-1-6-2,10 4-9,5 3 4,12 2-6,5 2 3,2-2-5,1 0 3,0-2-5,-6-3 0,-3-4 3,-5-3-4,-14-1 2,-4 0-1,-8 1 2,-18-15-1,10 31 2,-13-13 0,-8 0-1,-7 3 2,-6 3 0,-4-1 2,-10 5 0,-4 0-1,1 1 3,-5 2-1,3 0 0,3-2-1,4-4 0,5-2-5,10-4-3,10-1-16,11-18-34,0 0-72,0 0-3,7-20-2,13-4-3</inkml:trace>
          <inkml:trace contextRef="#ctx0" brushRef="#br0" timeOffset="2346.9679">2598 280 96,'14'-18'115,"3"0"2,-5-8-1,-1-8-63,2 9-22,-13-10-7,5 6-5,-14-3-1,2 5 1,-18 0-7,-2 9 3,-15 3-3,-3 12-4,-15 8 0,-3 11-1,-6 11-3,4 19-2,4 6 4,9 11-4,14 2-2,14 0 3,20-3-3,17-10 2,21-16-2,12-18-2,10-12-7,0-23-12,9 1-27,-17-18-81,1-8-3,-13-5-3,-12 4 0</inkml:trace>
        </inkml:traceGroup>
      </inkml:traceGroup>
    </inkml:traceGroup>
  </inkml:traceGroup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4:04.78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67E7BEF-1666-41BA-8828-D0F55C15CDC7}" emma:medium="tactile" emma:mode="ink">
          <msink:context xmlns:msink="http://schemas.microsoft.com/ink/2010/main" type="writingRegion" rotatedBoundingBox="16489,9402 16239,14523 15046,14464 15296,9344"/>
        </emma:interpretation>
      </emma:emma>
    </inkml:annotationXML>
    <inkml:traceGroup>
      <inkml:annotationXML>
        <emma:emma xmlns:emma="http://www.w3.org/2003/04/emma" version="1.0">
          <emma:interpretation id="{D40F64D6-4A89-4ECC-8709-10FEBAC0EDF4}" emma:medium="tactile" emma:mode="ink">
            <msink:context xmlns:msink="http://schemas.microsoft.com/ink/2010/main" type="paragraph" rotatedBoundingBox="16489,9402 16239,14523 15046,14464 15296,93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A92629A-6BFF-41BD-81B8-CE25680ED680}" emma:medium="tactile" emma:mode="ink">
              <msink:context xmlns:msink="http://schemas.microsoft.com/ink/2010/main" type="line" rotatedBoundingBox="16489,9402 16239,14523 15046,14464 15296,9344"/>
            </emma:interpretation>
          </emma:emma>
        </inkml:annotationXML>
        <inkml:traceGroup>
          <inkml:annotationXML>
            <emma:emma xmlns:emma="http://www.w3.org/2003/04/emma" version="1.0">
              <emma:interpretation id="{0E8AF80D-C806-4180-8CD6-97D9A1C94827}" emma:medium="tactile" emma:mode="ink">
                <msink:context xmlns:msink="http://schemas.microsoft.com/ink/2010/main" type="inkWord" rotatedBoundingBox="16095,11008 15982,13327 15243,13291 15357,10972"/>
              </emma:interpretation>
              <emma:one-of disjunction-type="recognition" id="oneOf0">
                <emma:interpretation id="interp0" emma:lang="en-US" emma:confidence="0">
                  <emma:literal>E</emma:literal>
                </emma:interpretation>
                <emma:interpretation id="interp1" emma:lang="en-US" emma:confidence="0">
                  <emma:literal>{</emma:literal>
                </emma:interpretation>
                <emma:interpretation id="interp2" emma:lang="en-US" emma:confidence="0">
                  <emma:literal>€</emma:literal>
                </emma:interpretation>
                <emma:interpretation id="interp3" emma:lang="en-US" emma:confidence="0">
                  <emma:literal>£</emma:literal>
                </emma:interpretation>
                <emma:interpretation id="interp4" emma:lang="en-US" emma:confidence="0">
                  <emma:literal>&amp;</emma:literal>
                </emma:interpretation>
              </emma:one-of>
            </emma:emma>
          </inkml:annotationXML>
          <inkml:trace contextRef="#ctx0" brushRef="#br0">425 1544 114,'0'0'120,"0"0"1,0 0 1,-4 26-71,11 8-11,-7 4-16,8 16-3,-5 8-14,3 6-12,3 15-23,-9-7-45,7 6-51,-2-6-5,1-4 3,-3-7-7</inkml:trace>
          <inkml:trace contextRef="#ctx0" brushRef="#br0" timeOffset="-343.7646">82 1855 149,'-17'2'123,"17"-2"0,0 0-1,0 0-80,0 0-9,0 0-9,18-13-8,2 8-4,7 3-4,9-1-1,11 1-3,6 2-2,6 0-3,5 3-5,-1-1-5,0 7-17,-12-9-21,3 11-53,-14-6-26,-10 3 2,-8-5 0</inkml:trace>
          <inkml:trace contextRef="#ctx0" brushRef="#br0" timeOffset="890.6736">566 2993 138,'0'0'128,"0"0"-1,-11 37-4,11 4-76,-7 3-18,9 17-9,-6 9-10,2 12-9,2 12-12,-5-2-25,10 5-84,-5-5-2,2-1-4,-2-10-1</inkml:trace>
          <inkml:trace contextRef="#ctx0" brushRef="#br0" timeOffset="609.4067">148 3308 132,'-23'0'122,"23"0"1,0 0-2,-22 2-79,22-2-6,22 12-11,0-4-6,7-1-7,10 2-2,10 0-3,7 2-3,4-1-7,1-4-12,4 8-23,-11-14-41,2 4-49,-10-2-1,-5-4-3,-14-2 4</inkml:trace>
          <inkml:trace contextRef="#ctx0" brushRef="#br0" timeOffset="-10439.5458">1017 152 51,'0'0'106,"17"-20"-1,-17 20 3,16-24-64,-16 1-8,2 5-12,-6-8-11,1 5-2,-10-5-3,-2 10 1,-8-6-2,-2 13 2,-15 6-2,-2 10 4,-6 11 1,-1 13-1,-4 10-2,3 12 0,6 8 0,12 6-1,14-2-1,14 0-1,15-16-4,20-15 1,12-18-2,13-17-7,7-19-11,-3-20-28,5-7-78,-11-7-2,-12 3-1,-15 10-2</inkml:trace>
          <inkml:trace contextRef="#ctx0" brushRef="#br0" timeOffset="-10955.1937">445 365 112,'0'0'105,"0"0"5,23 3-33,-23-3-35,22-27-7,-17 0-6,4 4-7,-5-8-2,0 0-7,-10-5-3,1 2-5,-8-1-1,-5 5-2,-7 1-3,-8 2 1,-7 3-2,-5 12 2,-7 10 1,-1 14 3,-3 16 0,6 11-1,5 10 2,9 11 0,12 3 0,13 0-1,17-5-3,14-15 0,14-12-3,13-18-1,14-12-8,1-19-13,8 2-38,-7-13-58,-8-5-3,-10 3-1,-16 0 0</inkml:trace>
          <inkml:trace contextRef="#ctx0" brushRef="#br0" timeOffset="69680.3474">123 4885 116,'-25'11'125,"-4"-2"0,7 5 4,-3-8-73,12 10-10,-7-10-7,20-6-9,-9 16-10,9-16-5,27 5-2,8-5-5,10-3-1,20 3-2,11-2-2,12 2-3,6 3-2,6 1-4,-3 9-6,-8-4-11,-4 14-39,-24-10-72,-7 8-3,-16-8-1,-9 3-1</inkml:trace>
        </inkml:traceGroup>
      </inkml:traceGroup>
    </inkml:traceGroup>
  </inkml:traceGroup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6:25.36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2739FFB-A63C-418C-8562-F30C86B09F1E}" emma:medium="tactile" emma:mode="ink">
          <msink:context xmlns:msink="http://schemas.microsoft.com/ink/2010/main" type="writingRegion" rotatedBoundingBox="438,2577 29564,2380 29618,10338 491,10535"/>
        </emma:interpretation>
      </emma:emma>
    </inkml:annotationXML>
    <inkml:traceGroup>
      <inkml:annotationXML>
        <emma:emma xmlns:emma="http://www.w3.org/2003/04/emma" version="1.0">
          <emma:interpretation id="{1A486B74-F156-458B-8912-35EACB759381}" emma:medium="tactile" emma:mode="ink">
            <msink:context xmlns:msink="http://schemas.microsoft.com/ink/2010/main" type="paragraph" rotatedBoundingBox="464,2501 24022,2445 24026,4081 468,41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1059DF-0F55-4DA8-8AC4-C4BDD964223D}" emma:medium="tactile" emma:mode="ink">
              <msink:context xmlns:msink="http://schemas.microsoft.com/ink/2010/main" type="inkBullet" rotatedBoundingBox="466,3573 881,3572 882,3651 467,3652"/>
            </emma:interpretation>
            <emma:one-of disjunction-type="recognition" id="oneOf0">
              <emma:interpretation id="interp0" emma:lang="en-US" emma:confidence="0">
                <emma:literal>•</emma:literal>
              </emma:interpretation>
              <emma:interpretation id="interp1" emma:lang="en-US" emma:confidence="0">
                <emma:literal>*</emma:literal>
              </emma:interpretation>
              <emma:interpretation id="interp2" emma:lang="en-US" emma:confidence="0">
                <emma:literal>b</emma:literal>
              </emma:interpretation>
              <emma:interpretation id="interp3" emma:lang="en-US" emma:confidence="0">
                <emma:literal>-</emma:literal>
              </emma:interpretation>
              <emma:interpretation id="interp4" emma:lang="en-US" emma:confidence="0">
                <emma:literal>.</emma:literal>
              </emma:interpretation>
            </emma:one-of>
          </emma:emma>
        </inkml:annotationXML>
        <inkml:trace contextRef="#ctx0" brushRef="#br0">-1257 808 137,'0'0'128,"-16"-4"0,16 4-1,0 0-78,9-18-18,-9 18-13,41-11-7,-8 6-4,7 5-4,3 4 0,2-1-2,2 4-1,-4 1 0,-5-1 0,-7-2-1,-7 1-2,-24-6 1,16 5-2,-16-5 2,-22 2-1,-1 0 1,-6 0-1,-6-1 1,-1-1 1,-2 2 0,0-4 2,4 2 0,3-3 3,6-1-1,5-1 3,20 5 0,-16-11 1,16 11-1,16-11 0,4 9 0,7 0-2,6 2-1,3 2-2,2 2 1,2 1-2,-1 2 0,-4-1-1,-5 1 1,-8-1-1,-6-3-1,-16-3 1,0 0-2,0 0-1,-34 7-1,3-3 2,-5-2-2,-4 1 2,-1-1-1,5 2 2,3-2 1,8-1 1,7-1 3,18 0-2,0 0 2,0 0-10,36-10-37,-5 8-83,3 0-1,9 4-8,-3 1-3</inkml:trace>
      </inkml:traceGroup>
      <inkml:traceGroup>
        <inkml:annotationXML>
          <emma:emma xmlns:emma="http://www.w3.org/2003/04/emma" version="1.0">
            <emma:interpretation id="{5224B099-272C-4D41-95B4-794B3600159F}" emma:medium="tactile" emma:mode="ink">
              <msink:context xmlns:msink="http://schemas.microsoft.com/ink/2010/main" type="line" rotatedBoundingBox="1737,2498 24022,2445 24026,4081 1741,4135"/>
            </emma:interpretation>
          </emma:emma>
        </inkml:annotationXML>
        <inkml:traceGroup>
          <inkml:annotationXML>
            <emma:emma xmlns:emma="http://www.w3.org/2003/04/emma" version="1.0">
              <emma:interpretation id="{3F84ADAE-6D6F-4382-854D-EA6785677F0E}" emma:medium="tactile" emma:mode="ink">
                <msink:context xmlns:msink="http://schemas.microsoft.com/ink/2010/main" type="inkWord" rotatedBoundingBox="1738,2803 4653,2796 4656,3685 1740,3692"/>
              </emma:interpretation>
              <emma:one-of disjunction-type="recognition" id="oneOf1">
                <emma:interpretation id="interp5" emma:lang="en-US" emma:confidence="1">
                  <emma:literal>Given</emma:literal>
                </emma:interpretation>
                <emma:interpretation id="interp6" emma:lang="en-US" emma:confidence="0">
                  <emma:literal>Givers</emma:literal>
                </emma:interpretation>
                <emma:interpretation id="interp7" emma:lang="en-US" emma:confidence="0">
                  <emma:literal>given</emma:literal>
                </emma:interpretation>
                <emma:interpretation id="interp8" emma:lang="en-US" emma:confidence="0">
                  <emma:literal>Givem</emma:literal>
                </emma:interpretation>
                <emma:interpretation id="interp9" emma:lang="en-US" emma:confidence="0">
                  <emma:literal>Givens</emma:literal>
                </emma:interpretation>
              </emma:one-of>
            </emma:emma>
          </inkml:annotationXML>
          <inkml:trace contextRef="#ctx0" brushRef="#br0" timeOffset="-35003.63">327 111 49,'4'-24'107,"-4"24"1,-2-32 4,2 32-62,-11-35-2,11 35-11,-21-20-6,4 26-7,-13 5-4,-3 23-3,-6 11-5,-1 15-2,-2 12-4,6 13 1,5 5-2,10 6-1,13-6-2,14-5-1,19-11 1,11-14-2,13-17 1,9-21-6,9-15-2,0-19-7,1-8-7,-10-18-14,-4 3-7,-23-17-13,-2 19-7,-26-12-6,-3 24 4,-23-10 16,-4 18 23,-11 2 28,-5 6 15,6 14 25,-4-11 14,17 18 11,-4-14 1,22 15-7,6-17-18,0 0-12,25 7-10,6-11-10,7-1-14,5-10-21,15 13-49,-5-12-56,-1 5 3,-5-2-6,-5 11 1</inkml:trace>
          <inkml:trace contextRef="#ctx0" brushRef="#br0" timeOffset="-34800.4932">916 501 222,'4'27'119,"-2"5"-4,0 5-52,-1 4-83,3 2-81,2 1-13,1-6-3,0-13-5</inkml:trace>
          <inkml:trace contextRef="#ctx0" brushRef="#br0" timeOffset="-34644.2391">1009 360 209,'-8'-31'126,"1"13"1,7 18-8,-13-18-109,13 18-41,2 23-85,6-1-7,-1 0-6,4 5 1</inkml:trace>
          <inkml:trace contextRef="#ctx0" brushRef="#br0" timeOffset="-34378.5916">1252 410 154,'8'29'124,"1"7"-1,2 11-3,1 4-86,4 9-12,-1-6-4,3-2-10,0-14 4,2-14-5,-4-17 3,2-16-1,-1-25-3,1-13 3,-2-13-5,0-5-1,2 2-19,-7-8-35,7 21-78,-7 6 0,2 21-3,-13 23-2</inkml:trace>
          <inkml:trace contextRef="#ctx0" brushRef="#br0" timeOffset="-34034.8358">1822 714 109,'25'-25'107,"2"-4"-3,-4-11 0,-6-7-86,6 2 1,-5-4-10,-1 4 4,-10 0 1,0 12 3,-12 6 5,5 27 1,-24-25 2,6 32 1,-9 2-4,2 18-1,-8 4-8,6 18 3,2 3-5,10 8-4,8-2 1,9-1-5,14-6-2,9-13-15,19-2-25,-6-27-96,18-7-2,-2-18-2,2-6-5</inkml:trace>
          <inkml:trace contextRef="#ctx0" brushRef="#br0" timeOffset="-33175.4131">2342 692 119,'0'0'114,"0"0"3,0 0-3,0 0-69,0 0-5,0 0-19,5-29-1,3 2-11,2-2 0,1-5-6,4 0 3,-3 1-7,1 4 4,0 9 0,-13 20-1,0 0 1,18 15-1,-18 14 3,-2 11-5,-4 5 5,3 3-5,1-1 2,2-3-3,5-8 3,6-13-4,-11-23 0,33 9 1,-10-23 1,3-13-1,4-11-2,3-5 3,-1-6-1,1 4 3,-2 5-3,-4 11 5,-6 13-6,-1 12 7,-7 24 1,-2 13-3,-4 13 2,2 7-6,4 8-9,-4-12-45,11 3-67,1-12-9,6-13-2,0-14-3</inkml:trace>
        </inkml:traceGroup>
        <inkml:traceGroup>
          <inkml:annotationXML>
            <emma:emma xmlns:emma="http://www.w3.org/2003/04/emma" version="1.0">
              <emma:interpretation id="{04471373-A254-4D0D-A12A-ACD8B8A30F01}" emma:medium="tactile" emma:mode="ink">
                <msink:context xmlns:msink="http://schemas.microsoft.com/ink/2010/main" type="inkWord" rotatedBoundingBox="6099,3259 6843,3257 6844,3670 6100,3672"/>
              </emma:interpretation>
              <emma:one-of disjunction-type="recognition" id="oneOf2">
                <emma:interpretation id="interp10" emma:lang="en-US" emma:confidence="1">
                  <emma:literal>a</emma:literal>
                </emma:interpretation>
                <emma:interpretation id="interp11" emma:lang="en-US" emma:confidence="0">
                  <emma:literal>A</emma:literal>
                </emma:interpretation>
                <emma:interpretation id="interp12" emma:lang="en-US" emma:confidence="0">
                  <emma:literal>or</emma:literal>
                </emma:interpretation>
                <emma:interpretation id="interp13" emma:lang="en-US" emma:confidence="0">
                  <emma:literal>on</emma:literal>
                </emma:interpretation>
                <emma:interpretation id="interp14" emma:lang="en-US" emma:confidence="0">
                  <emma:literal>cr</emma:literal>
                </emma:interpretation>
              </emma:one-of>
            </emma:emma>
          </inkml:annotationXML>
          <inkml:trace contextRef="#ctx0" brushRef="#br0" timeOffset="-32362.8729">4718 629 6,'3'-34'90,"-1"16"-2,-5-4 4,-5 0-57,8 22 2,-11-34-10,11 34 6,-21-27-7,21 27 2,-42-16-5,17 17 1,-11 3-6,0 10-1,-4 8 0,4 11-9,0 5 6,5 7-10,9 4 4,10 1-5,8-5 3,11-3-6,11-13 0,13-11 0,7-11-4,9-14 3,9-11-3,2-11 1,0-4 0,-6-1 0,-7 2-3,-11 3 7,-10 3-3,-24 26 3,16-20 5,-16 20-2,0 0 3,-20 37-1,15-12 4,9 7-7,6 5 1,12-7-16,16 6-34,2-12-71,14-6-7,4-14 4,1-10-9</inkml:trace>
        </inkml:traceGroup>
        <inkml:traceGroup>
          <inkml:annotationXML>
            <emma:emma xmlns:emma="http://www.w3.org/2003/04/emma" version="1.0">
              <emma:interpretation id="{68838F31-CD15-47BD-9DF4-4D86A6A4D00B}" emma:medium="tactile" emma:mode="ink">
                <msink:context xmlns:msink="http://schemas.microsoft.com/ink/2010/main" type="inkWord" rotatedBoundingBox="8136,2902 16120,2883 16122,3875 8139,3895"/>
              </emma:interpretation>
              <emma:one-of disjunction-type="recognition" id="oneOf3">
                <emma:interpretation id="interp15" emma:lang="en-US" emma:confidence="0.5">
                  <emma:literal>polynomials</emma:literal>
                </emma:interpretation>
                <emma:interpretation id="interp16" emma:lang="en-US" emma:confidence="0">
                  <emma:literal>Polynomials</emma:literal>
                </emma:interpretation>
                <emma:interpretation id="interp17" emma:lang="en-US" emma:confidence="0">
                  <emma:literal>polynomial</emma:literal>
                </emma:interpretation>
                <emma:interpretation id="interp18" emma:lang="en-US" emma:confidence="0">
                  <emma:literal>Polynomial</emma:literal>
                </emma:interpretation>
                <emma:interpretation id="interp19" emma:lang="en-US" emma:confidence="0">
                  <emma:literal>patrimonial</emma:literal>
                </emma:interpretation>
              </emma:one-of>
            </emma:emma>
          </inkml:annotationXML>
          <inkml:trace contextRef="#ctx0" brushRef="#br0" timeOffset="-31378.4501">6434 524 96,'-5'17'96,"5"-17"-23,0 0-6,0 0-10,-13 18-7,13-18-11,-11 16-6,11-16-3,-5 25-12,3-5 1,9 13-8,-1 6-1,4 12-7,3 7 3,2 5-7,-1 0-1,2-5 2,1-9-3,-3-13 1,-3-14 2,-11-22-3,0 0 2,12-35 0,-17-3 0,-2-10 0,-4-7 1,-3-3 0,-1-1-7,1-4 7,1 3-4,4 2 5,5 6-5,4 1 5,4 8-4,7 5 4,5 5 2,9 12-2,6 6 2,9 6-1,7 7 0,9 8-1,2 6-1,1 7 1,-1 4-1,-9 10 3,-9-1-2,-13 6 1,-18-4 6,-13 1-4,-16-5 5,-12-4-6,-10-5 5,-3-8-12,-4-6 1,-3-10-19,8 1-22,-4-14-59,15 5-19,6-9 1,14 2-4</inkml:trace>
          <inkml:trace contextRef="#ctx0" brushRef="#br0" timeOffset="-31034.6873">7442 746 98,'7'-23'101,"-5"-8"5,-5-1-6,-3 3-62,-12-7-6,0 12-4,-18 1-8,2 14 4,-10 3-3,3 15-1,-3 4 3,8 9-10,2 1 3,12 8-9,10 0 3,8-3-9,13 0 1,7-10-12,15 0-18,0-20-32,12 0-66,4-14-1,5-11-4,-1-9 3</inkml:trace>
          <inkml:trace contextRef="#ctx0" brushRef="#br0" timeOffset="-30659.6681">7742 148 159,'0'0'124,"4"17"-1,-2 10-3,-10 4-83,8 17-7,-10 3-14,2 12-6,-4-1 0,-1 1-11,-3-7 4,-2-6-7,0-6 7,0-12-6,1-10 8,17-22-7,-21 13 5,21-13 2,3-18-4,-3 18 7,35-29-7,-7 16 6,7 0-2,5 8-4,3 3-7,-2 2-13,6 11-16,-12-9-48,3 9-39,-6-8-4,-1 1-4,-9-10 1</inkml:trace>
          <inkml:trace contextRef="#ctx0" brushRef="#br0" timeOffset="-30456.5285">8037 465 201,'0'0'130,"0"0"2,0 0-3,14 21-80,-5-3-17,13 9-20,0 1-7,-1-3-27,12 7-29,-13-14-82,12-1 5,-3-19-7,4-7 0</inkml:trace>
          <inkml:trace contextRef="#ctx0" brushRef="#br0" timeOffset="-30269.0191">8440 367 201,'0'0'131,"-20"0"-3,9 16 3,-11 1-87,11 26-5,-10 6-14,4 16-13,-1 11-1,2 7-14,5 3-8,2-11-37,11 2-82,3-21-11,12-9 1,-1-21 0</inkml:trace>
          <inkml:trace contextRef="#ctx0" brushRef="#br0" timeOffset="-29547.2307">8588 718 130,'0'0'119,"0"0"-1,-4-31-6,19 11-73,-3-13-10,15 5 2,-1-10-19,8 5 4,-3 1-12,-1 4 2,-1 9 1,-5 10-1,-3 9-2,-4 12-3,-8 14 6,0 10-8,-6 3 5,3 7-7,1-1 4,0-4-6,6-6 6,3-12-6,4-16 2,4-14 3,3-11-6,2-14 5,3-8-2,2-5 6,2-2-5,-1 1 6,-4 10-5,-4 9 5,-7 9-1,-20 18 2,19 9-1,-15 16-1,-9 10 2,-1 8-5,6 2 4,4 2-9,7 0-3,3-11-24,19 2-37,-1-21-54,10-8-3,-1-15 1,6-6-3</inkml:trace>
          <inkml:trace contextRef="#ctx0" brushRef="#br0" timeOffset="-22206.1191">9979 604 28,'0'-38'90,"0"16"-4,-7-5 3,-4 0-64,0 9 7,-9-6-4,-2 12-2,-10 1 1,1 11-2,-10 2 0,3 14-1,-4 6-4,8 12-6,1 2 0,13 9-9,10-1 0,11-1-9,14-5 4,8-7-8,15-13 7,6-11-3,4-9-3,3-14 1,1-6-7,-6-14 0,-7-4-7,-10-7 3,-7 8-8,-15-7 4,-5 14-4,-15 1 6,-5 11 5,-14 9 8,-6 10 9,-6 8 11,-1 4 6,5 9 7,1-2 0,15 7 1,8-3-2,21 5-4,15-7-5,18-1-25,15 1-42,6-7-62,4-4 3,1-9-11,1-4 5</inkml:trace>
          <inkml:trace contextRef="#ctx0" brushRef="#br0" timeOffset="-21034.1868">10490 587 52,'0'0'92,"-22"-1"0,22 1-2,-18-2-59,18 2 1,-7-22 0,9 1-10,7 2 3,2-8-12,5 4 4,2-8-4,6 9-1,-1 1-6,2 5 2,1 3 0,-1 9-1,-3 10 0,-2 8-1,-4 8-1,-2 12-1,-5 8 3,0 3-9,-1-2 5,-3 1-8,8-10 6,-2-7-8,5-13 8,0-17-5,6-12-3,-1-12 11,7-7-8,0-8 9,1-1-8,2 0 8,0 3-7,-2 11 5,-4 9-1,-2 11-1,-4 11 2,-3 12-2,-7 13 0,-2 10-1,-5 2 4,0 5-7,1-3 5,-1-5-8,3-5 7,5-13-4,-10-18 1,28-11 1,-8-12-3,2-10 8,5-6-4,2-1 5,-2-2-6,-2 8 3,-3 5 1,-2 11-1,-4 13 0,-16 5-2,15 18-1,-14 5 1,-2 11 3,1 4-5,0 6 4,1-3-7,8-1 6,4-6-6,9-8 4,3-10-4,8-14 1,1-15 3,6-10-4,-2-6 9,0-9-6,-4-2 7,-2-2-5,-3 1 6,-5 3-5,-6 9 6,-5 4 0,-13 25-1,16-24 2,-16 24-1,-2 17 0,-3 6 0,-3 8 0,7 7-4,1 1 5,5 3-8,6-4 5,9-4-5,5-7 3,9-7-14,8-5-9,-8-19-60,10 2-42,-8-14-1,-2-4-2,-9-7-3</inkml:trace>
          <inkml:trace contextRef="#ctx0" brushRef="#br0" timeOffset="-20862.3036">12118 197 233,'4'-25'123,"-3"1"-3,-1 24-12,13-16-115,-13 16-89,13 16-18,-13-16-7,12 33-1</inkml:trace>
          <inkml:trace contextRef="#ctx0" brushRef="#br0" timeOffset="-19534.0291">12734 566 60,'33'-27'88,"-21"7"6,3-4-7,-4 3-56,-8-6-4,1 7-6,-13 0-2,9 20-2,-33-24-1,8 24-1,-13 4 2,2 10 0,-9 4-2,1 10-1,1 6 0,7 6-8,5-2 3,13 0-7,11-4 4,12-7-7,15-9 3,11-11-5,12-10-5,8-14 5,7-6-5,-2-8 5,0 0-7,-8-3 6,-6 3-3,-11 4 3,-11 6 2,-20 21 4,7-18-1,-7 18 4,-27 16-1,7 6 4,-2 6 1,8 9-3,5-1 5,12 3-8,12-4 6,14-5-6,14-11 5,13-10-7,11-17-1,7-12 3,2-14-4,1-9 5,-2-10-5,-9-6 2,-4-4-5,-8-4 2,-14 3 1,-8 7-2,-12 2 1,-9 10-1,-11 11 1,-11 10 1,-9 14 1,-7 11 3,-7 16 0,-6 10 3,-5 11 0,5 12 2,-1 6-1,8 6 1,10 5 2,14-1-8,12-6 5,19-6-7,14-12 4,15-11-10,10-13 5,11-18-6,10-15-2,-3-14 5,4-7-9,-9-13 5,-3-3-7,-12-6 8,-8 2-4,-17 0 4,-10 9 2,-17 4 0,-9 14 8,-9 11 1,-7 11 3,-3 14 0,-5 7 1,5 13 2,1 2-1,9 7 0,9-1-5,11 1 1,13-2-3,10 2 1,10-3-3,10 1 1,2-3 1,2 1-5,-7-1 8,-5 0-2,-17-2 8,-9 0-5,-20-6 7,-12 1-7,-17-8 4,-9 0-2,-11-7-4,-6-5-10,1-1-24,-13-12-91,20 6-8,-1-10 0,14 4-5</inkml:trace>
        </inkml:traceGroup>
        <inkml:traceGroup>
          <inkml:annotationXML>
            <emma:emma xmlns:emma="http://www.w3.org/2003/04/emma" version="1.0">
              <emma:interpretation id="{DA2F3E82-4B88-4E08-902D-B26A8B9B9FBA}" emma:medium="tactile" emma:mode="ink">
                <msink:context xmlns:msink="http://schemas.microsoft.com/ink/2010/main" type="inkWord" rotatedBoundingBox="17370,2461 18646,2458 18649,3686 17373,3689"/>
              </emma:interpretation>
              <emma:one-of disjunction-type="recognition" id="oneOf4">
                <emma:interpretation id="interp20" emma:lang="en-US" emma:confidence="0">
                  <emma:literal>48</emma:literal>
                </emma:interpretation>
                <emma:interpretation id="interp21" emma:lang="en-US" emma:confidence="0">
                  <emma:literal>{8</emma:literal>
                </emma:interpretation>
                <emma:interpretation id="interp22" emma:lang="en-US" emma:confidence="0">
                  <emma:literal>38</emma:literal>
                </emma:interpretation>
                <emma:interpretation id="interp23" emma:lang="en-US" emma:confidence="0">
                  <emma:literal>28</emma:literal>
                </emma:interpretation>
                <emma:interpretation id="interp24" emma:lang="en-US" emma:confidence="0">
                  <emma:literal>(8</emma:literal>
                </emma:interpretation>
              </emma:one-of>
            </emma:emma>
          </inkml:annotationXML>
          <inkml:trace contextRef="#ctx0" brushRef="#br0" timeOffset="-17799.5657">16075-327 143,'0'0'113,"12"-16"-3,-12 16 5,0 0-68,18 9-10,-5 13-7,-9 1-10,1 15-3,-10 7-8,-6 10-1,-11 4-5,-9 6-2,-8 0-7,-10-5-4,-2-4-7,-7-15-1,10-6-3,-3-15-1,11-6 1,6-14 4,11-4 6,3-6 8,20 10 6,-13-22 5,13 22 3,7-20 4,-7 20 2,24-5-1,-24 5-2,32 18 0,-17-2-2,1 15 0,-5 3-3,1 13 0,-4 5-4,-1 8-2,-3 1 2,3 3-5,4-5 1,1-4-15,14-1-15,-8-18-91,18-7-2,-4-17-3,8-6-4</inkml:trace>
          <inkml:trace contextRef="#ctx0" brushRef="#br0" timeOffset="-17221.4194">16832 170 22,'3'-38'88,"-8"0"6,-8 8 5,-8 13-53,-19-1 1,2 24 0,-16 1-3,9 22-8,-10 0-9,12 14-6,1-3-8,15 3-3,11-5-3,12-5-2,12-14-4,10-4 0,5-10-1,8-6 1,5-3 0,2-1 0,2 1-1,3 4 0,-1 7 0,-1 9-2,-1 10-1,-2 6 0,-7 13 3,-8 6-7,-5 7 7,-11 3-3,-8-3 7,-10 2-2,-7-12 8,-6-1-3,-5-20 4,0-7 1,-5-14-1,5-15 0,0-15-2,9-15-1,0-12-5,11-5 2,6-2-4,10 0 2,8 4-12,4 2-10,18 17-48,-7 3-57,8 12-1,-3 2-4,2 9-1</inkml:trace>
        </inkml:traceGroup>
        <inkml:traceGroup>
          <inkml:annotationXML>
            <emma:emma xmlns:emma="http://www.w3.org/2003/04/emma" version="1.0">
              <emma:interpretation id="{FB5741F5-E56B-471E-83F2-4AB1AD6E2366}" emma:medium="tactile" emma:mode="ink">
                <msink:context xmlns:msink="http://schemas.microsoft.com/ink/2010/main" type="inkWord" rotatedBoundingBox="18847,3257 19438,3255 19439,3847 18848,3849"/>
              </emma:interpretation>
              <emma:one-of disjunction-type="recognition" id="oneOf5">
                <emma:interpretation id="interp25" emma:lang="en-US" emma:confidence="1">
                  <emma:literal>s,</emma:literal>
                </emma:interpretation>
                <emma:interpretation id="interp26" emma:lang="en-US" emma:confidence="0">
                  <emma:literal>S,</emma:literal>
                </emma:interpretation>
                <emma:interpretation id="interp27" emma:lang="en-US" emma:confidence="0">
                  <emma:literal>5,</emma:literal>
                </emma:interpretation>
                <emma:interpretation id="interp28" emma:lang="en-US" emma:confidence="0">
                  <emma:literal>s</emma:literal>
                </emma:interpretation>
                <emma:interpretation id="interp29" emma:lang="en-US" emma:confidence="0">
                  <emma:literal>sq,</emma:literal>
                </emma:interpretation>
              </emma:one-of>
            </emma:emma>
          </inkml:annotationXML>
          <inkml:trace contextRef="#ctx0" brushRef="#br0" timeOffset="-16721.393">17256 566 182,'6'-18'111,"1"-6"-5,-7 24-29,2-38-49,-2 38 3,-4-27-9,4 27-2,-16-5-2,16 5-1,-22 16-1,13 0-3,-4 4-4,8 5-3,3-1 2,4 3-8,7-2 5,4-1-8,5-1 4,0-1-7,7-6 7,-1-1-5,-3 1 2,-21-16 0,20 29-1,-20-29 2,-12 27-1,-6-14 2,-10-1 0,-6-1 0,-2-4 2,2-1 2,3-4 1,6-2 2,7-4 1,18 4-1,0 0 2,-6-20-3,6 20-2,36-16-3,-9 10-12,-1-4-31,12 6-86,-11-3-1,5 3-5,-6-3 3</inkml:trace>
          <inkml:trace contextRef="#ctx0" brushRef="#br0" timeOffset="-16424.5042">17681 694 264,'14'25'131,"-14"-5"0,4 11-5,-13 3-105,3 8-22,5 12-61,-12-11-64,4 1-7,-4-12 0,2-6-4</inkml:trace>
        </inkml:traceGroup>
        <inkml:traceGroup>
          <inkml:annotationXML>
            <emma:emma xmlns:emma="http://www.w3.org/2003/04/emma" version="1.0">
              <emma:interpretation id="{69CF9F32-B812-4772-A62E-0C1D07D3633D}" emma:medium="tactile" emma:mode="ink">
                <msink:context xmlns:msink="http://schemas.microsoft.com/ink/2010/main" type="inkWord" rotatedBoundingBox="19962,3427 21512,3423 21513,3738 19963,3742"/>
              </emma:interpretation>
              <emma:one-of disjunction-type="recognition" id="oneOf6">
                <emma:interpretation id="interp30" emma:lang="en-US" emma:confidence="0">
                  <emma:literal>"I</emma:literal>
                </emma:interpretation>
                <emma:interpretation id="interp31" emma:lang="en-US" emma:confidence="0">
                  <emma:literal>"T</emma:literal>
                </emma:interpretation>
                <emma:interpretation id="interp32" emma:lang="en-US" emma:confidence="0">
                  <emma:literal>--1,</emma:literal>
                </emma:interpretation>
                <emma:interpretation id="interp33" emma:lang="en-US" emma:confidence="0">
                  <emma:literal>t,</emma:literal>
                </emma:interpretation>
                <emma:interpretation id="interp34" emma:lang="en-US" emma:confidence="0">
                  <emma:literal>"t</emma:literal>
                </emma:interpretation>
              </emma:one-of>
            </emma:emma>
          </inkml:annotationXML>
          <inkml:trace contextRef="#ctx0" brushRef="#br0" timeOffset="-15658.8398">18790 674 279,'0'0'137,"16"-7"0,-16 7-4,17-11-99,1 9-13,2-1-17,1 1-10,8 6-23,-9-15-46,13 14-57,-8-5-3,7 4-1,-8-5 0</inkml:trace>
          <inkml:trace contextRef="#ctx0" brushRef="#br0" timeOffset="-15502.5797">19227 654 248,'18'-3'137,"-18"3"0,17-15-2,-17 15-61,18-12-57,-18 12-8,29-2-33,-29 2-94,25 7-16,-25-7-2,23 16-5</inkml:trace>
          <inkml:trace contextRef="#ctx0" brushRef="#br0" timeOffset="-15893.2237">18223 705 256,'0'0'136,"0"0"-7,14-24 1,-14 24-101,18-12-10,-18 12-14,24-6-15,-24 6-39,25-10-78,-25 10-2,33-4-4,-13-2 1</inkml:trace>
          <inkml:trace contextRef="#ctx0" brushRef="#br0" timeOffset="-15252.5667">19768 660 259,'0'0'141,"5"27"-1,-9-9-3,8 11-74,-9 5-64,-3-3-51,1 12-81,-2-8-3,4 1-5,-4-13 0</inkml:trace>
        </inkml:traceGroup>
        <inkml:traceGroup>
          <inkml:annotationXML>
            <emma:emma xmlns:emma="http://www.w3.org/2003/04/emma" version="1.0">
              <emma:interpretation id="{EE8434D2-8FBF-4153-9DAC-874538AE5155}" emma:medium="tactile" emma:mode="ink">
                <msink:context xmlns:msink="http://schemas.microsoft.com/ink/2010/main" type="inkWord" rotatedBoundingBox="22092,2935 23278,2932 23280,4062 22094,4064"/>
              </emma:interpretation>
              <emma:one-of disjunction-type="recognition" id="oneOf7">
                <emma:interpretation id="interp35" emma:lang="en-US" emma:confidence="0">
                  <emma:literal>gn</emma:literal>
                </emma:interpretation>
                <emma:interpretation id="interp36" emma:lang="en-US" emma:confidence="0">
                  <emma:literal>gm</emma:literal>
                </emma:interpretation>
                <emma:interpretation id="interp37" emma:lang="en-US" emma:confidence="0">
                  <emma:literal>gnu</emma:literal>
                </emma:interpretation>
                <emma:interpretation id="interp38" emma:lang="en-US" emma:confidence="0">
                  <emma:literal>gum</emma:literal>
                </emma:interpretation>
                <emma:interpretation id="interp39" emma:lang="en-US" emma:confidence="0">
                  <emma:literal>gem</emma:literal>
                </emma:interpretation>
              </emma:one-of>
            </emma:emma>
          </inkml:annotationXML>
          <inkml:trace contextRef="#ctx0" brushRef="#br0" timeOffset="-14440.0265">20769 270 159,'10'-40'109,"-2"4"0,-10 7 2,-20 2-73,-1 23-1,-23 2-8,-1 22-5,-12 7-8,3 15-3,-2 5-6,7 9-3,13-2-3,13-4-2,18-6-4,14-10 0,15-10-1,7-13-1,11-10 0,-1-12 0,3-3 1,-4-8 2,-4 1 1,-9-3 3,-5 2 1,-7 6 3,-13 16 2,9-18 0,-9 18 1,0 0 0,-13 25-1,11 1 0,2 12 1,8 7-8,4 11 4,5 7-6,6 8 3,-1 4-4,-1 5 4,-4-1-4,-6-3 3,-10-7 4,-8-8-1,-5-10 5,-14-18-1,-1-14 4,-5-20 0,3-16 0,-2-21 0,7-10-3,6-14 1,8 1-4,6-4-1,9 3-6,10 8-5,3 3-14,16 21-30,-7-1-72,11 11-5,-3 4 0,6 7-2</inkml:trace>
          <inkml:trace contextRef="#ctx0" brushRef="#br0" timeOffset="-13955.632">21032 858 209,'0'0'119,"13"-23"-3,-4 3 1,14 2-84,-8-9-7,8 2-11,-1-2-3,3 5-3,-5 2-2,0 9-1,-20 11 0,24 0 0,-24 0-3,7 33 0,-9-8-2,-3 4-1,-1 0-1,1-4 1,3-5-2,2-20 2,0 0-1,20 9 1,-6-25 2,4-6 2,0-3 2,6-2-1,-2-4-1,5 2 2,-2 4-2,0 7 2,-3 7-1,-2 7-3,-2 11-3,-4 10 0,-3 10-4,-9 7-11,7 8-19,-13-12-50,13 7-46,-3-18 3,-6-19-4,27 9 4</inkml:trace>
        </inkml:traceGroup>
        <inkml:traceGroup>
          <inkml:annotationXML>
            <emma:emma xmlns:emma="http://www.w3.org/2003/04/emma" version="1.0">
              <emma:interpretation id="{5C42E8F4-7114-49FC-BA57-ED03F8D6AD0C}" emma:medium="tactile" emma:mode="ink">
                <msink:context xmlns:msink="http://schemas.microsoft.com/ink/2010/main" type="inkWord" rotatedBoundingBox="23529,2673 24022,2672 24026,4081 23533,4082"/>
              </emma:interpretation>
              <emma:one-of disjunction-type="recognition" id="oneOf8">
                <emma:interpretation id="interp40" emma:lang="en-US" emma:confidence="0">
                  <emma:literal>}</emma:literal>
                </emma:interpretation>
                <emma:interpretation id="interp41" emma:lang="en-US" emma:confidence="0">
                  <emma:literal>6</emma:literal>
                </emma:interpretation>
                <emma:interpretation id="interp42" emma:lang="en-US" emma:confidence="0">
                  <emma:literal>I</emma:literal>
                </emma:interpretation>
                <emma:interpretation id="interp43" emma:lang="en-US" emma:confidence="0">
                  <emma:literal>b</emma:literal>
                </emma:interpretation>
                <emma:interpretation id="interp44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-13408.7308">21999-130 254,'0'0'128,"-15"29"-3,5-2-1,6 18-86,-5-1-18,14 10-7,3 0-11,4-1-4,8-5-7,2-8-1,7-6-4,-4-16-2,6-3-4,-8-19 0,2-1-1,-10-11 3,-15 16 6,20-35 6,-22 19 9,2 16 6,-22-18 6,6 23 4,-9 4 2,1 15 1,-5 3-2,6 11-3,1 2-6,8 10 0,8 5-3,12 4-6,8 1 3,10 5-6,6 2 3,7-1-5,2 0 4,-1-5-6,-3 0 2,-8-1 6,-11-9 2,-9-3 3,-12-10 1,-10-3 1,-15-8-1,-7-7 2,-13-13-4,-6-4-4,-4-6-9,-3-10-18,14 13-75,-3-16-38,10 7-2,8-9-3</inkml:trace>
        </inkml:traceGroup>
      </inkml:traceGroup>
    </inkml:traceGroup>
    <inkml:traceGroup>
      <inkml:annotationXML>
        <emma:emma xmlns:emma="http://www.w3.org/2003/04/emma" version="1.0">
          <emma:interpretation id="{D00AA36B-C87F-4E45-A3E3-E9D586B79F30}" emma:medium="tactile" emma:mode="ink">
            <msink:context xmlns:msink="http://schemas.microsoft.com/ink/2010/main" type="paragraph" rotatedBoundingBox="2028,4385 11238,4333 11244,5519 2035,557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66B81ED-6649-4D69-9FAE-23245863E11F}" emma:medium="tactile" emma:mode="ink">
              <msink:context xmlns:msink="http://schemas.microsoft.com/ink/2010/main" type="line" rotatedBoundingBox="2028,4385 11238,4333 11244,5519 2035,5570"/>
            </emma:interpretation>
          </emma:emma>
        </inkml:annotationXML>
        <inkml:traceGroup>
          <inkml:annotationXML>
            <emma:emma xmlns:emma="http://www.w3.org/2003/04/emma" version="1.0">
              <emma:interpretation id="{17C17851-2C57-45B6-9135-D16D37DF0747}" emma:medium="tactile" emma:mode="ink">
                <msink:context xmlns:msink="http://schemas.microsoft.com/ink/2010/main" type="inkWord" rotatedBoundingBox="2029,4460 3080,4455 3085,5213 2033,5218"/>
              </emma:interpretation>
              <emma:one-of disjunction-type="recognition" id="oneOf9">
                <emma:interpretation id="interp45" emma:lang="en-US" emma:confidence="1">
                  <emma:literal>in</emma:literal>
                </emma:interpretation>
                <emma:interpretation id="interp46" emma:lang="en-US" emma:confidence="0">
                  <emma:literal>im</emma:literal>
                </emma:interpretation>
                <emma:interpretation id="interp47" emma:lang="en-US" emma:confidence="0">
                  <emma:literal>iM</emma:literal>
                </emma:interpretation>
                <emma:interpretation id="interp48" emma:lang="en-US" emma:confidence="0">
                  <emma:literal>irr</emma:literal>
                </emma:interpretation>
                <emma:interpretation id="interp49" emma:lang="en-US" emma:confidence="0">
                  <emma:literal>am</emma:literal>
                </emma:interpretation>
              </emma:one-of>
            </emma:emma>
          </inkml:annotationXML>
          <inkml:trace contextRef="#ctx0" brushRef="#br0" timeOffset="-11048.408">329 1877 101,'0'0'115,"-18"13"2,9 5-2,0 2-76,7 16-10,2 9-10,8 6-17,10 10-27,-2-10-47,11 1-41,5-12-3,3-13 0</inkml:trace>
          <inkml:trace contextRef="#ctx0" brushRef="#br0" timeOffset="-10892.1491">535 1791 106,'-25'-36'112,"7"5"-2,0 2-3,9 9-84,9 20-32,3-18-85,-3 18-7,27 22-10,-5 3-2</inkml:trace>
          <inkml:trace contextRef="#ctx0" brushRef="#br0" timeOffset="-10485.8747">768 2300 141,'9'-36'123,"0"-9"-1,4-2-1,-4-9-83,13 11-8,-6 0-11,6 16-9,-6 11-3,0 14-2,-16 4-2,20 31-1,-15 5-2,-3 7 0,2 10-2,-2-1 2,1-1-2,3-10 1,3-8 0,3-17 0,5-14 1,3-20 1,1-15 2,3-8-1,3-10 2,2-1-1,1-1 2,-1 10 0,-2 7 1,-1 16-1,-6 18-1,-2 15 0,-6 17-2,-3 16-2,-1 15-10,-5-1-27,13 6-91,-5-6-3,6-7-2,1-16-5</inkml:trace>
        </inkml:traceGroup>
        <inkml:traceGroup>
          <inkml:annotationXML>
            <emma:emma xmlns:emma="http://www.w3.org/2003/04/emma" version="1.0">
              <emma:interpretation id="{5B3EC0E0-55C7-4D16-B8D1-29C6C5B72D61}" emma:medium="tactile" emma:mode="ink">
                <msink:context xmlns:msink="http://schemas.microsoft.com/ink/2010/main" type="inkWord" rotatedBoundingBox="4686,4370 11238,4333 11244,5519 4692,5555"/>
              </emma:interpretation>
              <emma:one-of disjunction-type="recognition" id="oneOf10">
                <emma:interpretation id="interp50" emma:lang="en-US" emma:confidence="0">
                  <emma:literal>aertex]</emma:literal>
                </emma:interpretation>
                <emma:interpretation id="interp51" emma:lang="en-US" emma:confidence="0">
                  <emma:literal>aertex</emma:literal>
                </emma:interpretation>
                <emma:interpretation id="interp52" emma:lang="en-US" emma:confidence="0">
                  <emma:literal>Quipsters</emma:literal>
                </emma:interpretation>
                <emma:interpretation id="interp53" emma:lang="en-US" emma:confidence="0">
                  <emma:literal>latex]</emma:literal>
                </emma:interpretation>
                <emma:interpretation id="interp54" emma:lang="en-US" emma:confidence="0">
                  <emma:literal>Quipster]</emma:literal>
                </emma:interpretation>
              </emma:one-of>
            </emma:emma>
          </inkml:annotationXML>
          <inkml:trace contextRef="#ctx0" brushRef="#br0" timeOffset="-4344.1582">6033 1789 81,'0'0'100,"24"-13"4,-8 8-6,11-6-68,7 7-13,-1-5-4,8 2-8,1-2 1,-1 2 0,-3 0 1,0 5 3,-12-2 2,-3 8 3,-23-4 0,25 14 1,-25-14-2,9 29 0,-10-7-2,2 7-2,-4 7-3,3 9-3,-2 8-1,2 3 0,2 7-3,1 0 1,3 0-4,1-3 3,2-6-3,2-7 5,2-5-4,-1-10 2,1-7 0,-4-5 2,-9-20 2,11 27 1,-11-27 0,-8 17 0,8-17 2,-27 12 1,4-6 0,-1 1-1,-6-2 0,-1 3 0,-3-3 0,-1 2-1,-1-1-1,5-3 0,3 1-1,4-1-1,2-1-2,6-2-3,16 0-9,-20-5-17,20 5-56,0 0-50,0 0 3,20-22-7,-4 8 3</inkml:trace>
          <inkml:trace contextRef="#ctx0" brushRef="#br0" timeOffset="-8063.0923">4210 1798 122,'-2'-16'117,"2"16"-3,0 0 1,24-18-76,-24 18-6,32-11-15,-6 9-14,6 0-18,10 9-34,-1-3-63,1 1-6,-6 1 1,-5 1-6</inkml:trace>
          <inkml:trace contextRef="#ctx0" brushRef="#br0" timeOffset="-7703.698">4277 1811 116,'-4'23'113,"4"-23"3,-12 38-3,-1-13-72,2 15-5,-7 0-12,5 12-7,-6 2-4,4 4-3,1-2-4,6 0 2,1-9-3,11-3 2,7-10-4,7-11 1,5-8-2,6-6 0,4-7-1,3-2 1,2-2-5,0-2-10,0 12-23,-11-8-87,3 7 0,-6-4-5,-4 3 2</inkml:trace>
          <inkml:trace contextRef="#ctx0" brushRef="#br0" timeOffset="-7219.2999">4806 1977 143,'0'0'123,"0"0"0,0 0 1,0 0-75,4 22-11,14-1-10,0 1-10,11 7-8,2 2-5,3 1-5,6 1-7,-4-8-7,5 7-8,-10-12-11,7 4-14,-18-19-24,0 6-52,-20-11-1,18 4 4,-18-4 21</inkml:trace>
          <inkml:trace contextRef="#ctx0" brushRef="#br0" timeOffset="-6094.2429">5415 1838 40,'0'0'108,"0"0"2,0 0 5,7 34-55,-19-16-7,4 20-12,-13 4-6,-1 19-8,-10 4-8,1 13-5,-7 3-7,4 4-1,-3 0 0,5-2-1,3-11-3,9-14-4,8-9-3,-1-17-6,11-10-9,2-22-19,0 0-75,11-32-13,-4 1 0,0-13-1</inkml:trace>
          <inkml:trace contextRef="#ctx0" brushRef="#br0" timeOffset="-5593.2176">5032 1681 113,'-22'1'120,"22"-1"3,-23-1-2,5-7-61,18 8-11,0 0-11,0 0-8,0 0-9,0 0-5,0 0-6,16 2-2,6 0-4,5 0-2,7 1-3,6-1-7,5 2-3,-3-4-14,3 7-17,-13-12-43,5 8-45,-14-5 0,-1 2-2,-22 0 3</inkml:trace>
          <inkml:trace contextRef="#ctx0" brushRef="#br0" timeOffset="-5234.8222">5328 1554 116,'0'0'121,"0"0"-2,0 0 5,-19 4-70,19-4-10,0 0-15,28 16-8,-28-16-10,35 13-5,-14-8-2,5 0-1,1 4-4,-2-3 4,2-1-4,-1 3 2,-5-3 0,-3 0 1,-18-5-2,24 11 3,-24-11 2,0 0-8,-4 16 9,4-16-8,-25 15 6,7-4-6,-2 0 6,-2-1-5,2 3-2,0-2-4,10 5-21,10-16-66,-17 15-34,17-15 1,0 0-5</inkml:trace>
          <inkml:trace contextRef="#ctx0" brushRef="#br0" timeOffset="-9438.9482">3431 2114 83,'20'4'112,"-3"-6"2,1-9 2,0-5-73,-6-20-3,6 3-13,-5-14-8,-2 4-7,-4-6-3,-3 2-4,-10 2-1,-3 3 3,-12 4-10,-7 6 6,-11 7-5,-12 10 6,-10 13-3,-4 15 1,-8 12 1,3 19-3,3 13 7,9 14-3,13 10 3,22 8-3,19-6 0,20-2 0,26-10-2,14-10 3,16-19-5,11-17 1,6-20-3,-1-23-2,1-16-1,-13-15-6,-10-3-5,-19-13-17,-3 12-28,-26-1-62,-13 9 1,-16 11 1,-16 14-3</inkml:trace>
          <inkml:trace contextRef="#ctx0" brushRef="#br0" timeOffset="-8688.9157">3202 1812 125,'-18'-7'122,"18"7"0,-6 27 3,12 4-73,-15 0-13,12 21-12,-8 6-11,9 12-7,3 6-13,0-9-29,11 2-89,-2-10-8,2-10 2,1-18-6</inkml:trace>
          <inkml:trace contextRef="#ctx0" brushRef="#br0" timeOffset="-9079.5582">3401 2212 133,'0'0'126,"-15"-29"2,15 29 2,-14-35-70,14 35-17,0 0-11,0 0-12,9 20-5,7 6-5,4 4-3,5 8-4,10 6-9,-1-6-15,11 9-44,-9-15-69,4-3-1,-11-15-4,-2-5 0</inkml:trace>
          <inkml:trace contextRef="#ctx0" brushRef="#br0" timeOffset="-3812.8765">7088 1791 120,'-5'-17'117,"5"17"3,18-12-4,-18 12-69,40-9-11,-12 3-10,14 6-12,1-1-10,8-1-15,7 5-19,-9-6-23,8 6-67,-11-1 4,-10 4-8,-11-1 5</inkml:trace>
          <inkml:trace contextRef="#ctx0" brushRef="#br0" timeOffset="-3453.4882">7197 1841 213,'0'0'122,"10"29"0,-11 4-39,-10-4-52,7 16-8,-9 5-13,3 8-4,-5 2-3,1-1 1,1-3-2,2-3 3,4-6-2,5-9 2,6-9-3,5-8 2,7-8-1,8-6-1,5-5 0,5-4 1,6-1-2,1-3-1,4 3-4,0-6-13,8 12-37,-12-8-75,3 5 3,-8-6-8,-5 1 2</inkml:trace>
          <inkml:trace contextRef="#ctx0" brushRef="#br0" timeOffset="-2422.1863">8057 1791 100,'0'0'123,"0"0"-2,0 0 4,0 0-71,0 0-9,16 30-10,0-8-11,15 12-2,3 4-12,9 4-1,4 3-5,9 2 0,2 0-5,2-5-3,0-1-3,-10-10-8,1 0-8,-17-15-15,2 9-38,-18-14-53,-18-11 2,0 0 1,-16 13 0</inkml:trace>
          <inkml:trace contextRef="#ctx0" brushRef="#br0" timeOffset="-2203.4269">8169 2320 142,'0'-31'126,"5"-5"1,8-13-2,10 3-83,1-16-6,15 6-16,1-4-10,5 3-15,9 11-28,-7 0-63,6 9-29,-6 7 2,-2 6-7</inkml:trace>
          <inkml:trace contextRef="#ctx0" brushRef="#br0" timeOffset="-1672.1476">8907 1643 83,'19'-2'109,"9"-2"-5,5-1 0,5-6-59,3 6-30,5-8-2,2 7-8,-2-3-4,-5 6-2,-7 1 3,-5 2 4,-9 2 0,-2 5 4,-18-7 1,9 27-3,-9-9 5,0 7-5,0 6 1,2 7-7,2 5 3,3 8-6,4 0 0,3 1-1,4 2-1,0-1-1,2-3 2,-2-3 1,-1-5 1,-7-6 3,-4-5 4,-8-4 5,-11-7 1,-3-1 3,-13-8-1,-7 4 2,-9-10-3,-2 2-3,-7-7-2,1 2-5,3-2 0,3 0-4,7 0-3,9 0-9,13 7-15,-2-10-43,20 3-59,0 0-5,4 20-2,-4-20-1</inkml:trace>
        </inkml:traceGroup>
      </inkml:traceGroup>
    </inkml:traceGroup>
    <inkml:traceGroup>
      <inkml:annotationXML>
        <emma:emma xmlns:emma="http://www.w3.org/2003/04/emma" version="1.0">
          <emma:interpretation id="{F6F9943D-80DB-443A-96BD-2F0128D797DC}" emma:medium="tactile" emma:mode="ink">
            <msink:context xmlns:msink="http://schemas.microsoft.com/ink/2010/main" type="paragraph" rotatedBoundingBox="625,6179 19630,5796 19659,7282 655,76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25F1E3A-F4D4-4D34-9766-05C007F274E2}" emma:medium="tactile" emma:mode="ink">
              <msink:context xmlns:msink="http://schemas.microsoft.com/ink/2010/main" type="inkBullet" rotatedBoundingBox="637,6775 1047,6766 1048,6796 638,6804"/>
            </emma:interpretation>
            <emma:one-of disjunction-type="recognition" id="oneOf11">
              <emma:interpretation id="interp55" emma:lang="en-US" emma:confidence="0">
                <emma:literal>•</emma:literal>
              </emma:interpretation>
              <emma:interpretation id="interp56" emma:lang="en-US" emma:confidence="0">
                <emma:literal>*</emma:literal>
              </emma:interpretation>
              <emma:interpretation id="interp57" emma:lang="en-US" emma:confidence="0">
                <emma:literal>b</emma:literal>
              </emma:interpretation>
              <emma:interpretation id="interp58" emma:lang="en-US" emma:confidence="0">
                <emma:literal>+</emma:literal>
              </emma:interpretation>
              <emma:interpretation id="interp59" emma:lang="en-US" emma:confidence="0">
                <emma:literal>-</emma:literal>
              </emma:interpretation>
            </emma:one-of>
          </emma:emma>
        </inkml:annotationXML>
        <inkml:trace contextRef="#ctx0" brushRef="#br0" timeOffset="1250.0619">-1033 4000 43,'-23'-1'111,"23"1"5,-22-4 1,22 4-62,0 0-7,-24-16-10,24 16-11,0 0-6,17-6-6,-17 6-4,38-2-4,-6 2-3,6 0-2,4 0-1,3 0-1,-2 2 0,-1 0-1,-8-2 1,-7 0-1,-11 2 1,-16-2-1,0 0 1,0 0-2,-34 3 2,3-1-1,-5 0 0,-5 0 1,-3 0 0,5-2 1,-1 0 0,7 0 1,8 0-1,5 0 2,20 0-1,-18-4 1,18 4 1,0 0 0,27-7-2,-2 7 2,10-2-3,4 4 0,7 0 0,1-1-1,-2 3-1,-2 0 0,-3-2 0,-9-1 0,-12 1-1,-19-2 1,0 0-1,0 0 0,0 0 1,-28-2-1,2 1 0,-8-1 2,1 0 1,-1-2-1,5 1 1,2 1 0,5-2 1,22 4-1,-23-2 1,23 2-1,16 2-2,6-2-10,10 11-37,-1-11-78,11 0-4,-3-4-2,5-3-5</inkml:trace>
      </inkml:traceGroup>
      <inkml:traceGroup>
        <inkml:annotationXML>
          <emma:emma xmlns:emma="http://www.w3.org/2003/04/emma" version="1.0">
            <emma:interpretation id="{90672D77-2349-4FA0-8AC4-F50818550D2B}" emma:medium="tactile" emma:mode="ink">
              <msink:context xmlns:msink="http://schemas.microsoft.com/ink/2010/main" type="line" rotatedBoundingBox="1759,6156 19630,5796 19659,7282 1789,7642"/>
            </emma:interpretation>
          </emma:emma>
        </inkml:annotationXML>
        <inkml:traceGroup>
          <inkml:annotationXML>
            <emma:emma xmlns:emma="http://www.w3.org/2003/04/emma" version="1.0">
              <emma:interpretation id="{7635D4B0-34C3-49FC-9487-4B7C15D9B904}" emma:medium="tactile" emma:mode="ink">
                <msink:context xmlns:msink="http://schemas.microsoft.com/ink/2010/main" type="inkWord" rotatedBoundingBox="1759,6156 4783,6095 4801,6979 1777,7040"/>
              </emma:interpretation>
              <emma:one-of disjunction-type="recognition" id="oneOf12">
                <emma:interpretation id="interp60" emma:lang="en-US" emma:confidence="1">
                  <emma:literal>Given</emma:literal>
                </emma:interpretation>
                <emma:interpretation id="interp61" emma:lang="en-US" emma:confidence="0">
                  <emma:literal>Givers</emma:literal>
                </emma:interpretation>
                <emma:interpretation id="interp62" emma:lang="en-US" emma:confidence="0">
                  <emma:literal>Eiven</emma:literal>
                </emma:interpretation>
                <emma:interpretation id="interp63" emma:lang="en-US" emma:confidence="0">
                  <emma:literal>Givem</emma:literal>
                </emma:interpretation>
                <emma:interpretation id="interp64" emma:lang="en-US" emma:confidence="0">
                  <emma:literal>fivers</emma:literal>
                </emma:interpretation>
              </emma:one-of>
            </emma:emma>
          </inkml:annotationXML>
          <inkml:trace contextRef="#ctx0" brushRef="#br0" timeOffset="32314.1098">441 3359 60,'0'0'105,"-29"-13"7,6 13-4,-1 9-64,-12 0-7,0 20-7,-11 6-7,4 21-4,-6 10 2,7 18-6,3 6 0,12 2-5,12-2-1,19-1-3,17-13-1,17-15-1,9-14-6,11-18-3,9-14-10,-6-21-11,8-1-26,-18-20-40,-6-2-32,-14-5 1,-13-3 0</inkml:trace>
          <inkml:trace contextRef="#ctx0" brushRef="#br0" timeOffset="32485.9943">362 3912 109,'0'0'123,"-16"-2"4,16 2-3,0 0-73,21 4-9,-3-10-16,11 4-11,4-3-17,1-4-27,13 7-95,-9 0 1,0 2-6,-6 2 0</inkml:trace>
          <inkml:trace contextRef="#ctx0" brushRef="#br0" timeOffset="32735.9964">992 3894 252,'4'16'128,"-4"6"0,4 10-48,-6-1-60,5 5-27,5 11-67,-5-11-50,3-3-4,-1-13-2,-5-20 0</inkml:trace>
          <inkml:trace contextRef="#ctx0" brushRef="#br0" timeOffset="32907.8766">1052 3735 110,'0'-18'121,"0"18"-6,4-20 1,-4 20-74,0 0-73,0 0-75,23 23-7,-14-5-8,2 2-1</inkml:trace>
          <inkml:trace contextRef="#ctx0" brushRef="#br0" timeOffset="33189.1435">1319 3773 148,'8'16'124,"2"11"-1,-1 11-1,10 13-85,-10-3-12,7 5-12,-2-4-5,4-10 0,0-15-1,2-15 1,-2-24 1,4-14-2,-2-18 2,3-9-4,-5-5-5,-1-6-12,6 15-35,-10-2-80,3 17-4,-7 10 2,-9 27-8</inkml:trace>
          <inkml:trace contextRef="#ctx0" brushRef="#br0" timeOffset="33532.9093">1776 4047 155,'28'-3'116,"-1"-12"-1,0-15-31,2 1-51,-8-11-10,3 2-6,-6-5-4,-2 5-1,-7 0-7,-2 3 6,-7 6-6,0 8 5,-9 1-2,9 20 2,-29-7 2,11 16-3,-9 3 7,4 14-6,-2 4 3,3 12-7,4 5 3,9 3-5,9-1-5,9-2-5,16 4-19,0-15-49,19-2-62,-1-14-2,6-7-2,0-15-2</inkml:trace>
          <inkml:trace contextRef="#ctx0" brushRef="#br0" timeOffset="34314.1977">2521 3975 163,'-16'5'122,"16"-5"-1,0 0-1,-6-28-87,17 11-8,0-8-12,5 2-3,0-8-4,4 4-1,2 0 0,-2 7-1,0 5 1,-2 12-2,-18 3 1,21 27-3,-15 7 2,-4 9-2,-2 12-1,-2 2 2,2 5-2,0-8 0,5-11 1,6-15 0,5-19 0,4-17 1,4-19 2,3-14-2,3-12 2,3-3 0,0-1 0,-1 8-1,-1 7 0,-4 15-2,-5 18-1,-4 16-1,-6 20-3,-5 9-5,1 17-17,-10-4-51,6 10-54,-1-3 0,6-9-3,2-11-3</inkml:trace>
        </inkml:traceGroup>
        <inkml:traceGroup>
          <inkml:annotationXML>
            <emma:emma xmlns:emma="http://www.w3.org/2003/04/emma" version="1.0">
              <emma:interpretation id="{C381B983-EB81-4F56-AC41-4378525CD3B2}" emma:medium="tactile" emma:mode="ink">
                <msink:context xmlns:msink="http://schemas.microsoft.com/ink/2010/main" type="inkWord" rotatedBoundingBox="5848,6577 7003,6554 7014,7107 5859,7130"/>
              </emma:interpretation>
              <emma:one-of disjunction-type="recognition" id="oneOf13">
                <emma:interpretation id="interp65" emma:lang="en-US" emma:confidence="1">
                  <emma:literal>an</emma:literal>
                </emma:interpretation>
                <emma:interpretation id="interp66" emma:lang="en-US" emma:confidence="0">
                  <emma:literal>am</emma:literal>
                </emma:interpretation>
                <emma:interpretation id="interp67" emma:lang="en-US" emma:confidence="0">
                  <emma:literal>air</emma:literal>
                </emma:interpretation>
                <emma:interpretation id="interp68" emma:lang="en-US" emma:confidence="0">
                  <emma:literal>An</emma:literal>
                </emma:interpretation>
                <emma:interpretation id="interp69" emma:lang="en-US" emma:confidence="0">
                  <emma:literal>arr</emma:literal>
                </emma:interpretation>
              </emma:one-of>
            </emma:emma>
          </inkml:annotationXML>
          <inkml:trace contextRef="#ctx0" brushRef="#br0" timeOffset="35548.6369">4438 3959 54,'2'-20'97,"-8"-4"-1,2 3 0,-1 3-68,-8-9-1,3 7-7,-8-4 1,1 8-2,-10 2 2,-2 10-2,-7 4 2,5 16-2,-7 6-2,8 16-2,1 5-7,9 10 1,9 3-6,9-2 1,13-5-5,7-10 1,9-13-3,6-16 1,5-10-1,2-16-1,-3-13 1,-2-5-1,-4-2 2,-10 0-1,-5 5 4,-8 6-1,-7 7 5,-1 18-1,0 0 2,-19 7 0,6 13-1,6 9 2,0 5-1,7 7 0,3 1-3,6 0 1,9-10-3,6-7 2,8-12-1,4-17-1,6-12 1,1-13-1,2-10 2,2-7-3,-3-4 4,-3 3-2,-6 3 0,-1 14-1,-9 6 2,-3 19-2,-22 5 1,27 36 0,-22 5-1,-1 10 0,-4 9-1,2 1 1,2-3-1,1-9 2,4-17-5,5-12 4,4-24 0,2-15 2,2-16 1,3-8-1,-1-11 1,1-2-2,2 0 5,0 7-3,-3 7 1,-3 15-4,-1 15 1,-3 13-1,-5 18-1,-3 11 0,-3 17-10,-8 4-18,11 8-103,-5-1 0,1-5-3,2-10-2</inkml:trace>
        </inkml:traceGroup>
        <inkml:traceGroup>
          <inkml:annotationXML>
            <emma:emma xmlns:emma="http://www.w3.org/2003/04/emma" version="1.0">
              <emma:interpretation id="{58D16380-8337-49C5-AD94-9A2C86CB4F00}" emma:medium="tactile" emma:mode="ink">
                <msink:context xmlns:msink="http://schemas.microsoft.com/ink/2010/main" type="inkWord" rotatedBoundingBox="7958,6325 14864,6186 14888,7378 7982,7517"/>
              </emma:interpretation>
              <emma:one-of disjunction-type="recognition" id="oneOf14">
                <emma:interpretation id="interp70" emma:lang="en-US" emma:confidence="1">
                  <emma:literal>assignment</emma:literal>
                </emma:interpretation>
                <emma:interpretation id="interp71" emma:lang="en-US" emma:confidence="0">
                  <emma:literal>'assignment</emma:literal>
                </emma:interpretation>
                <emma:interpretation id="interp72" emma:lang="en-US" emma:confidence="0">
                  <emma:literal>"assignment</emma:literal>
                </emma:interpretation>
                <emma:interpretation id="interp73" emma:lang="en-US" emma:confidence="0">
                  <emma:literal>*assignment</emma:literal>
                </emma:interpretation>
                <emma:interpretation id="interp74" emma:lang="en-US" emma:confidence="0">
                  <emma:literal>assignment'</emma:literal>
                </emma:interpretation>
              </emma:one-of>
            </emma:emma>
          </inkml:annotationXML>
          <inkml:trace contextRef="#ctx0" brushRef="#br0" timeOffset="37142.4664">8421 3829 222,'2'30'125,"0"12"0,-4 0-18,4 8-148,5-1-72,-5-9-13,2-11-1,-4-29-4</inkml:trace>
          <inkml:trace contextRef="#ctx0" brushRef="#br0" timeOffset="37267.4726">8463 3570 191,'-7'-41'127,"3"8"-4,4 33-21,-7-18-158,7 18-58,-4 40-10,3-9-5</inkml:trace>
          <inkml:trace contextRef="#ctx0" brushRef="#br0" timeOffset="38205.0228">8897 3897 9,'0'0'106,"-20"-30"0,4 15 8,-6 8-52,-14-7-8,7 15-9,-15-1-8,10 17-7,-7-1-9,8 13-3,2 1-9,15 8-1,7 2-5,18 0 0,15 1-2,15 3-1,14-1-2,10 1-1,6-1-4,1-3-2,-3 7-1,-9-2 1,-13 2 0,-18-6 0,-14 6-1,-17-5 3,-14-4 2,-11-7 4,-9-12-2,-5-13 4,-2-15-4,-4-13 3,9-16 3,8-9-1,12-9 5,12-7-4,12-6 6,14 4-5,11-3 6,14 1-5,8 0 1,7 4-4,3 5 1,1 11-2,-5 11 1,-2 16 1,-10 13-1,-5 21 3,-12 13-2,-8 17 2,-9 8-1,-5 8 1,-8-3-1,0-1-1,-2-12-1,4-14-1,0-30 2,0 0-1,24-12 2,-2-26 0,3-13 2,7-5-1,6-7 2,4 5-1,-2 2-1,1 13 1,-3 10-3,-4 19-1,-5 14-1,-7 16 0,-6 18-3,-7 10-5,2 17-20,-16-7-62,10 11-45,-1-7-2,3-11-1</inkml:trace>
          <inkml:trace contextRef="#ctx0" brushRef="#br0" timeOffset="39580.0822">10075 4134 56,'-13'-20'115,"13"-3"0,9-6 2,4-6-55,-1-12-26,15 8-4,-1-6-10,6 7-6,-3 5-5,0 8-3,-2 10 1,-2 14-2,-5 10-1,-2 12-1,-7 12-2,-2 8 0,-2 5-1,-1 0-1,-1 0-1,3-7 0,-1-12 0,-7-27 0,29 11 1,-11-25 1,5-13-2,3-11 3,4-6-1,3-1-1,-1 2 1,3 7-2,-1 11 1,-3 10-1,-2 17 1,-8 12-1,-3 15-2,-5 7 1,0 6-2,-6-1 1,2-1 0,-2-7 2,6-13-2,3-17 2,6-14 1,3-10-1,2-10 1,2-5-1,2-4 1,-1 0-2,-1 4 0,-3 9-4,-1 9 2,-5 11-2,-4 12 0,-16-5 2,22 40-2,-15-7 2,-3 6-1,-1 5 4,4-5-2,1-2 2,6-10 0,2-8 0,11-11 0,6-12-1,1-9 0,6-12-2,0-7-1,1-10-2,3-3-2,-6-7 2,0-1-6,-6-3 6,2 6-7,-8 1 6,-1 11-3,-7 5 6,-5 12 2,-13 21 2,0 0 6,0 0 5,-24 14 3,6 13 0,-11 2 4,2 11-2,-5 0 2,6 7-4,-1 0 1,9 3-10,6-1 4,8-2-3,9-4-2,10-8-3,10-12-3,8-10-2,6-13-2,3-17-3,7-6-3,-2-15-3,3-4 1,-6-6 7,-3 4-4,-7-1 7,-1 11-1,-8 9 4,-8 12 6,-17 13 3,18 16 2,-15 15-7,-5 9 7,1 10-7,-3 6 2,2 2-1,0-4-3,6-5 0,3-11-2,6-16 1,5-19 0,5-14 2,5-18 0,2-12 2,1-11 0,3-4-1,2-2 2,-1 7-1,-5 8-1,-2 16 0,-7 18-1,-3 19-3,-5 21-2,-9 11-11,1 23-32,-12 3-83,9 1-3,-1-4 0,5-16-1</inkml:trace>
          <inkml:trace contextRef="#ctx0" brushRef="#br0" timeOffset="8531.6712">11466 3695 177,'-4'-22'99,"-5"-1"-46,9 23-53,0 0-109,-2 16-2,8 9 3</inkml:trace>
          <inkml:trace contextRef="#ctx0" brushRef="#br0" timeOffset="40048.8566">12747 3476 117,'2'-19'124,"-2"19"7,-11 21-4,-4 21-71,-12-1-10,5 23-11,-8 2-12,4 16-8,3-6-4,10 3-4,12-8-1,15-12 2,17-14-9,12-16-3,15-14-8,1-23-10,12 1-29,-17-22-81,2-7-5,-16-5 1,-13-3 0</inkml:trace>
          <inkml:trace contextRef="#ctx0" brushRef="#br0" timeOffset="40236.3653">12613 3722 218,'0'0'134,"0"0"1,0 0 0,43 6-94,6-3-27,5-3-6,10-5-26,8 5-44,-7-13-65,-2 4-6,-5-9-5,-9 0 4</inkml:trace>
          <inkml:trace contextRef="#ctx0" brushRef="#br0" timeOffset="36909.077">6631 4051 86,'11'-45'100,"3"1"1,-8-4-6,-6-3-68,-4 11 2,-12 1-12,-8 15-2,-14 6 3,-1 18 2,-15 7 1,1 15 2,-7 9-2,14 16-7,-1 1 0,14 10-4,17 2-5,14-4-2,15-6-3,17-13-1,15-18 1,10-11-1,6-17 0,6-17-2,-4-13 2,-3-8-2,-8-2 1,-10 2-1,-13 7 2,-15 6 0,-10 10 1,-4 24 2,-29-9 0,2 24 2,-4 8 1,2 12 1,2 4 1,11 6-1,9 2 1,8-1-3,14-7 1,16-6-1,10-17-2,10-10 0,6-14-2,3-13 0,2-14-3,-1-10 0,-5-7-3,-9-2 0,-4-1 2,-10 3-3,-4 1 3,-11 8 3,-6 7-4,-4 5 9,-8 8-5,-2 6 7,2 17-5,-13-16 8,13 16-4,0 0-5,-14 24 8,21-3-10,4 8 8,5 4-9,8 6 5,1 1-8,7 4 1,1-3 2,-1 1-1,-4-6 0,-7-2-1,-6-5 1,-10-2 3,-9-7-1,-10-4 1,-9-5-3,-12-2 3,-1-5 0,-4-1 1,2-4 1,4-3-3,7 0 4,9 1-1,18 3 3,0 0-3,22-15 0,10 3-3,10-5 0,10-3-1,6-7-3,1-3 3,1-5-3,-2-3 5,-6-1-1,-3-1 4,-9 2 0,-9 0 3,-10 7 5,-6 1-9,-8 6 10,-11 2-7,4 22 8,-23-16-7,7 20 2,-4 3-2,3 9-3,3 6 9,7 7-11,3 2 5,13 3-6,11 4 3,11-2 0,7 2-3,7-2 0,4-2-3,-1-5 1,1 0 1,-9-5 0,-8-3 1,-10-3 4,-22-18 1,7 29 1,-7-29 0,-41 31 2,-1-18-4,-10-4-3,-11-2-8,-10-5-17,14 7-47,-3-9-61,8-6-1,11-3-4,19-5 2</inkml:trace>
        </inkml:traceGroup>
        <inkml:traceGroup>
          <inkml:annotationXML>
            <emma:emma xmlns:emma="http://www.w3.org/2003/04/emma" version="1.0">
              <emma:interpretation id="{E2EBB277-8744-4FBC-9544-52A0D8044554}" emma:medium="tactile" emma:mode="ink">
                <msink:context xmlns:msink="http://schemas.microsoft.com/ink/2010/main" type="inkWord" rotatedBoundingBox="16029,6081 17783,6046 17807,7230 16053,7265"/>
              </emma:interpretation>
              <emma:one-of disjunction-type="recognition" id="oneOf15">
                <emma:interpretation id="interp75" emma:lang="en-US" emma:confidence="1">
                  <emma:literal>for</emma:literal>
                </emma:interpretation>
                <emma:interpretation id="interp76" emma:lang="en-US" emma:confidence="0">
                  <emma:literal>foe</emma:literal>
                </emma:interpretation>
                <emma:interpretation id="interp77" emma:lang="en-US" emma:confidence="0">
                  <emma:literal>fore</emma:literal>
                </emma:interpretation>
                <emma:interpretation id="interp78" emma:lang="en-US" emma:confidence="0">
                  <emma:literal>fox</emma:literal>
                </emma:interpretation>
                <emma:interpretation id="interp79" emma:lang="en-US" emma:confidence="0">
                  <emma:literal>fae</emma:literal>
                </emma:interpretation>
              </emma:one-of>
            </emma:emma>
          </inkml:annotationXML>
          <inkml:trace contextRef="#ctx0" brushRef="#br0" timeOffset="41681.3061">14496 3999 67,'23'-22'105,"10"-5"6,-1-18 1,4-17-81,0 4-5,-3-12-4,1 1-9,-8-3-6,-3 5-3,-10 2-2,-6 13-2,-9 5 8,-7 11 0,-13 8 4,-5 19-1,-12 15 1,-1 19 0,-7 17-2,0 19-1,0 19 0,9 19-3,11 15-3,11 7-1,16 5-3,9-3-2,14-5-5,6-21-1,11-14-7,-4-27-1,2-23-7,-16-31-5,-1-22 0,-21-24 2,-5-10 11,-17-9 6,-10-7 9,-8 3 6,-9 0 13,0 11 5,-3 5 5,12 17 0,2 3-3,18 15-5,20 16-3,0 0-5,42-6-3,8 19 0,15 0-10,10-6-15,17 6-37,-4-12-65,-3-6-4,-4-6 0,-8-3-4</inkml:trace>
          <inkml:trace contextRef="#ctx0" brushRef="#br0" timeOffset="42525.0942">15289 3852 104,'27'-29'110,"-14"6"3,-1-1-5,-1-1-68,-15-4-11,3 4-3,-16-2-8,-1 10-4,-14 3 1,-6 16-2,-9 5 8,2 18-8,-6 2 3,6 15-7,5 3 3,13 4-4,14-4 0,15-7-3,16-13-5,15-14 1,8-11-2,8-14-1,7-13 0,-3-10 4,-5-4-9,-6-10 2,-11 1-6,-10 1 2,-8 4-2,-13 3 2,-9 8-2,-11 3 0,-3 10 7,-10 12-1,-1 7 7,-2 11 3,-1 5 0,7 8 3,4 7-1,10 3 5,9-1-4,12 0 3,10-8-3,12-5 0,9-9-4,9-3 1,4-12-4,2-6-3,1-6-1,-3-4-6,-2-2 0,-6 1-2,-6 1 3,-8-1-5,-4 3 5,-23 20-4,27-25 6,-27 25 2,0 0 0,4-17 2,-4 17 0,0 0 1,0 18 1,0-18 1,23 22-2,-3-11 0,7-2 2,6-5-1,3-4 0,2-4 0,0-5 0,-2-2 0,-5-2 1,-6-1 0,-5 3 0,-20 11 4,20-16-1,-20 16 3,0 0 1,-31 5 1,0 4 2,-1 6 0,-10 5 1,1 9 3,-3 1-1,8 6-3,4 4 1,10 2-4,15-1 1,12 1-3,17-8-3,10-5-14,15 0-8,0-18-44,13 0-76,0-10 0,-1-8-3,-6-5 2</inkml:trace>
        </inkml:traceGroup>
        <inkml:traceGroup>
          <inkml:annotationXML>
            <emma:emma xmlns:emma="http://www.w3.org/2003/04/emma" version="1.0">
              <emma:interpretation id="{D24E21E4-1E3A-48F1-8FE8-A8D9C258172D}" emma:medium="tactile" emma:mode="ink">
                <msink:context xmlns:msink="http://schemas.microsoft.com/ink/2010/main" type="inkWord" rotatedBoundingBox="18574,5869 19631,5848 19656,7131 18599,7152"/>
              </emma:interpretation>
              <emma:one-of disjunction-type="recognition" id="oneOf16">
                <emma:interpretation id="interp80" emma:lang="en-US" emma:confidence="0">
                  <emma:literal>it</emma:literal>
                </emma:interpretation>
                <emma:interpretation id="interp81" emma:lang="en-US" emma:confidence="0">
                  <emma:literal>if</emma:literal>
                </emma:interpretation>
                <emma:interpretation id="interp82" emma:lang="en-US" emma:confidence="0">
                  <emma:literal>¥</emma:literal>
                </emma:interpretation>
                <emma:interpretation id="interp83" emma:lang="en-US" emma:confidence="0">
                  <emma:literal>F</emma:literal>
                </emma:interpretation>
                <emma:interpretation id="interp84" emma:lang="en-US" emma:confidence="0">
                  <emma:literal>tin</emma:literal>
                </emma:interpretation>
              </emma:one-of>
            </emma:emma>
          </inkml:annotationXML>
          <inkml:trace contextRef="#ctx0" brushRef="#br0" timeOffset="43181.3822">16893 3484 96,'-22'-4'122,"22"4"0,-16 7 4,16-7-69,0 0-6,-12 20-15,24 0-10,-1 0-10,13 7-1,4 4-6,9 5-6,2 2 0,5-2-6,4 2-2,-4-7-9,1 1-13,-11-16-28,8 6-48,-15-11-24,-7-6-2,-20-5 4</inkml:trace>
          <inkml:trace contextRef="#ctx0" brushRef="#br0" timeOffset="44025.1685">17121 3146 68,'-22'-7'115,"2"-2"5,0 3 4,-5-7-59,25 13-8,-29-10-11,29 10-10,0 0-8,0 0-8,0 0-5,34 14-3,-1-12-3,10 5-3,12 0-3,6-1-3,4 1-3,-2 0-4,0 4-3,-12-4-5,-2 8-10,-17-12-13,-1 14-24,-31-17-41,18 3-28,-18-3 3,0 0 4</inkml:trace>
          <inkml:trace contextRef="#ctx0" brushRef="#br0" timeOffset="43618.899">17571 3449 190,'0'0'129,"0"22"0,-9 16-23,-18-2-54,1 24-9,-15 5-14,-3 18-11,-10 4-6,0 7-5,-2 1-2,0-8-4,9-9-6,9-17-1,13-10-7,7-28-7,16-7-15,0-34-26,20-7-61,-3-16-12,4-10 3,1-9 2</inkml:trace>
          <inkml:trace contextRef="#ctx0" brushRef="#br0" timeOffset="44368.939">17491 3075 97,'-23'-16'121,"23"16"4,-18-5 0,18 5-56,0 0-15,0 0-12,0 0-14,0 0-9,34 20-7,-9-19-3,10 7-3,4-3-2,5 2-2,-1 0-2,0 2 0,1 0-1,-6 1 2,-4 0-1,-7 1 2,-7 0 1,-20-11-1,18 29 2,-22-11 1,-6 0-1,-8 6 1,-10-3-1,0 3 0,-5-4-2,0 1-1,5-3-4,0-3-3,9 1-10,-1-11-28,20-5-90,0 0-7,5 20 1,-5-20-2</inkml:trace>
        </inkml:traceGroup>
      </inkml:traceGroup>
    </inkml:traceGroup>
    <inkml:traceGroup>
      <inkml:annotationXML>
        <emma:emma xmlns:emma="http://www.w3.org/2003/04/emma" version="1.0">
          <emma:interpretation id="{AB292C5B-FE25-4231-BB51-727444A41C96}" emma:medium="tactile" emma:mode="ink">
            <msink:context xmlns:msink="http://schemas.microsoft.com/ink/2010/main" type="paragraph" rotatedBoundingBox="474,8008 29601,7811 29610,9257 484,94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593AE5-A5D9-4D51-BAF0-513FC6BD771B}" emma:medium="tactile" emma:mode="ink">
              <msink:context xmlns:msink="http://schemas.microsoft.com/ink/2010/main" type="inkBullet" rotatedBoundingBox="480,8899 899,8897 900,8931 481,8933"/>
            </emma:interpretation>
            <emma:one-of disjunction-type="recognition" id="oneOf17">
              <emma:interpretation id="interp85" emma:lang="en-US" emma:confidence="0">
                <emma:literal>-</emma:literal>
              </emma:interpretation>
            </emma:one-of>
          </emma:emma>
        </inkml:annotationXML>
        <inkml:trace contextRef="#ctx0" brushRef="#br0" timeOffset="51229.588">-1188 6102 88,'-24'0'125,"24"0"2,-27 3 0,27-3-74,-20 11-9,20-11-12,0 0-10,0 0-6,0 0-6,24-11-1,5 8-4,7-1-1,7 2-3,4 2-2,4 2-1,-1 2 0,-5-1-2,-5 3 1,-9-5 0,-8 1-1,-23-2 2,0 0 0,0 0-2,0 0-1,-36 7 1,7-5-2,-7 0 0,-4 2 0,-3-8 0,1 6 2,3 0 2,1-8 4,7 4 0,4-3 3,11 0 0,16 5 0,0 0 0,0 0-1,25-13 0,2 15-2,9 0-3,6 5-14,-4-4-31,11 3-82,-6-3-1,-2 1-3,-4-6-2</inkml:trace>
      </inkml:traceGroup>
      <inkml:traceGroup>
        <inkml:annotationXML>
          <emma:emma xmlns:emma="http://www.w3.org/2003/04/emma" version="1.0">
            <emma:interpretation id="{91686591-51EF-4301-B5D0-F6EF93331410}" emma:medium="tactile" emma:mode="ink">
              <msink:context xmlns:msink="http://schemas.microsoft.com/ink/2010/main" type="line" rotatedBoundingBox="1900,7998 29601,7811 29610,9257 1910,9445"/>
            </emma:interpretation>
          </emma:emma>
        </inkml:annotationXML>
        <inkml:traceGroup>
          <inkml:annotationXML>
            <emma:emma xmlns:emma="http://www.w3.org/2003/04/emma" version="1.0">
              <emma:interpretation id="{B4BA8705-9BDB-4F81-BBC3-9365B84CE4B2}" emma:medium="tactile" emma:mode="ink">
                <msink:context xmlns:msink="http://schemas.microsoft.com/ink/2010/main" type="inkWord" rotatedBoundingBox="1902,8270 3226,8261 3231,9035 1907,9044"/>
              </emma:interpretation>
              <emma:one-of disjunction-type="recognition" id="oneOf18">
                <emma:interpretation id="interp86" emma:lang="en-US" emma:confidence="0">
                  <emma:literal>We</emma:literal>
                </emma:interpretation>
                <emma:interpretation id="interp87" emma:lang="en-US" emma:confidence="0">
                  <emma:literal>we</emma:literal>
                </emma:interpretation>
                <emma:interpretation id="interp88" emma:lang="en-US" emma:confidence="0">
                  <emma:literal>wc</emma:literal>
                </emma:interpretation>
                <emma:interpretation id="interp89" emma:lang="en-US" emma:confidence="0">
                  <emma:literal>w.</emma:literal>
                </emma:interpretation>
                <emma:interpretation id="interp90" emma:lang="en-US" emma:confidence="0">
                  <emma:literal>w,</emma:literal>
                </emma:interpretation>
              </emma:one-of>
            </emma:emma>
          </inkml:annotationXML>
          <inkml:trace contextRef="#ctx0" brushRef="#br0" timeOffset="52057.759">190 5516 91,'-12'-16'117,"12"16"1,0 0 1,-15 29-81,28 16-4,-2 13-11,10 16-8,3 9-3,8 7-9,3 2-5,2-5-2,3-13-4,-4-18 2,2-18-1,-7-25 1,0-20 0,-8-24 2,-3-18 5,-5-12-2,-5-10 4,-1-1-2,-7 3 1,0 12-1,-4 6 1,0 22 0,2 29 2,0 0-1,-7 18 0,13 22 2,6 9-1,10 7 4,5-2-2,9 0 3,6-16 0,5-7 4,1-22-1,1-11 0,-9-22 2,-2-12-3,-9-12 1,-4-10-4,-9-7-4,-3-2-2,-8 0-7,-3 0-7,-4 11-24,-10-2-53,1 20-45,-7 9-2,0 15 2</inkml:trace>
          <inkml:trace contextRef="#ctx0" brushRef="#br0" timeOffset="52432.7694">1307 6085 169,'21'-27'123,"-8"2"-2,0-11-2,3-2-92,-5-9-4,3 3-11,-3-1-2,-4 7-5,-3 2 1,-6 9 0,-9 7 1,11 20-1,-34-16 1,9 25 0,-4 11-2,-2 11 1,0 12-3,6 8 2,11 6-4,10 3 2,15-2-5,9-9-7,18-2-27,0-20-92,18-11-1,1-18-4,3-12-2</inkml:trace>
        </inkml:traceGroup>
        <inkml:traceGroup>
          <inkml:annotationXML>
            <emma:emma xmlns:emma="http://www.w3.org/2003/04/emma" version="1.0">
              <emma:interpretation id="{30083A59-FBB4-4C15-B8BA-2EB65B67DA2E}" emma:medium="tactile" emma:mode="ink">
                <msink:context xmlns:msink="http://schemas.microsoft.com/ink/2010/main" type="inkWord" rotatedBoundingBox="4101,8133 5986,8120 5992,8936 4106,8948"/>
              </emma:interpretation>
              <emma:one-of disjunction-type="recognition" id="oneOf19">
                <emma:interpretation id="interp91" emma:lang="en-US" emma:confidence="1">
                  <emma:literal>have</emma:literal>
                </emma:interpretation>
                <emma:interpretation id="interp92" emma:lang="en-US" emma:confidence="0">
                  <emma:literal>halve</emma:literal>
                </emma:interpretation>
                <emma:interpretation id="interp93" emma:lang="en-US" emma:confidence="0">
                  <emma:literal>heave</emma:literal>
                </emma:interpretation>
                <emma:interpretation id="interp94" emma:lang="en-US" emma:confidence="0">
                  <emma:literal>hare</emma:literal>
                </emma:interpretation>
                <emma:interpretation id="interp95" emma:lang="en-US" emma:confidence="0">
                  <emma:literal>haul</emma:literal>
                </emma:interpretation>
              </emma:one-of>
            </emma:emma>
          </inkml:annotationXML>
          <inkml:trace contextRef="#ctx0" brushRef="#br0" timeOffset="53104.6789">2369 5330 122,'0'0'125,"0"0"2,0 0-2,-2 54-79,-3-5-7,10 22-14,-7 8-7,6 13-9,-2 2 0,1-4-6,3-6 2,1-18-3,6-19-3,-2-18 2,-11-29-2,30-14 3,-10-22-1,0-11-1,2-9 1,-1-4-2,-1 2-3,2 2 4,-4 13 1,0 14-2,-2 16 1,-16 13 2,26 15-1,-17 12 2,-2 13 2,-2 8-9,3 10-19,-12-9-49,11 0-58,0-2 2,6-11-5,2-9 1</inkml:trace>
          <inkml:trace contextRef="#ctx0" brushRef="#br0" timeOffset="53573.4582">3110 5934 169,'3'-20'120,"-3"-4"0,-1-1-2,1 3-90,-9-7-6,0 8-8,-8 1-1,-1 7-2,-9 6 3,0 12-1,-6 4 0,3 13-1,-3 5-2,8 9-1,3 0-4,10 4 0,8-6-5,9-5 2,8-11-2,9-9 0,5-7 2,4-13-2,1-5 1,-1-7-1,0-4 2,-4-2-2,-6 2 2,-1 3-2,-5 2 3,-15 22 1,21-14 0,-21 14 0,18 23 0,-5 5 1,-2 6-2,5 6-1,4 5-15,2-7-28,8 0-96,1-9-2,3-6 0,-1-9-3</inkml:trace>
          <inkml:trace contextRef="#ctx0" brushRef="#br0" timeOffset="54104.7275">3522 5639 103,'0'0'126,"-20"2"-4,20-2 5,-22 41-51,4-12-34,14 20-8,-3 2-16,9 8-7,5-3-7,8-3 0,6-10-4,8-14-1,6-13 0,1-16-2,4-14-1,-4-15-7,0-5-11,-15-15-29,8 4-74,-12 1-2,-8 3-3,-2 6 3</inkml:trace>
          <inkml:trace contextRef="#ctx0" brushRef="#br0" timeOffset="54432.8688">3982 6058 163,'20'0'123,"0"-11"0,4-12-1,-8-11-82,9-3-11,-3-10-16,-4 0-8,-2 0-1,-7 6-4,-3 5 2,-8 7-3,-5 9 2,7 20 0,-35-14 4,14 21 1,-10 7 3,6 12 0,-2 6 2,5 11 0,4 3-3,11 6 2,8 0-7,12-5-4,16-1-13,3-19-30,19-2-89,0-12 2,5-12-4,0-8-3</inkml:trace>
        </inkml:traceGroup>
        <inkml:traceGroup>
          <inkml:annotationXML>
            <emma:emma xmlns:emma="http://www.w3.org/2003/04/emma" version="1.0">
              <emma:interpretation id="{558DEB94-81F1-4AFE-867C-E55113167635}" emma:medium="tactile" emma:mode="ink">
                <msink:context xmlns:msink="http://schemas.microsoft.com/ink/2010/main" type="inkWord" rotatedBoundingBox="6872,8231 7739,8225 7743,8869 6876,8875"/>
              </emma:interpretation>
              <emma:one-of disjunction-type="recognition" id="oneOf20">
                <emma:interpretation id="interp96" emma:lang="en-US" emma:confidence="0">
                  <emma:literal>To</emma:literal>
                </emma:interpretation>
                <emma:interpretation id="interp97" emma:lang="en-US" emma:confidence="0">
                  <emma:literal>to</emma:literal>
                </emma:interpretation>
                <emma:interpretation id="interp98" emma:lang="en-US" emma:confidence="0">
                  <emma:literal>T</emma:literal>
                </emma:interpretation>
                <emma:interpretation id="interp99" emma:lang="en-US" emma:confidence="0">
                  <emma:literal>Te</emma:literal>
                </emma:interpretation>
                <emma:interpretation id="interp100" emma:lang="en-US" emma:confidence="0">
                  <emma:literal>TO</emma:literal>
                </emma:interpretation>
              </emma:one-of>
            </emma:emma>
          </inkml:annotationXML>
          <inkml:trace contextRef="#ctx0" brushRef="#br0" timeOffset="55089.1579">5171 5632 133,'-21'-33'119,"6"1"3,13 3-1,11 11-70,9-11-17,22 13-8,5-2-9,13 3-12,9 8-11,2-2-26,12 9-85,-7 9-10,-5 9 1,-8 11-2</inkml:trace>
          <inkml:trace contextRef="#ctx0" brushRef="#br0" timeOffset="54918.2698">5345 5451 178,'7'16'130,"-7"17"-3,0 14-1,0 18-92,-2 5-11,4 10-20,5 1-19,-5-14-29,12-7-61,-6-19-17,-1-17-2,-7-24 0</inkml:trace>
          <inkml:trace contextRef="#ctx0" brushRef="#br0" timeOffset="55401.6668">5934 6067 150,'14'-30'125,"-1"-12"-3,1-5 3,2 0-75,-12-9-13,3 9-17,-12-2-8,-8 8-7,-10 10-2,-15 11 1,-11 9-2,-3 13 3,-6 9-1,5 12 2,5 8-1,12 11 0,16 1-1,20 0-3,23-1-6,11-11-16,22-1-47,4-17-60,3-13-3,-3-7 1,-2-17-5</inkml:trace>
        </inkml:traceGroup>
        <inkml:traceGroup>
          <inkml:annotationXML>
            <emma:emma xmlns:emma="http://www.w3.org/2003/04/emma" version="1.0">
              <emma:interpretation id="{F0288592-4DF1-4CBE-A704-19EBA8296468}" emma:medium="tactile" emma:mode="ink">
                <msink:context xmlns:msink="http://schemas.microsoft.com/ink/2010/main" type="inkWord" rotatedBoundingBox="8793,7958 13204,7928 13211,8867 8799,8896"/>
              </emma:interpretation>
              <emma:one-of disjunction-type="recognition" id="oneOf21">
                <emma:interpretation id="interp101" emma:lang="en-US" emma:confidence="0.5">
                  <emma:literal>consider</emma:literal>
                </emma:interpretation>
                <emma:interpretation id="interp102" emma:lang="en-US" emma:confidence="0">
                  <emma:literal>considers</emma:literal>
                </emma:interpretation>
                <emma:interpretation id="interp103" emma:lang="en-US" emma:confidence="0">
                  <emma:literal>Consider</emma:literal>
                </emma:interpretation>
                <emma:interpretation id="interp104" emma:lang="en-US" emma:confidence="0">
                  <emma:literal>Considers</emma:literal>
                </emma:interpretation>
                <emma:interpretation id="interp105" emma:lang="en-US" emma:confidence="0">
                  <emma:literal>Lowrider</emma:literal>
                </emma:interpretation>
              </emma:one-of>
            </emma:emma>
          </inkml:annotationXML>
          <inkml:trace contextRef="#ctx0" brushRef="#br0" timeOffset="56042.3238">7504 5552 1,'3'-45'39,"10"9"45,-15-9-1,-1 7-40,-8 9-11,-15 6 4,-6 13-7,-15 9 4,-2 19-3,-12 7 4,5 18-6,-4 6 1,15 13-8,3-5-3,21 7-7,13-1-4,17-5-6,24-6-14,10-10-12,22-8-47,9-12-40,2-13-5,11-6 2</inkml:trace>
          <inkml:trace contextRef="#ctx0" brushRef="#br0" timeOffset="57354.8882">7973 5702 50,'-9'-41'98,"4"23"5,-13-8-5,-6 5-61,1 12-10,-11 7 1,-3 16-6,-10 4-1,6 18-1,-8 4 0,11 16 1,4-2-5,18 6 1,8-13-6,23-9-2,14-13-5,16-12-2,9-15-4,6-12-1,3-12-1,-5-10-5,-4-4-4,-11-5-5,-8 6-1,-17-8-6,-6 10 3,-15-2-1,-4 12 3,-13-2 5,-7 9 10,-8 4 7,-8 10 9,0 15 7,-6 2 3,9 14 3,-3 2-2,17 15 0,6 1-5,17 4-2,12-9-6,18-5-5,11-12-3,7-12-2,9-12 0,2-13 0,-1-10 0,-1-6-1,-5-4 1,-10-2-2,-1 3 2,-5 5-3,-8 10 0,-5 5 0,-4 15-1,-16 0 0,20 31 1,-15 0 2,-3 5-1,-2 7 3,4 1-2,3-1 1,6-7 0,3-11 0,9-8-1,2-14 0,4-10 1,2-11-1,-1-7 2,-1-8-1,0-3 2,-6 0-3,-3 2 2,-6 6 0,-4 7 0,-12 21 1,0 0-3,0 0 2,13 23-2,-15 8 3,2 7-2,9 2 2,4-1-3,9-4 2,8-10 0,7-10 0,6-12 1,4-14-1,2-14 1,-2-11 0,-6-9 0,-1-8 0,-8-5-5,-4 2 5,-7 2-5,-6 2 4,-6 9-4,-4 8 6,-1 10-4,-4 25 2,0 0 3,0 0-1,-2 23 4,9 12-8,6 4-1,1 3-9,12 5 1,-1-5-7,7-3 3,-1-8-4,2-7 0,-8-8 6,-5-7 6,-20-9 4,18 5 2,-18-5 4,-20-5 0,-2 3 2,-7-2-1,-3 1-1,-2-1 5,3 2 2,2-1 6,7 5-1,2-2 5,20 0-3,0 0 3,2 19-2,-2-19-4,40 22-4,-15-9-3,8-1-1,1-3-4,6-1 2,1-7-4,3-2 0,-5-8-1,1-6-2,0-7-1,-4-5-1,-2-3 1,-3-8 0,-6 3 1,-5-1 3,-7 6-1,-6 6 8,-7 8 4,0 16 0,0 0 3,-20 23 0,8 1 0,8 8-2,0 3 2,10 1-12,6 0-11,5-13-19,17 1-67,-3-15-38,7-13-5,-4-8 3</inkml:trace>
          <inkml:trace contextRef="#ctx0" brushRef="#br0" timeOffset="57511.1465">9905 5148 173,'-18'-9'129,"18"9"-9,-24 19-15,21 12-146,6 5-72,-1-5-9,5 3-6,-3-7 6</inkml:trace>
          <inkml:trace contextRef="#ctx0" brushRef="#br0" timeOffset="58714.3308">10317 5133 95,'0'0'126,"0"0"3,-18 31-4,10 9-73,-10 7-11,8 23-17,-5 8-6,4 12-7,0 2-4,10 0-7,4-10 2,10-10-6,5-16 4,4-22-1,3-17-4,0-21-1,0-14 1,-5-15-1,-5-6 0,-12-8-2,-3 1-2,-10 1 2,-8 7-1,-10 6 3,-4 14 1,-6 7 4,-4 13 3,3 12 4,-3 4 6,8 15-1,3 3 2,13 7-2,9-1 0,13 3-1,12-9-3,11-3-2,14-10-4,10-10 0,9-10-3,3-12 0,2-11 0,-2-7-2,-3-5 0,-8-6-2,-8-2 2,-14 0-2,-6 6 2,-15 2 2,-7 10 0,-2 22-2,-26-18 2,3 27 2,-4 11 0,-2 10 2,0 8-2,5 11 0,6-2 1,9 0 2,11-5-2,11-8 1,14-12-1,9-11-1,13-15 1,7-12 0,2-11-2,1-10 1,-1-6 1,-6-8-3,-6 1-1,-10-1 3,-9 4-4,-9 6 4,-9 6-3,-9 10 3,0 25-3,-13-18 5,13 18 3,-29 31-5,15-4 4,5 5-4,5 3 4,8 1-3,7-2 2,9-5-5,7-7 0,7-11 1,8-6 0,-1-10-1,6-6 1,-2-9-2,-1-2 2,-8-7 1,-5-1 1,-6 2 1,-9 3-4,-7 4 7,-9 21 1,-18-19-2,-7 21 3,-6 15 0,-9 4 0,1 12-1,-3 5 5,6 5-5,5 2-4,15 2 5,16 0-9,14-4-4,22 4-22,6-18-53,18 0-54,5-7-2,5-11 0,4-9-3</inkml:trace>
        </inkml:traceGroup>
        <inkml:traceGroup>
          <inkml:annotationXML>
            <emma:emma xmlns:emma="http://www.w3.org/2003/04/emma" version="1.0">
              <emma:interpretation id="{B085F8B2-EB4D-489C-A69B-BAA8B195DC70}" emma:medium="tactile" emma:mode="ink">
                <msink:context xmlns:msink="http://schemas.microsoft.com/ink/2010/main" type="inkWord" rotatedBoundingBox="14128,8035 16795,8017 16804,9344 14137,9362"/>
              </emma:interpretation>
              <emma:one-of disjunction-type="recognition" id="oneOf22">
                <emma:interpretation id="interp106" emma:lang="en-US" emma:confidence="1">
                  <emma:literal>only</emma:literal>
                </emma:interpretation>
                <emma:interpretation id="interp107" emma:lang="en-US" emma:confidence="0">
                  <emma:literal>Only</emma:literal>
                </emma:interpretation>
                <emma:interpretation id="interp108" emma:lang="en-US" emma:confidence="0">
                  <emma:literal>•Only</emma:literal>
                </emma:interpretation>
                <emma:interpretation id="interp109" emma:lang="en-US" emma:confidence="0">
                  <emma:literal>any</emma:literal>
                </emma:interpretation>
                <emma:interpretation id="interp110" emma:lang="en-US" emma:confidence="0">
                  <emma:literal>onyx</emma:literal>
                </emma:interpretation>
              </emma:one-of>
            </emma:emma>
          </inkml:annotationXML>
          <inkml:trace contextRef="#ctx0" brushRef="#br0" timeOffset="60058.1473">12759 5849 24,'20'0'108,"-20"0"-4,13-26 5,-13 26-66,5-41-16,1 10-5,-6-1-11,0-1-6,-9 2-3,-4 2 2,-10 13 1,-8 11 4,-11 8 4,-3 21 2,-7 1 1,1 18 1,1 4 2,12 13-1,3-4-4,19 2-2,12-6-5,21-8-3,12-10 0,14-12-2,9-13-2,8-15-1,5-14-1,-5-12-2,-3-8-2,-11-9-1,-7-1-2,-15-3-1,-8 5 4,-14-3-1,-11 9-3,-13 4 7,-7 10 0,-9 8 5,-7 16 2,0 11 1,-4 11 0,8 13-1,-1 7 6,13 9-4,8 0 1,13 0-3,16-9-1,10-6 0,14-10-1,13-9-1,10-13 0,6-7-1,4-12 0,-2-4-1,-1-6 2,-6-3-2,-6 1 2,-8 4-3,-8 3 2,-7 10-1,-7 8-1,-20 6 0,22 26-1,-20 3-1,1 7-3,-3 3 1,4 5-4,-1-8-2,8-4-1,4-15 2,10-8 0,4-15 4,3-12 3,3-7 2,-1-9 3,0-2 4,-3-4 1,-2 7-3,-5 4 3,-6 11-2,-2 11-1,-16 7 0,22 18-1,-13 9 3,1 6-2,3 6 3,3-1-2,10-1 2,6-7-2,10-12 1,8-12 0,8-13-1,2-15 0,1-12-1,-1-13 0,-6-11 0,-3-9-6,-6-5 1,-7-2-4,-8-2 2,-3 3-2,-8 3 4,-9 10-3,-4 12 5,-12 10 5,-4 16 3,-16 13 3,-4 22 2,-16 8 0,1 21 3,-7 7 2,5 19-8,2 4 3,12 12-5,15-3 0,16 2-5,19-2-1,15-7-14,20-5-13,3-26-35,15-6-76,2-14-2,-1-18-1,-6-14 1</inkml:trace>
          <inkml:trace contextRef="#ctx0" brushRef="#br0" timeOffset="60245.6584">14458 5749 218,'-15'24'143,"12"6"-3,4 7 0,14 8-106,5-4-17,12 3-14,10-3-21,-2-14-34,17-3-87,-8-12 0,2-15-3,-6-13 4</inkml:trace>
          <inkml:trace contextRef="#ctx0" brushRef="#br0" timeOffset="60448.7909">15058 5635 251,'-17'-10'138,"1"13"5,2 22-46,-17 1-54,9 24-10,-12 12-13,3 25-7,-9 12-11,1 7-9,6 12-33,-5-11-103,16-8-3,4-20-3,11-21 2</inkml:trace>
        </inkml:traceGroup>
        <inkml:traceGroup>
          <inkml:annotationXML>
            <emma:emma xmlns:emma="http://www.w3.org/2003/04/emma" version="1.0">
              <emma:interpretation id="{F23752D6-5A23-4564-A301-69345E4FE708}" emma:medium="tactile" emma:mode="ink">
                <msink:context xmlns:msink="http://schemas.microsoft.com/ink/2010/main" type="inkWord" rotatedBoundingBox="17839,8369 19788,8356 19793,8985 17843,8999"/>
              </emma:interpretation>
              <emma:one-of disjunction-type="recognition" id="oneOf23">
                <emma:interpretation id="interp111" emma:lang="en-US" emma:confidence="1">
                  <emma:literal>one</emma:literal>
                </emma:interpretation>
                <emma:interpretation id="interp112" emma:lang="en-US" emma:confidence="0">
                  <emma:literal>once</emma:literal>
                </emma:interpretation>
                <emma:interpretation id="interp113" emma:lang="en-US" emma:confidence="0">
                  <emma:literal>on</emma:literal>
                </emma:interpretation>
                <emma:interpretation id="interp114" emma:lang="en-US" emma:confidence="0">
                  <emma:literal>ons</emma:literal>
                </emma:interpretation>
                <emma:interpretation id="interp115" emma:lang="en-US" emma:confidence="0">
                  <emma:literal>ore</emma:literal>
                </emma:interpretation>
              </emma:one-of>
            </emma:emma>
          </inkml:annotationXML>
          <inkml:trace contextRef="#ctx0" brushRef="#br0" timeOffset="62136.3755">16478 5926 61,'0'0'105,"25"-16"5,-16-6-4,-2-8-66,4 1-9,-7-11-8,-1 2-6,-5-4-8,-5 8 2,-5 3-4,-12 12 3,-12 10 0,-4 12 1,-12 10 1,-1 16-4,-4 9 5,4 12-6,4 6 0,17 11-2,14-2-3,18 0 1,18-3-2,16-14 1,17-11-4,10-14 3,8-18-2,1-15-1,1-16 0,-10-13-4,-5-7-4,-11-6-1,-14 3 1,-15-3-4,-7 7 0,-14 1-1,-6 8 3,-12 0 4,-6 7 5,-6 2 5,-3 7 3,-3 4 5,-4 7 2,5 12 1,0 5 1,8 13-1,5 5-1,9 10-4,7 0-1,14 5-4,15 1 0,10-6 0,8-5-2,9-11-2,7-9 2,8-15-2,3-10 0,2-12-1,-3-8 1,-5-6-1,-4 0 2,-10-1 2,-5 8-1,-11 10 0,-7 8 1,-20 15 0,18 8-1,-13 13 1,-1 12 0,0 10-2,-1 8-1,3 5 2,3 0-2,0-4 0,3-7-1,5-10 2,-1-15-2,6-20 1,-1-15 1,3-16 0,1-10 1,2-6 0,0-6 1,0 1-1,1 3 3,-5 13-2,-3 7 1,-2 13 1,-18 16-1,25 9 0,-18 15 0,-1 10 0,1 11-2,4 6 0,3 3 1,4-2-1,8-3-2,4-7 1,7-10-1,6-16-1,0-14 2,4-16-2,0-17 1,-2-12-2,1-13 3,-5-8-3,-3-3 1,-5-3 2,-8 3-4,-7 9 4,-7 10-2,-9 10 5,-11 12-3,9 26 7,-40-7-1,11 29 0,-9 10 5,2 13-4,0 8 5,5 8-5,8 4 2,12 2-5,13-5-1,14-6-4,20-2-13,7-16-34,17-2-87,5-13 0,2-10-2,-4-11 0</inkml:trace>
        </inkml:traceGroup>
        <inkml:traceGroup>
          <inkml:annotationXML>
            <emma:emma xmlns:emma="http://www.w3.org/2003/04/emma" version="1.0">
              <emma:interpretation id="{4C754D7B-5FFA-467F-A192-A8589756DC98}" emma:medium="tactile" emma:mode="ink">
                <msink:context xmlns:msink="http://schemas.microsoft.com/ink/2010/main" type="inkWord" rotatedBoundingBox="20637,8041 24956,8012 24962,8949 20644,8978"/>
              </emma:interpretation>
              <emma:one-of disjunction-type="recognition" id="oneOf24">
                <emma:interpretation id="interp116" emma:lang="en-US" emma:confidence="1">
                  <emma:literal>branch</emma:literal>
                </emma:interpretation>
                <emma:interpretation id="interp117" emma:lang="en-US" emma:confidence="0">
                  <emma:literal>branchy</emma:literal>
                </emma:interpretation>
                <emma:interpretation id="interp118" emma:lang="en-US" emma:confidence="0">
                  <emma:literal>blanch</emma:literal>
                </emma:interpretation>
                <emma:interpretation id="interp119" emma:lang="en-US" emma:confidence="0">
                  <emma:literal>breach</emma:literal>
                </emma:interpretation>
                <emma:interpretation id="interp120" emma:lang="en-US" emma:confidence="0">
                  <emma:literal>blanche</emma:literal>
                </emma:interpretation>
              </emma:one-of>
            </emma:emma>
          </inkml:annotationXML>
          <inkml:trace contextRef="#ctx0" brushRef="#br0" timeOffset="62948.9235">18983 5323 153,'0'0'122,"0"0"5,0 0 0,-3 29-81,-13 5-3,5 22-16,-9 6-5,9 15-10,-2 5-3,8 4-7,3-4 1,9-10-3,8-18-1,7-14 2,5-20-1,2-19 1,-2-17-1,0-15 1,0-10 0,-4-6 0,-1-4 0,0 4-2,-1 6 2,-1 6-2,2 12 2,3 12-1,2 9 0,6 11-1,5 6 0,2 5 0,5 5 0,2 4 0,-4 3-2,-5 1 2,-7 1-1,-15 2 2,-16 1 0,-14-3 2,-17-3-2,-13-6 2,-12-5-2,-5-11-1,-4-7-2,-4-13-4,6-4-10,2-10-19,23 7-34,3-6-59,19 1-1,11 5 0,16 0 2</inkml:trace>
          <inkml:trace contextRef="#ctx0" brushRef="#br0" timeOffset="63433.3162">19589 6076 179,'21'7'126,"-1"-14"-2,2-13 0,0-3-82,-2-24-18,5-2-9,-2-9-7,-1 1-3,-4-3-5,-3 6 2,-6 5-3,-8 9 4,-2 9-4,-7 12 5,8 19-1,-20-4-2,20 4 6,-18 38-5,17-9 4,10 3-4,7 1 4,11-1-5,9-5-1,9-5 0,8-9-1,-1-6 0,2-7 0,-3-5 0,-4-8-1,-9-1 1,-8-5 0,-6 0 1,-11-1 1,-13 20 0,-4-27 4,4 27 1,-40 0 2,6 14 1,-9 8-1,-3 12 2,-1 8-1,6 8 0,5 3-4,12 1-2,15 0-4,18-5-4,18 0-11,8-21-32,21-4-86,-2-13-2,9-9-2,-1-11 1</inkml:trace>
          <inkml:trace contextRef="#ctx0" brushRef="#br0" timeOffset="64402.1141">20687 5990 137,'0'0'118,"22"-29"2,-4-2-1,-2-12-70,8 6-13,-8-8-8,2 4-11,-11-1-9,-5 6-1,-11 3-7,-5 6 3,-14 9 0,-4 11-1,-11 11 2,-4 12 0,-11 11 3,4 13-2,-2 5 3,5 13-2,8 0-1,10-1 0,15-4-3,18-8 1,18-12-2,15-12 0,12-14-1,11-16 0,7-14 1,4-10-1,0-10 1,-8-2-1,-4-4 2,-12 4-2,-9 3 2,-10 12-2,-15 6 1,-9 24-1,0 0 1,-20 11 0,2 18-2,-2 11 2,2 8-1,5 5 1,8-1-1,8-3 2,8-9-1,11-13 1,10-16 2,8-15-1,7-18 3,4-8-1,-2-14 2,1-4-2,-1-3 1,-4 4-1,-7 5-1,-5 10 0,-6 12-2,-6 11 1,-21 9-2,26 25 0,-21 6-2,-1 9 1,-3 7-1,1 1 1,4-2-2,1-7 2,7-11-2,4-14 1,4-16 2,2-14-1,3-11 1,3-15-1,-1-7 3,4-3-3,-2-6 0,-1 2 3,-1 9-4,0 9 3,-4 15-1,-3 16 0,-6 14-2,-3 16-1,-6 17-1,-5 7-8,2 9-6,-6-11-29,13-1-78,-4-12-14,6-12 0,3-13 1</inkml:trace>
          <inkml:trace contextRef="#ctx0" brushRef="#br0" timeOffset="64714.6289">22297 5480 105,'16'-20'120,"-5"-2"6,-11 22 0,7-19-42,-7 19-30,-20 3-8,-7 6-13,2 17-6,-15 6-5,2 19-5,-9 3-2,6 13-5,3 0-1,13 1-6,14-1 0,14-7-7,21-13-3,10-15-7,19-8-11,-3-28-25,22-1-60,-8-22-31,-1-10 1,-7-11 2</inkml:trace>
          <inkml:trace contextRef="#ctx0" brushRef="#br0" timeOffset="65074.0275">22705 5231 232,'6'-18'131,"-6"18"3,0 0 0,27 25-92,-25 9-9,7 22-11,-8 15-3,1 15-8,-5 7-1,-1 4-5,0-3-1,1-9-4,5-15 1,1-19-1,8-26-2,5-21 2,6-22 1,5-18 0,4-11 2,5-11-1,2-5-2,0 3 3,-2 8-2,-2 8 2,1 15-4,-8 13 2,-4 18-2,-3 18 1,-5 12 2,-5 12-5,1 12-2,-5 0-15,6 14-60,-4-14-61,1-11-2,-4-10-1,4-15-2</inkml:trace>
        </inkml:traceGroup>
        <inkml:traceGroup>
          <inkml:annotationXML>
            <emma:emma xmlns:emma="http://www.w3.org/2003/04/emma" version="1.0">
              <emma:interpretation id="{302880E0-8338-468F-8C3F-2610DDDDAAC2}" emma:medium="tactile" emma:mode="ink">
                <msink:context xmlns:msink="http://schemas.microsoft.com/ink/2010/main" type="inkWord" rotatedBoundingBox="25581,8020 26590,8013 26598,9254 25589,9260"/>
              </emma:interpretation>
              <emma:one-of disjunction-type="recognition" id="oneOf25">
                <emma:interpretation id="interp121" emma:lang="en-US" emma:confidence="0">
                  <emma:literal>of</emma:literal>
                </emma:interpretation>
                <emma:interpretation id="interp122" emma:lang="en-US" emma:confidence="0">
                  <emma:literal>af</emma:literal>
                </emma:interpretation>
                <emma:interpretation id="interp123" emma:lang="en-US" emma:confidence="0">
                  <emma:literal>at</emma:literal>
                </emma:interpretation>
                <emma:interpretation id="interp124" emma:lang="en-US" emma:confidence="0">
                  <emma:literal>def</emma:literal>
                </emma:interpretation>
                <emma:interpretation id="interp125" emma:lang="en-US" emma:confidence="0">
                  <emma:literal>oof</emma:literal>
                </emma:interpretation>
              </emma:one-of>
            </emma:emma>
          </inkml:annotationXML>
          <inkml:trace contextRef="#ctx0" brushRef="#br0" timeOffset="66199.0766">24330 5760 146,'9'-20'110,"3"2"6,-6-11-1,-5-5-85,3 1-4,-8-8-11,1 5-2,-8-2-7,-5 7 4,-11 2-5,-8 15 3,-10 8 3,-9 15-2,-8 17 5,1 15-5,-2 8 5,9 12-7,8 3 2,19 1-5,18-9 1,24-11-4,17-18 0,19-20 0,12-16-1,6-22 2,1-14-5,-3-9 4,-9-9-3,-9-2 3,-15 0-5,-11 5 5,-12 9-3,-9 12 2,-11 12 2,-7 14-1,-8 15 0,-5 16 1,-1 20 2,-3 12-4,4 12 3,8 6-4,12 5 4,12-5-4,17-10 3,14-13-3,15-21 0,14-19 1,8-23 1,1-18 2,0-18-4,-7-13 4,-5-5-4,-9-4 4,-15-2-3,-9 6 4,-13 9-5,-6 10 2,-14 15 1,-6 15 1,-12 14 0,-1 21 2,-10 21-1,3 21 1,-1 20 2,4 18-2,4 19 1,9 13-4,7 8 1,9 2-4,9-6 0,7-14-4,6-18-4,5-24-1,2-23-4,-6-33-6,3-21-5,-17-33-4,-2-7 3,-20-17 3,-5 1 9,-16-4 7,-13 0 11,-4 9 9,-10 3 10,8 19 4,1 0 2,16 15-2,5 1-5,31 18-6,0 0-6,29-10-4,13 15-4,12 0-5,11 4-9,-2-9-23,13 6-85,-13-8-16,-5-3-5,-13-6 3</inkml:trace>
        </inkml:traceGroup>
        <inkml:traceGroup>
          <inkml:annotationXML>
            <emma:emma xmlns:emma="http://www.w3.org/2003/04/emma" version="1.0">
              <emma:interpretation id="{A1A82F5E-A6C7-4E7F-AD5C-D15A7D30A3B2}" emma:medium="tactile" emma:mode="ink">
                <msink:context xmlns:msink="http://schemas.microsoft.com/ink/2010/main" type="inkWord" rotatedBoundingBox="27402,7825 29601,7811 29607,8760 27409,8775"/>
              </emma:interpretation>
              <emma:one-of disjunction-type="recognition" id="oneOf26">
                <emma:interpretation id="interp126" emma:lang="en-US" emma:confidence="0">
                  <emma:literal>The</emma:literal>
                </emma:interpretation>
                <emma:interpretation id="interp127" emma:lang="en-US" emma:confidence="0">
                  <emma:literal>the</emma:literal>
                </emma:interpretation>
                <emma:interpretation id="interp128" emma:lang="en-US" emma:confidence="0">
                  <emma:literal>he</emma:literal>
                </emma:interpretation>
                <emma:interpretation id="interp129" emma:lang="en-US" emma:confidence="0">
                  <emma:literal>she</emma:literal>
                </emma:interpretation>
                <emma:interpretation id="interp130" emma:lang="en-US" emma:confidence="0">
                  <emma:literal>She</emma:literal>
                </emma:interpretation>
              </emma:one-of>
            </emma:emma>
          </inkml:annotationXML>
          <inkml:trace contextRef="#ctx0" brushRef="#br0" timeOffset="67386.6348">25721 5399 129,'-31'-31'123,"11"6"0,15 1 2,16-8-66,19 10-20,12-12-9,23 3-12,5-7-6,13 6-5,4-3-2,3 5-3,1 6-1,-4 8 1,-8 9-2,-9 12 2,-6 9-2,-10 15 2,-9 15-1,-9 12 1,-14 12-2,-8 14-3,-8 6 4,-8 4-5,-2-1 3,-3-14-5,0-13 5,1-19-6,6-20 8,0-25-4,0 0 4,17-31 4,-6-5-4,3-2 5,0 0-5,5 8 6,0 6-8,3 11 7,2 17-7,-1 12-5,2 10 5,4 4-6,6 6 5,1 1-7,9-3 7,4-5-6,7-13 5,11-12 1,3-12 2,2-11 0,-5-14-1,-5-8 6,-10-10-4,-11-7 4,-13-3-5,-12-1 5,-14-1-3,-8 9 7,-10 1-2,-8 10 1,-8 12 3,-2 21 1,-8 15 2,4 20 0,-5 17-2,10 19-3,10 8 1,16 10-6,19-1 3,21-4-8,17-5-3,14-17-14,22-1-25,-4-24-99,8-11-5,-11-16 1,-10-11-6</inkml:trace>
          <inkml:trace contextRef="#ctx0" brushRef="#br0" timeOffset="66745.9801">25912 5225 131,'0'0'123,"0"20"2,-2 7 2,-5 8-77,13 22-7,-10 10-10,11 15-16,0 4-6,2 3-12,4-1-9,-4-17-27,11-6-31,-7-24-60,-3-24-2,-10-17 2,10-31 0</inkml:trace>
        </inkml:traceGroup>
      </inkml:traceGroup>
    </inkml:traceGroup>
    <inkml:traceGroup>
      <inkml:annotationXML>
        <emma:emma xmlns:emma="http://www.w3.org/2003/04/emma" version="1.0">
          <emma:interpretation id="{B71DAA52-A8C6-4940-9D5C-A43B57674332}" emma:medium="tactile" emma:mode="ink">
            <msink:context xmlns:msink="http://schemas.microsoft.com/ink/2010/main" type="paragraph" rotatedBoundingBox="2303,9607 9590,9392 9618,10360 2332,105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B35D4AD-32A9-4598-BDB9-1C3CE8E95CE8}" emma:medium="tactile" emma:mode="ink">
              <msink:context xmlns:msink="http://schemas.microsoft.com/ink/2010/main" type="line" rotatedBoundingBox="2303,9607 9590,9392 9618,10360 2332,10575"/>
            </emma:interpretation>
          </emma:emma>
        </inkml:annotationXML>
        <inkml:traceGroup>
          <inkml:annotationXML>
            <emma:emma xmlns:emma="http://www.w3.org/2003/04/emma" version="1.0">
              <emma:interpretation id="{783B8DC8-1C20-45AF-8B92-9AC0C69DCB9D}" emma:medium="tactile" emma:mode="ink">
                <msink:context xmlns:msink="http://schemas.microsoft.com/ink/2010/main" type="inkWord" rotatedBoundingBox="2327,9668 6507,9775 6485,10608 2305,10501"/>
              </emma:interpretation>
              <emma:one-of disjunction-type="recognition" id="oneOf27">
                <emma:interpretation id="interp131" emma:lang="en-US" emma:confidence="1">
                  <emma:literal>Sturm</emma:literal>
                </emma:interpretation>
                <emma:interpretation id="interp132" emma:lang="en-US" emma:confidence="0">
                  <emma:literal>stove m</emma:literal>
                </emma:interpretation>
                <emma:interpretation id="interp133" emma:lang="en-US" emma:confidence="0">
                  <emma:literal>Steve m</emma:literal>
                </emma:interpretation>
                <emma:interpretation id="interp134" emma:lang="en-US" emma:confidence="0">
                  <emma:literal>Stove m</emma:literal>
                </emma:interpretation>
                <emma:interpretation id="interp135" emma:lang="en-US" emma:confidence="0">
                  <emma:literal>steve m</emma:literal>
                </emma:interpretation>
              </emma:one-of>
            </emma:emma>
          </inkml:annotationXML>
          <inkml:trace contextRef="#ctx0" brushRef="#br0" timeOffset="68496.065">1023 6992 137,'-40'-11'110,"-14"13"-1,-6 13-30,1 17-30,-8 3-11,11 13-11,5-1-8,15 6 0,13-10-6,25-1 0,16-10-6,18-7 0,14-8-3,14-6 0,8-4-2,6-7-1,5 0 2,-6 2 0,-6 1 2,-10 10 2,-16 3 2,-10 11-1,-17 4 2,-11 10-4,-21-1 1,-10 7-3,-12-7 0,-7-6-6,-4-12-6,-6-17-18,6-6-53,-7-25-48,13-6-7,1-17 0,16-5-3</inkml:trace>
          <inkml:trace contextRef="#ctx0" brushRef="#br0" timeOffset="68871.086">1319 7173 210,'4'-38'132,"16"4"-2,14-4-2,20 7-86,6-3-12,16 1-18,2 6-12,-3 2-30,7 12-94,-15 11-6,-10 13-2,-13 11-3</inkml:trace>
          <inkml:trace contextRef="#ctx0" brushRef="#br0" timeOffset="68699.2003">1580 7072 233,'19'49'133,"-10"10"-3,0 15-4,-12 2-102,5 4-20,1 3-40,-12-20-87,9-16 1,-7-22-8,7-25 3</inkml:trace>
          <inkml:trace contextRef="#ctx0" brushRef="#br0" timeOffset="69714.8777">1953 7711 140,'28'0'127,"-9"-27"-1,5-16-2,3-20-70,6-1-19,-8-11-16,4 4-5,-8 2-9,-2 8-4,-7 12 0,-5 17 2,-5 14 3,-2 18 0,-16 18 1,3 12 1,-3 10 0,2 13 0,-3 6-1,6 6 0,1 4-4,10-6-3,7-7 2,9-14-4,6-15 1,9-16-1,5-19-2,0-17-2,5-16-1,-3-16 0,-2-2-2,-7-4 3,0 5-1,-11 2 0,-3 12 5,-8 12 3,-5 16 4,-2 16 1,-11 18 3,2 14 0,-6 12-1,5 12 1,-1 3-3,5 8-4,5-5-1,6-8-2,9-11-2,8-19-1,7-14-3,5-17-2,12-14-4,-1-25-2,7-4-9,-9-17 0,6 2 1,-13-6-1,0 12 4,-10-1 3,-8 13 9,-9 13 9,-7 9 11,-2 25 3,0 0 2,0 0 1,-18 38-1,16-2-1,0-4-4,9 4-3,4 0-8,7-5-5,9-7-7,2-15-8,11-4-9,-4-18-10,11 3-9,-13-21-11,10 7 2,-14-12 2,1 7 16,-11-1 16,-6 4 22,-3 8 18,-16 2 20,5 16 17,-29 5 7,9 19 6,-20-2-9,11 25-5,-12-6-15,10 15-6,0-3-13,17 4-5,10-2-12,13-8-13,24 1-26,-1-15-97,19-10-3,5-12-3,7-11 4</inkml:trace>
          <inkml:trace contextRef="#ctx0" brushRef="#br0" timeOffset="70636.7981">3505 7563 164,'0'0'117,"0"0"3,0 0-1,-7-16-75,14-18-11,17-4-12,-4-9-6,11-2-6,3-2-2,4 4-4,0 8 0,1 6-1,-1 13-1,-3 13 1,-3 14 1,-5 17-2,-7 14 1,-7 10 2,-4 12-2,-7 5 1,-2 2-2,-4-7-2,1-8 1,3-14-1,1-16 2,-1-22 1,17-9-1,-1-17 0,4-15 0,5-6 3,4-8-2,3-1 1,5 6-2,1 7-1,-2 10 1,-4 17-2,-3 14 1,-5 16 0,-5 15 0,-6 13 0,-8 7 0,-1 3 1,-2-1-2,0-8 3,3-12-1,-5-31 1,25 12-2,-6-26 3,2-15 0,6-11-1,4-9 1,2-3-1,3-4 1,2 7-2,-4 6 2,-2 10-3,-1 17 0,-4 16 0,-5 16 1,-8 19-2,-3 12 1,-5 9-1,-1 7-8,-3-7-17,12 0-91,-5-11-17,4-14-3,3-13 1</inkml:trace>
        </inkml:traceGroup>
        <inkml:traceGroup>
          <inkml:annotationXML>
            <emma:emma xmlns:emma="http://www.w3.org/2003/04/emma" version="1.0">
              <emma:interpretation id="{6A8D9FF7-AC49-4DDD-A0DC-45C7ED9E9365}" emma:medium="tactile" emma:mode="ink">
                <msink:context xmlns:msink="http://schemas.microsoft.com/ink/2010/main" type="inkWord" rotatedBoundingBox="7151,9464 9590,9392 9618,10348 7179,10420"/>
              </emma:interpretation>
              <emma:one-of disjunction-type="recognition" id="oneOf28">
                <emma:interpretation id="interp136" emma:lang="en-US" emma:confidence="0">
                  <emma:literal>Tree.</emma:literal>
                </emma:interpretation>
                <emma:interpretation id="interp137" emma:lang="en-US" emma:confidence="0">
                  <emma:literal>tree.</emma:literal>
                </emma:interpretation>
                <emma:interpretation id="interp138" emma:lang="en-US" emma:confidence="0">
                  <emma:literal>Trees.</emma:literal>
                </emma:interpretation>
                <emma:interpretation id="interp139" emma:lang="en-US" emma:confidence="0">
                  <emma:literal>Teel.</emma:literal>
                </emma:interpretation>
                <emma:interpretation id="interp140" emma:lang="en-US" emma:confidence="0">
                  <emma:literal>Tell.</emma:literal>
                </emma:interpretation>
              </emma:one-of>
            </emma:emma>
          </inkml:annotationXML>
          <inkml:trace contextRef="#ctx0" brushRef="#br0" timeOffset="77090.2451">5468 6786 112,'-24'-14'116,"8"1"7,16 13-3,-15-34-59,15 34-14,20-20-8,5 15-13,4-6-9,11 4-6,7 1-5,7-1-4,8 3-13,-1-7-16,11 11-40,-5-5-61,-2 1-2,-3 3-1,-8 1-1</inkml:trace>
          <inkml:trace contextRef="#ctx0" brushRef="#br0" timeOffset="76855.8595">5699 6804 157,'0'0'124,"-2"-25"1,2 25 1,0 0-69,-27 20-23,23 11-9,-7 10-11,6 21-3,-4 12-7,4 11-1,3 9-8,0-4-8,9 4-25,-3-24-21,14-14-64,-2-23-4,2-33 0,0-31 0</inkml:trace>
          <inkml:trace contextRef="#ctx0" brushRef="#br0" timeOffset="77965.2837">5988 7529 168,'22'-45'121,"-6"-4"1,2-9-3,7 0-77,-9-14-11,8 7-16,-2 0-11,-8 7-7,-1 9-2,-8 10-4,-3 8 2,-6 9 0,4 22 1,0 0 0,-27-2 3,15 22 1,1 11 3,3 5 0,8 9 0,6 2-2,10 0-1,9-7-1,10-6-9,3-14-1,9-5-6,-4-17-4,8-5-6,-12-15 1,-1 2-2,-12-11 5,-3 6 5,-12 2 2,-2 1 7,-11 4 4,2 18 8,-12-18 3,12 18 8,-28 7 4,9 6 6,1 12 5,-6 6 1,8 12 3,-4 0-2,9 12-1,0-7-7,13 7-2,3-14-8,15-5-3,7-14-6,10-11-6,11-9-5,1-15-6,11-5-5,-6-18-8,9 0 0,-14-11-2,3 3 3,-14-8 0,-2 3 5,-8-3 2,-5 1 9,-7 8 3,-5 3 4,-2 7-1,-5 6 2,-2 7 2,-2 20 4,-8-21 6,8 21 3,-23 3 5,5 5 2,-2 8 5,-5 0 4,1 11 2,-7 2 0,8 11-3,-2 5-4,7 9-3,3 0-3,13 6-4,8-4-5,12-4-3,9-8-5,9-15-4,9-9-9,2-19-4,7-4-4,-5-19-5,7-1-9,-14-19-5,6 10-3,-13-15-8,-1 1-2,-9-4-8,-1 3-2,-6 0-3,-7 0 7,1 9 7</inkml:trace>
          <inkml:trace contextRef="#ctx0" brushRef="#br0" timeOffset="78168.4191">7334 6913 94,'-27'-2'67,"9"7"3,-6 3 0,3 10-4,-10-2-6,7 18-6,-6-3-5,10 20-6,-6-1-7,16 15-6,1-3-10,14 3-5,6-6-8,12-10-8,13-4-21,1-21-35,10-8-72,3-9-5,-1-12 1,0-6-1</inkml:trace>
          <inkml:trace contextRef="#ctx0" brushRef="#br0" timeOffset="78746.5724">7858 7532 133,'0'0'115,"0"0"4,0 0-2,0 0-72,3-19-11,-3 19-9,11-29-5,-11 29-3,4-27-3,-4 27 2,-7-18-2,7 18 1,-22-8-3,22 8 1,-33 15-1,15-3-3,-2 5-2,4 1-2,5 0-1,4 0-2,7-18-1,7 20-5,-7-20-5,27-4-9,-1 4-40,-26 0-83,27-22 2,-27 22-3,11-23 1</inkml:trace>
        </inkml:traceGroup>
      </inkml:traceGroup>
    </inkml:traceGroup>
  </inkml:traceGroup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6:25.36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0AF70E5-48FC-4E7A-9B54-23776A13DCD3}" emma:medium="tactile" emma:mode="ink">
          <msink:context xmlns:msink="http://schemas.microsoft.com/ink/2010/main" type="writingRegion" rotatedBoundingBox="445,2556 29572,2394 29649,16228 522,16390"/>
        </emma:interpretation>
      </emma:emma>
    </inkml:annotationXML>
    <inkml:traceGroup>
      <inkml:annotationXML>
        <emma:emma xmlns:emma="http://www.w3.org/2003/04/emma" version="1.0">
          <emma:interpretation id="{0DE13A6F-6398-488E-A07F-59912261F71A}" emma:medium="tactile" emma:mode="ink">
            <msink:context xmlns:msink="http://schemas.microsoft.com/ink/2010/main" type="paragraph" rotatedBoundingBox="464,2501 24022,2445 24026,4081 468,41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C25D12-8186-4310-90E9-14A50DFD138C}" emma:medium="tactile" emma:mode="ink">
              <msink:context xmlns:msink="http://schemas.microsoft.com/ink/2010/main" type="inkBullet" rotatedBoundingBox="466,3573 881,3572 882,3651 467,3652"/>
            </emma:interpretation>
            <emma:one-of disjunction-type="recognition" id="oneOf0">
              <emma:interpretation id="interp0" emma:lang="en-US" emma:confidence="0">
                <emma:literal>•</emma:literal>
              </emma:interpretation>
              <emma:interpretation id="interp1" emma:lang="en-US" emma:confidence="0">
                <emma:literal>*</emma:literal>
              </emma:interpretation>
              <emma:interpretation id="interp2" emma:lang="en-US" emma:confidence="0">
                <emma:literal>b</emma:literal>
              </emma:interpretation>
              <emma:interpretation id="interp3" emma:lang="en-US" emma:confidence="0">
                <emma:literal>-</emma:literal>
              </emma:interpretation>
              <emma:interpretation id="interp4" emma:lang="en-US" emma:confidence="0">
                <emma:literal>.</emma:literal>
              </emma:interpretation>
            </emma:one-of>
          </emma:emma>
        </inkml:annotationXML>
        <inkml:trace contextRef="#ctx0" brushRef="#br0">-5173-8433 137,'0'0'128,"-16"-4"0,16 4-1,0 0-78,9-18-18,-9 18-13,41-11-7,-8 6-4,7 5-4,3 4 0,2-1-2,2 4-1,-4 1 0,-5-1 0,-7-2-1,-7 1-2,-24-6 1,16 5-2,-16-5 2,-22 2-1,-1 0 1,-6 0-1,-6-1 1,-1-1 1,-2 2 0,0-4 2,4 2 0,3-3 3,6-1-1,5-1 3,20 5 0,-16-11 1,16 11-1,16-11 0,4 9 0,7 0-2,6 2-1,3 2-2,2 2 1,2 1-2,-1 2 0,-4-1-1,-5 1 1,-8-1-1,-6-3-1,-16-3 1,0 0-2,0 0-1,-34 7-1,3-3 2,-5-2-2,-4 1 2,-1-1-1,5 2 2,3-2 1,8-1 1,7-1 3,18 0-2,0 0 2,0 0-10,36-10-37,-5 8-83,3 0-1,9 4-8,-3 1-3</inkml:trace>
      </inkml:traceGroup>
      <inkml:traceGroup>
        <inkml:annotationXML>
          <emma:emma xmlns:emma="http://www.w3.org/2003/04/emma" version="1.0">
            <emma:interpretation id="{9096A24F-9012-4889-926C-B99B340BB55C}" emma:medium="tactile" emma:mode="ink">
              <msink:context xmlns:msink="http://schemas.microsoft.com/ink/2010/main" type="line" rotatedBoundingBox="1737,2498 24022,2445 24026,4081 1741,4135"/>
            </emma:interpretation>
          </emma:emma>
        </inkml:annotationXML>
        <inkml:traceGroup>
          <inkml:annotationXML>
            <emma:emma xmlns:emma="http://www.w3.org/2003/04/emma" version="1.0">
              <emma:interpretation id="{58B719BE-31C1-4B9D-9914-C3DEB6861ADF}" emma:medium="tactile" emma:mode="ink">
                <msink:context xmlns:msink="http://schemas.microsoft.com/ink/2010/main" type="inkWord" rotatedBoundingBox="1738,2803 4653,2796 4656,3685 1740,3692"/>
              </emma:interpretation>
              <emma:one-of disjunction-type="recognition" id="oneOf1">
                <emma:interpretation id="interp5" emma:lang="en-US" emma:confidence="1">
                  <emma:literal>Given</emma:literal>
                </emma:interpretation>
                <emma:interpretation id="interp6" emma:lang="en-US" emma:confidence="0">
                  <emma:literal>Givers</emma:literal>
                </emma:interpretation>
                <emma:interpretation id="interp7" emma:lang="en-US" emma:confidence="0">
                  <emma:literal>given</emma:literal>
                </emma:interpretation>
                <emma:interpretation id="interp8" emma:lang="en-US" emma:confidence="0">
                  <emma:literal>Givem</emma:literal>
                </emma:interpretation>
                <emma:interpretation id="interp9" emma:lang="en-US" emma:confidence="0">
                  <emma:literal>Givens</emma:literal>
                </emma:interpretation>
              </emma:one-of>
            </emma:emma>
          </inkml:annotationXML>
          <inkml:trace contextRef="#ctx0" brushRef="#br0" timeOffset="-35003.63">-3589-9130 49,'4'-24'107,"-4"24"1,-2-32 4,2 32-62,-11-35-2,11 35-11,-21-20-6,4 26-7,-13 5-4,-3 23-3,-6 11-5,-1 15-2,-2 12-4,6 13 1,5 5-2,10 6-1,13-6-2,14-5-1,19-11 1,11-14-2,13-17 1,9-21-6,9-15-2,0-19-7,1-8-7,-10-18-14,-4 3-7,-23-17-13,-2 19-7,-26-12-6,-3 24 4,-23-10 16,-4 18 23,-11 2 28,-5 6 15,6 14 25,-4-11 14,17 18 11,-4-14 1,22 15-7,6-17-18,0 0-12,25 7-10,6-11-10,7-1-14,5-10-21,15 13-49,-5-12-56,-1 5 3,-5-2-6,-5 11 1</inkml:trace>
          <inkml:trace contextRef="#ctx0" brushRef="#br0" timeOffset="-34800.4932">-3000-8740 222,'4'27'119,"-2"5"-4,0 5-52,-1 4-83,3 2-81,2 1-13,1-6-3,0-13-5</inkml:trace>
          <inkml:trace contextRef="#ctx0" brushRef="#br0" timeOffset="-34644.2391">-2907-8881 209,'-8'-31'126,"1"13"1,7 18-8,-13-18-109,13 18-41,2 23-85,6-1-7,-1 0-6,4 5 1</inkml:trace>
          <inkml:trace contextRef="#ctx0" brushRef="#br0" timeOffset="-34378.5916">-2664-8831 154,'8'29'124,"1"7"-1,2 11-3,1 4-86,4 9-12,-1-6-4,3-2-10,0-14 4,2-14-5,-4-17 3,2-16-1,-1-25-3,1-13 3,-2-13-5,0-5-1,2 2-19,-7-8-35,7 21-78,-7 6 0,2 21-3,-13 23-2</inkml:trace>
          <inkml:trace contextRef="#ctx0" brushRef="#br0" timeOffset="-34034.8358">-2094-8527 109,'25'-25'107,"2"-4"-3,-4-11 0,-6-7-86,6 2 1,-5-4-10,-1 4 4,-10 0 1,0 12 3,-12 6 5,5 27 1,-24-25 2,6 32 1,-9 2-4,2 18-1,-8 4-8,6 18 3,2 3-5,10 8-4,8-2 1,9-1-5,14-6-2,9-13-15,19-2-25,-6-27-96,18-7-2,-2-18-2,2-6-5</inkml:trace>
          <inkml:trace contextRef="#ctx0" brushRef="#br0" timeOffset="-33175.4131">-1574-8549 119,'0'0'114,"0"0"3,0 0-3,0 0-69,0 0-5,0 0-19,5-29-1,3 2-11,2-2 0,1-5-6,4 0 3,-3 1-7,1 4 4,0 9 0,-13 20-1,0 0 1,18 15-1,-18 14 3,-2 11-5,-4 5 5,3 3-5,1-1 2,2-3-3,5-8 3,6-13-4,-11-23 0,33 9 1,-10-23 1,3-13-1,4-11-2,3-5 3,-1-6-1,1 4 3,-2 5-3,-4 11 5,-6 13-6,-1 12 7,-7 24 1,-2 13-3,-4 13 2,2 7-6,4 8-9,-4-12-45,11 3-67,1-12-9,6-13-2,0-14-3</inkml:trace>
        </inkml:traceGroup>
        <inkml:traceGroup>
          <inkml:annotationXML>
            <emma:emma xmlns:emma="http://www.w3.org/2003/04/emma" version="1.0">
              <emma:interpretation id="{88EBB8FF-6D7B-4701-B478-33E8957B75E3}" emma:medium="tactile" emma:mode="ink">
                <msink:context xmlns:msink="http://schemas.microsoft.com/ink/2010/main" type="inkWord" rotatedBoundingBox="6099,3259 6843,3257 6844,3670 6100,3672"/>
              </emma:interpretation>
              <emma:one-of disjunction-type="recognition" id="oneOf2">
                <emma:interpretation id="interp10" emma:lang="en-US" emma:confidence="1">
                  <emma:literal>a</emma:literal>
                </emma:interpretation>
                <emma:interpretation id="interp11" emma:lang="en-US" emma:confidence="0">
                  <emma:literal>A</emma:literal>
                </emma:interpretation>
                <emma:interpretation id="interp12" emma:lang="en-US" emma:confidence="0">
                  <emma:literal>or</emma:literal>
                </emma:interpretation>
                <emma:interpretation id="interp13" emma:lang="en-US" emma:confidence="0">
                  <emma:literal>on</emma:literal>
                </emma:interpretation>
                <emma:interpretation id="interp14" emma:lang="en-US" emma:confidence="0">
                  <emma:literal>cr</emma:literal>
                </emma:interpretation>
              </emma:one-of>
            </emma:emma>
          </inkml:annotationXML>
          <inkml:trace contextRef="#ctx0" brushRef="#br0" timeOffset="-32362.8729">802-8612 6,'3'-34'90,"-1"16"-2,-5-4 4,-5 0-57,8 22 2,-11-34-10,11 34 6,-21-27-7,21 27 2,-42-16-5,17 17 1,-11 3-6,0 10-1,-4 8 0,4 11-9,0 5 6,5 7-10,9 4 4,10 1-5,8-5 3,11-3-6,11-13 0,13-11 0,7-11-4,9-14 3,9-11-3,2-11 1,0-4 0,-6-1 0,-7 2-3,-11 3 7,-10 3-3,-24 26 3,16-20 5,-16 20-2,0 0 3,-20 37-1,15-12 4,9 7-7,6 5 1,12-7-16,16 6-34,2-12-71,14-6-7,4-14 4,1-10-9</inkml:trace>
        </inkml:traceGroup>
        <inkml:traceGroup>
          <inkml:annotationXML>
            <emma:emma xmlns:emma="http://www.w3.org/2003/04/emma" version="1.0">
              <emma:interpretation id="{52A6CC4E-3953-4790-B418-571F0A4EC51C}" emma:medium="tactile" emma:mode="ink">
                <msink:context xmlns:msink="http://schemas.microsoft.com/ink/2010/main" type="inkWord" rotatedBoundingBox="8136,2902 16120,2883 16122,3875 8139,3895"/>
              </emma:interpretation>
              <emma:one-of disjunction-type="recognition" id="oneOf3">
                <emma:interpretation id="interp15" emma:lang="en-US" emma:confidence="0.5">
                  <emma:literal>polynomials</emma:literal>
                </emma:interpretation>
                <emma:interpretation id="interp16" emma:lang="en-US" emma:confidence="0">
                  <emma:literal>Polynomials</emma:literal>
                </emma:interpretation>
                <emma:interpretation id="interp17" emma:lang="en-US" emma:confidence="0">
                  <emma:literal>polynomial</emma:literal>
                </emma:interpretation>
                <emma:interpretation id="interp18" emma:lang="en-US" emma:confidence="0">
                  <emma:literal>Polynomial</emma:literal>
                </emma:interpretation>
                <emma:interpretation id="interp19" emma:lang="en-US" emma:confidence="0">
                  <emma:literal>patrimonial</emma:literal>
                </emma:interpretation>
              </emma:one-of>
            </emma:emma>
          </inkml:annotationXML>
          <inkml:trace contextRef="#ctx0" brushRef="#br0" timeOffset="-31378.4501">2518-8717 96,'-5'17'96,"5"-17"-23,0 0-6,0 0-10,-13 18-7,13-18-11,-11 16-6,11-16-3,-5 25-12,3-5 1,9 13-8,-1 6-1,4 12-7,3 7 3,2 5-7,-1 0-1,2-5 2,1-9-3,-3-13 1,-3-14 2,-11-22-3,0 0 2,12-35 0,-17-3 0,-2-10 0,-4-7 1,-3-3 0,-1-1-7,1-4 7,1 3-4,4 2 5,5 6-5,4 1 5,4 8-4,7 5 4,5 5 2,9 12-2,6 6 2,9 6-1,7 7 0,9 8-1,2 6-1,1 7 1,-1 4-1,-9 10 3,-9-1-2,-13 6 1,-18-4 6,-13 1-4,-16-5 5,-12-4-6,-10-5 5,-3-8-12,-4-6 1,-3-10-19,8 1-22,-4-14-59,15 5-19,6-9 1,14 2-4</inkml:trace>
          <inkml:trace contextRef="#ctx0" brushRef="#br0" timeOffset="-31034.6873">3526-8495 98,'7'-23'101,"-5"-8"5,-5-1-6,-3 3-62,-12-7-6,0 12-4,-18 1-8,2 14 4,-10 3-3,3 15-1,-3 4 3,8 9-10,2 1 3,12 8-9,10 0 3,8-3-9,13 0 1,7-10-12,15 0-18,0-20-32,12 0-66,4-14-1,5-11-4,-1-9 3</inkml:trace>
          <inkml:trace contextRef="#ctx0" brushRef="#br0" timeOffset="-30659.6681">3826-9093 159,'0'0'124,"4"17"-1,-2 10-3,-10 4-83,8 17-7,-10 3-14,2 12-6,-4-1 0,-1 1-11,-3-7 4,-2-6-7,0-6 7,0-12-6,1-10 8,17-22-7,-21 13 5,21-13 2,3-18-4,-3 18 7,35-29-7,-7 16 6,7 0-2,5 8-4,3 3-7,-2 2-13,6 11-16,-12-9-48,3 9-39,-6-8-4,-1 1-4,-9-10 1</inkml:trace>
          <inkml:trace contextRef="#ctx0" brushRef="#br0" timeOffset="-30456.5285">4121-8776 201,'0'0'130,"0"0"2,0 0-3,14 21-80,-5-3-17,13 9-20,0 1-7,-1-3-27,12 7-29,-13-14-82,12-1 5,-3-19-7,4-7 0</inkml:trace>
          <inkml:trace contextRef="#ctx0" brushRef="#br0" timeOffset="-30269.0191">4524-8874 201,'0'0'131,"-20"0"-3,9 16 3,-11 1-87,11 26-5,-10 6-14,4 16-13,-1 11-1,2 7-14,5 3-8,2-11-37,11 2-82,3-21-11,12-9 1,-1-21 0</inkml:trace>
          <inkml:trace contextRef="#ctx0" brushRef="#br0" timeOffset="-29547.2307">4672-8523 130,'0'0'119,"0"0"-1,-4-31-6,19 11-73,-3-13-10,15 5 2,-1-10-19,8 5 4,-3 1-12,-1 4 2,-1 9 1,-5 10-1,-3 9-2,-4 12-3,-8 14 6,0 10-8,-6 3 5,3 7-7,1-1 4,0-4-6,6-6 6,3-12-6,4-16 2,4-14 3,3-11-6,2-14 5,3-8-2,2-5 6,2-2-5,-1 1 6,-4 10-5,-4 9 5,-7 9-1,-20 18 2,19 9-1,-15 16-1,-9 10 2,-1 8-5,6 2 4,4 2-9,7 0-3,3-11-24,19 2-37,-1-21-54,10-8-3,-1-15 1,6-6-3</inkml:trace>
          <inkml:trace contextRef="#ctx0" brushRef="#br0" timeOffset="-22206.1191">6063-8637 28,'0'-38'90,"0"16"-4,-7-5 3,-4 0-64,0 9 7,-9-6-4,-2 12-2,-10 1 1,1 11-2,-10 2 0,3 14-1,-4 6-4,8 12-6,1 2 0,13 9-9,10-1 0,11-1-9,14-5 4,8-7-8,15-13 7,6-11-3,4-9-3,3-14 1,1-6-7,-6-14 0,-7-4-7,-10-7 3,-7 8-8,-15-7 4,-5 14-4,-15 1 6,-5 11 5,-14 9 8,-6 10 9,-6 8 11,-1 4 6,5 9 7,1-2 0,15 7 1,8-3-2,21 5-4,15-7-5,18-1-25,15 1-42,6-7-62,4-4 3,1-9-11,1-4 5</inkml:trace>
          <inkml:trace contextRef="#ctx0" brushRef="#br0" timeOffset="-21034.1868">6574-8654 52,'0'0'92,"-22"-1"0,22 1-2,-18-2-59,18 2 1,-7-22 0,9 1-10,7 2 3,2-8-12,5 4 4,2-8-4,6 9-1,-1 1-6,2 5 2,1 3 0,-1 9-1,-3 10 0,-2 8-1,-4 8-1,-2 12-1,-5 8 3,0 3-9,-1-2 5,-3 1-8,8-10 6,-2-7-8,5-13 8,0-17-5,6-12-3,-1-12 11,7-7-8,0-8 9,1-1-8,2 0 8,0 3-7,-2 11 5,-4 9-1,-2 11-1,-4 11 2,-3 12-2,-7 13 0,-2 10-1,-5 2 4,0 5-7,1-3 5,-1-5-8,3-5 7,5-13-4,-10-18 1,28-11 1,-8-12-3,2-10 8,5-6-4,2-1 5,-2-2-6,-2 8 3,-3 5 1,-2 11-1,-4 13 0,-16 5-2,15 18-1,-14 5 1,-2 11 3,1 4-5,0 6 4,1-3-7,8-1 6,4-6-6,9-8 4,3-10-4,8-14 1,1-15 3,6-10-4,-2-6 9,0-9-6,-4-2 7,-2-2-5,-3 1 6,-5 3-5,-6 9 6,-5 4 0,-13 25-1,16-24 2,-16 24-1,-2 17 0,-3 6 0,-3 8 0,7 7-4,1 1 5,5 3-8,6-4 5,9-4-5,5-7 3,9-7-14,8-5-9,-8-19-60,10 2-42,-8-14-1,-2-4-2,-9-7-3</inkml:trace>
          <inkml:trace contextRef="#ctx0" brushRef="#br0" timeOffset="-20862.3036">8202-9044 233,'4'-25'123,"-3"1"-3,-1 24-12,13-16-115,-13 16-89,13 16-18,-13-16-7,12 33-1</inkml:trace>
          <inkml:trace contextRef="#ctx0" brushRef="#br0" timeOffset="-19534.0291">8818-8675 60,'33'-27'88,"-21"7"6,3-4-7,-4 3-56,-8-6-4,1 7-6,-13 0-2,9 20-2,-33-24-1,8 24-1,-13 4 2,2 10 0,-9 4-2,1 10-1,1 6 0,7 6-8,5-2 3,13 0-7,11-4 4,12-7-7,15-9 3,11-11-5,12-10-5,8-14 5,7-6-5,-2-8 5,0 0-7,-8-3 6,-6 3-3,-11 4 3,-11 6 2,-20 21 4,7-18-1,-7 18 4,-27 16-1,7 6 4,-2 6 1,8 9-3,5-1 5,12 3-8,12-4 6,14-5-6,14-11 5,13-10-7,11-17-1,7-12 3,2-14-4,1-9 5,-2-10-5,-9-6 2,-4-4-5,-8-4 2,-14 3 1,-8 7-2,-12 2 1,-9 10-1,-11 11 1,-11 10 1,-9 14 1,-7 11 3,-7 16 0,-6 10 3,-5 11 0,5 12 2,-1 6-1,8 6 1,10 5 2,14-1-8,12-6 5,19-6-7,14-12 4,15-11-10,10-13 5,11-18-6,10-15-2,-3-14 5,4-7-9,-9-13 5,-3-3-7,-12-6 8,-8 2-4,-17 0 4,-10 9 2,-17 4 0,-9 14 8,-9 11 1,-7 11 3,-3 14 0,-5 7 1,5 13 2,1 2-1,9 7 0,9-1-5,11 1 1,13-2-3,10 2 1,10-3-3,10 1 1,2-3 1,2 1-5,-7-1 8,-5 0-2,-17-2 8,-9 0-5,-20-6 7,-12 1-7,-17-8 4,-9 0-2,-11-7-4,-6-5-10,1-1-24,-13-12-91,20 6-8,-1-10 0,14 4-5</inkml:trace>
        </inkml:traceGroup>
        <inkml:traceGroup>
          <inkml:annotationXML>
            <emma:emma xmlns:emma="http://www.w3.org/2003/04/emma" version="1.0">
              <emma:interpretation id="{5894DE3A-3A37-48DA-AA37-E3FF5FD225D2}" emma:medium="tactile" emma:mode="ink">
                <msink:context xmlns:msink="http://schemas.microsoft.com/ink/2010/main" type="inkWord" rotatedBoundingBox="17370,2461 18646,2458 18649,3686 17373,3689"/>
              </emma:interpretation>
              <emma:one-of disjunction-type="recognition" id="oneOf4">
                <emma:interpretation id="interp20" emma:lang="en-US" emma:confidence="0">
                  <emma:literal>48</emma:literal>
                </emma:interpretation>
                <emma:interpretation id="interp21" emma:lang="en-US" emma:confidence="0">
                  <emma:literal>{8</emma:literal>
                </emma:interpretation>
                <emma:interpretation id="interp22" emma:lang="en-US" emma:confidence="0">
                  <emma:literal>38</emma:literal>
                </emma:interpretation>
                <emma:interpretation id="interp23" emma:lang="en-US" emma:confidence="0">
                  <emma:literal>28</emma:literal>
                </emma:interpretation>
                <emma:interpretation id="interp24" emma:lang="en-US" emma:confidence="0">
                  <emma:literal>(8</emma:literal>
                </emma:interpretation>
              </emma:one-of>
            </emma:emma>
          </inkml:annotationXML>
          <inkml:trace contextRef="#ctx0" brushRef="#br0" timeOffset="-17799.5657">12159-9568 143,'0'0'113,"12"-16"-3,-12 16 5,0 0-68,18 9-10,-5 13-7,-9 1-10,1 15-3,-10 7-8,-6 10-1,-11 4-5,-9 6-2,-8 0-7,-10-5-4,-2-4-7,-7-15-1,10-6-3,-3-15-1,11-6 1,6-14 4,11-4 6,3-6 8,20 10 6,-13-22 5,13 22 3,7-20 4,-7 20 2,24-5-1,-24 5-2,32 18 0,-17-2-2,1 15 0,-5 3-3,1 13 0,-4 5-4,-1 8-2,-3 1 2,3 3-5,4-5 1,1-4-15,14-1-15,-8-18-91,18-7-2,-4-17-3,8-6-4</inkml:trace>
          <inkml:trace contextRef="#ctx0" brushRef="#br0" timeOffset="-17221.4194">12916-9071 22,'3'-38'88,"-8"0"6,-8 8 5,-8 13-53,-19-1 1,2 24 0,-16 1-3,9 22-8,-10 0-9,12 14-6,1-3-8,15 3-3,11-5-3,12-5-2,12-14-4,10-4 0,5-10-1,8-6 1,5-3 0,2-1 0,2 1-1,3 4 0,-1 7 0,-1 9-2,-1 10-1,-2 6 0,-7 13 3,-8 6-7,-5 7 7,-11 3-3,-8-3 7,-10 2-2,-7-12 8,-6-1-3,-5-20 4,0-7 1,-5-14-1,5-15 0,0-15-2,9-15-1,0-12-5,11-5 2,6-2-4,10 0 2,8 4-12,4 2-10,18 17-48,-7 3-57,8 12-1,-3 2-4,2 9-1</inkml:trace>
        </inkml:traceGroup>
        <inkml:traceGroup>
          <inkml:annotationXML>
            <emma:emma xmlns:emma="http://www.w3.org/2003/04/emma" version="1.0">
              <emma:interpretation id="{7BADF75E-7D32-4CCD-8F41-6596C8FD841E}" emma:medium="tactile" emma:mode="ink">
                <msink:context xmlns:msink="http://schemas.microsoft.com/ink/2010/main" type="inkWord" rotatedBoundingBox="18847,3257 19438,3255 19439,3847 18848,3849"/>
              </emma:interpretation>
              <emma:one-of disjunction-type="recognition" id="oneOf5">
                <emma:interpretation id="interp25" emma:lang="en-US" emma:confidence="1">
                  <emma:literal>s,</emma:literal>
                </emma:interpretation>
                <emma:interpretation id="interp26" emma:lang="en-US" emma:confidence="0">
                  <emma:literal>S,</emma:literal>
                </emma:interpretation>
                <emma:interpretation id="interp27" emma:lang="en-US" emma:confidence="0">
                  <emma:literal>5,</emma:literal>
                </emma:interpretation>
                <emma:interpretation id="interp28" emma:lang="en-US" emma:confidence="0">
                  <emma:literal>s</emma:literal>
                </emma:interpretation>
                <emma:interpretation id="interp29" emma:lang="en-US" emma:confidence="0">
                  <emma:literal>sq,</emma:literal>
                </emma:interpretation>
              </emma:one-of>
            </emma:emma>
          </inkml:annotationXML>
          <inkml:trace contextRef="#ctx0" brushRef="#br0" timeOffset="-16721.393">13340-8675 182,'6'-18'111,"1"-6"-5,-7 24-29,2-38-49,-2 38 3,-4-27-9,4 27-2,-16-5-2,16 5-1,-22 16-1,13 0-3,-4 4-4,8 5-3,3-1 2,4 3-8,7-2 5,4-1-8,5-1 4,0-1-7,7-6 7,-1-1-5,-3 1 2,-21-16 0,20 29-1,-20-29 2,-12 27-1,-6-14 2,-10-1 0,-6-1 0,-2-4 2,2-1 2,3-4 1,6-2 2,7-4 1,18 4-1,0 0 2,-6-20-3,6 20-2,36-16-3,-9 10-12,-1-4-31,12 6-86,-11-3-1,5 3-5,-6-3 3</inkml:trace>
          <inkml:trace contextRef="#ctx0" brushRef="#br0" timeOffset="-16424.5042">13765-8547 264,'14'25'131,"-14"-5"0,4 11-5,-13 3-105,3 8-22,5 12-61,-12-11-64,4 1-7,-4-12 0,2-6-4</inkml:trace>
        </inkml:traceGroup>
        <inkml:traceGroup>
          <inkml:annotationXML>
            <emma:emma xmlns:emma="http://www.w3.org/2003/04/emma" version="1.0">
              <emma:interpretation id="{9B1F2245-CA62-42CC-84D4-76A0D7EE2EA6}" emma:medium="tactile" emma:mode="ink">
                <msink:context xmlns:msink="http://schemas.microsoft.com/ink/2010/main" type="inkWord" rotatedBoundingBox="19962,3427 21512,3423 21513,3738 19963,3742"/>
              </emma:interpretation>
              <emma:one-of disjunction-type="recognition" id="oneOf6">
                <emma:interpretation id="interp30" emma:lang="en-US" emma:confidence="0">
                  <emma:literal>"I</emma:literal>
                </emma:interpretation>
                <emma:interpretation id="interp31" emma:lang="en-US" emma:confidence="0">
                  <emma:literal>"T</emma:literal>
                </emma:interpretation>
                <emma:interpretation id="interp32" emma:lang="en-US" emma:confidence="0">
                  <emma:literal>--1,</emma:literal>
                </emma:interpretation>
                <emma:interpretation id="interp33" emma:lang="en-US" emma:confidence="0">
                  <emma:literal>t,</emma:literal>
                </emma:interpretation>
                <emma:interpretation id="interp34" emma:lang="en-US" emma:confidence="0">
                  <emma:literal>"t</emma:literal>
                </emma:interpretation>
              </emma:one-of>
            </emma:emma>
          </inkml:annotationXML>
          <inkml:trace contextRef="#ctx0" brushRef="#br0" timeOffset="-15893.2237">14307-8536 256,'0'0'136,"0"0"-7,14-24 1,-14 24-101,18-12-10,-18 12-14,24-6-15,-24 6-39,25-10-78,-25 10-2,33-4-4,-13-2 1</inkml:trace>
          <inkml:trace contextRef="#ctx0" brushRef="#br0" timeOffset="-15658.8398">14874-8567 279,'0'0'137,"16"-7"0,-16 7-4,17-11-99,1 9-13,2-1-17,1 1-10,8 6-23,-9-15-46,13 14-57,-8-5-3,7 4-1,-8-5 0</inkml:trace>
          <inkml:trace contextRef="#ctx0" brushRef="#br0" timeOffset="-15502.5797">15311-8587 248,'18'-3'137,"-18"3"0,17-15-2,-17 15-61,18-12-57,-18 12-8,29-2-33,-29 2-94,25 7-16,-25-7-2,23 16-5</inkml:trace>
          <inkml:trace contextRef="#ctx0" brushRef="#br0" timeOffset="-15252.5667">15852-8581 259,'0'0'141,"5"27"-1,-9-9-3,8 11-74,-9 5-64,-3-3-51,1 12-81,-2-8-3,4 1-5,-4-13 0</inkml:trace>
        </inkml:traceGroup>
        <inkml:traceGroup>
          <inkml:annotationXML>
            <emma:emma xmlns:emma="http://www.w3.org/2003/04/emma" version="1.0">
              <emma:interpretation id="{60BA3363-153D-4548-99EE-C97CF9282DEE}" emma:medium="tactile" emma:mode="ink">
                <msink:context xmlns:msink="http://schemas.microsoft.com/ink/2010/main" type="inkWord" rotatedBoundingBox="22092,2935 23278,2932 23280,4062 22094,4064"/>
              </emma:interpretation>
              <emma:one-of disjunction-type="recognition" id="oneOf7">
                <emma:interpretation id="interp35" emma:lang="en-US" emma:confidence="0">
                  <emma:literal>gn</emma:literal>
                </emma:interpretation>
                <emma:interpretation id="interp36" emma:lang="en-US" emma:confidence="0">
                  <emma:literal>gm</emma:literal>
                </emma:interpretation>
                <emma:interpretation id="interp37" emma:lang="en-US" emma:confidence="0">
                  <emma:literal>gnu</emma:literal>
                </emma:interpretation>
                <emma:interpretation id="interp38" emma:lang="en-US" emma:confidence="0">
                  <emma:literal>gum</emma:literal>
                </emma:interpretation>
                <emma:interpretation id="interp39" emma:lang="en-US" emma:confidence="0">
                  <emma:literal>gem</emma:literal>
                </emma:interpretation>
              </emma:one-of>
            </emma:emma>
          </inkml:annotationXML>
          <inkml:trace contextRef="#ctx0" brushRef="#br0" timeOffset="-14440.0265">16853-8971 159,'10'-40'109,"-2"4"0,-10 7 2,-20 2-73,-1 23-1,-23 2-8,-1 22-5,-12 7-8,3 15-3,-2 5-6,7 9-3,13-2-3,13-4-2,18-6-4,14-10 0,15-10-1,7-13-1,11-10 0,-1-12 0,3-3 1,-4-8 2,-4 1 1,-9-3 3,-5 2 1,-7 6 3,-13 16 2,9-18 0,-9 18 1,0 0 0,-13 25-1,11 1 0,2 12 1,8 7-8,4 11 4,5 7-6,6 8 3,-1 4-4,-1 5 4,-4-1-4,-6-3 3,-10-7 4,-8-8-1,-5-10 5,-14-18-1,-1-14 4,-5-20 0,3-16 0,-2-21 0,7-10-3,6-14 1,8 1-4,6-4-1,9 3-6,10 8-5,3 3-14,16 21-30,-7-1-72,11 11-5,-3 4 0,6 7-2</inkml:trace>
          <inkml:trace contextRef="#ctx0" brushRef="#br0" timeOffset="-13955.632">17116-8383 209,'0'0'119,"13"-23"-3,-4 3 1,14 2-84,-8-9-7,8 2-11,-1-2-3,3 5-3,-5 2-2,0 9-1,-20 11 0,24 0 0,-24 0-3,7 33 0,-9-8-2,-3 4-1,-1 0-1,1-4 1,3-5-2,2-20 2,0 0-1,20 9 1,-6-25 2,4-6 2,0-3 2,6-2-1,-2-4-1,5 2 2,-2 4-2,0 7 2,-3 7-1,-2 7-3,-2 11-3,-4 10 0,-3 10-4,-9 7-11,7 8-19,-13-12-50,13 7-46,-3-18 3,-6-19-4,27 9 4</inkml:trace>
        </inkml:traceGroup>
        <inkml:traceGroup>
          <inkml:annotationXML>
            <emma:emma xmlns:emma="http://www.w3.org/2003/04/emma" version="1.0">
              <emma:interpretation id="{1910123A-9026-4EC4-801B-EDBB78AFE474}" emma:medium="tactile" emma:mode="ink">
                <msink:context xmlns:msink="http://schemas.microsoft.com/ink/2010/main" type="inkWord" rotatedBoundingBox="23529,2673 24022,2672 24026,4081 23533,4082"/>
              </emma:interpretation>
              <emma:one-of disjunction-type="recognition" id="oneOf8">
                <emma:interpretation id="interp40" emma:lang="en-US" emma:confidence="0">
                  <emma:literal>}</emma:literal>
                </emma:interpretation>
                <emma:interpretation id="interp41" emma:lang="en-US" emma:confidence="0">
                  <emma:literal>6</emma:literal>
                </emma:interpretation>
                <emma:interpretation id="interp42" emma:lang="en-US" emma:confidence="0">
                  <emma:literal>I</emma:literal>
                </emma:interpretation>
                <emma:interpretation id="interp43" emma:lang="en-US" emma:confidence="0">
                  <emma:literal>b</emma:literal>
                </emma:interpretation>
                <emma:interpretation id="interp44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-13408.7308">18083-9371 254,'0'0'128,"-15"29"-3,5-2-1,6 18-86,-5-1-18,14 10-7,3 0-11,4-1-4,8-5-7,2-8-1,7-6-4,-4-16-2,6-3-4,-8-19 0,2-1-1,-10-11 3,-15 16 6,20-35 6,-22 19 9,2 16 6,-22-18 6,6 23 4,-9 4 2,1 15 1,-5 3-2,6 11-3,1 2-6,8 10 0,8 5-3,12 4-6,8 1 3,10 5-6,6 2 3,7-1-5,2 0 4,-1-5-6,-3 0 2,-8-1 6,-11-9 2,-9-3 3,-12-10 1,-10-3 1,-15-8-1,-7-7 2,-13-13-4,-6-4-4,-4-6-9,-3-10-18,14 13-75,-3-16-38,10 7-2,8-9-3</inkml:trace>
        </inkml:traceGroup>
      </inkml:traceGroup>
    </inkml:traceGroup>
    <inkml:traceGroup>
      <inkml:annotationXML>
        <emma:emma xmlns:emma="http://www.w3.org/2003/04/emma" version="1.0">
          <emma:interpretation id="{E67610CB-6F2D-469E-AD1A-AA45EA43D16D}" emma:medium="tactile" emma:mode="ink">
            <msink:context xmlns:msink="http://schemas.microsoft.com/ink/2010/main" type="paragraph" rotatedBoundingBox="2028,4385 11238,4333 11244,5519 2035,557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C8458FE-7F4F-47AC-B192-3086655A5C4D}" emma:medium="tactile" emma:mode="ink">
              <msink:context xmlns:msink="http://schemas.microsoft.com/ink/2010/main" type="line" rotatedBoundingBox="2028,4385 11238,4333 11244,5519 2035,5570"/>
            </emma:interpretation>
          </emma:emma>
        </inkml:annotationXML>
        <inkml:traceGroup>
          <inkml:annotationXML>
            <emma:emma xmlns:emma="http://www.w3.org/2003/04/emma" version="1.0">
              <emma:interpretation id="{50416BFE-1919-461B-9694-52C681E36A54}" emma:medium="tactile" emma:mode="ink">
                <msink:context xmlns:msink="http://schemas.microsoft.com/ink/2010/main" type="inkWord" rotatedBoundingBox="2029,4460 3080,4455 3085,5213 2033,5218"/>
              </emma:interpretation>
              <emma:one-of disjunction-type="recognition" id="oneOf9">
                <emma:interpretation id="interp45" emma:lang="en-US" emma:confidence="1">
                  <emma:literal>in</emma:literal>
                </emma:interpretation>
                <emma:interpretation id="interp46" emma:lang="en-US" emma:confidence="0">
                  <emma:literal>im</emma:literal>
                </emma:interpretation>
                <emma:interpretation id="interp47" emma:lang="en-US" emma:confidence="0">
                  <emma:literal>iM</emma:literal>
                </emma:interpretation>
                <emma:interpretation id="interp48" emma:lang="en-US" emma:confidence="0">
                  <emma:literal>irr</emma:literal>
                </emma:interpretation>
                <emma:interpretation id="interp49" emma:lang="en-US" emma:confidence="0">
                  <emma:literal>am</emma:literal>
                </emma:interpretation>
              </emma:one-of>
            </emma:emma>
          </inkml:annotationXML>
          <inkml:trace contextRef="#ctx0" brushRef="#br0" timeOffset="-11048.408">-3587-7364 101,'0'0'115,"-18"13"2,9 5-2,0 2-76,7 16-10,2 9-10,8 6-17,10 10-27,-2-10-47,11 1-41,5-12-3,3-13 0</inkml:trace>
          <inkml:trace contextRef="#ctx0" brushRef="#br0" timeOffset="-10892.1491">-3381-7450 106,'-25'-36'112,"7"5"-2,0 2-3,9 9-84,9 20-32,3-18-85,-3 18-7,27 22-10,-5 3-2</inkml:trace>
          <inkml:trace contextRef="#ctx0" brushRef="#br0" timeOffset="-10485.8747">-3148-6941 141,'9'-36'123,"0"-9"-1,4-2-1,-4-9-83,13 11-8,-6 0-11,6 16-9,-6 11-3,0 14-2,-16 4-2,20 31-1,-15 5-2,-3 7 0,2 10-2,-2-1 2,1-1-2,3-10 1,3-8 0,3-17 0,5-14 1,3-20 1,1-15 2,3-8-1,3-10 2,2-1-1,1-1 2,-1 10 0,-2 7 1,-1 16-1,-6 18-1,-2 15 0,-6 17-2,-3 16-2,-1 15-10,-5-1-27,13 6-91,-5-6-3,6-7-2,1-16-5</inkml:trace>
        </inkml:traceGroup>
        <inkml:traceGroup>
          <inkml:annotationXML>
            <emma:emma xmlns:emma="http://www.w3.org/2003/04/emma" version="1.0">
              <emma:interpretation id="{560EABB6-938B-420F-87FF-383D6C6619A7}" emma:medium="tactile" emma:mode="ink">
                <msink:context xmlns:msink="http://schemas.microsoft.com/ink/2010/main" type="inkWord" rotatedBoundingBox="4686,4370 11238,4333 11244,5519 4692,5555"/>
              </emma:interpretation>
              <emma:one-of disjunction-type="recognition" id="oneOf10">
                <emma:interpretation id="interp50" emma:lang="en-US" emma:confidence="0">
                  <emma:literal>aertex]</emma:literal>
                </emma:interpretation>
                <emma:interpretation id="interp51" emma:lang="en-US" emma:confidence="0">
                  <emma:literal>aertex</emma:literal>
                </emma:interpretation>
                <emma:interpretation id="interp52" emma:lang="en-US" emma:confidence="0">
                  <emma:literal>Quipsters</emma:literal>
                </emma:interpretation>
                <emma:interpretation id="interp53" emma:lang="en-US" emma:confidence="0">
                  <emma:literal>latex]</emma:literal>
                </emma:interpretation>
                <emma:interpretation id="interp54" emma:lang="en-US" emma:confidence="0">
                  <emma:literal>Quipster]</emma:literal>
                </emma:interpretation>
              </emma:one-of>
            </emma:emma>
          </inkml:annotationXML>
          <inkml:trace contextRef="#ctx0" brushRef="#br0" timeOffset="-9438.9482">-485-7127 83,'20'4'112,"-3"-6"2,1-9 2,0-5-73,-6-20-3,6 3-13,-5-14-8,-2 4-7,-4-6-3,-3 2-4,-10 2-1,-3 3 3,-12 4-10,-7 6 6,-11 7-5,-12 10 6,-10 13-3,-4 15 1,-8 12 1,3 19-3,3 13 7,9 14-3,13 10 3,22 8-3,19-6 0,20-2 0,26-10-2,14-10 3,16-19-5,11-17 1,6-20-3,-1-23-2,1-16-1,-13-15-6,-10-3-5,-19-13-17,-3 12-28,-26-1-62,-13 9 1,-16 11 1,-16 14-3</inkml:trace>
          <inkml:trace contextRef="#ctx0" brushRef="#br0" timeOffset="-8688.9157">-714-7429 125,'-18'-7'122,"18"7"0,-6 27 3,12 4-73,-15 0-13,12 21-12,-8 6-11,9 12-7,3 6-13,0-9-29,11 2-89,-2-10-8,2-10 2,1-18-6</inkml:trace>
          <inkml:trace contextRef="#ctx0" brushRef="#br0" timeOffset="-9079.5582">-515-7029 133,'0'0'126,"-15"-29"2,15 29 2,-14-35-70,14 35-17,0 0-11,0 0-12,9 20-5,7 6-5,4 4-3,5 8-4,10 6-9,-1-6-15,11 9-44,-9-15-69,4-3-1,-11-15-4,-2-5 0</inkml:trace>
          <inkml:trace contextRef="#ctx0" brushRef="#br0" timeOffset="-7703.698">361-7430 116,'-4'23'113,"4"-23"3,-12 38-3,-1-13-72,2 15-5,-7 0-12,5 12-7,-6 2-4,4 4-3,1-2-4,6 0 2,1-9-3,11-3 2,7-10-4,7-11 1,5-8-2,6-6 0,4-7-1,3-2 1,2-2-5,0-2-10,0 12-23,-11-8-87,3 7 0,-6-4-5,-4 3 2</inkml:trace>
          <inkml:trace contextRef="#ctx0" brushRef="#br0" timeOffset="-8063.0923">294-7443 122,'-2'-16'117,"2"16"-3,0 0 1,24-18-76,-24 18-6,32-11-15,-6 9-14,6 0-18,10 9-34,-1-3-63,1 1-6,-6 1 1,-5 1-6</inkml:trace>
          <inkml:trace contextRef="#ctx0" brushRef="#br0" timeOffset="-7219.2999">890-7264 143,'0'0'123,"0"0"0,0 0 1,0 0-75,4 22-11,14-1-10,0 1-10,11 7-8,2 2-5,3 1-5,6 1-7,-4-8-7,5 7-8,-10-12-11,7 4-14,-18-19-24,0 6-52,-20-11-1,18 4 4,-18-4 21</inkml:trace>
          <inkml:trace contextRef="#ctx0" brushRef="#br0" timeOffset="-6094.2429">1499-7403 40,'0'0'108,"0"0"2,0 0 5,7 34-55,-19-16-7,4 20-12,-13 4-6,-1 19-8,-10 4-8,1 13-5,-7 3-7,4 4-1,-3 0 0,5-2-1,3-11-3,9-14-4,8-9-3,-1-17-6,11-10-9,2-22-19,0 0-75,11-32-13,-4 1 0,0-13-1</inkml:trace>
          <inkml:trace contextRef="#ctx0" brushRef="#br0" timeOffset="-5593.2176">1116-7560 113,'-22'1'120,"22"-1"3,-23-1-2,5-7-61,18 8-11,0 0-11,0 0-8,0 0-9,0 0-5,0 0-6,16 2-2,6 0-4,5 0-2,7 1-3,6-1-7,5 2-3,-3-4-14,3 7-17,-13-12-43,5 8-45,-14-5 0,-1 2-2,-22 0 3</inkml:trace>
          <inkml:trace contextRef="#ctx0" brushRef="#br0" timeOffset="-5234.8222">1412-7687 116,'0'0'121,"0"0"-2,0 0 5,-19 4-70,19-4-10,0 0-15,28 16-8,-28-16-10,35 13-5,-14-8-2,5 0-1,1 4-4,-2-3 4,2-1-4,-1 3 2,-5-3 0,-3 0 1,-18-5-2,24 11 3,-24-11 2,0 0-8,-4 16 9,4-16-8,-25 15 6,7-4-6,-2 0 6,-2-1-5,2 3-2,0-2-4,10 5-21,10-16-66,-17 15-34,17-15 1,0 0-5</inkml:trace>
          <inkml:trace contextRef="#ctx0" brushRef="#br0" timeOffset="-4344.1582">2117-7452 81,'0'0'100,"24"-13"4,-8 8-6,11-6-68,7 7-13,-1-5-4,8 2-8,1-2 1,-1 2 0,-3 0 1,0 5 3,-12-2 2,-3 8 3,-23-4 0,25 14 1,-25-14-2,9 29 0,-10-7-2,2 7-2,-4 7-3,3 9-3,-2 8-1,2 3 0,2 7-3,1 0 1,3 0-4,1-3 3,2-6-3,2-7 5,2-5-4,-1-10 2,1-7 0,-4-5 2,-9-20 2,11 27 1,-11-27 0,-8 17 0,8-17 2,-27 12 1,4-6 0,-1 1-1,-6-2 0,-1 3 0,-3-3 0,-1 2-1,-1-1-1,5-3 0,3 1-1,4-1-1,2-1-2,6-2-3,16 0-9,-20-5-17,20 5-56,0 0-50,0 0 3,20-22-7,-4 8 3</inkml:trace>
          <inkml:trace contextRef="#ctx0" brushRef="#br0" timeOffset="-3812.8765">3172-7450 120,'-5'-17'117,"5"17"3,18-12-4,-18 12-69,40-9-11,-12 3-10,14 6-12,1-1-10,8-1-15,7 5-19,-9-6-23,8 6-67,-11-1 4,-10 4-8,-11-1 5</inkml:trace>
          <inkml:trace contextRef="#ctx0" brushRef="#br0" timeOffset="-3453.4882">3281-7400 213,'0'0'122,"10"29"0,-11 4-39,-10-4-52,7 16-8,-9 5-13,3 8-4,-5 2-3,1-1 1,1-3-2,2-3 3,4-6-2,5-9 2,6-9-3,5-8 2,7-8-1,8-6-1,5-5 0,5-4 1,6-1-2,1-3-1,4 3-4,0-6-13,8 12-37,-12-8-75,3 5 3,-8-6-8,-5 1 2</inkml:trace>
          <inkml:trace contextRef="#ctx0" brushRef="#br0" timeOffset="-2422.1863">4141-7450 100,'0'0'123,"0"0"-2,0 0 4,0 0-71,0 0-9,16 30-10,0-8-11,15 12-2,3 4-12,9 4-1,4 3-5,9 2 0,2 0-5,2-5-3,0-1-3,-10-10-8,1 0-8,-17-15-15,2 9-38,-18-14-53,-18-11 2,0 0 1,-16 13 0</inkml:trace>
          <inkml:trace contextRef="#ctx0" brushRef="#br0" timeOffset="-2203.4269">4253-6921 142,'0'-31'126,"5"-5"1,8-13-2,10 3-83,1-16-6,15 6-16,1-4-10,5 3-15,9 11-28,-7 0-63,6 9-29,-6 7 2,-2 6-7</inkml:trace>
          <inkml:trace contextRef="#ctx0" brushRef="#br0" timeOffset="-1672.1476">4991-7598 83,'19'-2'109,"9"-2"-5,5-1 0,5-6-59,3 6-30,5-8-2,2 7-8,-2-3-4,-5 6-2,-7 1 3,-5 2 4,-9 2 0,-2 5 4,-18-7 1,9 27-3,-9-9 5,0 7-5,0 6 1,2 7-7,2 5 3,3 8-6,4 0 0,3 1-1,4 2-1,0-1-1,2-3 2,-2-3 1,-1-5 1,-7-6 3,-4-5 4,-8-4 5,-11-7 1,-3-1 3,-13-8-1,-7 4 2,-9-10-3,-2 2-3,-7-7-2,1 2-5,3-2 0,3 0-4,7 0-3,9 0-9,13 7-15,-2-10-43,20 3-59,0 0-5,4 20-2,-4-20-1</inkml:trace>
        </inkml:traceGroup>
      </inkml:traceGroup>
    </inkml:traceGroup>
    <inkml:traceGroup>
      <inkml:annotationXML>
        <emma:emma xmlns:emma="http://www.w3.org/2003/04/emma" version="1.0">
          <emma:interpretation id="{4CAEF3DD-87C1-482E-9E5E-180B7EC3B96B}" emma:medium="tactile" emma:mode="ink">
            <msink:context xmlns:msink="http://schemas.microsoft.com/ink/2010/main" type="paragraph" rotatedBoundingBox="625,6179 19630,5796 19659,7282 655,76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3C6D0A7-478C-4E00-944E-464A02A410BC}" emma:medium="tactile" emma:mode="ink">
              <msink:context xmlns:msink="http://schemas.microsoft.com/ink/2010/main" type="inkBullet" rotatedBoundingBox="637,6775 1047,6766 1048,6796 638,6804"/>
            </emma:interpretation>
            <emma:one-of disjunction-type="recognition" id="oneOf11">
              <emma:interpretation id="interp55" emma:lang="en-US" emma:confidence="0">
                <emma:literal>•</emma:literal>
              </emma:interpretation>
              <emma:interpretation id="interp56" emma:lang="en-US" emma:confidence="0">
                <emma:literal>*</emma:literal>
              </emma:interpretation>
              <emma:interpretation id="interp57" emma:lang="en-US" emma:confidence="0">
                <emma:literal>b</emma:literal>
              </emma:interpretation>
              <emma:interpretation id="interp58" emma:lang="en-US" emma:confidence="0">
                <emma:literal>+</emma:literal>
              </emma:interpretation>
              <emma:interpretation id="interp59" emma:lang="en-US" emma:confidence="0">
                <emma:literal>-</emma:literal>
              </emma:interpretation>
            </emma:one-of>
          </emma:emma>
        </inkml:annotationXML>
        <inkml:trace contextRef="#ctx0" brushRef="#br0" timeOffset="1250.0619">-4949-5241 43,'-23'-1'111,"23"1"5,-22-4 1,22 4-62,0 0-7,-24-16-10,24 16-11,0 0-6,17-6-6,-17 6-4,38-2-4,-6 2-3,6 0-2,4 0-1,3 0-1,-2 2 0,-1 0-1,-8-2 1,-7 0-1,-11 2 1,-16-2-1,0 0 1,0 0-2,-34 3 2,3-1-1,-5 0 0,-5 0 1,-3 0 0,5-2 1,-1 0 0,7 0 1,8 0-1,5 0 2,20 0-1,-18-4 1,18 4 1,0 0 0,27-7-2,-2 7 2,10-2-3,4 4 0,7 0 0,1-1-1,-2 3-1,-2 0 0,-3-2 0,-9-1 0,-12 1-1,-19-2 1,0 0-1,0 0 0,0 0 1,-28-2-1,2 1 0,-8-1 2,1 0 1,-1-2-1,5 1 1,2 1 0,5-2 1,22 4-1,-23-2 1,23 2-1,16 2-2,6-2-10,10 11-37,-1-11-78,11 0-4,-3-4-2,5-3-5</inkml:trace>
      </inkml:traceGroup>
      <inkml:traceGroup>
        <inkml:annotationXML>
          <emma:emma xmlns:emma="http://www.w3.org/2003/04/emma" version="1.0">
            <emma:interpretation id="{3BEF5F51-AA23-4392-96DC-3817207DCC21}" emma:medium="tactile" emma:mode="ink">
              <msink:context xmlns:msink="http://schemas.microsoft.com/ink/2010/main" type="line" rotatedBoundingBox="1759,6156 19630,5796 19659,7282 1789,7642"/>
            </emma:interpretation>
          </emma:emma>
        </inkml:annotationXML>
        <inkml:traceGroup>
          <inkml:annotationXML>
            <emma:emma xmlns:emma="http://www.w3.org/2003/04/emma" version="1.0">
              <emma:interpretation id="{191655E7-91C5-47EA-B39D-5C54255D85B2}" emma:medium="tactile" emma:mode="ink">
                <msink:context xmlns:msink="http://schemas.microsoft.com/ink/2010/main" type="inkWord" rotatedBoundingBox="1759,6156 4783,6095 4801,6979 1777,7040"/>
              </emma:interpretation>
              <emma:one-of disjunction-type="recognition" id="oneOf12">
                <emma:interpretation id="interp60" emma:lang="en-US" emma:confidence="1">
                  <emma:literal>Given</emma:literal>
                </emma:interpretation>
                <emma:interpretation id="interp61" emma:lang="en-US" emma:confidence="1">
                  <emma:literal>Give M</emma:literal>
                </emma:interpretation>
                <emma:interpretation id="interp62" emma:lang="en-US" emma:confidence="0">
                  <emma:literal>Giver M</emma:literal>
                </emma:interpretation>
                <emma:interpretation id="interp63" emma:lang="en-US" emma:confidence="0">
                  <emma:literal>Gives M</emma:literal>
                </emma:interpretation>
                <emma:interpretation id="interp64" emma:lang="en-US" emma:confidence="0">
                  <emma:literal>Given M</emma:literal>
                </emma:interpretation>
              </emma:one-of>
            </emma:emma>
          </inkml:annotationXML>
          <inkml:trace contextRef="#ctx0" brushRef="#br0" timeOffset="32314.1098">-3475-5882 60,'0'0'105,"-29"-13"7,6 13-4,-1 9-64,-12 0-7,0 20-7,-11 6-7,4 21-4,-6 10 2,7 18-6,3 6 0,12 2-5,12-2-1,19-1-3,17-13-1,17-15-1,9-14-6,11-18-3,9-14-10,-6-21-11,8-1-26,-18-20-40,-6-2-32,-14-5 1,-13-3 0</inkml:trace>
          <inkml:trace contextRef="#ctx0" brushRef="#br0" timeOffset="32485.9943">-3554-5329 109,'0'0'123,"-16"-2"4,16 2-3,0 0-73,21 4-9,-3-10-16,11 4-11,4-3-17,1-4-27,13 7-95,-9 0 1,0 2-6,-6 2 0</inkml:trace>
          <inkml:trace contextRef="#ctx0" brushRef="#br0" timeOffset="32735.9964">-2924-5347 252,'4'16'128,"-4"6"0,4 10-48,-6-1-60,5 5-27,5 11-67,-5-11-50,3-3-4,-1-13-2,-5-20 0</inkml:trace>
          <inkml:trace contextRef="#ctx0" brushRef="#br0" timeOffset="32907.8766">-2864-5506 110,'0'-18'121,"0"18"-6,4-20 1,-4 20-74,0 0-73,0 0-75,23 23-7,-14-5-8,2 2-1</inkml:trace>
          <inkml:trace contextRef="#ctx0" brushRef="#br0" timeOffset="33189.1435">-2597-5468 148,'8'16'124,"2"11"-1,-1 11-1,10 13-85,-10-3-12,7 5-12,-2-4-5,4-10 0,0-15-1,2-15 1,-2-24 1,4-14-2,-2-18 2,3-9-4,-5-5-5,-1-6-12,6 15-35,-10-2-80,3 17-4,-7 10 2,-9 27-8</inkml:trace>
          <inkml:trace contextRef="#ctx0" brushRef="#br0" timeOffset="33532.9093">-2140-5194 155,'28'-3'116,"-1"-12"-1,0-15-31,2 1-51,-8-11-10,3 2-6,-6-5-4,-2 5-1,-7 0-7,-2 3 6,-7 6-6,0 8 5,-9 1-2,9 20 2,-29-7 2,11 16-3,-9 3 7,4 14-6,-2 4 3,3 12-7,4 5 3,9 3-5,9-1-5,9-2-5,16 4-19,0-15-49,19-2-62,-1-14-2,6-7-2,0-15-2</inkml:trace>
          <inkml:trace contextRef="#ctx0" brushRef="#br0" timeOffset="34314.1977">-1395-5266 163,'-16'5'122,"16"-5"-1,0 0-1,-6-28-87,17 11-8,0-8-12,5 2-3,0-8-4,4 4-1,2 0 0,-2 7-1,0 5 1,-2 12-2,-18 3 1,21 27-3,-15 7 2,-4 9-2,-2 12-1,-2 2 2,2 5-2,0-8 0,5-11 1,6-15 0,5-19 0,4-17 1,4-19 2,3-14-2,3-12 2,3-3 0,0-1 0,-1 8-1,-1 7 0,-4 15-2,-5 18-1,-4 16-1,-6 20-3,-5 9-5,1 17-17,-10-4-51,6 10-54,-1-3 0,6-9-3,2-11-3</inkml:trace>
        </inkml:traceGroup>
        <inkml:traceGroup>
          <inkml:annotationXML>
            <emma:emma xmlns:emma="http://www.w3.org/2003/04/emma" version="1.0">
              <emma:interpretation id="{1E029E71-0E94-427F-956F-0307A0EEB9A6}" emma:medium="tactile" emma:mode="ink">
                <msink:context xmlns:msink="http://schemas.microsoft.com/ink/2010/main" type="inkWord" rotatedBoundingBox="5848,6577 7003,6554 7014,7107 5859,7130"/>
              </emma:interpretation>
              <emma:one-of disjunction-type="recognition" id="oneOf13">
                <emma:interpretation id="interp65" emma:lang="en-US" emma:confidence="1">
                  <emma:literal>an</emma:literal>
                </emma:interpretation>
                <emma:interpretation id="interp66" emma:lang="en-US" emma:confidence="0">
                  <emma:literal>am</emma:literal>
                </emma:interpretation>
                <emma:interpretation id="interp67" emma:lang="en-US" emma:confidence="0">
                  <emma:literal>air</emma:literal>
                </emma:interpretation>
                <emma:interpretation id="interp68" emma:lang="en-US" emma:confidence="0">
                  <emma:literal>An</emma:literal>
                </emma:interpretation>
                <emma:interpretation id="interp69" emma:lang="en-US" emma:confidence="0">
                  <emma:literal>arr</emma:literal>
                </emma:interpretation>
              </emma:one-of>
            </emma:emma>
          </inkml:annotationXML>
          <inkml:trace contextRef="#ctx0" brushRef="#br0" timeOffset="35548.6369">522-5282 54,'2'-20'97,"-8"-4"-1,2 3 0,-1 3-68,-8-9-1,3 7-7,-8-4 1,1 8-2,-10 2 2,-2 10-2,-7 4 2,5 16-2,-7 6-2,8 16-2,1 5-7,9 10 1,9 3-6,9-2 1,13-5-5,7-10 1,9-13-3,6-16 1,5-10-1,2-16-1,-3-13 1,-2-5-1,-4-2 2,-10 0-1,-5 5 4,-8 6-1,-7 7 5,-1 18-1,0 0 2,-19 7 0,6 13-1,6 9 2,0 5-1,7 7 0,3 1-3,6 0 1,9-10-3,6-7 2,8-12-1,4-17-1,6-12 1,1-13-1,2-10 2,2-7-3,-3-4 4,-3 3-2,-6 3 0,-1 14-1,-9 6 2,-3 19-2,-22 5 1,27 36 0,-22 5-1,-1 10 0,-4 9-1,2 1 1,2-3-1,1-9 2,4-17-5,5-12 4,4-24 0,2-15 2,2-16 1,3-8-1,-1-11 1,1-2-2,2 0 5,0 7-3,-3 7 1,-3 15-4,-1 15 1,-3 13-1,-5 18-1,-3 11 0,-3 17-10,-8 4-18,11 8-103,-5-1 0,1-5-3,2-10-2</inkml:trace>
        </inkml:traceGroup>
        <inkml:traceGroup>
          <inkml:annotationXML>
            <emma:emma xmlns:emma="http://www.w3.org/2003/04/emma" version="1.0">
              <emma:interpretation id="{D74E4F73-7DAF-4AD2-B466-1CEFF40E8237}" emma:medium="tactile" emma:mode="ink">
                <msink:context xmlns:msink="http://schemas.microsoft.com/ink/2010/main" type="inkWord" rotatedBoundingBox="7958,6325 11515,6254 11539,7446 7982,7517"/>
              </emma:interpretation>
              <emma:one-of disjunction-type="recognition" id="oneOf14">
                <emma:interpretation id="interp70" emma:lang="en-US" emma:confidence="1">
                  <emma:literal>assign</emma:literal>
                </emma:interpretation>
                <emma:interpretation id="interp71" emma:lang="en-US" emma:confidence="0">
                  <emma:literal>assigns</emma:literal>
                </emma:interpretation>
                <emma:interpretation id="interp72" emma:lang="en-US" emma:confidence="0">
                  <emma:literal>assn</emma:literal>
                </emma:interpretation>
                <emma:interpretation id="interp73" emma:lang="en-US" emma:confidence="0">
                  <emma:literal>assist</emma:literal>
                </emma:interpretation>
                <emma:interpretation id="interp74" emma:lang="en-US" emma:confidence="0">
                  <emma:literal>assists</emma:literal>
                </emma:interpretation>
              </emma:one-of>
            </emma:emma>
          </inkml:annotationXML>
          <inkml:trace contextRef="#ctx0" brushRef="#br0" timeOffset="37142.4664">4505-5412 222,'2'30'125,"0"12"0,-4 0-18,4 8-148,5-1-72,-5-9-13,2-11-1,-4-29-4</inkml:trace>
          <inkml:trace contextRef="#ctx0" brushRef="#br0" timeOffset="37267.4726">4547-5671 191,'-7'-41'127,"3"8"-4,4 33-21,-7-18-158,7 18-58,-4 40-10,3-9-5</inkml:trace>
          <inkml:trace contextRef="#ctx0" brushRef="#br0" timeOffset="38205.0228">4981-5344 9,'0'0'106,"-20"-30"0,4 15 8,-6 8-52,-14-7-8,7 15-9,-15-1-8,10 17-7,-7-1-9,8 13-3,2 1-9,15 8-1,7 2-5,18 0 0,15 1-2,15 3-1,14-1-2,10 1-1,6-1-4,1-3-2,-3 7-1,-9-2 1,-13 2 0,-18-6 0,-14 6-1,-17-5 3,-14-4 2,-11-7 4,-9-12-2,-5-13 4,-2-15-4,-4-13 3,9-16 3,8-9-1,12-9 5,12-7-4,12-6 6,14 4-5,11-3 6,14 1-5,8 0 1,7 4-4,3 5 1,1 11-2,-5 11 1,-2 16 1,-10 13-1,-5 21 3,-12 13-2,-8 17 2,-9 8-1,-5 8 1,-8-3-1,0-1-1,-2-12-1,4-14-1,0-30 2,0 0-1,24-12 2,-2-26 0,3-13 2,7-5-1,6-7 2,4 5-1,-2 2-1,1 13 1,-3 10-3,-4 19-1,-5 14-1,-7 16 0,-6 18-3,-7 10-5,2 17-20,-16-7-62,10 11-45,-1-7-2,3-11-1</inkml:trace>
          <inkml:trace contextRef="#ctx0" brushRef="#br0" timeOffset="36909.077">2715-5190 86,'11'-45'100,"3"1"1,-8-4-6,-6-3-68,-4 11 2,-12 1-12,-8 15-2,-14 6 3,-1 18 2,-15 7 1,1 15 2,-7 9-2,14 16-7,-1 1 0,14 10-4,17 2-5,14-4-2,15-6-3,17-13-1,15-18 1,10-11-1,6-17 0,6-17-2,-4-13 2,-3-8-2,-8-2 1,-10 2-1,-13 7 2,-15 6 0,-10 10 1,-4 24 2,-29-9 0,2 24 2,-4 8 1,2 12 1,2 4 1,11 6-1,9 2 1,8-1-3,14-7 1,16-6-1,10-17-2,10-10 0,6-14-2,3-13 0,2-14-3,-1-10 0,-5-7-3,-9-2 0,-4-1 2,-10 3-3,-4 1 3,-11 8 3,-6 7-4,-4 5 9,-8 8-5,-2 6 7,2 17-5,-13-16 8,13 16-4,0 0-5,-14 24 8,21-3-10,4 8 8,5 4-9,8 6 5,1 1-8,7 4 1,1-3 2,-1 1-1,-4-6 0,-7-2-1,-6-5 1,-10-2 3,-9-7-1,-10-4 1,-9-5-3,-12-2 3,-1-5 0,-4-1 1,2-4 1,4-3-3,7 0 4,9 1-1,18 3 3,0 0-3,22-15 0,10 3-3,10-5 0,10-3-1,6-7-3,1-3 3,1-5-3,-2-3 5,-6-1-1,-3-1 4,-9 2 0,-9 0 3,-10 7 5,-6 1-9,-8 6 10,-11 2-7,4 22 8,-23-16-7,7 20 2,-4 3-2,3 9-3,3 6 9,7 7-11,3 2 5,13 3-6,11 4 3,11-2 0,7 2-3,7-2 0,4-2-3,-1-5 1,1 0 1,-9-5 0,-8-3 1,-10-3 4,-22-18 1,7 29 1,-7-29 0,-41 31 2,-1-18-4,-10-4-3,-11-2-8,-10-5-17,14 7-47,-3-9-61,8-6-1,11-3-4,19-5 2</inkml:trace>
        </inkml:traceGroup>
        <inkml:traceGroup>
          <inkml:annotationXML>
            <emma:emma xmlns:emma="http://www.w3.org/2003/04/emma" version="1.0">
              <emma:interpretation id="{6940FA3D-AF88-4247-B68B-C5A2CEACE42A}" emma:medium="tactile" emma:mode="ink">
                <msink:context xmlns:msink="http://schemas.microsoft.com/ink/2010/main" type="inkWord" rotatedBoundingBox="11789,6314 14865,6252 14880,6987 11804,7049"/>
              </emma:interpretation>
              <emma:one-of disjunction-type="recognition" id="oneOf15">
                <emma:interpretation id="interp75" emma:lang="en-US" emma:confidence="1">
                  <emma:literal>mint</emma:literal>
                </emma:interpretation>
                <emma:interpretation id="interp76" emma:lang="en-US" emma:confidence="0">
                  <emma:literal>mine</emma:literal>
                </emma:interpretation>
                <emma:interpretation id="interp77" emma:lang="en-US" emma:confidence="0">
                  <emma:literal>mints</emma:literal>
                </emma:interpretation>
                <emma:interpretation id="interp78" emma:lang="en-US" emma:confidence="0">
                  <emma:literal>minty</emma:literal>
                </emma:interpretation>
                <emma:interpretation id="interp79" emma:lang="en-US" emma:confidence="0">
                  <emma:literal>mined</emma:literal>
                </emma:interpretation>
              </emma:one-of>
            </emma:emma>
          </inkml:annotationXML>
          <inkml:trace contextRef="#ctx0" brushRef="#br0" timeOffset="39580.0822">6159-5107 56,'-13'-20'115,"13"-3"0,9-6 2,4-6-55,-1-12-26,15 8-4,-1-6-10,6 7-6,-3 5-5,0 8-3,-2 10 1,-2 14-2,-5 10-1,-2 12-1,-7 12-2,-2 8 0,-2 5-1,-1 0-1,-1 0-1,3-7 0,-1-12 0,-7-27 0,29 11 1,-11-25 1,5-13-2,3-11 3,4-6-1,3-1-1,-1 2 1,3 7-2,-1 11 1,-3 10-1,-2 17 1,-8 12-1,-3 15-2,-5 7 1,0 6-2,-6-1 1,2-1 0,-2-7 2,6-13-2,3-17 2,6-14 1,3-10-1,2-10 1,2-5-1,2-4 1,-1 0-2,-1 4 0,-3 9-4,-1 9 2,-5 11-2,-4 12 0,-16-5 2,22 40-2,-15-7 2,-3 6-1,-1 5 4,4-5-2,1-2 2,6-10 0,2-8 0,11-11 0,6-12-1,1-9 0,6-12-2,0-7-1,1-10-2,3-3-2,-6-7 2,0-1-6,-6-3 6,2 6-7,-8 1 6,-1 11-3,-7 5 6,-5 12 2,-13 21 2,0 0 6,0 0 5,-24 14 3,6 13 0,-11 2 4,2 11-2,-5 0 2,6 7-4,-1 0 1,9 3-10,6-1 4,8-2-3,9-4-2,10-8-3,10-12-3,8-10-2,6-13-2,3-17-3,7-6-3,-2-15-3,3-4 1,-6-6 7,-3 4-4,-7-1 7,-1 11-1,-8 9 4,-8 12 6,-17 13 3,18 16 2,-15 15-7,-5 9 7,1 10-7,-3 6 2,2 2-1,0-4-3,6-5 0,3-11-2,6-16 1,5-19 0,5-14 2,5-18 0,2-12 2,1-11 0,3-4-1,2-2 2,-1 7-1,-5 8-1,-2 16 0,-7 18-1,-3 19-3,-5 21-2,-9 11-11,1 23-32,-12 3-83,9 1-3,-1-4 0,5-16-1</inkml:trace>
          <inkml:trace contextRef="#ctx0" brushRef="#br0" timeOffset="8531.6712">7550-5546 177,'-4'-22'99,"-5"-1"-46,9 23-53,0 0-109,-2 16-2,8 9 3</inkml:trace>
          <inkml:trace contextRef="#ctx0" brushRef="#br0" timeOffset="40048.8566">8831-5765 117,'2'-19'124,"-2"19"7,-11 21-4,-4 21-71,-12-1-10,5 23-11,-8 2-12,4 16-8,3-6-4,10 3-4,12-8-1,15-12 2,17-14-9,12-16-3,15-14-8,1-23-10,12 1-29,-17-22-81,2-7-5,-16-5 1,-13-3 0</inkml:trace>
          <inkml:trace contextRef="#ctx0" brushRef="#br0" timeOffset="40236.3653">8697-5519 218,'0'0'134,"0"0"1,0 0 0,43 6-94,6-3-27,5-3-6,10-5-26,8 5-44,-7-13-65,-2 4-6,-5-9-5,-9 0 4</inkml:trace>
        </inkml:traceGroup>
        <inkml:traceGroup>
          <inkml:annotationXML>
            <emma:emma xmlns:emma="http://www.w3.org/2003/04/emma" version="1.0">
              <emma:interpretation id="{B9FED3FD-206B-48C8-91CE-9918FDD3C881}" emma:medium="tactile" emma:mode="ink">
                <msink:context xmlns:msink="http://schemas.microsoft.com/ink/2010/main" type="inkWord" rotatedBoundingBox="16029,6081 17783,6046 17807,7230 16053,7265"/>
              </emma:interpretation>
              <emma:one-of disjunction-type="recognition" id="oneOf16">
                <emma:interpretation id="interp80" emma:lang="en-US" emma:confidence="1">
                  <emma:literal>for</emma:literal>
                </emma:interpretation>
                <emma:interpretation id="interp81" emma:lang="en-US" emma:confidence="0">
                  <emma:literal>foe</emma:literal>
                </emma:interpretation>
                <emma:interpretation id="interp82" emma:lang="en-US" emma:confidence="0">
                  <emma:literal>fore</emma:literal>
                </emma:interpretation>
                <emma:interpretation id="interp83" emma:lang="en-US" emma:confidence="0">
                  <emma:literal>fox</emma:literal>
                </emma:interpretation>
                <emma:interpretation id="interp84" emma:lang="en-US" emma:confidence="0">
                  <emma:literal>fae</emma:literal>
                </emma:interpretation>
              </emma:one-of>
            </emma:emma>
          </inkml:annotationXML>
          <inkml:trace contextRef="#ctx0" brushRef="#br0" timeOffset="41681.3061">10580-5242 67,'23'-22'105,"10"-5"6,-1-18 1,4-17-81,0 4-5,-3-12-4,1 1-9,-8-3-6,-3 5-3,-10 2-2,-6 13-2,-9 5 8,-7 11 0,-13 8 4,-5 19-1,-12 15 1,-1 19 0,-7 17-2,0 19-1,0 19 0,9 19-3,11 15-3,11 7-1,16 5-3,9-3-2,14-5-5,6-21-1,11-14-7,-4-27-1,2-23-7,-16-31-5,-1-22 0,-21-24 2,-5-10 11,-17-9 6,-10-7 9,-8 3 6,-9 0 13,0 11 5,-3 5 5,12 17 0,2 3-3,18 15-5,20 16-3,0 0-5,42-6-3,8 19 0,15 0-10,10-6-15,17 6-37,-4-12-65,-3-6-4,-4-6 0,-8-3-4</inkml:trace>
          <inkml:trace contextRef="#ctx0" brushRef="#br0" timeOffset="42525.0942">11373-5389 104,'27'-29'110,"-14"6"3,-1-1-5,-1-1-68,-15-4-11,3 4-3,-16-2-8,-1 10-4,-14 3 1,-6 16-2,-9 5 8,2 18-8,-6 2 3,6 15-7,5 3 3,13 4-4,14-4 0,15-7-3,16-13-5,15-14 1,8-11-2,8-14-1,7-13 0,-3-10 4,-5-4-9,-6-10 2,-11 1-6,-10 1 2,-8 4-2,-13 3 2,-9 8-2,-11 3 0,-3 10 7,-10 12-1,-1 7 7,-2 11 3,-1 5 0,7 8 3,4 7-1,10 3 5,9-1-4,12 0 3,10-8-3,12-5 0,9-9-4,9-3 1,4-12-4,2-6-3,1-6-1,-3-4-6,-2-2 0,-6 1-2,-6 1 3,-8-1-5,-4 3 5,-23 20-4,27-25 6,-27 25 2,0 0 0,4-17 2,-4 17 0,0 0 1,0 18 1,0-18 1,23 22-2,-3-11 0,7-2 2,6-5-1,3-4 0,2-4 0,0-5 0,-2-2 0,-5-2 1,-6-1 0,-5 3 0,-20 11 4,20-16-1,-20 16 3,0 0 1,-31 5 1,0 4 2,-1 6 0,-10 5 1,1 9 3,-3 1-1,8 6-3,4 4 1,10 2-4,15-1 1,12 1-3,17-8-3,10-5-14,15 0-8,0-18-44,13 0-76,0-10 0,-1-8-3,-6-5 2</inkml:trace>
        </inkml:traceGroup>
        <inkml:traceGroup>
          <inkml:annotationXML>
            <emma:emma xmlns:emma="http://www.w3.org/2003/04/emma" version="1.0">
              <emma:interpretation id="{602117D8-68EA-4633-B14E-70981A8AAFCE}" emma:medium="tactile" emma:mode="ink">
                <msink:context xmlns:msink="http://schemas.microsoft.com/ink/2010/main" type="inkWord" rotatedBoundingBox="18574,5869 19631,5848 19656,7131 18599,7152"/>
              </emma:interpretation>
              <emma:one-of disjunction-type="recognition" id="oneOf17">
                <emma:interpretation id="interp85" emma:lang="en-US" emma:confidence="0">
                  <emma:literal>it</emma:literal>
                </emma:interpretation>
                <emma:interpretation id="interp86" emma:lang="en-US" emma:confidence="0">
                  <emma:literal>if</emma:literal>
                </emma:interpretation>
                <emma:interpretation id="interp87" emma:lang="en-US" emma:confidence="0">
                  <emma:literal>F</emma:literal>
                </emma:interpretation>
                <emma:interpretation id="interp88" emma:lang="en-US" emma:confidence="0">
                  <emma:literal>tin</emma:literal>
                </emma:interpretation>
                <emma:interpretation id="interp89" emma:lang="en-US" emma:confidence="0">
                  <emma:literal>*is</emma:literal>
                </emma:interpretation>
              </emma:one-of>
            </emma:emma>
          </inkml:annotationXML>
          <inkml:trace contextRef="#ctx0" brushRef="#br0" timeOffset="43181.3822">12977-5757 96,'-22'-4'122,"22"4"0,-16 7 4,16-7-69,0 0-6,-12 20-15,24 0-10,-1 0-10,13 7-1,4 4-6,9 5-6,2 2 0,5-2-6,4 2-2,-4-7-9,1 1-13,-11-16-28,8 6-48,-15-11-24,-7-6-2,-20-5 4</inkml:trace>
          <inkml:trace contextRef="#ctx0" brushRef="#br0" timeOffset="44025.1685">13205-6095 68,'-22'-7'115,"2"-2"5,0 3 4,-5-7-59,25 13-8,-29-10-11,29 10-10,0 0-8,0 0-8,0 0-5,34 14-3,-1-12-3,10 5-3,12 0-3,6-1-3,4 1-3,-2 0-4,0 4-3,-12-4-5,-2 8-10,-17-12-13,-1 14-24,-31-17-41,18 3-28,-18-3 3,0 0 4</inkml:trace>
          <inkml:trace contextRef="#ctx0" brushRef="#br0" timeOffset="43618.899">13655-5792 190,'0'0'129,"0"22"0,-9 16-23,-18-2-54,1 24-9,-15 5-14,-3 18-11,-10 4-6,0 7-5,-2 1-2,0-8-4,9-9-6,9-17-1,13-10-7,7-28-7,16-7-15,0-34-26,20-7-61,-3-16-12,4-10 3,1-9 2</inkml:trace>
          <inkml:trace contextRef="#ctx0" brushRef="#br0" timeOffset="44368.939">13575-6166 97,'-23'-16'121,"23"16"4,-18-5 0,18 5-56,0 0-15,0 0-12,0 0-14,0 0-9,34 20-7,-9-19-3,10 7-3,4-3-2,5 2-2,-1 0-2,0 2 0,1 0-1,-6 1 2,-4 0-1,-7 1 2,-7 0 1,-20-11-1,18 29 2,-22-11 1,-6 0-1,-8 6 1,-10-3-1,0 3 0,-5-4-2,0 1-1,5-3-4,0-3-3,9 1-10,-1-11-28,20-5-90,0 0-7,5 20 1,-5-20-2</inkml:trace>
        </inkml:traceGroup>
      </inkml:traceGroup>
    </inkml:traceGroup>
    <inkml:traceGroup>
      <inkml:annotationXML>
        <emma:emma xmlns:emma="http://www.w3.org/2003/04/emma" version="1.0">
          <emma:interpretation id="{0FF59E73-AED8-4C98-B00B-FA88FE3E6904}" emma:medium="tactile" emma:mode="ink">
            <msink:context xmlns:msink="http://schemas.microsoft.com/ink/2010/main" type="paragraph" rotatedBoundingBox="474,8008 29601,7811 29610,9257 484,94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49B0E0-3441-412C-8AC9-0A4FCD41A085}" emma:medium="tactile" emma:mode="ink">
              <msink:context xmlns:msink="http://schemas.microsoft.com/ink/2010/main" type="inkBullet" rotatedBoundingBox="480,8899 899,8897 900,8931 481,8933"/>
            </emma:interpretation>
            <emma:one-of disjunction-type="recognition" id="oneOf18">
              <emma:interpretation id="interp90" emma:lang="en-US" emma:confidence="0">
                <emma:literal>as</emma:literal>
              </emma:interpretation>
              <emma:interpretation id="interp91" emma:lang="en-US" emma:confidence="0">
                <emma:literal>s</emma:literal>
              </emma:interpretation>
              <emma:interpretation id="interp92" emma:lang="en-US" emma:confidence="0">
                <emma:literal>san</emma:literal>
              </emma:interpretation>
              <emma:interpretation id="interp93" emma:lang="en-US" emma:confidence="0">
                <emma:literal>F</emma:literal>
              </emma:interpretation>
              <emma:interpretation id="interp94" emma:lang="en-US" emma:confidence="0">
                <emma:literal>Fan</emma:literal>
              </emma:interpretation>
            </emma:one-of>
          </emma:emma>
        </inkml:annotationXML>
        <inkml:trace contextRef="#ctx0" brushRef="#br0" timeOffset="51229.588">-5104-3139 88,'-24'0'125,"24"0"2,-27 3 0,27-3-74,-20 11-9,20-11-12,0 0-10,0 0-6,0 0-6,24-11-1,5 8-4,7-1-1,7 2-3,4 2-2,4 2-1,-1 2 0,-5-1-2,-5 3 1,-9-5 0,-8 1-1,-23-2 2,0 0 0,0 0-2,0 0-1,-36 7 1,7-5-2,-7 0 0,-4 2 0,-3-8 0,1 6 2,3 0 2,1-8 4,7 4 0,4-3 3,11 0 0,16 5 0,0 0 0,0 0-1,25-13 0,2 15-2,9 0-3,6 5-14,-4-4-31,11 3-82,-6-3-1,-2 1-3,-4-6-2</inkml:trace>
      </inkml:traceGroup>
      <inkml:traceGroup>
        <inkml:annotationXML>
          <emma:emma xmlns:emma="http://www.w3.org/2003/04/emma" version="1.0">
            <emma:interpretation id="{83934708-6572-4FCE-913C-C9AD30998352}" emma:medium="tactile" emma:mode="ink">
              <msink:context xmlns:msink="http://schemas.microsoft.com/ink/2010/main" type="line" rotatedBoundingBox="1900,7998 29601,7811 29610,9257 1910,9445"/>
            </emma:interpretation>
          </emma:emma>
        </inkml:annotationXML>
        <inkml:traceGroup>
          <inkml:annotationXML>
            <emma:emma xmlns:emma="http://www.w3.org/2003/04/emma" version="1.0">
              <emma:interpretation id="{A15CAD6E-C8C0-46B4-BEEB-A6506AB78598}" emma:medium="tactile" emma:mode="ink">
                <msink:context xmlns:msink="http://schemas.microsoft.com/ink/2010/main" type="inkWord" rotatedBoundingBox="1902,8270 3226,8261 3231,9035 1907,9044"/>
              </emma:interpretation>
              <emma:one-of disjunction-type="recognition" id="oneOf19">
                <emma:interpretation id="interp95" emma:lang="en-US" emma:confidence="0">
                  <emma:literal>We</emma:literal>
                </emma:interpretation>
                <emma:interpretation id="interp96" emma:lang="en-US" emma:confidence="0">
                  <emma:literal>we</emma:literal>
                </emma:interpretation>
                <emma:interpretation id="interp97" emma:lang="en-US" emma:confidence="0">
                  <emma:literal>wc</emma:literal>
                </emma:interpretation>
                <emma:interpretation id="interp98" emma:lang="en-US" emma:confidence="0">
                  <emma:literal>w.</emma:literal>
                </emma:interpretation>
                <emma:interpretation id="interp99" emma:lang="en-US" emma:confidence="0">
                  <emma:literal>w,</emma:literal>
                </emma:interpretation>
              </emma:one-of>
            </emma:emma>
          </inkml:annotationXML>
          <inkml:trace contextRef="#ctx0" brushRef="#br0" timeOffset="52057.759">-3726-3725 91,'-12'-16'117,"12"16"1,0 0 1,-15 29-81,28 16-4,-2 13-11,10 16-8,3 9-3,8 7-9,3 2-5,2-5-2,3-13-4,-4-18 2,2-18-1,-7-25 1,0-20 0,-8-24 2,-3-18 5,-5-12-2,-5-10 4,-1-1-2,-7 3 1,0 12-1,-4 6 1,0 22 0,2 29 2,0 0-1,-7 18 0,13 22 2,6 9-1,10 7 4,5-2-2,9 0 3,6-16 0,5-7 4,1-22-1,1-11 0,-9-22 2,-2-12-3,-9-12 1,-4-10-4,-9-7-4,-3-2-2,-8 0-7,-3 0-7,-4 11-24,-10-2-53,1 20-45,-7 9-2,0 15 2</inkml:trace>
          <inkml:trace contextRef="#ctx0" brushRef="#br0" timeOffset="52432.7694">-2609-3156 169,'21'-27'123,"-8"2"-2,0-11-2,3-2-92,-5-9-4,3 3-11,-3-1-2,-4 7-5,-3 2 1,-6 9 0,-9 7 1,11 20-1,-34-16 1,9 25 0,-4 11-2,-2 11 1,0 12-3,6 8 2,11 6-4,10 3 2,15-2-5,9-9-7,18-2-27,0-20-92,18-11-1,1-18-4,3-12-2</inkml:trace>
        </inkml:traceGroup>
        <inkml:traceGroup>
          <inkml:annotationXML>
            <emma:emma xmlns:emma="http://www.w3.org/2003/04/emma" version="1.0">
              <emma:interpretation id="{6BE1C948-7163-409E-9816-8D3727E2BEC8}" emma:medium="tactile" emma:mode="ink">
                <msink:context xmlns:msink="http://schemas.microsoft.com/ink/2010/main" type="inkWord" rotatedBoundingBox="4101,8133 5986,8120 5992,8936 4106,8948"/>
              </emma:interpretation>
              <emma:one-of disjunction-type="recognition" id="oneOf20">
                <emma:interpretation id="interp100" emma:lang="en-US" emma:confidence="1">
                  <emma:literal>have</emma:literal>
                </emma:interpretation>
                <emma:interpretation id="interp101" emma:lang="en-US" emma:confidence="0">
                  <emma:literal>halve</emma:literal>
                </emma:interpretation>
                <emma:interpretation id="interp102" emma:lang="en-US" emma:confidence="0">
                  <emma:literal>heave</emma:literal>
                </emma:interpretation>
                <emma:interpretation id="interp103" emma:lang="en-US" emma:confidence="0">
                  <emma:literal>hare</emma:literal>
                </emma:interpretation>
                <emma:interpretation id="interp104" emma:lang="en-US" emma:confidence="0">
                  <emma:literal>haul</emma:literal>
                </emma:interpretation>
              </emma:one-of>
            </emma:emma>
          </inkml:annotationXML>
          <inkml:trace contextRef="#ctx0" brushRef="#br0" timeOffset="53104.6789">-1547-3911 122,'0'0'125,"0"0"2,0 0-2,-2 54-79,-3-5-7,10 22-14,-7 8-7,6 13-9,-2 2 0,1-4-6,3-6 2,1-18-3,6-19-3,-2-18 2,-11-29-2,30-14 3,-10-22-1,0-11-1,2-9 1,-1-4-2,-1 2-3,2 2 4,-4 13 1,0 14-2,-2 16 1,-16 13 2,26 15-1,-17 12 2,-2 13 2,-2 8-9,3 10-19,-12-9-49,11 0-58,0-2 2,6-11-5,2-9 1</inkml:trace>
          <inkml:trace contextRef="#ctx0" brushRef="#br0" timeOffset="53573.4582">-806-3307 169,'3'-20'120,"-3"-4"0,-1-1-2,1 3-90,-9-7-6,0 8-8,-8 1-1,-1 7-2,-9 6 3,0 12-1,-6 4 0,3 13-1,-3 5-2,8 9-1,3 0-4,10 4 0,8-6-5,9-5 2,8-11-2,9-9 0,5-7 2,4-13-2,1-5 1,-1-7-1,0-4 2,-4-2-2,-6 2 2,-1 3-2,-5 2 3,-15 22 1,21-14 0,-21 14 0,18 23 0,-5 5 1,-2 6-2,5 6-1,4 5-15,2-7-28,8 0-96,1-9-2,3-6 0,-1-9-3</inkml:trace>
          <inkml:trace contextRef="#ctx0" brushRef="#br0" timeOffset="54104.7275">-394-3602 103,'0'0'126,"-20"2"-4,20-2 5,-22 41-51,4-12-34,14 20-8,-3 2-16,9 8-7,5-3-7,8-3 0,6-10-4,8-14-1,6-13 0,1-16-2,4-14-1,-4-15-7,0-5-11,-15-15-29,8 4-74,-12 1-2,-8 3-3,-2 6 3</inkml:trace>
          <inkml:trace contextRef="#ctx0" brushRef="#br0" timeOffset="54432.8688">66-3183 163,'20'0'123,"0"-11"0,4-12-1,-8-11-82,9-3-11,-3-10-16,-4 0-8,-2 0-1,-7 6-4,-3 5 2,-8 7-3,-5 9 2,7 20 0,-35-14 4,14 21 1,-10 7 3,6 12 0,-2 6 2,5 11 0,4 3-3,11 6 2,8 0-7,12-5-4,16-1-13,3-19-30,19-2-89,0-12 2,5-12-4,0-8-3</inkml:trace>
        </inkml:traceGroup>
        <inkml:traceGroup>
          <inkml:annotationXML>
            <emma:emma xmlns:emma="http://www.w3.org/2003/04/emma" version="1.0">
              <emma:interpretation id="{B286F6A3-C792-48ED-8231-E316743FDF15}" emma:medium="tactile" emma:mode="ink">
                <msink:context xmlns:msink="http://schemas.microsoft.com/ink/2010/main" type="inkWord" rotatedBoundingBox="6872,8231 7739,8225 7743,8869 6876,8875"/>
              </emma:interpretation>
              <emma:one-of disjunction-type="recognition" id="oneOf21">
                <emma:interpretation id="interp105" emma:lang="en-US" emma:confidence="0">
                  <emma:literal>To</emma:literal>
                </emma:interpretation>
                <emma:interpretation id="interp106" emma:lang="en-US" emma:confidence="0">
                  <emma:literal>The</emma:literal>
                </emma:interpretation>
                <emma:interpretation id="interp107" emma:lang="en-US" emma:confidence="0">
                  <emma:literal>Te</emma:literal>
                </emma:interpretation>
                <emma:interpretation id="interp108" emma:lang="en-US" emma:confidence="0">
                  <emma:literal>Ta</emma:literal>
                </emma:interpretation>
                <emma:interpretation id="interp109" emma:lang="en-US" emma:confidence="0">
                  <emma:literal>TA</emma:literal>
                </emma:interpretation>
              </emma:one-of>
            </emma:emma>
          </inkml:annotationXML>
          <inkml:trace contextRef="#ctx0" brushRef="#br0" timeOffset="55089.1579">1255-3609 133,'-21'-33'119,"6"1"3,13 3-1,11 11-70,9-11-17,22 13-8,5-2-9,13 3-12,9 8-11,2-2-26,12 9-85,-7 9-10,-5 9 1,-8 11-2</inkml:trace>
          <inkml:trace contextRef="#ctx0" brushRef="#br0" timeOffset="54918.2698">1429-3790 178,'7'16'130,"-7"17"-3,0 14-1,0 18-92,-2 5-11,4 10-20,5 1-19,-5-14-29,12-7-61,-6-19-17,-1-17-2,-7-24 0</inkml:trace>
          <inkml:trace contextRef="#ctx0" brushRef="#br0" timeOffset="55401.6668">2018-3174 150,'14'-30'125,"-1"-12"-3,1-5 3,2 0-75,-12-9-13,3 9-17,-12-2-8,-8 8-7,-10 10-2,-15 11 1,-11 9-2,-3 13 3,-6 9-1,5 12 2,5 8-1,12 11 0,16 1-1,20 0-3,23-1-6,11-11-16,22-1-47,4-17-60,3-13-3,-3-7 1,-2-17-5</inkml:trace>
        </inkml:traceGroup>
        <inkml:traceGroup>
          <inkml:annotationXML>
            <emma:emma xmlns:emma="http://www.w3.org/2003/04/emma" version="1.0">
              <emma:interpretation id="{BC1322A8-DDF1-4841-BD28-1932DD1BAB08}" emma:medium="tactile" emma:mode="ink">
                <msink:context xmlns:msink="http://schemas.microsoft.com/ink/2010/main" type="inkWord" rotatedBoundingBox="8793,7958 13204,7928 13211,8867 8799,8896"/>
              </emma:interpretation>
              <emma:one-of disjunction-type="recognition" id="oneOf22">
                <emma:interpretation id="interp110" emma:lang="en-US" emma:confidence="0.5">
                  <emma:literal>consider</emma:literal>
                </emma:interpretation>
                <emma:interpretation id="interp111" emma:lang="en-US" emma:confidence="0">
                  <emma:literal>considers</emma:literal>
                </emma:interpretation>
                <emma:interpretation id="interp112" emma:lang="en-US" emma:confidence="0">
                  <emma:literal>Consider</emma:literal>
                </emma:interpretation>
                <emma:interpretation id="interp113" emma:lang="en-US" emma:confidence="0">
                  <emma:literal>Considers</emma:literal>
                </emma:interpretation>
                <emma:interpretation id="interp114" emma:lang="en-US" emma:confidence="0">
                  <emma:literal>Lowrider</emma:literal>
                </emma:interpretation>
              </emma:one-of>
            </emma:emma>
          </inkml:annotationXML>
          <inkml:trace contextRef="#ctx0" brushRef="#br0" timeOffset="56042.3238">3588-3689 1,'3'-45'39,"10"9"45,-15-9-1,-1 7-40,-8 9-11,-15 6 4,-6 13-7,-15 9 4,-2 19-3,-12 7 4,5 18-6,-4 6 1,15 13-8,3-5-3,21 7-7,13-1-4,17-5-6,24-6-14,10-10-12,22-8-47,9-12-40,2-13-5,11-6 2</inkml:trace>
          <inkml:trace contextRef="#ctx0" brushRef="#br0" timeOffset="57354.8882">4057-3539 50,'-9'-41'98,"4"23"5,-13-8-5,-6 5-61,1 12-10,-11 7 1,-3 16-6,-10 4-1,6 18-1,-8 4 0,11 16 1,4-2-5,18 6 1,8-13-6,23-9-2,14-13-5,16-12-2,9-15-4,6-12-1,3-12-1,-5-10-5,-4-4-4,-11-5-5,-8 6-1,-17-8-6,-6 10 3,-15-2-1,-4 12 3,-13-2 5,-7 9 10,-8 4 7,-8 10 9,0 15 7,-6 2 3,9 14 3,-3 2-2,17 15 0,6 1-5,17 4-2,12-9-6,18-5-5,11-12-3,7-12-2,9-12 0,2-13 0,-1-10 0,-1-6-1,-5-4 1,-10-2-2,-1 3 2,-5 5-3,-8 10 0,-5 5 0,-4 15-1,-16 0 0,20 31 1,-15 0 2,-3 5-1,-2 7 3,4 1-2,3-1 1,6-7 0,3-11 0,9-8-1,2-14 0,4-10 1,2-11-1,-1-7 2,-1-8-1,0-3 2,-6 0-3,-3 2 2,-6 6 0,-4 7 0,-12 21 1,0 0-3,0 0 2,13 23-2,-15 8 3,2 7-2,9 2 2,4-1-3,9-4 2,8-10 0,7-10 0,6-12 1,4-14-1,2-14 1,-2-11 0,-6-9 0,-1-8 0,-8-5-5,-4 2 5,-7 2-5,-6 2 4,-6 9-4,-4 8 6,-1 10-4,-4 25 2,0 0 3,0 0-1,-2 23 4,9 12-8,6 4-1,1 3-9,12 5 1,-1-5-7,7-3 3,-1-8-4,2-7 0,-8-8 6,-5-7 6,-20-9 4,18 5 2,-18-5 4,-20-5 0,-2 3 2,-7-2-1,-3 1-1,-2-1 5,3 2 2,2-1 6,7 5-1,2-2 5,20 0-3,0 0 3,2 19-2,-2-19-4,40 22-4,-15-9-3,8-1-1,1-3-4,6-1 2,1-7-4,3-2 0,-5-8-1,1-6-2,0-7-1,-4-5-1,-2-3 1,-3-8 0,-6 3 1,-5-1 3,-7 6-1,-6 6 8,-7 8 4,0 16 0,0 0 3,-20 23 0,8 1 0,8 8-2,0 3 2,10 1-12,6 0-11,5-13-19,17 1-67,-3-15-38,7-13-5,-4-8 3</inkml:trace>
          <inkml:trace contextRef="#ctx0" brushRef="#br0" timeOffset="57511.1465">5989-4093 173,'-18'-9'129,"18"9"-9,-24 19-15,21 12-146,6 5-72,-1-5-9,5 3-6,-3-7 6</inkml:trace>
          <inkml:trace contextRef="#ctx0" brushRef="#br0" timeOffset="58714.3308">6401-4108 95,'0'0'126,"0"0"3,-18 31-4,10 9-73,-10 7-11,8 23-17,-5 8-6,4 12-7,0 2-4,10 0-7,4-10 2,10-10-6,5-16 4,4-22-1,3-17-4,0-21-1,0-14 1,-5-15-1,-5-6 0,-12-8-2,-3 1-2,-10 1 2,-8 7-1,-10 6 3,-4 14 1,-6 7 4,-4 13 3,3 12 4,-3 4 6,8 15-1,3 3 2,13 7-2,9-1 0,13 3-1,12-9-3,11-3-2,14-10-4,10-10 0,9-10-3,3-12 0,2-11 0,-2-7-2,-3-5 0,-8-6-2,-8-2 2,-14 0-2,-6 6 2,-15 2 2,-7 10 0,-2 22-2,-26-18 2,3 27 2,-4 11 0,-2 10 2,0 8-2,5 11 0,6-2 1,9 0 2,11-5-2,11-8 1,14-12-1,9-11-1,13-15 1,7-12 0,2-11-2,1-10 1,-1-6 1,-6-8-3,-6 1-1,-10-1 3,-9 4-4,-9 6 4,-9 6-3,-9 10 3,0 25-3,-13-18 5,13 18 3,-29 31-5,15-4 4,5 5-4,5 3 4,8 1-3,7-2 2,9-5-5,7-7 0,7-11 1,8-6 0,-1-10-1,6-6 1,-2-9-2,-1-2 2,-8-7 1,-5-1 1,-6 2 1,-9 3-4,-7 4 7,-9 21 1,-18-19-2,-7 21 3,-6 15 0,-9 4 0,1 12-1,-3 5 5,6 5-5,5 2-4,15 2 5,16 0-9,14-4-4,22 4-22,6-18-53,18 0-54,5-7-2,5-11 0,4-9-3</inkml:trace>
        </inkml:traceGroup>
        <inkml:traceGroup>
          <inkml:annotationXML>
            <emma:emma xmlns:emma="http://www.w3.org/2003/04/emma" version="1.0">
              <emma:interpretation id="{CE5207E2-CCC4-42A6-B384-28A1C3DB3BB7}" emma:medium="tactile" emma:mode="ink">
                <msink:context xmlns:msink="http://schemas.microsoft.com/ink/2010/main" type="inkWord" rotatedBoundingBox="14128,8035 16795,8017 16804,9344 14137,9362"/>
              </emma:interpretation>
              <emma:one-of disjunction-type="recognition" id="oneOf23">
                <emma:interpretation id="interp115" emma:lang="en-US" emma:confidence="1">
                  <emma:literal>only</emma:literal>
                </emma:interpretation>
                <emma:interpretation id="interp116" emma:lang="en-US" emma:confidence="0">
                  <emma:literal>Only</emma:literal>
                </emma:interpretation>
                <emma:interpretation id="interp117" emma:lang="en-US" emma:confidence="0">
                  <emma:literal>•Only</emma:literal>
                </emma:interpretation>
                <emma:interpretation id="interp118" emma:lang="en-US" emma:confidence="0">
                  <emma:literal>any</emma:literal>
                </emma:interpretation>
                <emma:interpretation id="interp119" emma:lang="en-US" emma:confidence="0">
                  <emma:literal>onyx</emma:literal>
                </emma:interpretation>
              </emma:one-of>
            </emma:emma>
          </inkml:annotationXML>
          <inkml:trace contextRef="#ctx0" brushRef="#br0" timeOffset="60058.1473">8843-3392 24,'20'0'108,"-20"0"-4,13-26 5,-13 26-66,5-41-16,1 10-5,-6-1-11,0-1-6,-9 2-3,-4 2 2,-10 13 1,-8 11 4,-11 8 4,-3 21 2,-7 1 1,1 18 1,1 4 2,12 13-1,3-4-4,19 2-2,12-6-5,21-8-3,12-10 0,14-12-2,9-13-2,8-15-1,5-14-1,-5-12-2,-3-8-2,-11-9-1,-7-1-2,-15-3-1,-8 5 4,-14-3-1,-11 9-3,-13 4 7,-7 10 0,-9 8 5,-7 16 2,0 11 1,-4 11 0,8 13-1,-1 7 6,13 9-4,8 0 1,13 0-3,16-9-1,10-6 0,14-10-1,13-9-1,10-13 0,6-7-1,4-12 0,-2-4-1,-1-6 2,-6-3-2,-6 1 2,-8 4-3,-8 3 2,-7 10-1,-7 8-1,-20 6 0,22 26-1,-20 3-1,1 7-3,-3 3 1,4 5-4,-1-8-2,8-4-1,4-15 2,10-8 0,4-15 4,3-12 3,3-7 2,-1-9 3,0-2 4,-3-4 1,-2 7-3,-5 4 3,-6 11-2,-2 11-1,-16 7 0,22 18-1,-13 9 3,1 6-2,3 6 3,3-1-2,10-1 2,6-7-2,10-12 1,8-12 0,8-13-1,2-15 0,1-12-1,-1-13 0,-6-11 0,-3-9-6,-6-5 1,-7-2-4,-8-2 2,-3 3-2,-8 3 4,-9 10-3,-4 12 5,-12 10 5,-4 16 3,-16 13 3,-4 22 2,-16 8 0,1 21 3,-7 7 2,5 19-8,2 4 3,12 12-5,15-3 0,16 2-5,19-2-1,15-7-14,20-5-13,3-26-35,15-6-76,2-14-2,-1-18-1,-6-14 1</inkml:trace>
          <inkml:trace contextRef="#ctx0" brushRef="#br0" timeOffset="60245.6584">10542-3492 218,'-15'24'143,"12"6"-3,4 7 0,14 8-106,5-4-17,12 3-14,10-3-21,-2-14-34,17-3-87,-8-12 0,2-15-3,-6-13 4</inkml:trace>
          <inkml:trace contextRef="#ctx0" brushRef="#br0" timeOffset="60448.7909">11142-3606 251,'-17'-10'138,"1"13"5,2 22-46,-17 1-54,9 24-10,-12 12-13,3 25-7,-9 12-11,1 7-9,6 12-33,-5-11-103,16-8-3,4-20-3,11-21 2</inkml:trace>
        </inkml:traceGroup>
        <inkml:traceGroup>
          <inkml:annotationXML>
            <emma:emma xmlns:emma="http://www.w3.org/2003/04/emma" version="1.0">
              <emma:interpretation id="{25A30AC3-88EA-4C52-8346-68DD6606B176}" emma:medium="tactile" emma:mode="ink">
                <msink:context xmlns:msink="http://schemas.microsoft.com/ink/2010/main" type="inkWord" rotatedBoundingBox="17839,8369 19788,8356 19793,8985 17843,8999"/>
              </emma:interpretation>
              <emma:one-of disjunction-type="recognition" id="oneOf24">
                <emma:interpretation id="interp120" emma:lang="en-US" emma:confidence="1">
                  <emma:literal>one</emma:literal>
                </emma:interpretation>
                <emma:interpretation id="interp121" emma:lang="en-US" emma:confidence="0">
                  <emma:literal>once</emma:literal>
                </emma:interpretation>
                <emma:interpretation id="interp122" emma:lang="en-US" emma:confidence="0">
                  <emma:literal>on</emma:literal>
                </emma:interpretation>
                <emma:interpretation id="interp123" emma:lang="en-US" emma:confidence="0">
                  <emma:literal>ons</emma:literal>
                </emma:interpretation>
                <emma:interpretation id="interp124" emma:lang="en-US" emma:confidence="0">
                  <emma:literal>ore</emma:literal>
                </emma:interpretation>
              </emma:one-of>
            </emma:emma>
          </inkml:annotationXML>
          <inkml:trace contextRef="#ctx0" brushRef="#br0" timeOffset="62136.3755">12562-3315 61,'0'0'105,"25"-16"5,-16-6-4,-2-8-66,4 1-9,-7-11-8,-1 2-6,-5-4-8,-5 8 2,-5 3-4,-12 12 3,-12 10 0,-4 12 1,-12 10 1,-1 16-4,-4 9 5,4 12-6,4 6 0,17 11-2,14-2-3,18 0 1,18-3-2,16-14 1,17-11-4,10-14 3,8-18-2,1-15-1,1-16 0,-10-13-4,-5-7-4,-11-6-1,-14 3 1,-15-3-4,-7 7 0,-14 1-1,-6 8 3,-12 0 4,-6 7 5,-6 2 5,-3 7 3,-3 4 5,-4 7 2,5 12 1,0 5 1,8 13-1,5 5-1,9 10-4,7 0-1,14 5-4,15 1 0,10-6 0,8-5-2,9-11-2,7-9 2,8-15-2,3-10 0,2-12-1,-3-8 1,-5-6-1,-4 0 2,-10-1 2,-5 8-1,-11 10 0,-7 8 1,-20 15 0,18 8-1,-13 13 1,-1 12 0,0 10-2,-1 8-1,3 5 2,3 0-2,0-4 0,3-7-1,5-10 2,-1-15-2,6-20 1,-1-15 1,3-16 0,1-10 1,2-6 0,0-6 1,0 1-1,1 3 3,-5 13-2,-3 7 1,-2 13 1,-18 16-1,25 9 0,-18 15 0,-1 10 0,1 11-2,4 6 0,3 3 1,4-2-1,8-3-2,4-7 1,7-10-1,6-16-1,0-14 2,4-16-2,0-17 1,-2-12-2,1-13 3,-5-8-3,-3-3 1,-5-3 2,-8 3-4,-7 9 4,-7 10-2,-9 10 5,-11 12-3,9 26 7,-40-7-1,11 29 0,-9 10 5,2 13-4,0 8 5,5 8-5,8 4 2,12 2-5,13-5-1,14-6-4,20-2-13,7-16-34,17-2-87,5-13 0,2-10-2,-4-11 0</inkml:trace>
        </inkml:traceGroup>
        <inkml:traceGroup>
          <inkml:annotationXML>
            <emma:emma xmlns:emma="http://www.w3.org/2003/04/emma" version="1.0">
              <emma:interpretation id="{E7BD72A9-985B-4B5A-BF5E-293DBB235076}" emma:medium="tactile" emma:mode="ink">
                <msink:context xmlns:msink="http://schemas.microsoft.com/ink/2010/main" type="inkWord" rotatedBoundingBox="20637,8041 24956,8012 24962,8949 20644,8978"/>
              </emma:interpretation>
              <emma:one-of disjunction-type="recognition" id="oneOf25">
                <emma:interpretation id="interp125" emma:lang="en-US" emma:confidence="1">
                  <emma:literal>branch</emma:literal>
                </emma:interpretation>
                <emma:interpretation id="interp126" emma:lang="en-US" emma:confidence="0">
                  <emma:literal>branchy</emma:literal>
                </emma:interpretation>
                <emma:interpretation id="interp127" emma:lang="en-US" emma:confidence="0">
                  <emma:literal>blanch</emma:literal>
                </emma:interpretation>
                <emma:interpretation id="interp128" emma:lang="en-US" emma:confidence="0">
                  <emma:literal>breach</emma:literal>
                </emma:interpretation>
                <emma:interpretation id="interp129" emma:lang="en-US" emma:confidence="0">
                  <emma:literal>blanche</emma:literal>
                </emma:interpretation>
              </emma:one-of>
            </emma:emma>
          </inkml:annotationXML>
          <inkml:trace contextRef="#ctx0" brushRef="#br0" timeOffset="62948.9235">15067-3918 153,'0'0'122,"0"0"5,0 0 0,-3 29-81,-13 5-3,5 22-16,-9 6-5,9 15-10,-2 5-3,8 4-7,3-4 1,9-10-3,8-18-1,7-14 2,5-20-1,2-19 1,-2-17-1,0-15 1,0-10 0,-4-6 0,-1-4 0,0 4-2,-1 6 2,-1 6-2,2 12 2,3 12-1,2 9 0,6 11-1,5 6 0,2 5 0,5 5 0,2 4 0,-4 3-2,-5 1 2,-7 1-1,-15 2 2,-16 1 0,-14-3 2,-17-3-2,-13-6 2,-12-5-2,-5-11-1,-4-7-2,-4-13-4,6-4-10,2-10-19,23 7-34,3-6-59,19 1-1,11 5 0,16 0 2</inkml:trace>
          <inkml:trace contextRef="#ctx0" brushRef="#br0" timeOffset="63433.3162">15673-3165 179,'21'7'126,"-1"-14"-2,2-13 0,0-3-82,-2-24-18,5-2-9,-2-9-7,-1 1-3,-4-3-5,-3 6 2,-6 5-3,-8 9 4,-2 9-4,-7 12 5,8 19-1,-20-4-2,20 4 6,-18 38-5,17-9 4,10 3-4,7 1 4,11-1-5,9-5-1,9-5 0,8-9-1,-1-6 0,2-7 0,-3-5 0,-4-8-1,-9-1 1,-8-5 0,-6 0 1,-11-1 1,-13 20 0,-4-27 4,4 27 1,-40 0 2,6 14 1,-9 8-1,-3 12 2,-1 8-1,6 8 0,5 3-4,12 1-2,15 0-4,18-5-4,18 0-11,8-21-32,21-4-86,-2-13-2,9-9-2,-1-11 1</inkml:trace>
          <inkml:trace contextRef="#ctx0" brushRef="#br0" timeOffset="64402.1141">16771-3251 137,'0'0'118,"22"-29"2,-4-2-1,-2-12-70,8 6-13,-8-8-8,2 4-11,-11-1-9,-5 6-1,-11 3-7,-5 6 3,-14 9 0,-4 11-1,-11 11 2,-4 12 0,-11 11 3,4 13-2,-2 5 3,5 13-2,8 0-1,10-1 0,15-4-3,18-8 1,18-12-2,15-12 0,12-14-1,11-16 0,7-14 1,4-10-1,0-10 1,-8-2-1,-4-4 2,-12 4-2,-9 3 2,-10 12-2,-15 6 1,-9 24-1,0 0 1,-20 11 0,2 18-2,-2 11 2,2 8-1,5 5 1,8-1-1,8-3 2,8-9-1,11-13 1,10-16 2,8-15-1,7-18 3,4-8-1,-2-14 2,1-4-2,-1-3 1,-4 4-1,-7 5-1,-5 10 0,-6 12-2,-6 11 1,-21 9-2,26 25 0,-21 6-2,-1 9 1,-3 7-1,1 1 1,4-2-2,1-7 2,7-11-2,4-14 1,4-16 2,2-14-1,3-11 1,3-15-1,-1-7 3,4-3-3,-2-6 0,-1 2 3,-1 9-4,0 9 3,-4 15-1,-3 16 0,-6 14-2,-3 16-1,-6 17-1,-5 7-8,2 9-6,-6-11-29,13-1-78,-4-12-14,6-12 0,3-13 1</inkml:trace>
          <inkml:trace contextRef="#ctx0" brushRef="#br0" timeOffset="64714.6289">18381-3761 105,'16'-20'120,"-5"-2"6,-11 22 0,7-19-42,-7 19-30,-20 3-8,-7 6-13,2 17-6,-15 6-5,2 19-5,-9 3-2,6 13-5,3 0-1,13 1-6,14-1 0,14-7-7,21-13-3,10-15-7,19-8-11,-3-28-25,22-1-60,-8-22-31,-1-10 1,-7-11 2</inkml:trace>
          <inkml:trace contextRef="#ctx0" brushRef="#br0" timeOffset="65074.0275">18789-4010 232,'6'-18'131,"-6"18"3,0 0 0,27 25-92,-25 9-9,7 22-11,-8 15-3,1 15-8,-5 7-1,-1 4-5,0-3-1,1-9-4,5-15 1,1-19-1,8-26-2,5-21 2,6-22 1,5-18 0,4-11 2,5-11-1,2-5-2,0 3 3,-2 8-2,-2 8 2,1 15-4,-8 13 2,-4 18-2,-3 18 1,-5 12 2,-5 12-5,1 12-2,-5 0-15,6 14-60,-4-14-61,1-11-2,-4-10-1,4-15-2</inkml:trace>
        </inkml:traceGroup>
        <inkml:traceGroup>
          <inkml:annotationXML>
            <emma:emma xmlns:emma="http://www.w3.org/2003/04/emma" version="1.0">
              <emma:interpretation id="{0A368A89-10C3-47E2-8CDA-BBF3C8ECEF8D}" emma:medium="tactile" emma:mode="ink">
                <msink:context xmlns:msink="http://schemas.microsoft.com/ink/2010/main" type="inkWord" rotatedBoundingBox="25581,8020 26590,8013 26598,9254 25589,9260"/>
              </emma:interpretation>
              <emma:one-of disjunction-type="recognition" id="oneOf26">
                <emma:interpretation id="interp130" emma:lang="en-US" emma:confidence="0">
                  <emma:literal>of</emma:literal>
                </emma:interpretation>
                <emma:interpretation id="interp131" emma:lang="en-US" emma:confidence="0">
                  <emma:literal>af</emma:literal>
                </emma:interpretation>
                <emma:interpretation id="interp132" emma:lang="en-US" emma:confidence="0">
                  <emma:literal>at</emma:literal>
                </emma:interpretation>
                <emma:interpretation id="interp133" emma:lang="en-US" emma:confidence="0">
                  <emma:literal>def</emma:literal>
                </emma:interpretation>
                <emma:interpretation id="interp134" emma:lang="en-US" emma:confidence="0">
                  <emma:literal>oof</emma:literal>
                </emma:interpretation>
              </emma:one-of>
            </emma:emma>
          </inkml:annotationXML>
          <inkml:trace contextRef="#ctx0" brushRef="#br0" timeOffset="66199.0766">20414-3481 146,'9'-20'110,"3"2"6,-6-11-1,-5-5-85,3 1-4,-8-8-11,1 5-2,-8-2-7,-5 7 4,-11 2-5,-8 15 3,-10 8 3,-9 15-2,-8 17 5,1 15-5,-2 8 5,9 12-7,8 3 2,19 1-5,18-9 1,24-11-4,17-18 0,19-20 0,12-16-1,6-22 2,1-14-5,-3-9 4,-9-9-3,-9-2 3,-15 0-5,-11 5 5,-12 9-3,-9 12 2,-11 12 2,-7 14-1,-8 15 0,-5 16 1,-1 20 2,-3 12-4,4 12 3,8 6-4,12 5 4,12-5-4,17-10 3,14-13-3,15-21 0,14-19 1,8-23 1,1-18 2,0-18-4,-7-13 4,-5-5-4,-9-4 4,-15-2-3,-9 6 4,-13 9-5,-6 10 2,-14 15 1,-6 15 1,-12 14 0,-1 21 2,-10 21-1,3 21 1,-1 20 2,4 18-2,4 19 1,9 13-4,7 8 1,9 2-4,9-6 0,7-14-4,6-18-4,5-24-1,2-23-4,-6-33-6,3-21-5,-17-33-4,-2-7 3,-20-17 3,-5 1 9,-16-4 7,-13 0 11,-4 9 9,-10 3 10,8 19 4,1 0 2,16 15-2,5 1-5,31 18-6,0 0-6,29-10-4,13 15-4,12 0-5,11 4-9,-2-9-23,13 6-85,-13-8-16,-5-3-5,-13-6 3</inkml:trace>
        </inkml:traceGroup>
        <inkml:traceGroup>
          <inkml:annotationXML>
            <emma:emma xmlns:emma="http://www.w3.org/2003/04/emma" version="1.0">
              <emma:interpretation id="{B25D1FDF-2572-4D6B-ADE1-4423E4C95C09}" emma:medium="tactile" emma:mode="ink">
                <msink:context xmlns:msink="http://schemas.microsoft.com/ink/2010/main" type="inkWord" rotatedBoundingBox="27402,7825 29601,7811 29607,8760 27409,8775"/>
              </emma:interpretation>
              <emma:one-of disjunction-type="recognition" id="oneOf27">
                <emma:interpretation id="interp135" emma:lang="en-US" emma:confidence="0">
                  <emma:literal>the</emma:literal>
                </emma:interpretation>
                <emma:interpretation id="interp136" emma:lang="en-US" emma:confidence="0">
                  <emma:literal>The</emma:literal>
                </emma:interpretation>
                <emma:interpretation id="interp137" emma:lang="en-US" emma:confidence="0">
                  <emma:literal>me</emma:literal>
                </emma:interpretation>
                <emma:interpretation id="interp138" emma:lang="en-US" emma:confidence="0">
                  <emma:literal>she</emma:literal>
                </emma:interpretation>
                <emma:interpretation id="interp139" emma:lang="en-US" emma:confidence="0">
                  <emma:literal>She</emma:literal>
                </emma:interpretation>
              </emma:one-of>
            </emma:emma>
          </inkml:annotationXML>
          <inkml:trace contextRef="#ctx0" brushRef="#br0" timeOffset="67386.6348">21805-3842 129,'-31'-31'123,"11"6"0,15 1 2,16-8-66,19 10-20,12-12-9,23 3-12,5-7-6,13 6-5,4-3-2,3 5-3,1 6-1,-4 8 1,-8 9-2,-9 12 2,-6 9-2,-10 15 2,-9 15-1,-9 12 1,-14 12-2,-8 14-3,-8 6 4,-8 4-5,-2-1 3,-3-14-5,0-13 5,1-19-6,6-20 8,0-25-4,0 0 4,17-31 4,-6-5-4,3-2 5,0 0-5,5 8 6,0 6-8,3 11 7,2 17-7,-1 12-5,2 10 5,4 4-6,6 6 5,1 1-7,9-3 7,4-5-6,7-13 5,11-12 1,3-12 2,2-11 0,-5-14-1,-5-8 6,-10-10-4,-11-7 4,-13-3-5,-12-1 5,-14-1-3,-8 9 7,-10 1-2,-8 10 1,-8 12 3,-2 21 1,-8 15 2,4 20 0,-5 17-2,10 19-3,10 8 1,16 10-6,19-1 3,21-4-8,17-5-3,14-17-14,22-1-25,-4-24-99,8-11-5,-11-16 1,-10-11-6</inkml:trace>
          <inkml:trace contextRef="#ctx0" brushRef="#br0" timeOffset="66745.9801">21996-4016 131,'0'0'123,"0"20"2,-2 7 2,-5 8-77,13 22-7,-10 10-10,11 15-16,0 4-6,2 3-12,4-1-9,-4-17-27,11-6-31,-7-24-60,-3-24-2,-10-17 2,10-31 0</inkml:trace>
        </inkml:traceGroup>
      </inkml:traceGroup>
    </inkml:traceGroup>
    <inkml:traceGroup>
      <inkml:annotationXML>
        <emma:emma xmlns:emma="http://www.w3.org/2003/04/emma" version="1.0">
          <emma:interpretation id="{112191B3-7186-4BBA-A199-20BC36BD230D}" emma:medium="tactile" emma:mode="ink">
            <msink:context xmlns:msink="http://schemas.microsoft.com/ink/2010/main" type="paragraph" rotatedBoundingBox="2303,9607 9590,9392 9618,10360 2332,105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09D3B9A-BA97-40B1-BFE0-73D062EDA202}" emma:medium="tactile" emma:mode="ink">
              <msink:context xmlns:msink="http://schemas.microsoft.com/ink/2010/main" type="line" rotatedBoundingBox="2303,9607 9590,9392 9618,10360 2332,10575"/>
            </emma:interpretation>
          </emma:emma>
        </inkml:annotationXML>
        <inkml:traceGroup>
          <inkml:annotationXML>
            <emma:emma xmlns:emma="http://www.w3.org/2003/04/emma" version="1.0">
              <emma:interpretation id="{E6F13426-F4E6-4DC6-9C28-414EE7FE9CE0}" emma:medium="tactile" emma:mode="ink">
                <msink:context xmlns:msink="http://schemas.microsoft.com/ink/2010/main" type="inkWord" rotatedBoundingBox="2307,9739 6465,9616 6490,10453 2332,10575"/>
              </emma:interpretation>
              <emma:one-of disjunction-type="recognition" id="oneOf28">
                <emma:interpretation id="interp140" emma:lang="en-US" emma:confidence="0">
                  <emma:literal>Sturm</emma:literal>
                </emma:interpretation>
                <emma:interpretation id="interp141" emma:lang="en-US" emma:confidence="1">
                  <emma:literal>ST we m</emma:literal>
                </emma:interpretation>
                <emma:interpretation id="interp142" emma:lang="en-US" emma:confidence="0">
                  <emma:literal>stwem</emma:literal>
                </emma:interpretation>
                <emma:interpretation id="interp143" emma:lang="en-US" emma:confidence="0">
                  <emma:literal>storm</emma:literal>
                </emma:interpretation>
                <emma:interpretation id="interp144" emma:lang="en-US" emma:confidence="0">
                  <emma:literal>Stevens</emma:literal>
                </emma:interpretation>
              </emma:one-of>
            </emma:emma>
          </inkml:annotationXML>
          <inkml:trace contextRef="#ctx0" brushRef="#br0" timeOffset="68496.065">-2893-2249 137,'-40'-11'110,"-14"13"-1,-6 13-30,1 17-30,-8 3-11,11 13-11,5-1-8,15 6 0,13-10-6,25-1 0,16-10-6,18-7 0,14-8-3,14-6 0,8-4-2,6-7-1,5 0 2,-6 2 0,-6 1 2,-10 10 2,-16 3 2,-10 11-1,-17 4 2,-11 10-4,-21-1 1,-10 7-3,-12-7 0,-7-6-6,-4-12-6,-6-17-18,6-6-53,-7-25-48,13-6-7,1-17 0,16-5-3</inkml:trace>
          <inkml:trace contextRef="#ctx0" brushRef="#br0" timeOffset="68871.086">-2597-2068 210,'4'-38'132,"16"4"-2,14-4-2,20 7-86,6-3-12,16 1-18,2 6-12,-3 2-30,7 12-94,-15 11-6,-10 13-2,-13 11-3</inkml:trace>
          <inkml:trace contextRef="#ctx0" brushRef="#br0" timeOffset="68699.2003">-2336-2169 233,'19'49'133,"-10"10"-3,0 15-4,-12 2-102,5 4-20,1 3-40,-12-20-87,9-16 1,-7-22-8,7-25 3</inkml:trace>
          <inkml:trace contextRef="#ctx0" brushRef="#br0" timeOffset="69714.8777">-1963-1530 140,'28'0'127,"-9"-27"-1,5-16-2,3-20-70,6-1-19,-8-11-16,4 4-5,-8 2-9,-2 8-4,-7 12 0,-5 17 2,-5 14 3,-2 18 0,-16 18 1,3 12 1,-3 10 0,2 13 0,-3 6-1,6 6 0,1 4-4,10-6-3,7-7 2,9-14-4,6-15 1,9-16-1,5-19-2,0-17-2,5-16-1,-3-16 0,-2-2-2,-7-4 3,0 5-1,-11 2 0,-3 12 5,-8 12 3,-5 16 4,-2 16 1,-11 18 3,2 14 0,-6 12-1,5 12 1,-1 3-3,5 8-4,5-5-1,6-8-2,9-11-2,8-19-1,7-14-3,5-17-2,12-14-4,-1-25-2,7-4-9,-9-17 0,6 2 1,-13-6-1,0 12 4,-10-1 3,-8 13 9,-9 13 9,-7 9 11,-2 25 3,0 0 2,0 0 1,-18 38-1,16-2-1,0-4-4,9 4-3,4 0-8,7-5-5,9-7-7,2-15-8,11-4-9,-4-18-10,11 3-9,-13-21-11,10 7 2,-14-12 2,1 7 16,-11-1 16,-6 4 22,-3 8 18,-16 2 20,5 16 17,-29 5 7,9 19 6,-20-2-9,11 25-5,-12-6-15,10 15-6,0-3-13,17 4-5,10-2-12,13-8-13,24 1-26,-1-15-97,19-10-3,5-12-3,7-11 4</inkml:trace>
          <inkml:trace contextRef="#ctx0" brushRef="#br0" timeOffset="70636.7981">-411-1678 164,'0'0'117,"0"0"3,0 0-1,-7-16-75,14-18-11,17-4-12,-4-9-6,11-2-6,3-2-2,4 4-4,0 8 0,1 6-1,-1 13-1,-3 13 1,-3 14 1,-5 17-2,-7 14 1,-7 10 2,-4 12-2,-7 5 1,-2 2-2,-4-7-2,1-8 1,3-14-1,1-16 2,-1-22 1,17-9-1,-1-17 0,4-15 0,5-6 3,4-8-2,3-1 1,5 6-2,1 7-1,-2 10 1,-4 17-2,-3 14 1,-5 16 0,-5 15 0,-6 13 0,-8 7 0,-1 3 1,-2-1-2,0-8 3,3-12-1,-5-31 1,25 12-2,-6-26 3,2-15 0,6-11-1,4-9 1,2-3-1,3-4 1,2 7-2,-4 6 2,-2 10-3,-1 17 0,-4 16 0,-5 16 1,-8 19-2,-3 12 1,-5 9-1,-1 7-8,-3-7-17,12 0-91,-5-11-17,4-14-3,3-13 1</inkml:trace>
        </inkml:traceGroup>
        <inkml:traceGroup>
          <inkml:annotationXML>
            <emma:emma xmlns:emma="http://www.w3.org/2003/04/emma" version="1.0">
              <emma:interpretation id="{ADB4E2F0-8B1D-4085-AC49-E70252F7EA7F}" emma:medium="tactile" emma:mode="ink">
                <msink:context xmlns:msink="http://schemas.microsoft.com/ink/2010/main" type="inkWord" rotatedBoundingBox="7151,9464 9590,9392 9618,10348 7179,10420"/>
              </emma:interpretation>
              <emma:one-of disjunction-type="recognition" id="oneOf29">
                <emma:interpretation id="interp145" emma:lang="en-US" emma:confidence="0">
                  <emma:literal>Tree.</emma:literal>
                </emma:interpretation>
                <emma:interpretation id="interp146" emma:lang="en-US" emma:confidence="0">
                  <emma:literal>tree.</emma:literal>
                </emma:interpretation>
                <emma:interpretation id="interp147" emma:lang="en-US" emma:confidence="0">
                  <emma:literal>Trees.</emma:literal>
                </emma:interpretation>
                <emma:interpretation id="interp148" emma:lang="en-US" emma:confidence="0">
                  <emma:literal>Teel.</emma:literal>
                </emma:interpretation>
                <emma:interpretation id="interp149" emma:lang="en-US" emma:confidence="0">
                  <emma:literal>Tell.</emma:literal>
                </emma:interpretation>
              </emma:one-of>
            </emma:emma>
          </inkml:annotationXML>
          <inkml:trace contextRef="#ctx0" brushRef="#br0" timeOffset="76855.8595">1783-2437 157,'0'0'124,"-2"-25"1,2 25 1,0 0-69,-27 20-23,23 11-9,-7 10-11,6 21-3,-4 12-7,4 11-1,3 9-8,0-4-8,9 4-25,-3-24-21,14-14-64,-2-23-4,2-33 0,0-31 0</inkml:trace>
          <inkml:trace contextRef="#ctx0" brushRef="#br0" timeOffset="77965.2837">2072-1712 168,'22'-45'121,"-6"-4"1,2-9-3,7 0-77,-9-14-11,8 7-16,-2 0-11,-8 7-7,-1 9-2,-8 10-4,-3 8 2,-6 9 0,4 22 1,0 0 0,-27-2 3,15 22 1,1 11 3,3 5 0,8 9 0,6 2-2,10 0-1,9-7-1,10-6-9,3-14-1,9-5-6,-4-17-4,8-5-6,-12-15 1,-1 2-2,-12-11 5,-3 6 5,-12 2 2,-2 1 7,-11 4 4,2 18 8,-12-18 3,12 18 8,-28 7 4,9 6 6,1 12 5,-6 6 1,8 12 3,-4 0-2,9 12-1,0-7-7,13 7-2,3-14-8,15-5-3,7-14-6,10-11-6,11-9-5,1-15-6,11-5-5,-6-18-8,9 0 0,-14-11-2,3 3 3,-14-8 0,-2 3 5,-8-3 2,-5 1 9,-7 8 3,-5 3 4,-2 7-1,-5 6 2,-2 7 2,-2 20 4,-8-21 6,8 21 3,-23 3 5,5 5 2,-2 8 5,-5 0 4,1 11 2,-7 2 0,8 11-3,-2 5-4,7 9-3,3 0-3,13 6-4,8-4-5,12-4-3,9-8-5,9-15-4,9-9-9,2-19-4,7-4-4,-5-19-5,7-1-9,-14-19-5,6 10-3,-13-15-8,-1 1-2,-9-4-8,-1 3-2,-6 0-3,-7 0 7,1 9 7</inkml:trace>
          <inkml:trace contextRef="#ctx0" brushRef="#br0" timeOffset="78168.4191">3418-2328 94,'-27'-2'67,"9"7"3,-6 3 0,3 10-4,-10-2-6,7 18-6,-6-3-5,10 20-6,-6-1-7,16 15-6,1-3-10,14 3-5,6-6-8,12-10-8,13-4-21,1-21-35,10-8-72,3-9-5,-1-12 1,0-6-1</inkml:trace>
          <inkml:trace contextRef="#ctx0" brushRef="#br0" timeOffset="78746.5724">3942-1709 133,'0'0'115,"0"0"4,0 0-2,0 0-72,3-19-11,-3 19-9,11-29-5,-11 29-3,4-27-3,-4 27 2,-7-18-2,7 18 1,-22-8-3,22 8 1,-33 15-1,15-3-3,-2 5-2,4 1-2,5 0-1,4 0-2,7-18-1,7 20-5,-7-20-5,27-4-9,-1 4-40,-26 0-83,27-22 2,-27 22-3,11-23 1</inkml:trace>
          <inkml:trace contextRef="#ctx0" brushRef="#br0" timeOffset="77090.2451">1552-2455 112,'-24'-14'116,"8"1"7,16 13-3,-15-34-59,15 34-14,20-20-8,5 15-13,4-6-9,11 4-6,7 1-5,7-1-4,8 3-13,-1-7-16,11 11-40,-5-5-61,-2 1-2,-3 3-1,-8 1-1</inkml:trace>
        </inkml:traceGroup>
      </inkml:traceGroup>
    </inkml:traceGroup>
    <inkml:traceGroup>
      <inkml:annotationXML>
        <emma:emma xmlns:emma="http://www.w3.org/2003/04/emma" version="1.0">
          <emma:interpretation id="{934FBEF6-2219-4178-BBCE-D810D378C3DE}" emma:medium="tactile" emma:mode="ink">
            <msink:context xmlns:msink="http://schemas.microsoft.com/ink/2010/main" type="paragraph" rotatedBoundingBox="5664,11534 24752,11704 24740,13018 5653,1284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FE834D6-99D8-49EA-BC1C-7D9AF51D41E1}" emma:medium="tactile" emma:mode="ink">
              <msink:context xmlns:msink="http://schemas.microsoft.com/ink/2010/main" type="line" rotatedBoundingBox="5664,11534 24752,11704 24740,13018 5653,12848"/>
            </emma:interpretation>
          </emma:emma>
        </inkml:annotationXML>
        <inkml:traceGroup>
          <inkml:annotationXML>
            <emma:emma xmlns:emma="http://www.w3.org/2003/04/emma" version="1.0">
              <emma:interpretation id="{AD26B1C1-BBA9-4625-985C-28955E01C80F}" emma:medium="tactile" emma:mode="ink">
                <msink:context xmlns:msink="http://schemas.microsoft.com/ink/2010/main" type="inkWord" rotatedBoundingBox="5664,11534 12074,11591 12063,12901 5653,12843"/>
              </emma:interpretation>
              <emma:one-of disjunction-type="recognition" id="oneOf30">
                <emma:interpretation id="interp150" emma:lang="en-US" emma:confidence="0">
                  <emma:literal>abet</emma:literal>
                </emma:interpretation>
                <emma:interpretation id="interp151" emma:lang="en-US" emma:confidence="0">
                  <emma:literal>abets</emma:literal>
                </emma:interpretation>
                <emma:interpretation id="interp152" emma:lang="en-US" emma:confidence="0">
                  <emma:literal>anabatic</emma:literal>
                </emma:interpretation>
                <emma:interpretation id="interp153" emma:lang="en-US" emma:confidence="0">
                  <emma:literal>antibiotic</emma:literal>
                </emma:interpretation>
                <emma:interpretation id="interp154" emma:lang="en-US" emma:confidence="0">
                  <emma:literal>archabbot</emma:literal>
                </emma:interpretation>
              </emma:one-of>
            </emma:emma>
          </inkml:annotationXML>
          <inkml:trace contextRef="#ctx0" brushRef="#br1" timeOffset="96451.6143">520 376 16,'20'-3'106,"-20"3"-1,16-20 3,-16 20-59,5-33-13,1 14-8,-10-10-9,4-2-7,-9-3-5,0-4-3,-7 0 0,-6-2 0,-8 4 1,-8 7 2,-9 9 3,-4 15 0,-7 10 1,0 19 1,-1 10-1,6 16 1,5 6-8,15 8 2,10-1-5,15-2 0,12-8-2,12-12-1,11-14 0,8-16-4,10-13 8,2-12-2,2-15 1,-4-7 2,-4-4-1,-5-1 1,-5 3 1,-4 7 3,-12 9-1,-15 22 1,20-20 1,-20 20 0,18 22 0,-6 5-1,5 11-2,8 7-6,11 6-13,2-10-34,14 3-79,3-12-4,6-10-2,-1-18-1</inkml:trace>
          <inkml:trace contextRef="#ctx0" brushRef="#br1" timeOffset="96811.0153">1156 40 96,'0'0'125,"0"0"1,0 0 0,0 0-48,13 22-37,-1 0-10,15 16-10,2 1-7,11 10-5,5 2-6,2 1-8,2-1-9,-2-10-19,7 3-44,-14-15-55,-6-6-3,-9-8 0,-8-8 1</inkml:trace>
          <inkml:trace contextRef="#ctx0" brushRef="#br1" timeOffset="96998.5121">1181 600 180,'0'0'129,"-16"-38"2,25 2-2,5-20-96,19-1-7,1-14-16,6-5-17,5 11-40,-3-4-77,-3 8-3,-4 10-6,-8 6-2</inkml:trace>
          <inkml:trace contextRef="#ctx0" brushRef="#br1" timeOffset="97373.5346">1714-458 185,'25'-13'122,"6"4"1,-2 2-4,0 1-97,7 12-7,-7-4-9,-2 5-3,-11 4-1,-5 5-1,-9 2 0,-11 9-1,-9 0 1,-6 8 2,-6 2 0,1 3 3,-2 0 1,8 0 2,1-8 0,11 1 2,9-8-2,15-3 0,7-8-6,7-7-8,13 6-44,-4-13-79,7-2-4,0-3-4,3-1-3</inkml:trace>
          <inkml:trace contextRef="#ctx0" brushRef="#br1" timeOffset="97920.4334">2366 485 111,'-18'-7'126,"18"7"4,-3-18-1,3 18-64,21-17-30,-21 17-13,46-9-8,-14 11-11,8 5-12,9 6-27,-8-9-88,10 3-4,-4-5-3,-2-4-3</inkml:trace>
          <inkml:trace contextRef="#ctx0" brushRef="#br1" timeOffset="98201.7099">2551 196 188,'-9'27'125,"3"9"2,-3 4-16,7 21-77,-5 1-9,11 12-17,7 0-20,-1-7-35,21-1-76,2-10-6,8-16 0,4-15 0</inkml:trace>
          <inkml:trace contextRef="#ctx0" brushRef="#br1" timeOffset="98686.1008">3237-198 179,'0'0'131,"4"25"2,-2 8-3,8 21-91,-8 6-13,5 17-10,-1 6-9,3 6-6,4-6-1,-1-5-4,4-19 2,1-15-1,-1-26 1,4-18 1,-2-20 2,2-15 2,-4-4-2,0-5 3,2 1-4,2 3 2,2 13-1,0 11-3,3 12 1,2 10 0,0 10 0,0 7 0,-1 6 0,-5 7 2,-3 4-2,-5 2-1,-6-4 5,-9 1-3,-8-2 4,-9-1-2,-8-6 2,-7-4-6,-9-8-2,-10-11-12,-1 0-29,-11-14-83,11-7-7,3-10 1,10-1-5</inkml:trace>
          <inkml:trace contextRef="#ctx0" brushRef="#br1" timeOffset="99154.8692">3987 230 211,'0'0'134,"0"0"-3,-2 27-10,11-11-90,18 13-7,4 2-13,11 5-7,5-2-4,7-1-11,5-2-7,-6-11-23,6 5-35,-13-11-58,-9-5 0,-13-3 1,-24-6 14</inkml:trace>
          <inkml:trace contextRef="#ctx0" brushRef="#br1" timeOffset="99326.7681">4112 590 158,'-9'-31'130,"12"-5"3,8-6-6,18 2-87,-4-7-14,10 0-15,6 6-25,-3-6-39,2 11-72,0 5-6,-2 4 1,-2 4-5</inkml:trace>
          <inkml:trace contextRef="#ctx0" brushRef="#br1" timeOffset="99826.779">5020 313 192,'0'0'131,"33"11"-7,-4-6 1,2-5-100,12 8-8,7-3-20,1-5-22,9 5-39,-10-10-62,-1-2 1,-7-6-5,-6-1 2</inkml:trace>
          <inkml:trace contextRef="#ctx0" brushRef="#br1" timeOffset="100076.7901">5293 37 107,'-18'12'130,"9"6"1,4 11-1,-6 2-59,7 16-35,-7 2-15,8 9-14,5 5-24,-2-9-38,18 4-73,3-11-4,12-9-2,7-13-3</inkml:trace>
          <inkml:trace contextRef="#ctx0" brushRef="#br1" timeOffset="100421.5572">6347-26 90,'0'-17'122,"0"17"0,-15-18 2,-10 7-70,5 19-12,-20 1-11,4 18-5,-13 5-6,2 19-3,-5 5-1,7 11-3,1 3-3,15 6-4,11-9 0,20-8-3,14-10-1,19-11-5,15-11-7,5-16-16,19 2-57,-8-19-54,3-3-5,-7-7 2,-8-2-7</inkml:trace>
        </inkml:traceGroup>
        <inkml:traceGroup>
          <inkml:annotationXML>
            <emma:emma xmlns:emma="http://www.w3.org/2003/04/emma" version="1.0">
              <emma:interpretation id="{5E1556CD-075F-431B-BF57-EF9BA8B52DF3}" emma:medium="tactile" emma:mode="ink">
                <msink:context xmlns:msink="http://schemas.microsoft.com/ink/2010/main" type="inkWord" rotatedBoundingBox="15876,11801 24750,11880 24740,13018 15866,12939"/>
              </emma:interpretation>
              <emma:one-of disjunction-type="recognition" id="oneOf31">
                <emma:interpretation id="interp155" emma:lang="en-US" emma:confidence="0">
                  <emma:literal>a&gt;D,bt2,c-&gt;1</emma:literal>
                </emma:interpretation>
                <emma:interpretation id="interp156" emma:lang="en-US" emma:confidence="0">
                  <emma:literal>a&gt;1,bt2,G&gt;1</emma:literal>
                </emma:interpretation>
                <emma:interpretation id="interp157" emma:lang="en-US" emma:confidence="0">
                  <emma:literal>a&gt;D,bt2,G&gt;1</emma:literal>
                </emma:interpretation>
                <emma:interpretation id="interp158" emma:lang="en-US" emma:confidence="0">
                  <emma:literal>a&gt;D,bt2,G&gt;t</emma:literal>
                </emma:interpretation>
                <emma:interpretation id="interp159" emma:lang="en-US" emma:confidence="0">
                  <emma:literal>a&gt;D,bt2,G&gt;h</emma:literal>
                </emma:interpretation>
              </emma:one-of>
            </emma:emma>
          </inkml:annotationXML>
          <inkml:trace contextRef="#ctx0" brushRef="#br1" timeOffset="110609.5999">10607 230 128,'16'2'113,"-16"-2"5,5-16-31,-5 16-40,8-35-9,-1 14-11,-9-12-7,4 4-7,-8-5-5,1 5-4,-8 4 1,-3 7-4,-7 3-1,-10 12 1,-5 6 0,-5 12 2,-2 12-1,-2 7 3,1 8-3,5 6 4,7 5-2,12 1 1,7-3-3,14-8 1,8-11-2,9-10 0,8-13 0,5-13-2,7-10 2,2-9-2,-2-8 3,-2-3-3,-3-3 3,-6 7-1,-5 3 2,-20 27 3,20-20-2,-20 20 1,9 21 0,-6 8 2,5 6-4,4 3-5,12 9-22,-1-11-104,19 0-4,1-9-2,13-13-5</inkml:trace>
          <inkml:trace contextRef="#ctx0" brushRef="#br1" timeOffset="112047.1741">11086 266 64,'0'0'113,"0"0"3,-20-2 3,20 2-61,0 0-10,0 0-10,0 0-7,0 0-7,0 0-8,30 2-4,-3 0-5,4-2-3,7 4-3,5-3-2,1-1-6,3 2-3,-6-4-9,3 6-21,-15-13-41,-2 5-41,-6-1-4,-21 5 3,24-11 2</inkml:trace>
          <inkml:trace contextRef="#ctx0" brushRef="#br1" timeOffset="112500.3182">11378 132 126,'0'0'120,"0"0"2,-20-18-1,20 18-70,0 0-20,0 0-6,26 0-11,-3 2-1,6 0-6,5 0 0,6-2-2,3 0 1,3-2-2,-1 0-2,-4-1-1,-5 3-2,-1-2 2,-8 2-2,-7 3 2,-20-3-1,21 18 1,-22-1 1,-8 3 1,-8 5 3,-6 4-1,-4 5 2,-4-1-2,0 3 0,-1-5-2,3-3-1,4-4-5,3-8-9,22-16-26,-27 9-45,27-9-44,0-18-7,9 0 4,2-5-5</inkml:trace>
          <inkml:trace contextRef="#ctx0" brushRef="#br1" timeOffset="113140.977">12348 178 106,'2'-24'105,"5"1"-2,-5-10-1,0-3-78,5 0-6,-3-6-3,1 6-3,-5 0 5,2 11 0,-6 3 4,4 22 1,-9-16 3,9 16-3,-12 25-3,6 8-2,-1 6-4,4 12 0,-1 3-6,8 8 1,-1-3-3,6 1-2,7-8-2,4-3 0,0-11-1,2-9-1,-2-7 1,-2-6-1,-18-16-1,20 14 1,-20-14 0,-18 6-2,-2-6 2,-9 2-1,-4-1 1,-5 3-1,-1 0 3,1 3 2,2-2 1,7 2 1,5-3 3,8 1 0,16-5 2,0 0-2,0 0 1,0 0-3,25 8 0,1-10 0,2-2-3,3 1-1,2-1-6,-1-1-4,4 3-15,-12-13-33,8 12-85,-10-6 2,3 5-5,-7-3 4</inkml:trace>
          <inkml:trace contextRef="#ctx0" brushRef="#br1" timeOffset="113359.7372">12739 465 247,'10'25'140,"-6"-3"-1,2 12-3,-8 2-97,5 15-24,-4 7-23,-9-9-69,7 8-60,-8-10-3,4-3-2,0-14-3</inkml:trace>
          <inkml:trace contextRef="#ctx0" brushRef="#br1" timeOffset="122438.3107">13530-195 108,'-2'-18'115,"2"18"1,0 0 4,0 0-64,-7 17-12,14 4-8,-10 1-11,6 16-6,-5 5-7,4 13-3,-4 2-4,2 4 0,-1-3-4,1-6 1,0-8-2,0-13 0,1-14 0,-1-18 0,0 0 1,11-16-1,-5-6 0,1-3 0,4 0 1,3 1-2,2 4 2,2 4-1,6 5 1,1 6-2,4 3 1,2 6 0,3 5-1,1 3 1,-3 6-1,-5 8 1,-2 5-3,-3 3 3,-11 6 0,-2 3-1,-11-2 3,-7-1-1,-5-5 3,-4-8-3,-8-9 4,-3-6-2,-1-12 1,-6-9-1,-4-7-2,0-4-1,2-1-9,-3-7-11,13 12-42,-6-7-64,12 3-2,1 2-4,12 1 1</inkml:trace>
          <inkml:trace contextRef="#ctx0" brushRef="#br1" timeOffset="122953.9627">14139 275 217,'0'0'128,"-16"0"3,16 0-3,0 0-85,0 0-11,18-2-11,-2-1-10,11 3-3,4 0-5,5-2-3,4 2-6,1-4-3,3 6-8,-5-11-10,5 11-20,-17-15-30,3 8-50,-8-4-4,-6 2 6,-16 7 0</inkml:trace>
          <inkml:trace contextRef="#ctx0" brushRef="#br1" timeOffset="123297.7401">14385 143 157,'0'0'126,"0"0"2,0 0 1,0 0-61,0 0-27,23 27-12,-3-19-13,5 2-5,2-2-5,6 1-1,-1-2-4,3-2 1,-3 1-3,-3-3 0,-2 5 1,-7-1 1,-4 2 1,-16-9 0,11 27 3,-14-7 1,-8 0-1,-6 5-1,-4-1 2,-3 3-2,-1 0 0,2 2-4,-1-4-3,2-2-9,8 1-21,-8-11-100,22-13-5,0 0-2,0 0-3</inkml:trace>
          <inkml:trace contextRef="#ctx0" brushRef="#br1" timeOffset="124032.1408">15241 19 140,'14'-24'125,"3"3"2,-1-5-1,6 15-64,-6-12-17,16 16-8,-5 3-14,8 9-7,-4 8-6,-1 12-2,-4 12-5,-5 11 1,-6 12-4,-15 7-2,-11 5-3,-11 4-4,-9-4-3,-10-7-5,-1-9 1,-8-16-3,5-13 3,1-16 2,10-15 5,3-14 4,9-5 7,10-4 6,6-2 3,10 3 6,1 1-1,12 9 3,-17 16-4,38-11 0,-15 15-3,6 10 0,2 4-4,3 6-5,4 3 1,4 4-5,3-4 1,0-6-6,4-1-11,-6-20-39,8 0-80,-10-12 0,-1-10-5,-6-11 2</inkml:trace>
          <inkml:trace contextRef="#ctx0" brushRef="#br1" timeOffset="124844.6811">16332 440 191,'9'18'128,"-2"3"-1,1 16-4,-12-3-84,6 16-11,-8-1-13,-1 2-18,2 1-35,-13-12-84,3-8-3,-1-13-3,0-9-3</inkml:trace>
          <inkml:trace contextRef="#ctx0" brushRef="#br1" timeOffset="125266.5761">17252 113 134,'16'-20'111,"-14"3"3,-4 1 1,2 16-77,-18-34-4,18 34-6,-33-20-6,6 24-2,-14 5-1,-1 16 0,-12 6-2,2 16 0,-6 3-2,7 13-1,4-3-2,13 5-3,14-7 0,16-6-4,17-8 0,16-10-4,16-10 0,11-12-7,9-6-9,-2-19-36,10 0-87,-10-8-1,-2-5 2,-10-4-3</inkml:trace>
          <inkml:trace contextRef="#ctx0" brushRef="#br1" timeOffset="125735.3637">17544 346 172,'-18'3'134,"18"-3"-2,-16 11 5,16-11-61,0 0-33,0 0-14,20 20-12,-4-20-7,10 2-3,4-2-5,8 0-2,6 0-3,-3 0-3,6 3-1,-2-3-4,2 9-7,-12-9-16,8 11-30,-21-7-73,3-2 6,-25-2-2,23-6 5</inkml:trace>
          <inkml:trace contextRef="#ctx0" brushRef="#br1" timeOffset="126172.8709">17929 295 164,'-18'-9'121,"18"9"6,0 0-7,0 0-62,0 0-13,22 20-15,-22-20-10,31 9-6,-8-5-7,6 1-3,4-1-1,1 3-3,2-2 0,2 2 1,-6 3-1,-3-1 0,-3 0 0,-8 1 1,-18-10-1,20 20 2,-20-20 0,-9 27-2,9-27 4,-35 31-3,8-13 5,-4 4-4,-3 1 4,2 3-5,-1-1 3,4-2-2,6 1-5,5-6-9,14 4-32,4-22-89,0 0-6,0 0 1,34-11-5</inkml:trace>
          <inkml:trace contextRef="#ctx0" brushRef="#br1" timeOffset="127094.7924">18775 212 161,'12'-31'106,"-2"-8"2,2 2-4,-1 1-84,-6-2-1,4 9-4,-7 2-1,2 11-1,-4 16 2,0 0 1,0 0 1,-20 18 0,9 13-1,6 14-1,-2 4-2,7 14 0,3 2-5,8 6-5,5-5 1,6-2-5,0-10 1,3-5-2,2-10 0,-4-6-2,-3-10 4,-7-6 0,-13-17-1,4 18 0,-4-18 1,-29 9-1,0-7 0,-4 1 1,-6 1 2,1-1 1,-2 1 2,6 3 2,3-5 1,9 3 2,22-5 0,-20 9 1,20-9-1,0 0-1,27 4-2,0 0 0,4-6-1,9 2-1,-2-2-1,7 2-2,-3-4 0,1 3 0,-7 1-1,-3-2 0,-10 0-2,-5 0-1,-18 2 0,16-2-4,-16 2-5,0 0-9,0 0-22,-27-9-77,27 9-24,-20-3 4,20 3-5</inkml:trace>
        </inkml:traceGroup>
      </inkml:traceGroup>
    </inkml:traceGroup>
    <inkml:traceGroup>
      <inkml:annotationXML>
        <emma:emma xmlns:emma="http://www.w3.org/2003/04/emma" version="1.0">
          <emma:interpretation id="{7A0CB4BD-FCD9-430B-94E6-92D5BD0379D0}" emma:medium="tactile" emma:mode="ink">
            <msink:context xmlns:msink="http://schemas.microsoft.com/ink/2010/main" type="paragraph" rotatedBoundingBox="5751,13415 10362,13441 10355,14500 5744,1447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B653078-9D56-4F0E-AD8F-0BB889696A54}" emma:medium="tactile" emma:mode="ink">
              <msink:context xmlns:msink="http://schemas.microsoft.com/ink/2010/main" type="line" rotatedBoundingBox="5751,13415 10362,13441 10355,14500 5744,14473"/>
            </emma:interpretation>
          </emma:emma>
        </inkml:annotationXML>
        <inkml:traceGroup>
          <inkml:annotationXML>
            <emma:emma xmlns:emma="http://www.w3.org/2003/04/emma" version="1.0">
              <emma:interpretation id="{DDDB7F06-5A0A-4FB3-862E-C0FF3B856D92}" emma:medium="tactile" emma:mode="ink">
                <msink:context xmlns:msink="http://schemas.microsoft.com/ink/2010/main" type="inkWord" rotatedBoundingBox="5751,13415 10362,13441 10355,14500 5744,14473"/>
              </emma:interpretation>
              <emma:one-of disjunction-type="recognition" id="oneOf32">
                <emma:interpretation id="interp160" emma:lang="en-US" emma:confidence="0">
                  <emma:literal>2ax+b</emma:literal>
                </emma:interpretation>
                <emma:interpretation id="interp161" emma:lang="en-US" emma:confidence="1">
                  <emma:literal>2 ax + b</emma:literal>
                </emma:interpretation>
                <emma:interpretation id="interp162" emma:lang="en-US" emma:confidence="0">
                  <emma:literal>2 ax tb</emma:literal>
                </emma:interpretation>
                <emma:interpretation id="interp163" emma:lang="en-US" emma:confidence="0">
                  <emma:literal>2 ax +b</emma:literal>
                </emma:interpretation>
                <emma:interpretation id="interp164" emma:lang="en-US" emma:confidence="0">
                  <emma:literal>2ar+b</emma:literal>
                </emma:interpretation>
              </emma:one-of>
            </emma:emma>
          </inkml:annotationXML>
          <inkml:trace contextRef="#ctx0" brushRef="#br1" timeOffset="101452.6805">267 1757 150,'0'0'126,"-2"-29"0,18 14-2,-7-10-88,19 9-10,2-8-9,10 8-7,5 2-4,2 6-4,-2 12 0,-3 10-1,-8 14 0,-7 15 0,-14 15-3,-17 16 1,-12 9-6,-16 4 0,-8 1-7,-14-8 1,-2-8-3,-6-16 2,4-13 0,1-25 3,8-14 5,4-13 5,10-11 8,12-5 4,7-10 4,12 3-2,8-6 3,15 11 0,8 0 0,17 9-2,3 7-3,9 11-1,2 5-3,7 10 1,0 5-4,2 3-5,-2 6-24,-15-9-95,8-2-10,-7-11-6,-3-1 1</inkml:trace>
          <inkml:trace contextRef="#ctx0" brushRef="#br1" timeOffset="101921.4519">1441 2002 133,'8'-30'115,"-5"-3"-1,-3-1-1,6 3-88,-15-5-7,0 7-7,-10 0-1,-4 13 0,-11 5 2,-4 17 1,-11 8 1,0 18 1,-9 14-1,6 15-1,3 8-3,13 3-2,14-2-3,13-6 0,17-14-2,11-15-1,16-23-1,6-15 0,8-21-1,0-10 0,-2-11 0,-6-6-1,-3 1 1,-7 3 0,-6 9 0,-5 10 0,-20 28 0,24-9 1,-15 28 0,2 11 1,1 15-6,1 1-14,18 11-84,-6-8-29,11 0-1,2-15-5</inkml:trace>
          <inkml:trace contextRef="#ctx0" brushRef="#br1" timeOffset="102358.9777">2047 1881 198,'0'0'135,"0"0"0,-2 27-2,0-7-94,20 24-7,0 3-15,11 9-5,11 2-7,7-1-3,9-1-8,0-9-3,7-2-13,-11-21-19,8 7-46,-18-19-53,-14 3 5,-28-15-1,0 0 5</inkml:trace>
          <inkml:trace contextRef="#ctx0" brushRef="#br1" timeOffset="102515.2554">2200 2436 180,'-18'-34'131,"20"-2"2,11-19-3,21 3-84,0-9-19,13-1-19,6 4-23,-5-10-56,8 15-57,-5 1-3,-8 14-4,-7 7-3</inkml:trace>
          <inkml:trace contextRef="#ctx0" brushRef="#br1" timeOffset="102952.7534">3199 2143 151,'-16'11'130,"16"-11"-6,0 0 2,20 6-81,11-1-27,5 0-13,9-3-26,13 11-37,-4-13-66,6 0 2,-6-7-6,-6-6 1</inkml:trace>
          <inkml:trace contextRef="#ctx0" brushRef="#br1" timeOffset="103234.0217">3328 1813 159,'-4'29'126,"6"18"-1,-4 9-3,7 14-83,-5 6-20,9 2-26,8 8-55,1-19-60,3-5-4,6-21-6,2-17 2</inkml:trace>
          <inkml:trace contextRef="#ctx0" brushRef="#br1" timeOffset="103718.4184">4211 1395 180,'25'22'133,"-17"7"-2,-1 20-5,-9 9-92,7 19-11,-6 10-12,-1 5-8,0-2-1,0-8-2,2-14 0,2-15 2,3-22-1,-5-31 0,22 1 1,-6-22-2,4-12 2,5-7-4,3 2 2,2 0-2,5 8 0,-1 6-2,4 10 0,2 8-1,-4 10 1,-2 9 2,-1 8-1,-8 10 4,-5 9 2,-9 5 5,-10 6 1,-8 5 3,-14 1-1,-7 1 1,-11-7 0,-10-1-3,-9-13-8,-5-12-12,-4 0-44,-9-25-83,7-2 4,1-9-8,10 2-1</inkml:trace>
        </inkml:traceGroup>
      </inkml:traceGroup>
    </inkml:traceGroup>
    <inkml:traceGroup>
      <inkml:annotationXML>
        <emma:emma xmlns:emma="http://www.w3.org/2003/04/emma" version="1.0">
          <emma:interpretation id="{107BC26B-65DA-4064-B176-0EDA4EAC791B}" emma:medium="tactile" emma:mode="ink">
            <msink:context xmlns:msink="http://schemas.microsoft.com/ink/2010/main" type="paragraph" rotatedBoundingBox="6059,15006 10473,15355 10374,16599 5961,1625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31D6176-C170-41DB-8AA1-34B4052860B1}" emma:medium="tactile" emma:mode="ink">
              <msink:context xmlns:msink="http://schemas.microsoft.com/ink/2010/main" type="inkBullet" rotatedBoundingBox="6059,15006 7491,15119 7393,16363 5961,16250"/>
            </emma:interpretation>
            <emma:one-of disjunction-type="recognition" id="oneOf33">
              <emma:interpretation id="interp165" emma:lang="en-US" emma:confidence="1">
                <emma:literal>b?</emma:literal>
              </emma:interpretation>
              <emma:interpretation id="interp166" emma:lang="en-US" emma:confidence="0">
                <emma:literal>5?</emma:literal>
              </emma:interpretation>
              <emma:interpretation id="interp167" emma:lang="en-US" emma:confidence="0">
                <emma:literal>52.</emma:literal>
              </emma:interpretation>
              <emma:interpretation id="interp168" emma:lang="en-US" emma:confidence="0">
                <emma:literal>b.</emma:literal>
              </emma:interpretation>
              <emma:interpretation id="interp169" emma:lang="en-US" emma:confidence="0">
                <emma:literal>be.</emma:literal>
              </emma:interpretation>
            </emma:one-of>
          </emma:emma>
        </inkml:annotationXML>
        <inkml:trace contextRef="#ctx0" brushRef="#br1" timeOffset="104671.5904">413 3283 83,'0'0'119,"-20"42"2,10 3-1,2 20-63,-6 4-20,8 18-11,-1-4-10,4 2-9,-1-10 0,4-8-6,2-20 0,3-16 2,-5-31-2,17 11 0,-17-11 0,27-42-1,-7 8 0,7 0 0,5 1 1,8 4-1,7 7-1,3 10 0,6 10 0,2 11 0,-2 9 1,-2 7-1,-7 6 0,-9 7 2,-11 5 3,-8 4 2,-18 2 0,-8 2 3,-18-8-3,-8-1 3,-10-10-2,-8-8-1,-8-17-5,-6-12-8,3-6-18,-5-25-41,15 3-62,5-12-4,15-2-1,8-11-4</inkml:trace>
        <inkml:trace contextRef="#ctx0" brushRef="#br1" timeOffset="105030.9871">888 3115 153,'35'-21'126,"-1"-5"0,8 8-2,-12-2-89,16 13-7,-14 2-7,2 12-6,-12 2-3,-2 13-3,-15 5-2,-5 11-1,-12 5-2,-8 8 0,-5 3-4,-3 2 2,0 2-1,2-6-4,6-5 3,10-7-3,8-6 4,13-9-4,8-8 2,12-10-8,7-2-12,-2-19-48,17 10-63,-5-8 0,5 4-6,-6-1 1</inkml:trace>
        <inkml:trace contextRef="#ctx0" brushRef="#br1" timeOffset="105265.3722">1501 3990 207,'0'0'138,"0"0"-3,20-15-2,5 10-104,4-2-24,5-4-22,13 13-77,-11-11-38,6 5-3,-8-5-4</inkml:trace>
      </inkml:traceGroup>
      <inkml:traceGroup>
        <inkml:annotationXML>
          <emma:emma xmlns:emma="http://www.w3.org/2003/04/emma" version="1.0">
            <emma:interpretation id="{153BC911-E54B-403E-B89A-3845429AA3B7}" emma:medium="tactile" emma:mode="ink">
              <msink:context xmlns:msink="http://schemas.microsoft.com/ink/2010/main" type="line" rotatedBoundingBox="8144,15331 10460,15514 10384,16477 8067,16293"/>
            </emma:interpretation>
          </emma:emma>
        </inkml:annotationXML>
        <inkml:traceGroup>
          <inkml:annotationXML>
            <emma:emma xmlns:emma="http://www.w3.org/2003/04/emma" version="1.0">
              <emma:interpretation id="{677175B0-C5B8-4454-9B68-9C33A4F825C4}" emma:medium="tactile" emma:mode="ink">
                <msink:context xmlns:msink="http://schemas.microsoft.com/ink/2010/main" type="inkWord" rotatedBoundingBox="8144,15331 10460,15514 10384,16477 8067,16293"/>
              </emma:interpretation>
              <emma:one-of disjunction-type="recognition" id="oneOf34">
                <emma:interpretation id="interp170" emma:lang="en-US" emma:confidence="1">
                  <emma:literal>4ac</emma:literal>
                </emma:interpretation>
                <emma:interpretation id="interp171" emma:lang="en-US" emma:confidence="0">
                  <emma:literal>4 at</emma:literal>
                </emma:interpretation>
                <emma:interpretation id="interp172" emma:lang="en-US" emma:confidence="0">
                  <emma:literal>4 a C</emma:literal>
                </emma:interpretation>
                <emma:interpretation id="interp173" emma:lang="en-US" emma:confidence="0">
                  <emma:literal>4 as</emma:literal>
                </emma:interpretation>
                <emma:interpretation id="interp174" emma:lang="en-US" emma:confidence="0">
                  <emma:literal>4 a c</emma:literal>
                </emma:interpretation>
              </emma:one-of>
            </emma:emma>
          </inkml:annotationXML>
          <inkml:trace contextRef="#ctx0" brushRef="#br1" timeOffset="106531.056">3745 3918 95,'0'0'113,"16"-31"1,-12 13-2,-8-8-82,4 26-4,-11-37-8,11 37-5,-29-29 0,8 29 1,-10 5-2,0 15 0,-7 9-1,0 11 0,-3 8-3,7 8 0,3 0-3,7-5 1,10-8-3,10-12 0,11-11-2,12-16 1,8-15-1,5-11 0,4-7 0,2-2-2,-2-1 2,1-1 0,-7 6 2,-1 11 0,-5 5 1,-3 15 1,-3 10-1,2 8 1,0 7-4,2 3-6,7 8-23,-8-20-68,17 5-36,-3-19-3,8-8-1</inkml:trace>
          <inkml:trace contextRef="#ctx0" brushRef="#br1" timeOffset="106859.2234">4594 3601 104,'-11'-20'117,"-1"2"5,12 18-9,-46-19-67,21 26-3,-18 0-9,5 26-4,-11 6-4,6 26-3,-6 8-6,13 10-1,5 0-4,20 2 2,13-11-6,20-9 2,14-16-4,16-17-2,10-17-8,6-19-13,10 4-59,-9-25-68,-1-1 0,-19-13-7,-2 1-1</inkml:trace>
          <inkml:trace contextRef="#ctx0" brushRef="#br1" timeOffset="105874.7723">2632 3301 129,'18'-1'130,"-18"1"-2,5 21-1,-14-3-72,2 22-23,-15 2-10,3 8-16,-8 3-3,-1 3-4,1-2 1,0-5-3,7-4 2,6-9-1,7-7 2,8-6 1,10-3 0,11-4 0,11-5-1,8-5-5,10-4-14,-1-15-36,13 6-71,-3-11-2,0-2-3,-8-9 0</inkml:trace>
          <inkml:trace contextRef="#ctx0" brushRef="#br1" timeOffset="106093.5457">3073 3504 190,'-9'36'131,"-8"11"1,3 20-7,-8 5-93,10 18-11,-5 1-14,7-1-10,8 0-23,-2-21-38,17-4-65,3-23-2,13-12-1,4-22-2</inkml:trace>
        </inkml:traceGroup>
      </inkml:traceGroup>
    </inkml:traceGroup>
  </inkml:traceGroup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08:43.909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92A7E92-00EE-4E9D-AEAF-1766B8ABC55C}" emma:medium="tactile" emma:mode="ink">
          <msink:context xmlns:msink="http://schemas.microsoft.com/ink/2010/main" type="writingRegion" rotatedBoundingBox="18953,14027 24668,14256 24567,16781 18851,16552"/>
        </emma:interpretation>
      </emma:emma>
    </inkml:annotationXML>
    <inkml:traceGroup>
      <inkml:annotationXML>
        <emma:emma xmlns:emma="http://www.w3.org/2003/04/emma" version="1.0">
          <emma:interpretation id="{75EB0E05-6375-45B4-9D0B-A79763645344}" emma:medium="tactile" emma:mode="ink">
            <msink:context xmlns:msink="http://schemas.microsoft.com/ink/2010/main" type="paragraph" rotatedBoundingBox="18938,14080 23833,14153 23821,14953 18926,148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E813163-BF72-45C2-A082-2EB5ED5180BE}" emma:medium="tactile" emma:mode="ink">
              <msink:context xmlns:msink="http://schemas.microsoft.com/ink/2010/main" type="line" rotatedBoundingBox="18938,14080 23833,14153 23821,14953 18926,14880"/>
            </emma:interpretation>
          </emma:emma>
        </inkml:annotationXML>
        <inkml:traceGroup>
          <inkml:annotationXML>
            <emma:emma xmlns:emma="http://www.w3.org/2003/04/emma" version="1.0">
              <emma:interpretation id="{63607964-634E-46BE-A662-B5CD9E06EB2B}" emma:medium="tactile" emma:mode="ink">
                <msink:context xmlns:msink="http://schemas.microsoft.com/ink/2010/main" type="inkWord" rotatedBoundingBox="18938,14080 23833,14153 23821,14953 18926,14880"/>
              </emma:interpretation>
              <emma:one-of disjunction-type="recognition" id="oneOf0">
                <emma:interpretation id="interp0" emma:lang="en-US" emma:confidence="0">
                  <emma:literal>9=370</emma:literal>
                </emma:interpretation>
                <emma:interpretation id="interp1" emma:lang="en-US" emma:confidence="0">
                  <emma:literal>a = no</emma:literal>
                </emma:interpretation>
                <emma:interpretation id="interp2" emma:lang="en-US" emma:confidence="0">
                  <emma:literal>a = 370</emma:literal>
                </emma:interpretation>
                <emma:interpretation id="interp3" emma:lang="en-US" emma:confidence="0">
                  <emma:literal>2=370</emma:literal>
                </emma:interpretation>
                <emma:interpretation id="interp4" emma:lang="en-US" emma:confidence="0">
                  <emma:literal>a = 170</emma:literal>
                </emma:interpretation>
              </emma:one-of>
            </emma:emma>
          </inkml:annotationXML>
          <inkml:trace contextRef="#ctx0" brushRef="#br0">381 259 79,'0'0'105,"20"6"6,-20-6-1,0 0-59,16-20-10,-16 20-5,12-24-8,-8 4-9,3 1 0,-5-7-9,-2 3 0,-4-6-7,-1 7 2,-9-3-6,-3 5 4,-8 2-3,-4 5-1,-9 8 2,-5 5-1,-2 9 1,-2 9 2,2 9 2,3 7-5,6 4 6,9 4-6,9 1 5,12-1-4,8-6 3,11-7-5,7-11 1,8-9 1,7-11-2,3-7 1,0-9-2,-2-7-1,0-6-2,-5 0 5,-4 2-5,-7 2 6,-6 9-4,-14 18 6,13-20-2,-13 20 8,3 20-2,1 2-5,1 1 5,6 6-5,7 4 0,6-2-22,16 5-68,-3-15-40,12-4-3,2-14 1</inkml:trace>
          <inkml:trace contextRef="#ctx0" brushRef="#br0" timeOffset="609.4054">1026 37 173,'-18'2'125,"18"-2"-2,0 0 1,0 0-82,0 0-10,19 2-10,3-2-11,7-2-3,7 0-4,4-2-8,3-3-12,8 9-31,-10-6-76,5 4 0,-8-1-4,-6 6 1</inkml:trace>
          <inkml:trace contextRef="#ctx0" brushRef="#br0" timeOffset="921.9173">1145 288 210,'0'0'127,"0"0"1,0 0-4,0 0-90,25 2-10,-5-6-8,9 3-10,5 1-10,2-8-15,13 14-43,-4-12-61,4 3-6,-4-5 1,4 1-5</inkml:trace>
          <inkml:trace contextRef="#ctx0" brushRef="#br0" timeOffset="1640.7011">2104 91 103,'16'-25'107,"-12"3"0,2-1-4,-3-4-42,1-8-50,1 3 2,-1-6-2,3 7 2,-7 2 2,4 9 2,-6 2 4,2 18 0,0 0 1,0 0-3,-9 18-4,7 8-3,0 1-3,2 11 0,2 0-5,3 5 1,3 0-2,6-1-3,2-1 1,2-3-5,4-3 2,-2-5-3,-2-1 4,-2-5-4,-1-6 2,-12-2 1,-3-16 1,-7 27 0,-9-16 3,-4 0-1,-3-4 2,-3 2 0,-3-2 2,2 1 0,0-3 1,7 2 1,2-3 0,18-4 1,-22 11-1,22-11 1,0 0-2,8 18 1,-8-18-2,30 7 0,-6-5 0,5 0-2,2-2 0,1-2-2,1-2-1,-1 1-1,-1 1 0,-4-2-1,-4 4-1,-3 0 1,-3 2-2,-17-2 0,19 5 1,-19-5-2,0 0-3,0 0-4,8 17-15,-8-17-33,0 0-74,-20-6-1,20 6-2,0 0 2</inkml:trace>
          <inkml:trace contextRef="#ctx0" brushRef="#br0" timeOffset="2906.389">3174-93 18,'0'0'83,"20"-9"3,-20 9 8,0 0-50,0 0 2,0 0 0,0 0-1,0 0-2,-6 16 0,6-16-7,13 20-4,-13-20-9,29 31-4,-4-15-6,9 6-4,4-2-4,8-1-2,-1 3-3,3-4-1,-1 0 0,-3-3-2,-3-3 2,-6-1-2,-6-2 1,-10-2-2,-19-7 5,20 13-1,-20-13 2,-3 24 1,-14-10 2,-1 6 0,-10 3 2,-1 8 2,-9 2 0,0 3 0,-2-4 0,2 4-1,2-1-2,3-1 1,6-3-3,4-2-2,5-6-4,3-5-6,10 4-18,5-22-44,0 0-65,0 0-1,16-15-3,2-8 0</inkml:trace>
          <inkml:trace contextRef="#ctx0" brushRef="#br0" timeOffset="3468.9187">4887 297 113,'3'-31'102,"4"1"-1,-8-8-3,-5 0-70,3 4-9,-12-3 2,1 12-1,-15-2 0,-2 13 1,-16 1 5,-2 17 3,-14 1-1,3 20 0,-8 8-3,8 14-5,2 3-3,15 10-4,10 0-1,21 3-3,12-11-1,20-5-2,14-16-2,13-15-2,7-14-3,6-15-5,3-10-8,-9-22-26,6 3-95,-20-14-2,-10 4-1,-15-4-2</inkml:trace>
        </inkml:traceGroup>
      </inkml:traceGroup>
    </inkml:traceGroup>
    <inkml:traceGroup>
      <inkml:annotationXML>
        <emma:emma xmlns:emma="http://www.w3.org/2003/04/emma" version="1.0">
          <emma:interpretation id="{D597E399-AF0F-4DB9-BC51-1B12B8389890}" emma:medium="tactile" emma:mode="ink">
            <msink:context xmlns:msink="http://schemas.microsoft.com/ink/2010/main" type="paragraph" rotatedBoundingBox="18971,15582 24606,15808 24567,16781 18932,165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C3C257-4DCD-4281-8151-6F000B9F0A99}" emma:medium="tactile" emma:mode="ink">
              <msink:context xmlns:msink="http://schemas.microsoft.com/ink/2010/main" type="line" rotatedBoundingBox="18971,15582 24606,15808 24567,16781 18932,16555"/>
            </emma:interpretation>
          </emma:emma>
        </inkml:annotationXML>
        <inkml:traceGroup>
          <inkml:annotationXML>
            <emma:emma xmlns:emma="http://www.w3.org/2003/04/emma" version="1.0">
              <emma:interpretation id="{1200BA89-DEB8-4AAF-8F45-FA83FBB2F0A9}" emma:medium="tactile" emma:mode="ink">
                <msink:context xmlns:msink="http://schemas.microsoft.com/ink/2010/main" type="inkWord" rotatedBoundingBox="18971,15582 24606,15808 24567,16781 18932,16555"/>
              </emma:interpretation>
              <emma:one-of disjunction-type="recognition" id="oneOf1">
                <emma:interpretation id="interp5" emma:lang="en-US" emma:confidence="0">
                  <emma:literal>52-480=0</emma:literal>
                </emma:interpretation>
                <emma:interpretation id="interp6" emma:lang="en-US" emma:confidence="0">
                  <emma:literal>5-400=0</emma:literal>
                </emma:interpretation>
                <emma:interpretation id="interp7" emma:lang="en-US" emma:confidence="0">
                  <emma:literal>52-40=0</emma:literal>
                </emma:interpretation>
                <emma:interpretation id="interp8" emma:lang="en-US" emma:confidence="0">
                  <emma:literal>5-480=0</emma:literal>
                </emma:interpretation>
                <emma:interpretation id="interp9" emma:lang="en-US" emma:confidence="0">
                  <emma:literal>52-400=0</emma:literal>
                </emma:interpretation>
              </emma:one-of>
            </emma:emma>
          </inkml:annotationXML>
          <inkml:trace contextRef="#ctx0" brushRef="#br0" timeOffset="4984.6172">32 1497 106,'0'0'118,"18"-2"1,-18 2 0,16 14-54,-16-14-26,13 42-3,-11-6-15,3 13-6,-1 7-6,-1 7-3,-1-1-3,2-5-1,-2-4-1,3-12 0,0-14-1,-5-27 1,20 8 0,-20-8-1,33-40 0,-13 13 0,5-7 0,4 1 0,3 2 0,6 4 0,0 9 0,4 5 0,3 12 0,-2 8 0,-3 9 0,-6 9 0,-8 10 1,-6 6 0,-11 4 0,-9 2 2,-15-3-1,-8-1 3,-8-5-3,-5-7 2,-7-8-3,-4-10-2,0-8-7,-8-12-17,14 4-43,-3-19-58,12 0 1,3-9-6,15-5 1</inkml:trace>
          <inkml:trace contextRef="#ctx0" brushRef="#br0" timeOffset="5359.6376">616 1314 171,'23'-3'112,"4"-5"4,4 3-6,-6-2-81,13 9-7,-5-4-6,-1 9-5,-5 0-1,-5 10 1,-9 1-2,-4 5 1,-13 2-3,-5 6 2,-7 2-5,-2-3 2,-4 1-4,4 0 0,2-4-1,5-4 0,7-1 0,8-4-2,-4-18-2,32 18-11,-3-7-24,-5-15-83,10-1-3,0-6-1,2 2-3</inkml:trace>
          <inkml:trace contextRef="#ctx0" brushRef="#br0" timeOffset="5625.2752">1049 1976 262,'0'0'133,"7"18"1,-7-18-6,31-2-99,-11-2-15,7 1-12,6 3-24,-6-13-49,7 11-59,-3-7-3,1 2-2,-5-8-2</inkml:trace>
          <inkml:trace contextRef="#ctx0" brushRef="#br0" timeOffset="6000.2928">1600 1573 171,'16'-11'125,"-16"11"-1,0 0 1,13 31-69,-18-10-34,3 14-2,-7 1-9,2 7 2,-6-1-3,6 5 1,-2-6 0,5-3-1,2-4-2,8-5 0,1-7-3,4-6-2,5-5-8,0-11-7,11 2-26,-12-22-66,12 2-29,-5-13-3,3 2 1</inkml:trace>
          <inkml:trace contextRef="#ctx0" brushRef="#br0" timeOffset="6187.8014">1915 1652 212,'0'0'134,"-6"42"2,-1-8 0,5 20-78,-7-1-27,9 17-9,-4 2-11,3 1-13,4 4-22,-8-15-93,14-4-18,-4-22-4,8-9 0</inkml:trace>
          <inkml:trace contextRef="#ctx0" brushRef="#br0" timeOffset="6719.0808">2339 2030 208,'0'0'126,"16"-29"-4,-8 9 0,-1-11-80,0 8-33,-3-2-4,-3-3-6,-1 1 3,-3 4-2,-4-2 5,-4 8 2,-7 3 4,-4 12 0,-7 7 3,4 15 0,-8 9 1,6 11-2,-2 7-2,8 7-2,4-1-4,10-3 1,7-10-4,6-8 1,10-12-3,4-14 2,5-12-3,2-10 2,0-9-1,0-6 0,0-2 0,-5 1 0,-6 3 1,-1 7-1,-15 22 2,21-9-1,-21 9 1,20 35-1,-7-6-2,1 5-3,8 7-11,-6-12-56,13 7-65,-2-12-4,6-8-2,-2-12-5</inkml:trace>
          <inkml:trace contextRef="#ctx0" brushRef="#br0" timeOffset="7328.4862">3109 1730 120,'9'-20'105,"-9"20"0,3-25 0,-3 25-72,-7-24-3,7 24-4,-14-16-6,14 16 0,-38 2-2,11 10 1,-13 6 0,-2 15-2,-12 3 0,4 15 0,-5 1-3,10 10 0,4-3-2,15 3 1,12-8-6,19-4-1,21-10-1,13-7 1,17-13-6,9-13-3,17-7-13,-5-20-31,16-2-81,-16-9-4,-1 3-2,-14-9-6</inkml:trace>
          <inkml:trace contextRef="#ctx0" brushRef="#br0" timeOffset="8312.9064">3945 1851 181,'0'0'131,"0"0"-1,0 0-2,17-2-44,-17 2-61,43-5-3,-12-1-12,10 1-7,4 1-5,0-5-10,6 9-22,-13-14-35,2 12-55,-8-3-1,-3 6 0,-13 1-1</inkml:trace>
          <inkml:trace contextRef="#ctx0" brushRef="#br0" timeOffset="8578.5469">4001 2070 268,'0'0'131,"0"0"2,0 0-4,0 0-98,17 1-7,6-1-9,2-1-7,10-1-3,6 0-6,1-4-12,10 10-30,-12-9-88,10 5 0,-4-8-4,1 7 1</inkml:trace>
          <inkml:trace contextRef="#ctx0" brushRef="#br0" timeOffset="9297.3325">5595 1983 153,'0'0'126,"27"-16"-1,-27 16 0,22-42-43,-10 24-48,-12-15-5,6 5-16,-10-5-5,-5 2-6,-5 6-1,-10 3-1,-7 6 2,-7 9-1,-7 14 0,-9 13 3,-6 16-2,3 11 4,-1 13-3,5 8 6,8 5-3,15 1 0,11-11-1,21-5 0,16-19 2,17-15-4,13-20 2,8-17-4,8-14-1,1-15-4,2-5-10,-11-18-31,-4 9-87,-18-3-1,-8 8-3,-16 0-2</inkml:trace>
        </inkml:traceGroup>
      </inkml:traceGroup>
    </inkml:traceGroup>
  </inkml:traceGroup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3:14.637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C3C8A58-66B1-4062-81EB-F9A3F3CE9779}" emma:medium="tactile" emma:mode="ink">
          <msink:context xmlns:msink="http://schemas.microsoft.com/ink/2010/main" type="writingRegion" rotatedBoundingBox="1147,627 23959,176 24023,3413 1211,3865"/>
        </emma:interpretation>
      </emma:emma>
    </inkml:annotationXML>
    <inkml:traceGroup>
      <inkml:annotationXML>
        <emma:emma xmlns:emma="http://www.w3.org/2003/04/emma" version="1.0">
          <emma:interpretation id="{6C3A950E-D23D-4B89-9063-F949C292020F}" emma:medium="tactile" emma:mode="ink">
            <msink:context xmlns:msink="http://schemas.microsoft.com/ink/2010/main" type="paragraph" rotatedBoundingBox="1147,627 23959,176 23989,1683 1177,21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EEC02AD-880C-45FA-9DB3-BC89E814CAFE}" emma:medium="tactile" emma:mode="ink">
              <msink:context xmlns:msink="http://schemas.microsoft.com/ink/2010/main" type="line" rotatedBoundingBox="1147,627 23959,176 23989,1683 1177,2134"/>
            </emma:interpretation>
          </emma:emma>
        </inkml:annotationXML>
        <inkml:traceGroup>
          <inkml:annotationXML>
            <emma:emma xmlns:emma="http://www.w3.org/2003/04/emma" version="1.0">
              <emma:interpretation id="{16AA000F-27C4-4111-AA30-8818763B2668}" emma:medium="tactile" emma:mode="ink">
                <msink:context xmlns:msink="http://schemas.microsoft.com/ink/2010/main" type="inkWord" rotatedBoundingBox="1150,802 5591,714 5606,1456 1165,1544"/>
              </emma:interpretation>
              <emma:one-of disjunction-type="recognition" id="oneOf0">
                <emma:interpretation id="interp0" emma:lang="en-US" emma:confidence="1">
                  <emma:literal>Example:</emma:literal>
                </emma:interpretation>
                <emma:interpretation id="interp1" emma:lang="en-US" emma:confidence="0">
                  <emma:literal>Example;</emma:literal>
                </emma:interpretation>
                <emma:interpretation id="interp2" emma:lang="en-US" emma:confidence="0">
                  <emma:literal>Example.</emma:literal>
                </emma:interpretation>
                <emma:interpretation id="interp3" emma:lang="en-US" emma:confidence="0">
                  <emma:literal>Example,</emma:literal>
                </emma:interpretation>
                <emma:interpretation id="interp4" emma:lang="en-US" emma:confidence="0">
                  <emma:literal>Example!</emma:literal>
                </emma:interpretation>
              </emma:one-of>
            </emma:emma>
          </inkml:annotationXML>
          <inkml:trace contextRef="#ctx0" brushRef="#br0">234 0 69,'0'0'106,"0"0"4,0 0 2,-20 23-68,0-6-5,10 19-5,-14-2-12,6 19-2,-11-1-4,4 13-8,-4-2 1,5 4-4,5-7 1,6-2-4,9-8 4,13-8-6,8-10 2,12-7-1,10-6-2,6-10-5,10-6-10,-1-10-15,11 5-29,-11-10-58,2 1-5,-7-6 1,-9 3-2</inkml:trace>
          <inkml:trace contextRef="#ctx0" brushRef="#br0" timeOffset="578.1514">171 179 78,'-22'-6'110,"22"6"2,0 0-1,0 0-70,0 0-8,26-14-7,1 10-17,9 1-15,5 6-26,3-1-75,3 2-3,1 5-3,-6-2-1</inkml:trace>
          <inkml:trace contextRef="#ctx0" brushRef="#br0" timeOffset="312.5173">303 428 3,'-16'4'98,"16"-4"4,0 0 2,-9-16-58,9 16-9,0 0-9,30-13-8,-12 7-16,8-3-23,6 2-67,2 2-14,-3-4-5,2 3-1</inkml:trace>
          <inkml:trace contextRef="#ctx0" brushRef="#br0" timeOffset="953.184">764 341 93,'0'0'109,"0"0"7,0 0-7,12 19-69,-12-19-5,40 39-16,-17-13-6,8 2-18,9 3-14,-6-6-23,10 3-27,-8-10-43,-2-2-5,-7-3 4</inkml:trace>
          <inkml:trace contextRef="#ctx0" brushRef="#br0" timeOffset="1140.6806">843 696 119,'-9'-19'117,"7"-9"3,9-5-4,6-10-73,11 5-12,1-7-19,4 1-17,10 10-38,-10 0-70,8 6-5,-7 7 0,-1 5-5</inkml:trace>
          <inkml:trace contextRef="#ctx0" brushRef="#br0" timeOffset="1688.2851">1544 493 71,'0'-23'86,"5"1"2,-6-5-25,-3-2-39,4 4 7,-11-2-5,11 27 6,-31-33-4,13 31 5,-14 1-2,3 15-4,-9 6-5,6 11-6,-5 5-2,8 5-5,6 3 0,10 3-5,10-8 1,10-1-4,9-12 0,11-12-1,6-10-1,3-10-3,4-10-1,-4-11-2,-2-4 0,-3-9-1,-6 2-2,-9 2 5,-5 6-2,-5 2 8,-8 9 0,2 19 8,0 0-1,-22 3 1,22-3 3,-12 36-6,10-14 4,7 2-6,6-3 1,5-3-13,10 4-28,-3-8-84,15-5-5,4-9-2,3-3-3</inkml:trace>
          <inkml:trace contextRef="#ctx0" brushRef="#br0" timeOffset="2627.9071">1858 607 40,'9'-25'101,"-9"25"5,15-33-2,-4 8-55,1 7-12,-4-7-8,8 5-2,-7 0-10,-9 20 2,23-25-9,-23 25 5,22 1-5,-22-1-2,20 26 1,-9-3-7,0 1 3,-1 1-6,3-2 4,2-5-5,1-3 0,0-6 3,2-9-1,0-9 0,4-6 0,0-8 2,3-8-6,-2-1 5,-1-1-3,0 2 3,-2 8-4,-2 5 6,-18 18 1,27 0-5,-20 18 7,0 5-6,-1 6 5,1 2-5,0 2 4,2-6-5,0-7-1,-9-20 4,20 18-2,-20-18 1,25-22-2,-10-3 2,-1-10-4,1-4 5,3-3-4,-2 2 1,0 2 0,2 8 3,-3 8-4,-15 22 4,23-5 1,-23 5 0,15 38 1,-8-6-3,2 4-4,-4-3-22,13 3-73,-7-5-24,2-6-1,-13-25-3</inkml:trace>
          <inkml:trace contextRef="#ctx0" brushRef="#br0" timeOffset="3206.064">2960 298 130,'-1'16'121,"1"8"0,3 7-2,3-1-72,5 17-23,-1-2-6,5 4-13,3-5 0,-2-5-4,-1-8 3,-3-6 3,-12-25-1,0 0 1,0 0-1,0 0 0,-11-39 1,-3 6-2,-4-7-7,3-7 3,1-1-3,1-1 4,8 2-4,3 5 5,9 4-5,6 6 5,7 8 0,3 10-1,8 7-3,3 5 2,6 5-2,-2 6 0,0 4 0,-5 5 1,-10 6-1,-7 3 1,-8 2 7,-16 1-7,-10 3 7,-12-2-7,-8-3 2,-8-6-14,1-2-12,-9-16-41,9-1-66,3-8 2,12-2-3,10-15 1</inkml:trace>
          <inkml:trace contextRef="#ctx0" brushRef="#br0" timeOffset="3815.4647">3390 526 126,'19'2'109,"6"-8"1,-2-19-9,-1-10-88,7-6-3,-4-8-10,1-3 3,-3-4-5,-3 0 1,-4 3-2,-3 8 3,-2 7 4,-6 8 1,-3 6 4,-2 24 1,-11-16 3,11 16 5,-25 20-1,8 9 5,-6 1-2,5 17-1,-9 4-3,9 12-2,0 0 2,7 4-9,7-4 4,8-1-7,10-10 2,8-10-5,9-17 2,5-12-11,11-15-1,0-13-4,5-6-7,-8-14 1,2 1-5,-9-11 3,-3 5-1,-12-5 11,-6 5-1,-9 4 13,-7 4 4,-5 6 10,-8 5 1,13 21 4,-36-9 1,16 25-1,-7 7-2,7 15-3,-2 2 1,10 11-9,6-1 4,12 3-9,6-3-1,12-8-15,19-1-52,-1-19-65,12-8-7,0-15 3,4-10-7</inkml:trace>
          <inkml:trace contextRef="#ctx0" brushRef="#br0" timeOffset="4456.1277">4375 354 121,'0'0'120,"2"-18"2,-2 18-8,0 0-60,0 0-43,0 0-23,0 0-78,18 2-25,-18-2 1,2 27-9</inkml:trace>
          <inkml:trace contextRef="#ctx0" brushRef="#br0" timeOffset="4628.0091">4353 589 207,'0'0'126,"0"0"4,-12 16-9,12-16-90,0 0-34,23 4-53,-6-8-63,4 2-6,-1-5-3,0 0-4</inkml:trace>
        </inkml:traceGroup>
        <inkml:traceGroup>
          <inkml:annotationXML>
            <emma:emma xmlns:emma="http://www.w3.org/2003/04/emma" version="1.0">
              <emma:interpretation id="{8CD2EB98-92A6-4372-A7F5-64A7E88A86DA}" emma:medium="tactile" emma:mode="ink">
                <msink:context xmlns:msink="http://schemas.microsoft.com/ink/2010/main" type="inkWord" rotatedBoundingBox="7045,1011 10180,949 10200,1956 7065,2018"/>
              </emma:interpretation>
              <emma:one-of disjunction-type="recognition" id="oneOf1">
                <emma:interpretation id="interp5" emma:lang="en-US" emma:confidence="0">
                  <emma:literal>you</emma:literal>
                </emma:interpretation>
                <emma:interpretation id="interp6" emma:lang="en-US" emma:confidence="0">
                  <emma:literal>son y</emma:literal>
                </emma:interpretation>
                <emma:interpretation id="interp7" emma:lang="en-US" emma:confidence="0">
                  <emma:literal>&gt;on y</emma:literal>
                </emma:interpretation>
                <emma:interpretation id="interp8" emma:lang="en-US" emma:confidence="0">
                  <emma:literal>year</emma:literal>
                </emma:interpretation>
                <emma:interpretation id="interp9" emma:lang="en-US" emma:confidence="0">
                  <emma:literal>non y</emma:literal>
                </emma:interpretation>
              </emma:one-of>
            </emma:emma>
          </inkml:annotationXML>
          <inkml:trace contextRef="#ctx0" brushRef="#br0" timeOffset="6503.1031">6722 220 96,'0'0'110,"0"0"7,0 0-6,-9 27-59,9-27-18,9 20-6,-9-20-15,33 26-3,-10-12-7,6 1-2,3-3-3,6 1 2,2 1-2,-2-5 0,0 4 2,-5 0-3,-3-3 2,-4 0-2,-8 0 10,-18-10-7,18 18 8,-18-18-5,-11 24 7,11-24-4,-36 29 6,10-9-5,-2 0-1,-3 5 0,0 0-1,0 2-1,4-1-1,0-1-2,9-3-6,0-4-12,13 3-25,5-21-77,-13 17-4,13-17-1,0 0-2</inkml:trace>
          <inkml:trace contextRef="#ctx0" brushRef="#br0" timeOffset="6940.62">7857 376 47,'-2'-27'103,"0"1"2,-9 5 7,-10-5-59,21 26-9,-49-27-3,16 25-5,-14 1-4,6 15-7,-14 6-6,9 13-6,-1 3 2,10 9-9,9 0 2,11 4-5,17-8 5,13-5-7,16-14 7,9-13-9,11-11-3,-1-14-9,10-2-21,-15-22-49,4 6-46,-12-9 1,-8 6-5,-11-2 4</inkml:trace>
          <inkml:trace contextRef="#ctx0" brushRef="#br0" timeOffset="21036.5788">5942 215 75,'0'0'103,"0"0"-2,0 0-29,-17-2-26,15 18 0,-8 1-14,6 15-4,-7 1-4,6 10-12,1-1 2,2 5-7,6-4 1,3-3-9,8-10 2,1-13-9,7-8 2,3-16-2,3-8 2,-4-14-2,4-5-4,-8-6 8,1-1-4,-6 1 10,-5 2-5,-2 7 12,-7 6-8,-2 25 8,-4-24 0,4 24-1,0 0 1,0 0-1,-18 22-1,18-4-4,2 7 7,2 6-7,5 3 7,5 6-8,4 5 3,8 6-6,3 5 0,1 5-6,5 3-3,-5 2 1,1 5-3,-9-2 4,-2-1-2,-13-6 6,-7-6 2,-7-9 5,-11-13 2,-2-9 2,-6-16 2,1-9 0,-6-16 2,6-7-2,0-14 2,7-6-3,5-8 2,8-3-4,5-4-2,7 1-9,13 8-23,-6-5-85,15 8-9,-2 5 1,0 5-8</inkml:trace>
          <inkml:trace contextRef="#ctx0" brushRef="#br0" timeOffset="7831.9764">8594 616 98,'0'0'102,"0"0"0,0 0 3,21-7-75,-13-9-5,-8 16-10,23-37-4,-7 12-5,-1-4-5,3 0 3,-2-3-9,0 3 9,-1 0-6,-1 6 10,-1 1-6,-13 22 9,25-25-1,-25 25 4,20-4-1,-20 4 0,24 25-1,-10-1-4,-1 3 5,5 5-8,-2 3 3,4 1-9,2 0-2,-2-9-29,8-2-79,-9-7-8,0-3-5,-19-15 1</inkml:trace>
        </inkml:traceGroup>
        <inkml:traceGroup>
          <inkml:annotationXML>
            <emma:emma xmlns:emma="http://www.w3.org/2003/04/emma" version="1.0">
              <emma:interpretation id="{591874AD-1A0B-4619-8F25-CD1F25298240}" emma:medium="tactile" emma:mode="ink">
                <msink:context xmlns:msink="http://schemas.microsoft.com/ink/2010/main" type="inkWord" rotatedBoundingBox="11392,425 15998,333 16023,1596 11417,1687"/>
              </emma:interpretation>
              <emma:one-of disjunction-type="recognition" id="oneOf2">
                <emma:interpretation id="interp10" emma:lang="en-US" emma:confidence="0">
                  <emma:literal>(y+2)X4+</emma:literal>
                </emma:interpretation>
                <emma:interpretation id="interp11" emma:lang="en-US" emma:confidence="0">
                  <emma:literal>(y +2) X! +</emma:literal>
                </emma:interpretation>
                <emma:interpretation id="interp12" emma:lang="en-US" emma:confidence="0">
                  <emma:literal>(y +2) a" +</emma:literal>
                </emma:interpretation>
                <emma:interpretation id="interp13" emma:lang="en-US" emma:confidence="0">
                  <emma:literal>(yt2)Xi+</emma:literal>
                </emma:interpretation>
                <emma:interpretation id="interp14" emma:lang="en-US" emma:confidence="0">
                  <emma:literal>(y +2) y" +</emma:literal>
                </emma:interpretation>
              </emma:one-of>
            </emma:emma>
          </inkml:annotationXML>
          <inkml:trace contextRef="#ctx0" brushRef="#br0" timeOffset="28881.2894">13183 79 102,'0'0'111,"0"0"2,0 0 4,-15-23-63,15 23-4,0 0-11,18 11-11,-18-11-8,29 22-5,-9-4-6,9 9-3,4 3-4,5 3-3,3 5-7,1-4-6,5 8-14,-13-13-29,8 7-63,-15-9-6,-4 0 2,-14-7-3</inkml:trace>
          <inkml:trace contextRef="#ctx0" brushRef="#br0" timeOffset="29068.7902">13264 459 176,'-2'-22'117,"11"1"5,0-10-6,11 2-78,-3-9-15,10 0-11,3-5-17,-4-4-24,12 5-73,-11-3-15,0 3-1,-4-1-3</inkml:trace>
          <inkml:trace contextRef="#ctx0" brushRef="#br0" timeOffset="29396.9258">13772-443 82,'7'24'106,"-7"-24"2,-11 25 2,6-3-46,5-22-22,-15 38-6,6-18-12,7 10-4,-3-6-6,5 5-3,4-4-6,3-5-7,6-2-13,-13-18-22,39 9-50,-21-20-30,8 0-3,-6-9 2</inkml:trace>
          <inkml:trace contextRef="#ctx0" brushRef="#br0" timeOffset="29584.4405">13918-356 138,'0'0'118,"0"0"0,0 0 2,-2 22-65,2-22-13,2 43-13,-2-14-13,6 11-5,-5 1-18,1-3-24,9 6-87,-6-6-4,6-4-2,-3-9-3</inkml:trace>
          <inkml:trace contextRef="#ctx0" brushRef="#br0" timeOffset="15083.1588">10422-70 91,'-16'10'106,"16"-10"0,-25 33 3,-1-17-64,14 15-4,-14-2-12,10 14-6,-6 2-6,8 8-6,1 4-4,4 1-15,11 6-6,2-10-26,16 4-41,1-15-34,10-11 1,3-10-5</inkml:trace>
          <inkml:trace contextRef="#ctx0" brushRef="#br0" timeOffset="15692.5768">10756 36 101,'0'0'111,"-16"7"3,13 11 2,3-18-61,-9 44-13,-1-15-12,12 9-9,-2-4-10,8 2-3,2-5-9,5-8-7,8-6-4,1-16-6,5-4-2,-4-15-3,4-4 2,-9-11 1,1 5 9,-6-5 4,-8 4 9,-3 6 7,-6 3 6,2 20 3,-13-20 1,13 20 0,-16 9-5,16-9-1,-13 29-2,12-6-2,1 3-4,7 3 0,7 3-2,8 6-1,7 4 0,3-1-10,6 6 5,0 2-6,0 1 5,-7 5-5,-4 1 7,-13-4-5,-8-1 7,-8-3 5,-12-6-2,-6-8 4,-7-14 0,-2-5 1,-6-21 0,5-6-1,-3-16-1,8 0-2,5-10 2,6 0-6,5-2-3,7-3-13,13 12-33,1-3-71,6 6-4,2 0 0,5 4-4</inkml:trace>
          <inkml:trace contextRef="#ctx0" brushRef="#br0" timeOffset="15942.5796">11333 381 149,'0'18'118,"0"-18"-4,20 7 0,-2-12-77,7 1-38,6 4-29,-2-7-81,5-2 1,2-2-5,-5-1 0</inkml:trace>
          <inkml:trace contextRef="#ctx0" brushRef="#br0" timeOffset="16192.5914">11494 116 116,'0'0'118,"0"0"5,-9 16-3,12 16-52,-5-1-30,13 18-7,-4 1-21,4 5-22,9 4-32,-7-10-78,10-4 0,1-9-5,-1-9 2</inkml:trace>
          <inkml:trace contextRef="#ctx0" brushRef="#br0" timeOffset="27771.8489">11996 226 50,'0'0'97,"0"0"7,-24-9-2,24 9-39,-18-7-11,18 7-8,0 0-7,0-19-9,0 19-4,17-23-7,-17 23-3,36-22-4,-13 11-5,4 8 0,2 1-3,0 7 0,0 8-3,-2 5 1,-7 7-3,-6 6 0,-5 9-3,-10 3-7,-8 2 2,-13-3-10,0 1 4,-12-10-9,3-2 9,-5-13-7,7-7 10,0-11 3,6-6 7,5-8 7,5-3 1,8-2 9,1-7-1,11 6 7,0-5-6,8 9 4,3 0-5,5 8 1,1 3-4,5 9-1,2 6-2,1 5-12,4 1-2,-3-7-30,12 6-68,-9-12-16,4-3 5,-6-9-5</inkml:trace>
          <inkml:trace contextRef="#ctx0" brushRef="#br0" timeOffset="28193.7415">12543-143 126,'0'0'111,"2"-18"3,-2 18-1,0 0-66,25 6-10,-25-6-8,33 23-10,-15-1-3,7 12-5,1 8-5,-1 10 0,0 9-5,-5 8 0,-6 9-1,-3 1-6,-9 1-1,-7-8-17,-3 6-28,-15-19-72,-2-8 5,-8-17-8,-3-12 2</inkml:trace>
          <inkml:trace contextRef="#ctx0" brushRef="#br0" timeOffset="30178.2271">14540 320 234,'0'0'124,"16"-6"-5,-16 6-29,27 0-60,-2 0-9,1-3-12,4-1-8,3 2-14,-4-7-25,12 6-78,-12-5-6,2 3 2,-8-4-6</inkml:trace>
          <inkml:trace contextRef="#ctx0" brushRef="#br0" timeOffset="30506.3566">14742 40 135,'-13'21'114,"13"-21"1,-5 29-2,5 2-67,-5-6-17,8 13-7,-3 6-18,2 3-14,5 9-21,-9-6-76,8 1-7,-1-4-7,1-6 4</inkml:trace>
        </inkml:traceGroup>
        <inkml:traceGroup>
          <inkml:annotationXML>
            <emma:emma xmlns:emma="http://www.w3.org/2003/04/emma" version="1.0">
              <emma:interpretation id="{A59B7FAA-F71A-4D7E-81B1-A69DAC38D3A2}" emma:medium="tactile" emma:mode="ink">
                <msink:context xmlns:msink="http://schemas.microsoft.com/ink/2010/main" type="inkWord" rotatedBoundingBox="16681,490 19123,441 19144,1498 16702,1546"/>
              </emma:interpretation>
              <emma:one-of disjunction-type="recognition" id="oneOf3">
                <emma:interpretation id="interp15" emma:lang="en-US" emma:confidence="0">
                  <emma:literal>(yes)</emma:literal>
                </emma:interpretation>
                <emma:interpretation id="interp16" emma:lang="en-US" emma:confidence="0">
                  <emma:literal>cysts)</emma:literal>
                </emma:interpretation>
                <emma:interpretation id="interp17" emma:lang="en-US" emma:confidence="0">
                  <emma:literal>(yrs)</emma:literal>
                </emma:interpretation>
                <emma:interpretation id="interp18" emma:lang="en-US" emma:confidence="0">
                  <emma:literal>Cysts)</emma:literal>
                </emma:interpretation>
                <emma:interpretation id="interp19" emma:lang="en-US" emma:confidence="0">
                  <emma:literal>(ytd)</emma:literal>
                </emma:interpretation>
              </emma:one-of>
            </emma:emma>
          </inkml:annotationXML>
          <inkml:trace contextRef="#ctx0" brushRef="#br0" timeOffset="37844.7305">15775-159 40,'0'0'88,"0"0"2,-7-22-25,7 22-11,-5-16-3,5 16-11,-6-16-5,6 16-8,0 0-4,0 0-5,0 0-2,-18-6-2,18 6-2,-21 26 1,3-8-2,-1 12 1,-6 7-3,0 10 2,-4 3-5,4 6-1,1 4-5,8-2-5,11 5-11,3-16-23,22 5-73,-1-17-12,10-5 3,2-14-4</inkml:trace>
          <inkml:trace contextRef="#ctx0" brushRef="#br0" timeOffset="38391.6289">15954-38 148,'0'0'112,"-14"36"-1,10-11-4,6 12-71,-2-5-13,13 4-13,-1-3-12,8-8-11,6-3-7,-1-17-6,6-1-1,-6-19-1,2 1 5,-9-15 4,0-2 11,-7-1 11,-6 1 11,-1 4 8,-10 2 4,6 25 4,-12-27-1,12 27-1,-16 10-7,10 10-2,1 2-8,7 10-1,3 5-6,8 4-3,6 4-5,7-1-2,5 6 2,-3-3-4,1 2 5,-5-2-2,-8-4 10,-9 1-2,-12-8 11,-6-2-4,-12-16 4,-3-2 0,-4-14-1,-1-9-1,-4-11-7,7-13-3,4-7-12,2-7-8,13 7-38,0-12-64,11 4-5,0-4 1,9 5-1</inkml:trace>
          <inkml:trace contextRef="#ctx0" brushRef="#br0" timeOffset="38719.7735">16345-231 182,'9'-17'118,"-9"17"2,25-25-4,-11 5-76,12 11-13,-3-3-11,1 4-7,-3 3-5,-4 9-1,-17-4-1,9 25 1,-15-7 1,-3 5 2,-7 1 0,1 3 2,-1-5-1,7-1-1,2-3-1,10-1-1,-3-17-4,26 21-7,-1-8-16,-3-15-37,8 9-65,1-5 0,2 0-3,-6-4-2</inkml:trace>
          <inkml:trace contextRef="#ctx0" brushRef="#br0" timeOffset="38969.7826">16735 190 162,'0'0'121,"16"-9"-5,-16 9-1,29-8-56,-9 5-58,9 6-30,-9-10-60,10 9-24,-1-6-5,-2 4 1</inkml:trace>
          <inkml:trace contextRef="#ctx0" brushRef="#br0" timeOffset="39219.7988">16905-20 173,'-9'16'123,"7"13"-1,-7 2-4,9 16-68,-7-9-32,8 3-24,10 8-54,-5-11-58,8-3-1,1-12-4,3-9 0</inkml:trace>
          <inkml:trace contextRef="#ctx0" brushRef="#br0" timeOffset="39766.7008">17371 72 1,'7'-36'64,"7"4"7,-5-10 5,4 4-33,-2 11-9,-6-4 3,-5 31 2,4-27 6,-4 27 2,0 0 1,-7 22-5,-6-4-9,11 18-8,-5-2-8,7 10-4,0-1-5,7 4-5,4 0-5,4-2-4,4-3-7,0-8-3,2-1-3,-6-12-1,3 1 0,-18-22 2,9 20 3,-9-20 10,-26 3 8,7 1 8,-8-8 4,1 6 5,-6-7 1,8 7 2,-1-8-1,25 6-4,-24-2-4,24 2-4,0 0-3,0 0-4,29-1-6,-9-1-8,11 5-27,-11-10-90,14 4-1,-9-6-4,8-2 0</inkml:trace>
          <inkml:trace contextRef="#ctx0" brushRef="#br0" timeOffset="40063.5868">17660-302 224,'16'0'124,"-16"0"1,31 22-3,-15-2-84,13 18-12,-2 5-15,9 13-3,0 9-6,-1 7-1,-5 8-4,-6 5 2,-4 2 0,-9-1-7,-6-3-3,-16-12-19,-1 3-57,-16-22-40,-6-7 2,-6-19-8</inkml:trace>
        </inkml:traceGroup>
        <inkml:traceGroup>
          <inkml:annotationXML>
            <emma:emma xmlns:emma="http://www.w3.org/2003/04/emma" version="1.0">
              <emma:interpretation id="{F53B0C9B-0CEC-4E92-80A0-E274CC6F35F6}" emma:medium="tactile" emma:mode="ink">
                <msink:context xmlns:msink="http://schemas.microsoft.com/ink/2010/main" type="inkWord" rotatedBoundingBox="19533,456 21566,416 21582,1234 19549,1274"/>
              </emma:interpretation>
              <emma:one-of disjunction-type="recognition" id="oneOf4">
                <emma:interpretation id="interp20" emma:lang="en-US" emma:confidence="0">
                  <emma:literal>arts</emma:literal>
                </emma:interpretation>
                <emma:interpretation id="interp21" emma:lang="en-US" emma:confidence="0">
                  <emma:literal>X2+s</emma:literal>
                </emma:interpretation>
                <emma:interpretation id="interp22" emma:lang="en-US" emma:confidence="0">
                  <emma:literal>XZ+s</emma:literal>
                </emma:interpretation>
                <emma:interpretation id="interp23" emma:lang="en-US" emma:confidence="0">
                  <emma:literal>alts</emma:literal>
                </emma:interpretation>
                <emma:interpretation id="interp24" emma:lang="en-US" emma:confidence="0">
                  <emma:literal>tats</emma:literal>
                </emma:interpretation>
              </emma:one-of>
            </emma:emma>
          </inkml:annotationXML>
          <inkml:trace contextRef="#ctx0" brushRef="#br0" timeOffset="40704.2443">18395 134 170,'0'0'119,"-12"-27"3,12 27 0,-4-18-72,4 18-5,0 0-12,0 0-10,0 0-6,25 12-6,-3 10-2,5 1-5,7 6 0,6 4-6,2-1-5,6 4-13,-10-10-23,6 12-82,-17-15-7,-4 4 2,-17-9-5</inkml:trace>
          <inkml:trace contextRef="#ctx0" brushRef="#br0" timeOffset="40876.1308">18415 416 262,'9'-26'124,"6"-6"-8,10 6-29,2-15-70,9 3-11,7 4-27,-5-10-42,6 12-50,-10-4-3,-1 7-1,-8-2-2</inkml:trace>
          <inkml:trace contextRef="#ctx0" brushRef="#br0" timeOffset="41266.7745">18917-314 224,'18'-13'116,"6"4"-3,-4-6-25,9 15-50,-11-3-11,5 10-10,-23-7-6,24 25-4,-23-5-4,-4 6-1,-10 2 0,-7 5-1,-3-4 2,-2 3 1,-1-4 2,5-1 1,1-8-1,9 1 1,11-20-2,7 24 0,11-13-7,6-8-11,12 8-42,-4-11-66,6 6-4,-3-8-1,1 5-2</inkml:trace>
          <inkml:trace contextRef="#ctx0" brushRef="#br0" timeOffset="44095.0363">19537 233 182,'0'0'117,"-18"-2"4,18 2-3,0 0-65,-22-3-12,22 3-12,0 0-9,0 0-7,29 10-4,-4-6-3,4 1-5,7-3-7,6 6-14,-4-12-29,11 8-73,-11-6-4,-2 5 0,-11-8-4</inkml:trace>
          <inkml:trace contextRef="#ctx0" brushRef="#br0" timeOffset="44454.433">19691 85 205,'0'0'120,"-17"23"-3,19-1 0,-7-2-76,12 12-9,-7 3-17,7 1-11,0 9-15,-5-11-35,11 6-71,-8-7-5,4-6 1,-3-9-6</inkml:trace>
          <inkml:trace contextRef="#ctx0" brushRef="#br0" timeOffset="45048.2088">20274-80 119,'0'0'99,"2"-19"4,-2 19-2,0 0-56,-9 19-5,0-2-11,9 10-5,-4 4-9,6 5-3,2 2-9,5 3-3,5 4-7,-1-3-6,7 1-6,-4-8 0,6 3 1,-6-13-5,2 2 7,-7-11 0,-2 0 9,-9-16 0,0 17 9,0-17-3,-27 9 6,3-7 3,-3-1 5,0 3 4,-5-6 4,8 9 4,-5-8 1,13 8 4,-2-14-4,18 7 4,0 0-11,0 0 0,0 0-9,29-18 0,-6 12-7,4 2-2,6 8-10,-6-8-16,7 14-26,-14-14-77,5 9 4,-8-6-9,-17 1 7</inkml:trace>
        </inkml:traceGroup>
        <inkml:traceGroup>
          <inkml:annotationXML>
            <emma:emma xmlns:emma="http://www.w3.org/2003/04/emma" version="1.0">
              <emma:interpretation id="{6B9B6616-3F0D-4A1F-8A39-3B469BCE6336}" emma:medium="tactile" emma:mode="ink">
                <msink:context xmlns:msink="http://schemas.microsoft.com/ink/2010/main" type="inkWord" rotatedBoundingBox="22369,656 23968,624 23979,1186 22380,1217"/>
              </emma:interpretation>
              <emma:one-of disjunction-type="recognition" id="oneOf5">
                <emma:interpretation id="interp25" emma:lang="en-US" emma:confidence="0">
                  <emma:literal>to</emma:literal>
                </emma:interpretation>
                <emma:interpretation id="interp26" emma:lang="en-US" emma:confidence="0">
                  <emma:literal>rd</emma:literal>
                </emma:interpretation>
                <emma:interpretation id="interp27" emma:lang="en-US" emma:confidence="0">
                  <emma:literal>xo</emma:literal>
                </emma:interpretation>
                <emma:interpretation id="interp28" emma:lang="en-US" emma:confidence="0">
                  <emma:literal>Fe</emma:literal>
                </emma:interpretation>
                <emma:interpretation id="interp29" emma:lang="en-US" emma:confidence="0">
                  <emma:literal>ad</emma:literal>
                </emma:interpretation>
              </emma:one-of>
            </emma:emma>
          </inkml:annotationXML>
          <inkml:trace contextRef="#ctx0" brushRef="#br0" timeOffset="45644.9833">21212 119 226,'14'-23'121,"3"3"-1,11 0 0,1-11-83,18 6-8,0-4-12,7 2-10,2 0-10,-1 2-15,-1 8-24,-14 1-63,-4 11-13,-11-1-3,-25 6 0</inkml:trace>
          <inkml:trace contextRef="#ctx0" brushRef="#br0" timeOffset="45988.7515">21268 145 160,'0'0'118,"0"0"3,0 0 0,0 0-51,0 0-24,22 27-12,-6-17-12,9 9-8,6-1-7,7 3-3,7 3-5,2-1-10,3 10-20,-10-15-42,4 9-52,-7-9-6,-4 2 2,-8-13-5</inkml:trace>
          <inkml:trace contextRef="#ctx0" brushRef="#br0" timeOffset="46473.1562">22767 155 137,'17'-30'98,"-3"1"-1,-5 2-13,-9-4-44,2 6-3,-17-2-4,-3 7-4,-18-2-1,-5 11-3,-17 4-1,-2 18-3,-10 3-3,3 17-2,-3 5-3,12 13-1,7 1-3,22 5 1,13-7-4,23-2 0,17-14-3,14-8-1,16-14-4,4-11-6,8-8-18,-11-22-52,2 6-50,-15-15-4,-8 5 0,-16-4-5</inkml:trace>
        </inkml:traceGroup>
      </inkml:traceGroup>
    </inkml:traceGroup>
    <inkml:traceGroup>
      <inkml:annotationXML>
        <emma:emma xmlns:emma="http://www.w3.org/2003/04/emma" version="1.0">
          <emma:interpretation id="{E48A4DE0-54B5-48ED-99AF-6082CD94D886}" emma:medium="tactile" emma:mode="ink">
            <msink:context xmlns:msink="http://schemas.microsoft.com/ink/2010/main" type="paragraph" rotatedBoundingBox="3005,2851 5408,2710 5467,3711 3064,38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CE8A826-2663-4AA1-B524-079767D5C5A6}" emma:medium="tactile" emma:mode="ink">
              <msink:context xmlns:msink="http://schemas.microsoft.com/ink/2010/main" type="line" rotatedBoundingBox="3005,2851 5408,2710 5467,3711 3064,3852"/>
            </emma:interpretation>
          </emma:emma>
        </inkml:annotationXML>
        <inkml:traceGroup>
          <inkml:annotationXML>
            <emma:emma xmlns:emma="http://www.w3.org/2003/04/emma" version="1.0">
              <emma:interpretation id="{DE44A0CD-056A-46D6-92FF-7524A7C2CB16}" emma:medium="tactile" emma:mode="ink">
                <msink:context xmlns:msink="http://schemas.microsoft.com/ink/2010/main" type="inkWord" rotatedBoundingBox="3005,2851 5408,2710 5467,3711 3064,3852"/>
              </emma:interpretation>
              <emma:one-of disjunction-type="recognition" id="oneOf6">
                <emma:interpretation id="interp30" emma:lang="en-US" emma:confidence="0">
                  <emma:literal>y-&gt;1</emma:literal>
                </emma:interpretation>
                <emma:interpretation id="interp31" emma:lang="en-US" emma:confidence="0">
                  <emma:literal>y is</emma:literal>
                </emma:interpretation>
                <emma:interpretation id="interp32" emma:lang="en-US" emma:confidence="0">
                  <emma:literal>y +</emma:literal>
                </emma:interpretation>
                <emma:interpretation id="interp33" emma:lang="en-US" emma:confidence="0">
                  <emma:literal>year</emma:literal>
                </emma:interpretation>
                <emma:interpretation id="interp34" emma:lang="en-US" emma:confidence="0">
                  <emma:literal>y it</emma:literal>
                </emma:interpretation>
              </emma:one-of>
            </emma:emma>
          </inkml:annotationXML>
          <inkml:trace contextRef="#ctx0" brushRef="#br0" timeOffset="56754.9255">1916 2128 50,'0'0'101,"0"0"4,-16-5 0,16 5-68,-20 20-7,15 3-6,-6 3-6,7 8-5,-1 2 0,7 2-7,3-2 2,6-3-4,5-8-1,6-11-5,5-8-2,2-13 1,5-10-3,-3-8 4,-2-6-5,-2-3 5,-5 1 0,-6 3 6,-5 3 3,-2 9 1,-9 18 0,1-19 0,-1 19 3,0 0-1,-10 28-3,11-3 0,5 4-2,7 5-1,8 9 2,10 6-4,9 5-2,5 8-3,4 1 3,-2 2-3,0 0 2,-6 2-1,-10-6 0,-10-5 4,-10-5 5,-7-9 2,-13-14 1,-4-8 0,-10-16 2,-3-8-1,-4-17 0,-3-6-2,-3-15-2,5 0-2,2-3 0,8 2-3,5 5-7,5-5-14,16 17-27,-5-3-79,18 8-5,2-1 0,5 2-3</inkml:trace>
          <inkml:trace contextRef="#ctx0" brushRef="#br0" timeOffset="57254.9327">2794 2343 108,'-20'0'122,"20"0"-2,0 0 4,0 0-73,0 0-15,15-16-13,7 14-9,-3-1-5,7-1-4,4 2-5,5-1-9,3 4-12,-6-8-30,12 5-68,-12 1-7,-1 1 3,-6 0-4</inkml:trace>
          <inkml:trace contextRef="#ctx0" brushRef="#br0" timeOffset="57848.7133">3056 2132 96,'-20'5'118,"20"-5"-3,0 0 5,0 0-68,0 0-13,9 17-14,8-10-9,1-4-5,5 5-5,4-3-2,4 0-3,5 1 0,-2-1-2,1 3 0,-3-1 0,-5 0-2,-3 0 3,-6 0-2,-18-7 4,16 15-1,-16-15 2,-11 18 1,11-18 1,-32 22 0,10-6 1,-3-2 1,0 6-2,-2-2 4,1 2-7,5 2 2,2-8-11,10 6-17,9-20-62,0 0-40,0 0-6,0 0-4</inkml:trace>
          <inkml:trace contextRef="#ctx0" brushRef="#br0" timeOffset="61114.5021">3940 2215 11,'0'0'92,"11"-20"5,-11 20-2,18-23-52,-13-4-7,8 3-8,-4-8-6,2 1-5,-6-4-3,2 7-5,-3-1-1,-2 7-1,-4 4 2,2 18-2,0 0 4,0 0-1,0 0 1,-16 14 2,8 8-1,7 11-1,-3 3-5,4 5 1,2 6-5,3 4 2,4-1-4,4 1-1,1 0 2,4-6 0,4-4 0,-2-6-3,2-3 4,-4-7-5,-4-6 6,-1-3-3,-13-16 1,0 0 0,11 16 3,-11-16-1,-18 0 1,18 0 1,-35-2 0,15 2 1,-5-2 0,3 4-1,-1-5 1,1 1 0,2-2 0,20 4 0,-27-5 0,27 5 0,-16-6 0,16 6-1,0 0 0,0 0-1,0 0 1,18 8-1,-2-5-1,4-1-2,5 2 0,6-3 1,3-2-2,1-1 1,-1-2 0,-1 1 0,-6-3 0,-4 1 1,-3-1-1,-20 6 0,18-3 0,-18 3-1,0 0 0,0 0-1,0 0 1,-18 9-2,18-9-3,0 0-1,-20 12-6,20-12-15,0 0-40,0 0-61,0 0-6,0 0 3,0 0-2</inkml:trace>
        </inkml:traceGroup>
      </inkml:traceGroup>
    </inkml:traceGroup>
  </inkml:traceGroup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4:47.94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53F691A-C736-4A05-975E-94F1BEEC08F6}" emma:medium="tactile" emma:mode="ink">
          <msink:context xmlns:msink="http://schemas.microsoft.com/ink/2010/main" type="writingRegion" rotatedBoundingBox="12571,2108 27396,1561 27498,4312 12672,4859"/>
        </emma:interpretation>
      </emma:emma>
    </inkml:annotationXML>
    <inkml:traceGroup>
      <inkml:annotationXML>
        <emma:emma xmlns:emma="http://www.w3.org/2003/04/emma" version="1.0">
          <emma:interpretation id="{F01153EF-4979-4BCF-B0B4-5737E3F06A99}" emma:medium="tactile" emma:mode="ink">
            <msink:context xmlns:msink="http://schemas.microsoft.com/ink/2010/main" type="paragraph" rotatedBoundingBox="16426,1959 16856,1959 16856,3281 16426,328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8D77600-9D74-4841-A815-1BD730D619D3}" emma:medium="tactile" emma:mode="ink">
              <msink:context xmlns:msink="http://schemas.microsoft.com/ink/2010/main" type="inkBullet" rotatedBoundingBox="16376,3256 16550,1946 16926,1996 16753,3306"/>
            </emma:interpretation>
            <emma:one-of disjunction-type="recognition" id="oneOf0">
              <emma:interpretation id="interp0" emma:lang="en-US" emma:confidence="0">
                <emma:literal>y</emma:literal>
              </emma:interpretation>
              <emma:interpretation id="interp1" emma:lang="en-US" emma:confidence="0">
                <emma:literal>p</emma:literal>
              </emma:interpretation>
              <emma:interpretation id="interp2" emma:lang="en-US" emma:confidence="0">
                <emma:literal>b</emma:literal>
              </emma:interpretation>
              <emma:interpretation id="interp3" emma:lang="en-US" emma:confidence="0">
                <emma:literal>☹</emma:literal>
              </emma:interpretation>
              <emma:interpretation id="interp4" emma:lang="en-US" emma:confidence="0">
                <emma:literal>P</emma:literal>
              </emma:interpretation>
            </emma:one-of>
          </emma:emma>
        </inkml:annotationXML>
        <inkml:trace contextRef="#ctx0" brushRef="#br0">15383 1180 1,'25'-10'86,"-6"10"1,-19 0 2,41-9-47,-14 14-15,-2-5-3,6 12-6,-6-2-4,4 7 1,-4-2-3,0 7 3,-8 1-2,-2 6 2,-11-2-3,-2 9 0,-13-5-5,-3 6 0,-9-1-3,-6 1-1,-2 3 1,-5 3-5,1 1 5,0-1-6,4 3 6,4 2-5,6 0 3,6 4-3,9 0 0,10-5 2,11-1-3,5-4-2,10 1-10,-1-14-15,6 9-28,-4-11-53,-8-6 2,-6-3-3,-17-18 35</inkml:trace>
        <inkml:trace contextRef="#ctx0" brushRef="#br0" timeOffset="625.0213">15263 2188 30,'12'29'100,"-8"-10"0,5 14-1,-1 6-53,0-5-20,9 9-4,-3-7-10,7-5-5,0-11-3,2-9-1,0-17-1,2-13-3,2-12-5,-2-13-3,2-6 1,-3-4-3,1 4 2,-4 3-2,-2 9 4,-5 7 2,-5 12 7,-9 19 3,0 0 3,0 0 0,2 32 2,-8-10 1,-3-1-1,1 2 0,-2-2-2,10-21 4,-27 25-2,27-25 4,-40 8-2,15-6 1,-8-6 1,2 4 0,-9-6-1,7 4-2,-2-3-2,8 3-4,4 2-10,4-6-21,19 6-87,0 0-4,0 0-6,-6 21-2</inkml:trace>
      </inkml:traceGroup>
    </inkml:traceGroup>
    <inkml:traceGroup>
      <inkml:annotationXML>
        <emma:emma xmlns:emma="http://www.w3.org/2003/04/emma" version="1.0">
          <emma:interpretation id="{D73F47C1-3A4B-47ED-96DD-DA1156CFCB0F}" emma:medium="tactile" emma:mode="ink">
            <msink:context xmlns:msink="http://schemas.microsoft.com/ink/2010/main" type="paragraph" rotatedBoundingBox="12632,3768 27458,3220 27498,4312 12672,48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D388782-850F-460D-8D24-882B9E0F415C}" emma:medium="tactile" emma:mode="ink">
              <msink:context xmlns:msink="http://schemas.microsoft.com/ink/2010/main" type="line" rotatedBoundingBox="12632,3768 27458,3220 27498,4312 12672,4859"/>
            </emma:interpretation>
          </emma:emma>
        </inkml:annotationXML>
        <inkml:traceGroup>
          <inkml:annotationXML>
            <emma:emma xmlns:emma="http://www.w3.org/2003/04/emma" version="1.0">
              <emma:interpretation id="{309CE5E3-9657-4621-88F6-2F93C3579B9A}" emma:medium="tactile" emma:mode="ink">
                <msink:context xmlns:msink="http://schemas.microsoft.com/ink/2010/main" type="inkWord" rotatedBoundingBox="12653,3658 22026,3559 22038,4708 12665,4808"/>
              </emma:interpretation>
              <emma:one-of disjunction-type="recognition" id="oneOf1">
                <emma:interpretation id="interp5" emma:lang="en-US" emma:confidence="0">
                  <emma:literal>3×4+272+3=8-7</emma:literal>
                </emma:interpretation>
                <emma:interpretation id="interp6" emma:lang="en-US" emma:confidence="0">
                  <emma:literal>3×4+202+3=0-7</emma:literal>
                </emma:interpretation>
                <emma:interpretation id="interp7" emma:lang="en-US" emma:confidence="0">
                  <emma:literal>3×4+2012+3=0-7</emma:literal>
                </emma:interpretation>
                <emma:interpretation id="interp8" emma:lang="en-US" emma:confidence="0">
                  <emma:literal>3×4+272+3=0-7</emma:literal>
                </emma:interpretation>
                <emma:interpretation id="interp9" emma:lang="en-US" emma:confidence="0">
                  <emma:literal>3×4+2712+3=0-7</emma:literal>
                </emma:interpretation>
              </emma:one-of>
            </emma:emma>
          </inkml:annotationXML>
          <inkml:trace contextRef="#ctx0" brushRef="#br0" timeOffset="7016.9947">14388 3393 15,'14'-25'100,"-14"25"5,21-27 1,2 21-51,-10-15-9,14 15-6,-7-13-6,12 17-7,-5-6-6,6 8-5,-4 6-3,2 6-5,-2 11-2,-8 4-3,-9 13-2,-7 3 0,-14 11-3,-7 0-2,-11 2-4,-11-6 0,-3-2-5,-7-11 2,4-3-3,-1-13 2,7-9 1,3-8 3,8-6 4,6-8 4,21 10 4,-17-29 1,17 8 4,0 21 1,19-38 3,2 24 0,-2-1 1,8 13-1,-3 0-1,8 10 0,-1 5-4,4 8 0,0-1-3,5 3 0,4 0-2,1-2-4,1-2-9,-4-11-20,7 7-38,-9-13-60,-5-7 4,-6-1-7,-10-8 3</inkml:trace>
          <inkml:trace contextRef="#ctx0" brushRef="#br0" timeOffset="7939.1125">15281 3218 44,'0'0'96,"0"0"7,0 0-40,-16-18-5,16 18-2,0 0-9,0 0-3,0 0-6,14 35-9,-1-16-7,10 16-6,6 4-7,6 9-4,11 8-4,2 0-2,6 5-5,-3-7-4,3 2-10,-12-17-11,2 5-22,-24-21-46,-3-2-23,-17-21-3,0 22 5</inkml:trace>
          <inkml:trace contextRef="#ctx0" brushRef="#br0" timeOffset="8126.7896">15371 3682 129,'-7'-23'118,"12"2"-2,7-4 0,1-4-82,14 4-7,0-8-15,8 0-11,0 1-15,-4-7-22,9 6-55,-9-3-24,-2-1-2,-4 4 0</inkml:trace>
          <inkml:trace contextRef="#ctx0" brushRef="#br0" timeOffset="8501.8094">15838 2865 118,'33'-21'112,"-33"21"-2,38-16 2,-9 12-75,-8-5-7,10 7-12,-6 2-5,0 4-2,-25-4-4,27 21-1,-27-21-2,-2 42-2,-13-17-3,-6 6 2,-6 0-2,0 2 3,0-2-2,4 1 3,5-8 1,7-3 0,13-2 1,-2-19 0,38 25-2,-9-17-6,8 3-12,-1-13-25,11 8-79,-3-4-3,-4 2-1,-5 2-3</inkml:trace>
          <inkml:trace contextRef="#ctx0" brushRef="#br0" timeOffset="8751.82">16206 3545 155,'0'0'118,"39"8"-3,-16-14-1,4 1-97,9 1-21,7 6-29,-7-6-57,3 2-23,-2 0-4,-3-2 1</inkml:trace>
          <inkml:trace contextRef="#ctx0" brushRef="#br0" timeOffset="9033.0845">16349 3308 117,'-6'25'123,"-2"10"-3,2 9 1,-5-1-80,11 17-10,-2 1-19,2-1-19,13 9-28,-7-20-44,8-7-39,7-9-5,6-16 2</inkml:trace>
          <inkml:trace contextRef="#ctx0" brushRef="#br0" timeOffset="9611.2414">16929 3356 10,'15'-28'89,"-11"-11"3,6 6-10,-2 8-42,-8-4-1,0 29-4,0-33 0,0 33 0,0 0-2,0 0-3,-18 20-6,18 7-3,-7 0-6,7 13-2,0 1-6,7 5-1,1 2-2,2 0-2,5-1-3,2-3-2,-1-2-2,1-9 0,4-2-2,-9-8 0,5-2-3,-17-21 1,6 29 0,-6-29 0,-19 18 2,-2-9 2,-6-1 1,-4-2 4,-6 1 4,4-1 5,-3-4 2,9 4 4,0-6 2,27 0 1,-29-2 1,29 2-2,0 0-1,0 0-4,33-15-2,-8 11-3,4-2-1,3 4-3,1-2-4,-4 4-4,6 2-5,-12-6-12,8 14-33,-31-10-79,25 4 0,-25-4-3,0 0 4</inkml:trace>
          <inkml:trace contextRef="#ctx0" brushRef="#br0" timeOffset="10767.5438">17610 3416 117,'0'0'123,"3"21"0,-3-21-1,0 0-67,37 41-23,-16-20-9,12 10-12,6-2-9,5 2-8,8 3-19,-2-14-36,2 3-60,0-2-6,-2-11 4,-3-3-6</inkml:trace>
          <inkml:trace contextRef="#ctx0" brushRef="#br0" timeOffset="10501.9064">17640 3426 85,'0'0'114,"0"0"2,4-23-3,-4 23-71,33-39-11,2 18-6,5-8-14,5 0-12,7 2-14,0-6-20,4 10-36,-8 0-42,-10 2-1,-9 7-1</inkml:trace>
          <inkml:trace contextRef="#ctx0" brushRef="#br0" timeOffset="11126.9418">18934 3511 40,'4'-37'95,"4"6"0,-16-9 1,-2 3-61,-11 8-10,-19-2 1,-1 14-3,-19 0 1,-1 15 3,-9 4 1,12 19 0,-7 6-3,17 15-4,9-1-4,20 11-4,15-4-5,19-6-2,14-7-4,12-12-6,13-11-10,2-20-22,15-5-84,-13-11-6,-4-8 0,-10-3-2</inkml:trace>
          <inkml:trace contextRef="#ctx0" brushRef="#br0" timeOffset="2985.5427">12911 2917 154,'0'0'128,"-17"23"-5,11-2 2,12 12-84,-12 0-14,10 13-16,-2 6-23,-2-8-32,6 3-82,1-3 1,1-9-3,2-8-1</inkml:trace>
          <inkml:trace contextRef="#ctx0" brushRef="#br0" timeOffset="2798.0317">12726 2927 81,'0'0'112,"0"0"3,0 0-1,12 21-64,-12-21-8,-16 50-10,3-23-7,11 8-3,-6-5-9,10 1-8,2-2-13,-4-29-24,31 37-41,-8-33-51,0-8-1,2-10-2,0-5 6</inkml:trace>
          <inkml:trace contextRef="#ctx0" brushRef="#br0" timeOffset="2532.395">12323 3840 120,'-17'-34'121,"21"5"5,9-6-3,3 2-75,3-13-16,12 4-15,-2-1-16,-2-7-22,7 17-33,-10-7-68,-1 3 0,0 4-2,-6-3-1</inkml:trace>
          <inkml:trace contextRef="#ctx0" brushRef="#br0" timeOffset="2329.2633">12294 3420 61,'0'0'115,"0"0"0,0 0 1,8 33-58,-8-33-22,37 33-9,-10-8-13,9 11-6,-1 1-15,0-2-9,7 7-17,-13-11-18,8 4-31,-3-8-37,-18-6 3,-16-21-2</inkml:trace>
          <inkml:trace contextRef="#ctx0" brushRef="#br0" timeOffset="1969.8799">11523 3250 21,'0'0'108,"-21"2"3,21-2 3,-2-19-53,2 19-14,0 0-10,25-19-12,-25 19-6,33-16-8,-10 9-3,8 3-5,0 4-1,5 0-2,3 11-2,-4 1 0,1 9-3,-11 6 3,-9 6-4,-12 4 2,-8 5-2,-12 2 2,-9-3-1,-9-1 1,-1-5 0,2-8 2,4-4 0,2-11 1,8-3 1,19-9 0,0 0 1,0 0 0,23 4 0,6-2-1,8 4 1,5 2-1,6 9-1,0 2 2,-1 4-2,-3 4 3,-11 2 1,-10 4 2,-12 2 0,-11 3 7,-19-7-4,-6 0 3,-13-6-4,-5-2 3,-7-9-8,-2-12 1,0-10-11,0-13-17,9 3-16,-3-14-46,10 1-31,12 0-7,7-2 6</inkml:trace>
          <inkml:trace contextRef="#ctx0" brushRef="#br0" timeOffset="3532.45">13141 3688 151,'0'0'128,"0"0"-5,0 0 3,0 0-89,44 2-7,-17 0-15,12 4-8,5 1-9,2-5-13,12 8-20,-14-14-43,5 4-43,-5 0-5,-7-4 2</inkml:trace>
          <inkml:trace contextRef="#ctx0" brushRef="#br0" timeOffset="3813.7079">13343 3464 95,'2'27'110,"-4"2"3,6 6-5,2 17-72,-4-6-10,11 8-17,1 6-20,-1-6-31,5-2-68,5-2 0,-2-15-4,6-4 5</inkml:trace>
          <inkml:trace contextRef="#ctx0" brushRef="#br0" timeOffset="12064.4827">20077 3430 68,'0'0'115,"-25"2"3,25-2 2,0 0-49,-25-4-23,25 4-7,23-4-14,4 4-7,4-4-7,13 4-5,3-2-4,7 0-4,7 0-3,-1-2-6,6 6-10,-10-11-14,3 18-22,-18-11-66,-6 2-3,-8-3 1,-27 3 2</inkml:trace>
          <inkml:trace contextRef="#ctx0" brushRef="#br0" timeOffset="12439.5025">20461 3256 131,'0'0'118,"0"0"0,0 0 1,0 0-74,0 0-8,33 0-12,3 12-10,-1-3-5,7 3-4,-1 0-2,5 1-3,-5-1 1,-1-1-2,-7 3-1,-8-1 1,-4 6-2,-21-19 1,16 33 0,-18-12 2,-8-1 0,-9 1 2,-8 0 0,-2 2 1,-4-3 1,-2 3-1,-3-2 0,7 0-1,4-4-4,6-5-6,21-12-14,-21 17-31,21-17-71,19-2-4,0-11 1,4-1-3</inkml:trace>
        </inkml:traceGroup>
        <inkml:traceGroup>
          <inkml:annotationXML>
            <emma:emma xmlns:emma="http://www.w3.org/2003/04/emma" version="1.0">
              <emma:interpretation id="{40765F12-9C71-46A4-BEA4-7919A60807BF}" emma:medium="tactile" emma:mode="ink">
                <msink:context xmlns:msink="http://schemas.microsoft.com/ink/2010/main" type="inkWord" rotatedBoundingBox="23406,3722 23919,3703 23933,4086 23420,4105"/>
              </emma:interpretation>
              <emma:one-of disjunction-type="recognition" id="oneOf2">
                <emma:interpretation id="interp10" emma:lang="en-US" emma:confidence="0">
                  <emma:literal>•</emma:literal>
                </emma:interpretation>
                <emma:interpretation id="interp11" emma:lang="en-US" emma:confidence="0">
                  <emma:literal>c</emma:literal>
                </emma:interpretation>
                <emma:interpretation id="interp12" emma:lang="en-US" emma:confidence="0">
                  <emma:literal>a</emma:literal>
                </emma:interpretation>
                <emma:interpretation id="interp13" emma:lang="en-US" emma:confidence="0">
                  <emma:literal>@</emma:literal>
                </emma:interpretation>
                <emma:interpretation id="interp14" emma:lang="en-US" emma:confidence="0">
                  <emma:literal>S</emma:literal>
                </emma:interpretation>
              </emma:one-of>
            </emma:emma>
          </inkml:annotationXML>
          <inkml:trace contextRef="#ctx0" brushRef="#br0" timeOffset="28896.2532">22686 3220 63,'0'0'95,"0"0"3,29 0 2,-29 0-52,17-27-14,-5 9-2,-3-13-10,-1-1-2,-8-7-3,0 4-5,-10-5-2,-7 9-3,-14 2 0,-6 12-1,-17 7-1,-5 16 1,-7 13-2,1 10 2,5 12-2,8 7 1,13 4-2,20 0 1,23-4-3,19-7 0,17-11-3,12-12-5,10-12-7,-2-18-15,9 0-30,-15-15-53,-9-7-3,-11-1 1,-18-4-3</inkml:trace>
        </inkml:traceGroup>
        <inkml:traceGroup>
          <inkml:annotationXML>
            <emma:emma xmlns:emma="http://www.w3.org/2003/04/emma" version="1.0">
              <emma:interpretation id="{543D7C6D-B188-4815-ABAB-3248857C28ED}" emma:medium="tactile" emma:mode="ink">
                <msink:context xmlns:msink="http://schemas.microsoft.com/ink/2010/main" type="inkWord" rotatedBoundingBox="24640,3576 27467,3472 27492,4154 24665,4258"/>
              </emma:interpretation>
              <emma:one-of disjunction-type="recognition" id="oneOf3">
                <emma:interpretation id="interp15" emma:lang="en-US" emma:confidence="0">
                  <emma:literal>roots</emma:literal>
                </emma:interpretation>
                <emma:interpretation id="interp16" emma:lang="en-US" emma:confidence="0">
                  <emma:literal>rats</emma:literal>
                </emma:interpretation>
                <emma:interpretation id="interp17" emma:lang="en-US" emma:confidence="0">
                  <emma:literal>reacts</emma:literal>
                </emma:interpretation>
                <emma:interpretation id="interp18" emma:lang="en-US" emma:confidence="0">
                  <emma:literal>Goats</emma:literal>
                </emma:interpretation>
                <emma:interpretation id="interp19" emma:lang="en-US" emma:confidence="0">
                  <emma:literal>Gats</emma:literal>
                </emma:interpretation>
              </emma:one-of>
            </emma:emma>
          </inkml:annotationXML>
          <inkml:trace contextRef="#ctx0" brushRef="#br0" timeOffset="29693.162">23497 3299 161,'0'0'108,"18"-12"-3,1-17-2,0-9-83,10-1-4,-2-9-8,0 2-6,-4 1 1,-5 1-3,-9 5 2,-9 10-1,-7 2 1,7 27 0,-31-23 0,11 25 0,1 4 0,0 11 1,5 1-1,9 7 1,12 0-1,11-2 0,9-2-1,11-5 0,7-5-2,7-7 0,2-6 0,-2-4-2,-4-5 2,-6-3 0,-9-1 3,-10-1 1,-23 16 4,19-23 1,-19 23 2,-23-4 2,-2 10 0,-2 13 1,-9 1-3,5 11 0,-2 3-3,10 5-1,7-1-5,9-5-6,18 4-17,3-18-32,22-2-65,7-9-3,11-6 0,9-10-2</inkml:trace>
          <inkml:trace contextRef="#ctx0" brushRef="#br0" timeOffset="29990.0538">24614 3204 133,'0'0'101,"0"-27"3,-2 6 0,-4-6-69,6 27-4,-21-48-4,7 30-4,-17-7 3,4 16 1,-15-1-2,5 14-3,-9 0-4,11 15-4,-3 2-5,15 8 0,9 2-5,12-2-1,16-2-6,9-8-5,21-3-16,-5-18-28,26 2-74,-9-10-3,6-3-1,-4-5 0</inkml:trace>
          <inkml:trace contextRef="#ctx0" brushRef="#br0" timeOffset="30302.568">25026 3164 149,'0'0'109,"21"-22"-2,-21 22 4,10-34-71,-14 5-11,4 8-9,-11-4-4,11 25 2,-41-31 1,12 29 1,-15 2-1,1 15 0,-9 3-3,4 16-1,2-1-4,9 9-2,10-5-2,14-2-1,17-4-3,15-8-1,14-6-3,7-15-9,10 2-20,-9-21-91,13-1-12,-10-11-2,-5-7-2</inkml:trace>
          <inkml:trace contextRef="#ctx0" brushRef="#br0" timeOffset="30802.5976">25391 2711 155,'0'0'117,"-18"-2"6,1 23 1,-8 10-78,7 23-8,-7 0-8,10 15-14,9 2-2,8 1-11,10-5-13,9-15-11,19-2-25,-9-26-49,10-11-29,-3-19 0,-13-15 0</inkml:trace>
          <inkml:trace contextRef="#ctx0" brushRef="#br0" timeOffset="30976.4389">25088 2882 271,'0'0'129,"0"0"1,0 0-4,40-21-103,16 21-3,6-2-17,9-6-17,12 12-35,-17-13-75,5 5-6,-9 0 2,-12 2-4</inkml:trace>
          <inkml:trace contextRef="#ctx0" brushRef="#br0" timeOffset="31381.7157">25668 3208 225,'27'6'123,"2"-27"-3,6-12 1,9-6-98,-5-15-3,7 0-15,-4-2-2,-9-1-3,-4 8-8,-10 5 4,-11 9-4,-6 8 5,-2 27-3,-15-21 7,15 21 3,-22 23-1,9 2 12,7 8-5,4 0 5,12 7-4,7-5 2,14 7-6,4-9-4,11 0 0,0 0-3,4-4 0,-7 2-2,-3 1 2,-11-3 2,-15 2 2,-14-4 1,-14 0 0,-15-2-1,-13 2 1,-10-11-4,-8-3-8,4 6-31,-11-11-89,18-6-6,3-6 0,15 0-5</inkml:trace>
        </inkml:traceGroup>
      </inkml:traceGroup>
    </inkml:traceGroup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7:41.111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5B50385A-E833-4C14-BF7B-C6E28632B367}" emma:medium="tactile" emma:mode="ink">
          <msink:context xmlns:msink="http://schemas.microsoft.com/ink/2010/main" type="inkDrawing" rotatedBoundingBox="9186,10650 9216,11265 9171,11267 9141,10652" semanticType="callout" shapeName="Other">
            <msink:sourceLink direction="with" ref="{6BD391C0-9807-42F6-94EB-D6B7A697F5BE}"/>
          </msink:context>
        </emma:interpretation>
      </emma:emma>
    </inkml:annotationXML>
    <inkml:trace contextRef="#ctx0" brushRef="#br0">24 0 1,'0'0'77,"0"0"24,0 0 1,-17 19-48,19 3-5,-8-1-7,8 15-6,-6 2-6,4 15-4,-2-2-6,4 9-5,-2 0-8,4-1-11,2 0-16,-1-12-21,10-9-60,-1-6-18,-1-13 1,-13-19-4</inkml:trace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24:50.872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7CCD110-D07F-45A3-B169-19DC628E9CF5}" emma:medium="tactile" emma:mode="ink">
          <msink:context xmlns:msink="http://schemas.microsoft.com/ink/2010/main" type="writingRegion" rotatedBoundingBox="3007,4067 30277,4560 30032,18124 2762,17630"/>
        </emma:interpretation>
      </emma:emma>
    </inkml:annotationXML>
    <inkml:traceGroup>
      <inkml:annotationXML>
        <emma:emma xmlns:emma="http://www.w3.org/2003/04/emma" version="1.0">
          <emma:interpretation id="{3AC6B82B-18F3-4177-80CB-586A6DCCA976}" emma:medium="tactile" emma:mode="ink">
            <msink:context xmlns:msink="http://schemas.microsoft.com/ink/2010/main" type="paragraph" rotatedBoundingBox="13686,4149 13901,5505 12899,5664 12684,4308" alignmentLevel="5"/>
          </emma:interpretation>
        </emma:emma>
      </inkml:annotationXML>
      <inkml:traceGroup>
        <inkml:annotationXML>
          <emma:emma xmlns:emma="http://www.w3.org/2003/04/emma" version="1.0">
            <emma:interpretation id="{07A24AAA-F12E-4537-A51C-3FF4F9F7600E}" emma:medium="tactile" emma:mode="ink">
              <msink:context xmlns:msink="http://schemas.microsoft.com/ink/2010/main" type="line" rotatedBoundingBox="13686,4149 13901,5505 12899,5664 12684,4308"/>
            </emma:interpretation>
          </emma:emma>
        </inkml:annotationXML>
        <inkml:traceGroup>
          <inkml:annotationXML>
            <emma:emma xmlns:emma="http://www.w3.org/2003/04/emma" version="1.0">
              <emma:interpretation id="{B811E68A-5FDA-4968-A39A-3487970207CA}" emma:medium="tactile" emma:mode="ink">
                <msink:context xmlns:msink="http://schemas.microsoft.com/ink/2010/main" type="inkWord" rotatedBoundingBox="13686,4149 13901,5505 12899,5664 12684,4308">
                  <msink:destinationLink direction="with" ref="{FE561FE5-6E4C-44BC-95D6-B62AE11FC620}"/>
                </msink:context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tri</emma:literal>
                </emma:interpretation>
                <emma:interpretation id="interp2" emma:lang="en-US" emma:confidence="0">
                  <emma:literal>url</emma:literal>
                </emma:interpretation>
                <emma:interpretation id="interp3" emma:lang="en-US" emma:confidence="0">
                  <emma:literal>Il</emma:literal>
                </emma:interpretation>
                <emma:interpretation id="interp4" emma:lang="en-US" emma:confidence="0">
                  <emma:literal>f</emma:literal>
                </emma:interpretation>
              </emma:one-of>
            </emma:emma>
          </inkml:annotationXML>
          <inkml:trace contextRef="#ctx0" brushRef="#br0">10434-4119 1,'0'-25'89,"0"25"12,0 0 5,0 0-52,0 0-3,0 25-10,6 2-5,-8 0-8,10 19-5,-6 8-7,5 12-5,-3 9-5,0 4-9,4 6-6,-4-8-6,9 6-7,-13-18-17,12-7-27,-3-12-53,-5-19 0,-4-27 3,0 0 62</inkml:trace>
          <inkml:trace contextRef="#ctx0" brushRef="#br0" timeOffset="671.9103">9840-3537 18,'0'0'105,"0"0"2,0 0 5,18-6-56,-18 6-5,17 18-11,-17-18-9,37 46-5,-14-11-7,11 9-5,-1 6-4,8 6-4,3 6-3,2-1 0,-1-1-4,-1-6 2,0-4-3,-5-11 1,-4-4-2,-3-10 2,-10-6-1,-3-6 0,-19-13 1,19 16-1,-19-16 1,0 0 0,0 0 1,0 0 0,0 0 0,0 0-1,0 0 2,0 0 0,0 0 0,0 0 0,0 0-1,16-31 0,-3 8 1,4-10 0,5-7 0,5-5-1,7-7-3,1-8-1,4-3-3,3-3-4,0 5-7,-7-1-13,6 16-47,-9 5-41,-12 3-1,-1 16 3</inkml:trace>
          <inkml:trace contextRef="#ctx0" brushRef="#br0" timeOffset="-578.1558">10122-4200 1,'0'0'85,"0"0"17,0 0 1,0 0-46,0 0-8,0 0-4,15 19-10,-7 2-4,-4-1-9,5 18-5,-5 3-5,2 15-3,-2 11-3,-4 12-8,0 6-3,-2-2-9,6 6-9,-6-18-15,15 0-30,-5-17-50,0-25-4,-8-29 4,25 10 53</inkml:trace>
        </inkml:traceGroup>
      </inkml:traceGroup>
    </inkml:traceGroup>
    <inkml:traceGroup>
      <inkml:annotationXML>
        <emma:emma xmlns:emma="http://www.w3.org/2003/04/emma" version="1.0">
          <emma:interpretation id="{C13B3908-83DC-4AF6-A543-8802F5720F87}" emma:medium="tactile" emma:mode="ink">
            <msink:context xmlns:msink="http://schemas.microsoft.com/ink/2010/main" type="paragraph" rotatedBoundingBox="11084,6072 17743,6392 17666,7995 11007,7674" alignmentLevel="4"/>
          </emma:interpretation>
        </emma:emma>
      </inkml:annotationXML>
      <inkml:traceGroup>
        <inkml:annotationXML>
          <emma:emma xmlns:emma="http://www.w3.org/2003/04/emma" version="1.0">
            <emma:interpretation id="{DFBF680F-A597-4BE3-B877-8DD5550A5450}" emma:medium="tactile" emma:mode="ink">
              <msink:context xmlns:msink="http://schemas.microsoft.com/ink/2010/main" type="line" rotatedBoundingBox="11084,6072 17743,6392 17666,7995 11007,7674"/>
            </emma:interpretation>
          </emma:emma>
        </inkml:annotationXML>
        <inkml:traceGroup>
          <inkml:annotationXML>
            <emma:emma xmlns:emma="http://www.w3.org/2003/04/emma" version="1.0">
              <emma:interpretation id="{D6B99602-7FD0-4D16-8B67-E8380CA71BE7}" emma:medium="tactile" emma:mode="ink">
                <msink:context xmlns:msink="http://schemas.microsoft.com/ink/2010/main" type="inkWord" rotatedBoundingBox="11084,6072 17743,6392 17666,7995 11007,7674"/>
              </emma:interpretation>
              <emma:one-of disjunction-type="recognition" id="oneOf1">
                <emma:interpretation id="interp5" emma:lang="en-US" emma:confidence="0">
                  <emma:literal>bps-aged</emma:literal>
                </emma:interpretation>
                <emma:interpretation id="interp6" emma:lang="en-US" emma:confidence="0">
                  <emma:literal>bps. aged</emma:literal>
                </emma:interpretation>
                <emma:interpretation id="interp7" emma:lang="en-US" emma:confidence="0">
                  <emma:literal>bps. agree</emma:literal>
                </emma:interpretation>
                <emma:interpretation id="interp8" emma:lang="en-US" emma:confidence="0">
                  <emma:literal>bpd-aged</emma:literal>
                </emma:interpretation>
                <emma:interpretation id="interp9" emma:lang="en-US" emma:confidence="0">
                  <emma:literal>bps. agreed</emma:literal>
                </emma:interpretation>
              </emma:one-of>
            </emma:emma>
          </inkml:annotationXML>
          <inkml:trace contextRef="#ctx0" brushRef="#br0" timeOffset="15375.7587">10077-1497 1,'0'0'88,"-17"23"19,17-23 2,0 0-56,0 0-12,0 0-9,0 0-8,23 4-9,-2 0-5,4-2-6,6 1-6,10 3-18,1-6-32,6 0-59,8 6 0,-6-8-4,6 4 43</inkml:trace>
          <inkml:trace contextRef="#ctx0" brushRef="#br0" timeOffset="16219.5523">11437-1570 1,'0'0'26,"17"-22"58,-17 3 3,0 19-53,8-33-15,-8 14-3,0 0-5,-6-2-1,6 21 3,-23-35 2,5 23 3,-14-1 0,1 11 3,-10 0 1,-3 12-3,-10 3-3,6 10-3,-2 4-2,7 8-3,3 5 4,11 3-8,8 1 3,13-1-4,12-5 3,9-5-4,12-8 2,10-15-3,9-10-2,1-10-1,5-11-7,0-8 4,0-4-5,-6-4 5,-7 3-4,-8 5 3,-6 2 2,-23 27 6,25-27 5,-25 27 2,0 0 2,4 19 1,-6 4 3,4 4-4,4 4-1,5 4-12,11 5-19,1-11-40,9-6-52,13 2-4,3-19-3,8 2 28</inkml:trace>
          <inkml:trace contextRef="#ctx0" brushRef="#br0" timeOffset="17219.6289">12281-1601 1,'0'0'0,"21"-50"60,-13 23-31,-6 2-7,-4 1 1,0 1 0,-6 4 0,8 19 2,-31-27 1,8 25 3,-8 4 0,4 10-3,-11 5-3,3 10-2,-5 2-4,5 6-2,4 7 1,6 2-9,6-1 3,11 3-8,8-9 3,10-3-6,15-11 1,6-13-7,13-10-6,6-15-6,6-7-10,-4-16-5,6 1-11,-10-11 3,-2 4-2,-13 1 6,-8 1 8,-11 9 11,-5 4 13,-9 8 12,0 21 14,-15-27 6,15 27 8,-27-2 5,8 8 1,19-6 1,-37 35 0,18 3 0,-4 3-3,7 20-7,-5 3-5,6 17-8,5 8-2,4 15-7,8 6-2,10 3-6,3-5-3,10-9 1,2-7-4,2-17 0,0-17-6,-4-21-4,-2-14-12,-23-23-11,0 0-19,8-39-34,-24 1-21,-9 1 1,-11-13 48</inkml:trace>
          <inkml:trace contextRef="#ctx0" brushRef="#br0" timeOffset="17391.4874">12052-975 12,'-24'-13'106,"24"13"4,-27-6-2,27 6-53,0 0-8,0 0-15,20 21-13,3-13-8,8 0-7,11 3-9,4-7-15,8 2-32,-5-2-57,-1-10-5,2 4 2,-15-10 21</inkml:trace>
          <inkml:trace contextRef="#ctx0" brushRef="#br0" timeOffset="18954.0605">12935-1212 19,'0'0'111,"0"0"5,0 0 3,0 0-56,7 23-15,-7-23-8,48 12-12,-15-1-8,15 3-5,1-1-7,10 3-6,7 3-10,-4-7-13,7 13-29,-15-8-51,-2-3-24,-4 3 3,-11-9-4</inkml:trace>
          <inkml:trace contextRef="#ctx0" brushRef="#br0" timeOffset="18157.159">13012-1578 107,'0'0'117,"0"0"3,19-12-17,8 5-62,2-11-10,19 3-13,4-8-5,12 0-9,5-1-7,-3-3-10,7 8-15,-15-8-26,5 4-61,-11 4-4,-17 1-1,-6 5 19</inkml:trace>
          <inkml:trace contextRef="#ctx0" brushRef="#br0" timeOffset="18563.4153">13048-1518 78,'0'0'117,"6"25"3,-6-25-15,23 17-55,10 4-10,-4-11-9,17 13-12,4-2-6,6 2-15,2-3-10,-4-1-12,4 4-20,-12-11-21,0 3-57,-9 2 2,-14-7-1,-23-10 59</inkml:trace>
          <inkml:trace contextRef="#ctx0" brushRef="#br0" timeOffset="19532.2332">14706-1312 1,'18'-12'49,"-9"-17"39,-9 29 1,27-44-48,-23 13-13,2 2 1,-10-3-8,0 5 2,-13-4-5,-6 4 0,-10-6 0,-6 10 0,-11 0 2,-2 13-2,-11 4-1,1 16 0,-2 11 1,6 20-4,4 9 1,12 13-5,13 3 1,18 5-5,16-7 1,20-1-5,14-16 0,15-13 0,13-14-2,7-18-3,-1-10-3,-4-15-5,-7-6-5,-12-17-9,-4 7-36,-17-5-61,-17-3-1,-12 9 1,-12-5 12</inkml:trace>
          <inkml:trace contextRef="#ctx0" brushRef="#br0" timeOffset="4281.4601">8144-2367 1,'0'0'73,"0"0"31,0 0 0,19-9-50,-19 9-6,0 0-1,23 38-10,-21-15-6,10 20-8,-7 11-6,3 19-3,-4 12-7,2 9-1,-4 5-3,5 1-5,-1-4 3,2-11-1,5-15 3,1-18-2,1-16 3,-15-36-2,33 14-1,-33-14 3,29-35-6,-21 6 2,-1-4-1,-7-1 1,-3 3-3,-1 4 3,-2 2-3,0 0 2,0 0 2,1 0-1,8-2-1,1 0 0,4 0 0,2 0 1,7 7-1,4-1-1,4 8 2,2 5-2,4 8-1,2 6-2,2 11-2,3 2-1,1 8 0,-3 2 1,1 6-1,-6 0 1,-6 3 7,-10 1 2,-7-1 4,-10-3-2,-15 0 5,-6 1-3,-12-9 4,-6 0-5,-7-9-1,0-3-3,-6-11-3,-2-6-11,12 4-31,-6-6-70,11-9-8,8-1-1,6-9 0</inkml:trace>
          <inkml:trace contextRef="#ctx0" brushRef="#br0" timeOffset="13500.6677">9077-1624 41,'0'0'47,"0"0"-6,-19 5 2,19-5-4,0 0 1,0 0-2,0 0 3,0 0-8,-12 31-3,12-10-2,6 14-8,-4 0-2,5 13-7,-3 2-3,0 6-8,4 0 0,-4-2-6,3-8 0,-3-13 0,2-6 0,-6-27-2,0 0 2,0 0 1,0 0 1,10-39 0,-10 12 0,-2-5 0,0 1-1,-4 2 2,4 0 1,-6-2 0,3 6 0,-3-2 1,0 0 1,-1-2 1,1-2-2,4-3 2,-2-1 0,4 2 0,2-5-1,4 5 2,2 2-4,2 4 2,5 4 0,1 2 1,5 9-1,0 4 1,4 3-2,2 5 2,4 5-1,2 5 0,4 5 0,-2 1-2,3 7 0,-5 2 0,-2 2 2,-6 2 1,-9-2 5,-5 2-1,-11-2 6,-9 0-1,-10-4 1,-3-4-2,-10-3 1,-1-1-3,-7-5-4,1-6 0,-1-1-5,3-6-4,4 3-18,-1-6-47,3-8-39,12 10-1,-2-15-1</inkml:trace>
        </inkml:traceGroup>
      </inkml:traceGroup>
    </inkml:traceGroup>
    <inkml:traceGroup>
      <inkml:annotationXML>
        <emma:emma xmlns:emma="http://www.w3.org/2003/04/emma" version="1.0">
          <emma:interpretation id="{D2361578-E95B-44C5-9482-B7F276791E05}" emma:medium="tactile" emma:mode="ink">
            <msink:context xmlns:msink="http://schemas.microsoft.com/ink/2010/main" type="paragraph" rotatedBoundingBox="2927,8424 8770,8323 8791,9527 2948,96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61F906-4BD8-4597-85FA-8E551507F057}" emma:medium="tactile" emma:mode="ink">
              <msink:context xmlns:msink="http://schemas.microsoft.com/ink/2010/main" type="line" rotatedBoundingBox="2927,8424 8770,8323 8791,9527 2948,9628"/>
            </emma:interpretation>
          </emma:emma>
        </inkml:annotationXML>
        <inkml:traceGroup>
          <inkml:annotationXML>
            <emma:emma xmlns:emma="http://www.w3.org/2003/04/emma" version="1.0">
              <emma:interpretation id="{F5D243A9-EAC9-44BC-B02D-F5E22365700B}" emma:medium="tactile" emma:mode="ink">
                <msink:context xmlns:msink="http://schemas.microsoft.com/ink/2010/main" type="inkWord" rotatedBoundingBox="2927,8424 8770,8323 8791,9527 2948,9628"/>
              </emma:interpretation>
              <emma:one-of disjunction-type="recognition" id="oneOf2">
                <emma:interpretation id="interp10" emma:lang="en-US" emma:confidence="1">
                  <emma:literal>Example</emma:literal>
                </emma:interpretation>
                <emma:interpretation id="interp11" emma:lang="en-US" emma:confidence="1">
                  <emma:literal>Exam pee</emma:literal>
                </emma:interpretation>
                <emma:interpretation id="interp12" emma:lang="en-US" emma:confidence="0">
                  <emma:literal>Ex a m pee</emma:literal>
                </emma:interpretation>
                <emma:interpretation id="interp13" emma:lang="en-US" emma:confidence="0">
                  <emma:literal>Ex am pee</emma:literal>
                </emma:interpretation>
                <emma:interpretation id="interp14" emma:lang="en-US" emma:confidence="0">
                  <emma:literal>EX a m pee</emma:literal>
                </emma:interpretation>
              </emma:one-of>
            </emma:emma>
          </inkml:annotationXML>
          <inkml:trace contextRef="#ctx0" brushRef="#br1" timeOffset="36329.9243">-4-4 78,'0'0'89,"0"0"6,-7-21-35,7 21-14,0 0-6,9 19-9,-5 8-7,6 22-6,-2 24-7,-1 18-5,-3 19-4,0 8-6,-2 13-3,-4-5-1,0-10-1,-4-19 0,2-22 1,-1-29 0,-1-22 2,6-24 7,0 0 2,-6-43 5,8 8 2,8-3 3,5 1-1,12 10 3,6 6-3,11 17 2,6 4-5,12 9-5,7 5-2,7 3-7,3 1-6,0-5-13,4 3-16,-8-16-39,-2-10-31,-7 2 3,-20-17 1</inkml:trace>
          <inkml:trace contextRef="#ctx0" brushRef="#br1" timeOffset="36658.0652">205 539 95,'0'0'103,"0"0"4,0 0-7,0 0-59,0 0-12,36-6-12,-9 3-19,2-1-20,10 0-56,1 0-25,-3-10-1,1 1-3</inkml:trace>
          <inkml:trace contextRef="#ctx0" brushRef="#br1" timeOffset="37048.7063">101 37 87,'0'0'99,"0"0"2,-24-4-26,24 4-27,0 0-6,0 0-9,20-12-8,-1 3-8,14 3-7,5-2-7,9 0-14,12 8-29,-3 0-62,10 0-8,7 6 1,-5-2-3</inkml:trace>
          <inkml:trace contextRef="#ctx0" brushRef="#br1" timeOffset="37454.9806">1080 411 110,'0'0'104,"0"0"2,0 0-3,23 29-67,0-10-9,10 10-9,7 2-11,9 6-6,7 7-15,1-7-12,7 7-20,-10-11-30,-6-4-25,-5 2-7,-16-14 6</inkml:trace>
          <inkml:trace contextRef="#ctx0" brushRef="#br1" timeOffset="37658.1153">1165 871 121,'-12'-27'111,"20"5"1,7-14-2,1-11-74,22 3-6,-1-8-16,9-3-18,8 7-32,-2 0-71,-2-1-1,-1 9-2,-11 3-4</inkml:trace>
          <inkml:trace contextRef="#ctx0" brushRef="#br1" timeOffset="38611.2974">2385 535 1,'14'-25'62,"-14"25"17,15-27 2,-15 27-41,10-29-6,-8 10-7,3 1-6,-7-7-8,2 0-3,-5-2-3,-1 4-3,-4 0 0,-3 4-5,-5 7 1,-3 10-2,-8 10 3,-2 5-2,-5 7 3,1 10 2,-3 3 3,3 10 2,-2 1 1,10 6 1,0-2-2,10 2 1,7-5-4,10-3 1,12-11-5,9-6-1,14-13-3,7-10-1,14-12-3,2-15-3,7-6 0,-5-8-3,-4-3 3,-8-4-2,-11 7 4,-10-1 1,-12 11 5,-13 8 3,-2 21 4,-21-12 3,2 16-1,-2 15 5,-1 4-2,1 12 4,4 0-1,7 5-2,8-3-3,10 3-1,9-9 0,14-4-7,10-4-13,7-11-36,4-8-54,15 0-3,-9-14 1,6 2-6</inkml:trace>
          <inkml:trace contextRef="#ctx0" brushRef="#br1" timeOffset="39533.2082">3083 649 25,'0'0'84,"4"-39"-1,-4 39-2,17-37-52,-11 7-4,4 3-9,-1-4-4,1 4 1,0-6 1,3 8 3,-3 0 1,-10 25 2,21-31-1,-21 31 1,21 4-3,-11 15-3,1 10-3,1 10-1,1 3-3,3 8-2,1-2-2,2-3-1,1-7 0,1-9 1,0-10 0,2-15-1,-2-11 0,-3-13-1,1-11 0,-2-7 1,-3-5-2,-1-5 1,-1 0-1,-4 6 0,1 9 2,-3 6 1,-6 27 0,0 0-1,0 0 2,16 25-1,-13 8 1,1 7 1,0 1-3,2 5-1,4-6-2,5-7 3,2-6-3,3-13 0,1-7-1,2-16 0,0-7 0,0-13 1,-5-9 1,1-3-3,-2-5 3,-3 2-1,-3 5 3,-1 8 0,-4 8 3,-6 23 0,0 0 2,0 0 1,23 37-1,-12 3 1,-1 5-6,7 7-8,5 11-36,-1-5-77,8-10-3,9-3-3,-5-18-2</inkml:trace>
          <inkml:trace contextRef="#ctx0" brushRef="#br1" timeOffset="40752.0251">4290 329 34,'0'0'95,"0"0"-1,-4 36 0,10 1-53,3 9-6,9 16-11,1 15-9,8 8-8,0 3-5,0 1-4,0-12-1,-6-9-3,-5-16 0,-9-14-3,-7-38 5,-11 18-1,11-18 1,-35-39 2,8-3 2,2-16 3,-4-12 0,4-11 0,4-7 0,5-3-1,5-1 1,7 7-2,6 8-1,11 13-2,9 14 1,12 15 0,9 12 1,7 15-1,4 16-2,-6 11 3,-2 18-3,-11 9 2,-14 8-7,-19 0-4,-13 4-9,-18-10-10,-8-5-31,-3-5-28,-14-22 0,9-3-1</inkml:trace>
          <inkml:trace contextRef="#ctx0" brushRef="#br1" timeOffset="41392.6828">4791 735 22,'39'14'80,"-10"-24"-1,15-3-1,-2-22-61,-3-17-5,5-12-9,-3-15-7,-1-4-2,-1-3-5,-3 3 0,-5 4-1,-6 15 0,-7 6 0,-7 10 4,-3 15 3,-10 6 6,2 27 8,-29-21 3,4 23 6,-2 10 5,-8 9 8,1 21 3,-7-1 4,10 28 1,-7 6-5,11 14-1,4 2-5,17 9-2,8-8-11,17-7-1,10-15-9,15-20-3,16-23-5,11-25-2,5-20-6,1-22-6,4-14-2,-12-16-9,-1-1 1,-14-6-1,-10 9 4,-17 1 2,-8 15 8,-17 6 5,-12 17 8,10 29 10,-48-20 3,17 30 7,-9 9 3,7 16 4,-7 6 0,11 20 0,4-3-1,15 10-3,10-3-2,19-1-7,12-3-17,15-18-23,24-3-58,5-13-34,8-15-2,4-6-2</inkml:trace>
        </inkml:traceGroup>
      </inkml:traceGroup>
    </inkml:traceGroup>
    <inkml:traceGroup>
      <inkml:annotationXML>
        <emma:emma xmlns:emma="http://www.w3.org/2003/04/emma" version="1.0">
          <emma:interpretation id="{BC680E60-9C4A-44B3-B04F-BB8147E5D710}" emma:medium="tactile" emma:mode="ink">
            <msink:context xmlns:msink="http://schemas.microsoft.com/ink/2010/main" type="paragraph" rotatedBoundingBox="4977,10621 23993,10723 23985,12222 4968,1212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04CAC7D-7658-4B6E-A562-E5BDCBDC831D}" emma:medium="tactile" emma:mode="ink">
              <msink:context xmlns:msink="http://schemas.microsoft.com/ink/2010/main" type="inkBullet" rotatedBoundingBox="4974,11159 5337,11161 5336,11185 4973,11184"/>
            </emma:interpretation>
            <emma:one-of disjunction-type="recognition" id="oneOf3">
              <emma:interpretation id="interp15" emma:lang="en-US" emma:confidence="0">
                <emma:literal>_</emma:literal>
              </emma:interpretation>
              <emma:interpretation id="interp16" emma:lang="en-US" emma:confidence="0">
                <emma:literal>-</emma:literal>
              </emma:interpretation>
              <emma:interpretation id="interp17" emma:lang="en-US" emma:confidence="0">
                <emma:literal>.</emma:literal>
              </emma:interpretation>
              <emma:interpretation id="interp18" emma:lang="en-US" emma:confidence="0">
                <emma:literal>•</emma:literal>
              </emma:interpretation>
              <emma:interpretation id="interp19" emma:lang="en-US" emma:confidence="0">
                <emma:literal>'</emma:literal>
              </emma:interpretation>
            </emma:one-of>
          </emma:emma>
        </inkml:annotationXML>
        <inkml:trace contextRef="#ctx0" brushRef="#br1" timeOffset="81552.0334">2059 2711 1,'0'0'77,"0"0"22,0 0 4,-25 24-47,25-24-12,0 0-2,0 0-6,0 0-5,0 0-7,0 0-6,31-14-6,-4 12-5,6 2-8,7-6-22,16 10-53,0-4-39,2-2-2,4 2-1</inkml:trace>
      </inkml:traceGroup>
      <inkml:traceGroup>
        <inkml:annotationXML>
          <emma:emma xmlns:emma="http://www.w3.org/2003/04/emma" version="1.0">
            <emma:interpretation id="{1B4A5230-0BC9-4000-BDA7-CED10AC3B4E5}" emma:medium="tactile" emma:mode="ink">
              <msink:context xmlns:msink="http://schemas.microsoft.com/ink/2010/main" type="line" rotatedBoundingBox="5911,10626 23993,10723 23985,12222 5903,12125"/>
            </emma:interpretation>
          </emma:emma>
        </inkml:annotationXML>
        <inkml:traceGroup>
          <inkml:annotationXML>
            <emma:emma xmlns:emma="http://www.w3.org/2003/04/emma" version="1.0">
              <emma:interpretation id="{85ED877C-4C8E-4C86-99B2-39CDF4250870}" emma:medium="tactile" emma:mode="ink">
                <msink:context xmlns:msink="http://schemas.microsoft.com/ink/2010/main" type="inkWord" rotatedBoundingBox="5910,10732 14306,10777 14298,12170 5903,12125"/>
              </emma:interpretation>
              <emma:one-of disjunction-type="recognition" id="oneOf4">
                <emma:interpretation id="interp20" emma:lang="en-US" emma:confidence="0">
                  <emma:literal>2Z+x+y+sEo</emma:literal>
                </emma:interpretation>
                <emma:interpretation id="interp21" emma:lang="en-US" emma:confidence="0">
                  <emma:literal>2Z+X+y+sEo</emma:literal>
                </emma:interpretation>
                <emma:interpretation id="interp22" emma:lang="en-US" emma:confidence="0">
                  <emma:literal>2Z+x+y+sio</emma:literal>
                </emma:interpretation>
                <emma:interpretation id="interp23" emma:lang="en-US" emma:confidence="0">
                  <emma:literal>2Z+X+y+sio</emma:literal>
                </emma:interpretation>
                <emma:interpretation id="interp24" emma:lang="en-US" emma:confidence="0">
                  <emma:literal>2Z+x+y+JEo</emma:literal>
                </emma:interpretation>
              </emma:one-of>
            </emma:emma>
          </inkml:annotationXML>
          <inkml:trace contextRef="#ctx0" brushRef="#br1" timeOffset="89989.9654">6771 2800 41,'0'0'101,"23"-2"-4,-23 2 1,29-9-70,2 12-5,2-3-12,7 2-8,10 2-13,-3-6-17,5 4-41,0 2-31,-10-10 2,1 10-3</inkml:trace>
          <inkml:trace contextRef="#ctx0" brushRef="#br1" timeOffset="90349.3502">6995 2544 34,'-4'19'104,"-4"0"2,0 12-1,5 10-61,-7-3-9,10 14-9,-2 2-12,8 2-12,9 2-23,-7-8-36,11-6-53,4-5 2,-1-12-2,8-8 47</inkml:trace>
          <inkml:trace contextRef="#ctx0" brushRef="#br1" timeOffset="91005.6254">7448 2484 11,'0'0'102,"4"33"0,-8-10 0,2 4-56,6 15-15,0-5-7,9 7-9,-1-5-6,9-6-5,2-3-4,2-18-1,6-8-3,-4-12-1,2-11-1,-4-6-2,-2-8 1,-6 0 0,-7 2 1,-2 2 1,-6 4 1,-4 6 2,2 19 2,-12-23 2,12 23 4,-19 6 1,19-6 3,-16 27 0,16-27 2,0 44 2,4-17-3,12 6-1,5 5-3,10 7-4,7 7-6,7 2-2,9 13-6,3-1-3,3 7 2,-6 2-2,0 2 4,-11-5 3,-5-1 4,-13 0 0,-13-11 7,-10-4 1,-14-6 0,-9-11 2,-14-14-1,-3-12 1,-9-17 2,3-13 0,-6-18 1,9-7-1,5-14-1,9-6-6,6-3-6,9-1-10,14 10-35,4 2-61,3 0 2,7 6-4,1-2 28</inkml:trace>
          <inkml:trace contextRef="#ctx0" brushRef="#br1" timeOffset="92896.3455">8477 2827 18,'0'0'93,"0"0"5,-19-2-36,19 2-14,0 0-3,0 0-9,0 0-5,0 0-8,0 0-5,25-6-5,-2 8-1,0-2-4,8 0-8,4 4-12,-2-4-23,13 4-58,-6 0-18,-5 0 1,-2 3-6</inkml:trace>
          <inkml:trace contextRef="#ctx0" brushRef="#br1" timeOffset="93349.4959">8637 2634 14,'0'0'101,"0"0"3,0 0 3,0 0-55,-2 41-8,-3-12-12,10 15-8,-7 2-10,4 4-5,0 1-13,0-1-22,6-4-52,0-4-34,1-15 3,1-9-6</inkml:trace>
          <inkml:trace contextRef="#ctx0" brushRef="#br1" timeOffset="94005.7739">9115 2663 5,'0'0'85,"10"-29"-1,-8-2-3,0-1-61,6-1-5,-1-4-5,-1 3-2,-4 3 2,4 4 0,-4 4 2,-2 23 3,2-22 0,-2 22 1,0 0-1,5 22 1,-3 3-4,2 9 1,2 7-3,4 9-1,5 8-3,2 5 0,1 1-4,3 0 1,4-3-2,0-5 0,0-4-3,-4-9 1,-1-12-1,-3-4-2,-17-27-4,17 30-1,-17-30-1,0 0 0,-21 8 1,0-10 0,-6-2 1,-2-1 4,-2 3 3,2 2 6,-2 0 3,6 7 5,4-3 3,21-4 2,-27 14 4,27-14 1,0 0-1,12 21-3,-12-21-1,38 6-5,-13-6-2,6 0-6,6-2-11,-1-6-21,11 4-67,-9 0-29,-3-3 0,-4 1-2</inkml:trace>
          <inkml:trace contextRef="#ctx0" brushRef="#br1" timeOffset="94693.3134">9931 2688 78,'0'0'111,"0"0"1,-8-23-3,8 23-64,12-19-8,9 9-14,-4-9-8,14 2-6,4-3-5,9-3-2,-1-2-1,7-2-7,2 2-4,-6 0-12,6 8-14,-17-8-26,-2 9-51,-3 3-1,-30 13-1,31-14 48</inkml:trace>
          <inkml:trace contextRef="#ctx0" brushRef="#br1" timeOffset="95505.8718">9962 3022 71,'0'0'111,"0"0"4,-18-6-1,18 6-62,0 0-13,29 15-9,-11-11-12,16 10-2,5 3-8,11 4-5,8 6-14,2-7-19,13 16-41,-4-7-49,-3-2 0,-1-4-4,-7-7 24</inkml:trace>
          <inkml:trace contextRef="#ctx0" brushRef="#br1" timeOffset="95115.2059">9981 2735 39,'0'0'105,"0"0"5,0 0 1,0 0-63,25 27-3,-25-27-12,50 25-6,-17-10-10,15 10-4,4-2-8,4 2-6,2 4-9,-4-4-11,8 4-14,-18-11-22,4 3-54,-13-4-6,-12-5 4,-23-12 26</inkml:trace>
          <inkml:trace contextRef="#ctx0" brushRef="#br1" timeOffset="95990.2493">11325 2744 82,'-27'-21'65,"-4"0"-9,-4 13-1,-11-7-4,5 22-4,-11-1-5,12 21-3,-6 2-8,15 19-5,0 4-6,19 8-1,7-2-6,14-2 0,5-6-7,17-8 2,7-13-2,8-15 0,3-12-1,5-12-1,-4-15-2,-2-8-9,-6-5-16,-17-18-36,-5 4-60,-11-2-4,-11 2-1,-9 7-2</inkml:trace>
          <inkml:trace contextRef="#ctx0" brushRef="#br1" timeOffset="82317.6954">3087 2416 2,'13'-30'97,"-13"30"4,20-33-1,-3 10-45,4 13-19,0-7-3,8 9-8,-2-2-4,8 10-4,-4 2-2,0 14-1,-6 9-6,-6 15-3,-9 14-8,-14 10-4,-8 17-10,-17 0-6,-5 9-4,-11-9-2,1-2-2,-6-19 3,7-8 4,-3-19 7,11-18 11,1-15 11,13-15 5,5-8 5,10-10 2,10 0 1,4-7 0,15 7 2,-2 0 2,12 12-3,-4 4 0,13 17 2,-9 4 0,8 19-2,-3 2-2,5 15-4,-1-1-8,4 1-10,6 1-29,-9-10-73,7-10-12,0-6-5,-4-15 1</inkml:trace>
          <inkml:trace contextRef="#ctx0" brushRef="#br1" timeOffset="83817.7821">3956 2357 1,'27'-8'52,"-7"-9"20,14 5-27,-1 6-29,2-3 4,5 5-2,-5 0 3,0 6 0,-10 4 0,0 7-1,-25-13-1,23 39 1,-25-10-4,-4 9 0,-11 1-5,-6 7 1,-6 6-5,0 2 2,-4 2 0,4 2 2,0-8 0,8 2 4,4-8 0,17 1 1,7-13-2,11 3-1,7-10-3,13-2-2,3-7-7,9-5-10,6-3-18,-4-12-20,4 2-64,-8-2-4,-4-7 1,-9 1-2</inkml:trace>
          <inkml:trace contextRef="#ctx0" brushRef="#br1" timeOffset="84161.5414">4068 2740 124,'0'0'113,"0"0"0,0 0-30,0 0-39,21-7-10,-3 5-14,13 4-7,1 0-9,5-4-11,7 7-26,-5-5-82,5 0 1,-3 0-7,-1-3 2</inkml:trace>
          <inkml:trace contextRef="#ctx0" brushRef="#br1" timeOffset="87067.9564">4970 2769 1,'0'0'87,"0"0"6,0 0 3,0 0-59,31 12-2,-11-16-10,16 2-4,-1-4-5,9-1-10,6 1-15,2-8-25,4 1-61,0 9-5,-8-8-2,1 12 26</inkml:trace>
          <inkml:trace contextRef="#ctx0" brushRef="#br1" timeOffset="87521.0831">5331 2559 6,'0'0'96,"-4"29"0,2-10-1,-2 6-59,8 12-6,-2 5-13,2 5-13,4 9-26,-1 1-63,-3-8-9,10 7-6,-10-18 22</inkml:trace>
          <inkml:trace contextRef="#ctx0" brushRef="#br1" timeOffset="87974.2344">5832 2465 1,'0'0'91,"0"0"14,0 0 2,14 19-53,1 0-6,-15-19-11,39 41-7,-12-10-10,11 13-7,3 4-10,5 2-11,6 4-14,-6-6-15,4 6-16,-13-13-35,-2-8-22,-6-4-3,-29-29 36</inkml:trace>
          <inkml:trace contextRef="#ctx0" brushRef="#br1" timeOffset="88208.6171">5913 3024 114,'12'-31'116,"9"-4"-5,2-9-2,0-8-79,14 2-6,-4-4-14,5 0-13,-3 11-23,-8-1-59,0 7-28,-4 12-1,-8 4-3</inkml:trace>
        </inkml:traceGroup>
        <inkml:traceGroup>
          <inkml:annotationXML>
            <emma:emma xmlns:emma="http://www.w3.org/2003/04/emma" version="1.0">
              <emma:interpretation id="{B8654923-610B-4C60-8D6D-205700CE1748}" emma:medium="tactile" emma:mode="ink">
                <msink:context xmlns:msink="http://schemas.microsoft.com/ink/2010/main" type="inkWord" rotatedBoundingBox="18205,10692 23993,10723 23987,11814 18199,11783"/>
              </emma:interpretation>
              <emma:one-of disjunction-type="recognition" id="oneOf5">
                <emma:interpretation id="interp25" emma:lang="en-US" emma:confidence="0">
                  <emma:literal>txt-EEO</emma:literal>
                </emma:interpretation>
                <emma:interpretation id="interp26" emma:lang="en-US" emma:confidence="0">
                  <emma:literal>Z rx-EEC</emma:literal>
                </emma:interpretation>
                <emma:interpretation id="interp27" emma:lang="en-US" emma:confidence="0">
                  <emma:literal>Z + X=io</emma:literal>
                </emma:interpretation>
                <emma:interpretation id="interp28" emma:lang="en-US" emma:confidence="0">
                  <emma:literal>Z + x -Ed</emma:literal>
                </emma:interpretation>
                <emma:interpretation id="interp29" emma:lang="en-US" emma:confidence="0">
                  <emma:literal>Z rx-EEO</emma:literal>
                </emma:interpretation>
              </emma:one-of>
            </emma:emma>
          </inkml:annotationXML>
          <inkml:trace contextRef="#ctx0" brushRef="#br1" timeOffset="99177.9191">15314 2322 42,'-24'6'87,"24"-6"7,0 0-32,-25-4-2,25 4-9,0 0-7,0 0-7,8-21-8,11 17-7,-1-6-8,13 1-4,3-3-5,7 4-2,5-1-2,0 3-1,-3 8 0,-3 4 0,-9 11 0,-8 8-1,-9 8-1,-12 9-2,-10 10-1,-8 2 1,-9 10-1,-5-1 1,-1 3-1,-2-2 3,6-1-2,4-7 5,9-6-1,10-5 1,10-11-2,10-7 2,11-9-5,7-13-14,15-1-20,-5-8-67,4-13 2,4 0-5,-11-4 3</inkml:trace>
          <inkml:trace contextRef="#ctx0" brushRef="#br1" timeOffset="99568.5541">15402 2675 94,'0'0'107,"0"0"3,-23-4 0,23 4-59,0 0-10,23 0-13,-5-4-9,14 4-6,1 0-9,8-4-13,11 10-30,-8-4-70,6 0-6,-4-2 0,-5 6-1</inkml:trace>
          <inkml:trace contextRef="#ctx0" brushRef="#br1" timeOffset="100382.0784">16177 2740 13,'0'0'84,"0"0"4,0 0-21,-23-7-7,23 7-6,0 0-7,0 0-4,0 0-5,0 0-4,0 0-8,0 0-3,0 0-6,19 15-4,-19-15-4,37 4-2,-12-2-3,2 0-6,4 4-9,-2-8-18,11 13-30,-9-9-58,-2 2-2,-6-2-2,-2-2 1</inkml:trace>
          <inkml:trace contextRef="#ctx0" brushRef="#br1" timeOffset="102116.5414">16254 2548 59,'0'0'99,"0"0"0,-17 25 1,15-4-52,-2-2-10,6 8-9,-4 2-8,4 10-6,-2 5-12,6 2-15,4 12-32,3 0-60,-5-2-5,5 5 1,-7-7-5</inkml:trace>
          <inkml:trace contextRef="#ctx0" brushRef="#br1" timeOffset="103679.1133">16927 2524 95,'0'0'103,"-21"-9"5,21 9-3,0 0-59,0 0-8,-6 29-11,22-6-7,3 2-6,10 10-3,2 5-6,9 4-4,6 7-10,1-3-8,3 8-15,-10-10-16,10 4-39,-15-9-26,-4-7 3,-8-5 0</inkml:trace>
          <inkml:trace contextRef="#ctx0" brushRef="#br1" timeOffset="103897.8748">17037 3114 130,'6'-23'112,"2"-13"0,9-7 0,8-7-74,0-17-8,8 3-16,2-5-14,1-1-24,3 8-45,-1 5-40,-9 8-4,-2 13 1</inkml:trace>
          <inkml:trace contextRef="#ctx0" brushRef="#br1" timeOffset="104304.1443">17806 2864 177,'0'0'119,"0"0"-2,0 0-1,0 0-80,41-14-14,-16 10-14,6 2-21,13 6-38,-5-4-63,3-2-2,0 2-3,-7-5-1</inkml:trace>
          <inkml:trace contextRef="#ctx0" brushRef="#br1" timeOffset="117729.4321">18423 2829 59,'0'0'98,"0"0"4,0 0 1,-2-25-52,2 25-9,12-31-10,1 12-10,-3-12-7,5 0-5,-1-9-4,3-1-4,-1-3-2,1 1-2,-3 5 2,-1 3-2,-3 8 3,-1 8-2,-9 19 2,0 0 0,0 0 3,0 35-1,-5-5 1,1 11 0,0 9-1,0 8 0,2 2-1,2 5-1,2 5-6,4-5 0,3 3-6,-1-9 2,6-3-5,-3-11-2,3-3 2,-5-15 0,1-2 5,-10-25 0,2 29 6,-2-29-4,0 0 7,-31 19-1,12-17 1,-2 4 0,-1-2 1,-1 4-1,2-1 2,0 3 3,0-2 2,21-8 3,-31 13 3,31-13 4,-18 8 2,18-8 1,0 0 0,0 0-2,0 0-1,24-8-4,-5 6-3,6 6-4,2 0-2,4 4-2,3 1-2,1-3 0,2 0-1,-3-2-2,-5 0-3,-7-6-11,5 7-25,-27-5-73,19-3-6,-19 3 1,0 0-4</inkml:trace>
          <inkml:trace contextRef="#ctx0" brushRef="#br1" timeOffset="105413.5769">19472 2742 178,'0'0'120,"21"-29"-1,-3 12 0,1-12-77,21 4-12,-1-8-13,13-1-9,4-1-8,2 0-10,5 6-14,-13-7-26,6 16-69,-17 5-1,-8 9-3,-12 6 1</inkml:trace>
          <inkml:trace contextRef="#ctx0" brushRef="#br1" timeOffset="105741.7281">19509 2862 121,'0'0'120,"-2"23"-1,2-23 3,29 10-50,3 9-31,-1-4-15,14 5-10,7 3-7,7 0-11,3 6-16,-6-10-34,4 6-64,-10-2-8,-6-5 3,-11 1-6</inkml:trace>
          <inkml:trace contextRef="#ctx0" brushRef="#br1" timeOffset="106038.6054">19457 3168 184,'0'0'122,"0"0"-6,17 18 1,2-11-80,18 7-12,5-1-9,14 1-12,10-1-9,1-7-33,14 6-74,-6-1-8,-5-7-4,-1 2 2</inkml:trace>
          <inkml:trace contextRef="#ctx0" brushRef="#br1" timeOffset="106493.8601">21051 2787 9,'-15'-49'81,"7"13"0,-19-7 2,-4 5-49,-2 9-3,-13 2 0,2 10 0,-12 9 1,6 16 0,-8 5 0,13 24 0,-5 7-6,12 20-2,7 3-7,19 10-1,8-5-8,16-1 1,11-13-4,16-12-1,11-19-1,13-17-2,3-18-2,-4-15-6,5-10-13,-19-19-33,-3 2-63,-14-6-5,-14 0 1,-15 10-3</inkml:trace>
        </inkml:traceGroup>
      </inkml:traceGroup>
    </inkml:traceGroup>
    <inkml:traceGroup>
      <inkml:annotationXML>
        <emma:emma xmlns:emma="http://www.w3.org/2003/04/emma" version="1.0">
          <emma:interpretation id="{33E7953D-C71C-49D4-93CE-5BDD8E3111D0}" emma:medium="tactile" emma:mode="ink">
            <msink:context xmlns:msink="http://schemas.microsoft.com/ink/2010/main" type="paragraph" rotatedBoundingBox="8449,13713 19796,14227 19739,15480 8392,1496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9A4FF3E-674E-4D28-9B81-F6B7CCBFF60E}" emma:medium="tactile" emma:mode="ink">
              <msink:context xmlns:msink="http://schemas.microsoft.com/ink/2010/main" type="line" rotatedBoundingBox="8449,13713 19796,14227 19739,15480 8392,14967"/>
            </emma:interpretation>
          </emma:emma>
        </inkml:annotationXML>
        <inkml:traceGroup>
          <inkml:annotationXML>
            <emma:emma xmlns:emma="http://www.w3.org/2003/04/emma" version="1.0">
              <emma:interpretation id="{8DC491E5-4A98-470C-BF3A-57AA23FFC01B}" emma:medium="tactile" emma:mode="ink">
                <msink:context xmlns:msink="http://schemas.microsoft.com/ink/2010/main" type="inkWord" rotatedBoundingBox="8443,13834 10842,13942 10791,15075 8392,14967"/>
              </emma:interpretation>
              <emma:one-of disjunction-type="recognition" id="oneOf6">
                <emma:interpretation id="interp30" emma:lang="en-US" emma:confidence="0">
                  <emma:literal>Xty</emma:literal>
                </emma:interpretation>
                <emma:interpretation id="interp31" emma:lang="en-US" emma:confidence="0">
                  <emma:literal>X+y</emma:literal>
                </emma:interpretation>
                <emma:interpretation id="interp32" emma:lang="en-US" emma:confidence="0">
                  <emma:literal>Xing</emma:literal>
                </emma:interpretation>
                <emma:interpretation id="interp33" emma:lang="en-US" emma:confidence="0">
                  <emma:literal>xty</emma:literal>
                </emma:interpretation>
                <emma:interpretation id="interp34" emma:lang="en-US" emma:confidence="0">
                  <emma:literal>arty</emma:literal>
                </emma:interpretation>
              </emma:one-of>
            </emma:emma>
          </inkml:annotationXML>
          <inkml:trace contextRef="#ctx0" brushRef="#br1" timeOffset="147387.2982">5516 5524 1,'0'0'77,"0"0"23,0 0 4,0 0-46,0 0-8,-19 8-4,30 11-12,-11-19-4,18 35-6,-1-6-10,8 13-4,6 1-7,4 3-11,9 8-14,-4-12-12,14 12-25,-11-17-52,1-2-4,-9-12-1,-6-6 31</inkml:trace>
          <inkml:trace contextRef="#ctx0" brushRef="#br1" timeOffset="147668.5742">5651 6045 31,'2'-18'101,"0"-7"1,4-7-3,3 1-58,1-19-12,11 5-7,0-11-12,4-5-14,8 7-22,-8-6-40,6 10-34,-2 7-1,-4 7-3</inkml:trace>
          <inkml:trace contextRef="#ctx0" brushRef="#br1" timeOffset="148309.2179">6345 5759 60,'-19'18'112,"19"-18"3,0 0-1,0 0-60,0 0-9,19 19-13,-19-19-10,29 0-8,-6-2-6,8 0-11,2 0-11,1-9-28,9 5-75,-7 0 0,1 4-6,-6-4 2</inkml:trace>
          <inkml:trace contextRef="#ctx0" brushRef="#br1" timeOffset="148668.6128">6524 5532 70,'0'0'105,"-13"42"-1,7-11-2,-4 2-74,14 17-12,-2 0-21,4 0-28,0 2-67,7-3 0,-5-5-6,9-7 26</inkml:trace>
          <inkml:trace contextRef="#ctx0" brushRef="#br1" timeOffset="149778.0424">7130 5459 47,'-8'21'100,"-4"6"2,1 11-2,7 9-60,-4-1-4,14 10-11,0-8-5,13 2-8,6-15-5,8-8-2,4-14-4,7-13-4,0-11-1,-1-12-3,-3-6 0,-7-10-3,-4 3 3,-6-1-1,-8 6 2,-7 2 3,-6 10 0,-2 19 4,-8-19 1,8 19 3,0 0 0,-25 34 2,25-34 2,-9 43 0,9-20 1,5 12 0,5-3 0,7 7-1,8 5-1,10 6-1,4 6-4,5 6 1,4 7-3,-3 1 0,-1 3-2,-7 0 2,-7-5-4,-12-3 4,-9-7-3,-12-8 3,-9-11 0,-7-12 0,-6-10 0,-8-15-1,-4-15 0,-3-12-1,-1-12 1,3-11-2,5-6 0,2-4-4,10 0-3,7-4-12,14 14-14,-2-8-37,14 18-38,3 3-1,9 10-1</inkml:trace>
        </inkml:traceGroup>
        <inkml:traceGroup>
          <inkml:annotationXML>
            <emma:emma xmlns:emma="http://www.w3.org/2003/04/emma" version="1.0">
              <emma:interpretation id="{C5AF482B-1939-47FB-9F9F-4A31C787F32D}" emma:medium="tactile" emma:mode="ink">
                <msink:context xmlns:msink="http://schemas.microsoft.com/ink/2010/main" type="inkWord" rotatedBoundingBox="11056,13831 19796,14227 19751,15205 11012,14809"/>
              </emma:interpretation>
              <emma:one-of disjunction-type="recognition" id="oneOf7">
                <emma:interpretation id="interp35" emma:lang="en-US" emma:confidence="0">
                  <emma:literal>+1+25-20</emma:literal>
                </emma:interpretation>
                <emma:interpretation id="interp36" emma:lang="en-US" emma:confidence="0">
                  <emma:literal>+3+25-20</emma:literal>
                </emma:interpretation>
                <emma:interpretation id="interp37" emma:lang="en-US" emma:confidence="0">
                  <emma:literal>+3+25-220</emma:literal>
                </emma:interpretation>
                <emma:interpretation id="interp38" emma:lang="en-US" emma:confidence="0">
                  <emma:literal>+1+2×-20</emma:literal>
                </emma:interpretation>
                <emma:interpretation id="interp39" emma:lang="en-US" emma:confidence="0">
                  <emma:literal>+T+2X-2.=c</emma:literal>
                </emma:interpretation>
              </emma:one-of>
            </emma:emma>
          </inkml:annotationXML>
          <inkml:trace contextRef="#ctx0" brushRef="#br1" timeOffset="158075.326">14284 5954 113,'10'-23'106,"5"-2"2,6 4-3,-5-4-65,17 13-6,-5-5-10,7 13-8,2 4-6,1 15-4,-7 8-1,-6 12-1,-9 13-4,-9 8-4,-12 10-7,-15-1-10,-7 5-9,-19-12-4,4 5-7,-10-22-1,5 1 1,-5-21 8,14-7 10,3-12 19,8-10 14,27 8 11,-27-40 10,33 20 6,0-14 3,17 16-1,-4-7-3,14 14-6,-6 5-6,11 17-5,-5 1-3,6 13-4,1 2-4,6 4-1,-5-2-9,1-2-14,8 2-45,-5-14-57,-1-7-1,-3-10-6,-1-6 1</inkml:trace>
          <inkml:trace contextRef="#ctx0" brushRef="#br1" timeOffset="160044.1753">15161 6538 18,'-23'0'104,"23"0"3,-29-2 5,29 2-39,0 0-8,0 0-17,0 0-12,29-2-12,6 12-7,5-4-7,12 7-7,8 5-7,0-5-13,11 18-25,-13-10-75,8 4-2,-5-9-3,-7 3-2</inkml:trace>
          <inkml:trace contextRef="#ctx0" brushRef="#br1" timeOffset="158794.1123">15240 6207 174,'0'0'121,"0"0"0,20 17-1,-20-17-80,42 23-7,-13-11-13,11 9-10,5 2-11,1-4-15,12 10-40,-12-11-65,4 5-2,-13-6-4,1 2 1</inkml:trace>
          <inkml:trace contextRef="#ctx0" brushRef="#br1" timeOffset="158465.9725">15281 6089 130,'0'0'118,"0"0"-2,11-21 0,9 7-59,3-16-29,17 3-10,-1-6-14,7 0-16,12 6-21,-12-6-43,6 12-39,-7 4-1,-7 9-3</inkml:trace>
          <inkml:trace contextRef="#ctx0" brushRef="#br1" timeOffset="160528.5752">16837 6201 40,'-6'-41'79,"6"7"-1,-12-7 2,-5 3-63,3 7 6,-13-4 2,0 14 4,-11-2 5,1 23 1,-15-2 1,2 27-2,-10 6-8,8 21-4,0 8-6,10 13-4,7-2-4,16 4 1,15-9-4,17-8 1,16-12-1,10-17-3,11-14-4,2-22-10,10-3-25,-14-19-81,0-9-1,-9-11-5,-10-5 0</inkml:trace>
          <inkml:trace contextRef="#ctx0" brushRef="#br1" timeOffset="150168.6877">8094 5885 97,'0'0'115,"0"0"0,0 0 0,0 0-67,36 17-18,-15-13-12,12-2-17,6 6-24,-3-12-39,5 6-52,-1-6-1,-1 0-2,-6-4 10</inkml:trace>
          <inkml:trace contextRef="#ctx0" brushRef="#br1" timeOffset="150465.5771">8242 5659 72,'0'0'114,"-8"37"-1,3-8 0,14 17-66,-13-4-11,14 12-9,-4 0-16,5 0-13,7 8-28,-5-14-77,6-5-7,1-14-1,1-10-2</inkml:trace>
          <inkml:trace contextRef="#ctx0" brushRef="#br1" timeOffset="151340.6233">8961 5798 8,'0'0'90,"19"-48"-2,-7 19 1,-2-4-50,3-13-20,3 3 1,-3-3-7,-1 6 3,-3 3 0,-1 12 2,-6 0 1,-2 25 1,0 0 0,0 0-1,0 0 3,-12 38-5,3-5-1,7 15-4,-2-1 0,8 14-4,0 1-2,7 6-3,3 5-4,5-6 0,2-5-3,0-6 2,1-4-1,-3-10-1,0-9-1,-7-10-3,-1-5-3,-11-18-5,-7 19-1,7-19-2,-33 13 0,6-11 3,0 4 5,-2-4 9,0-2 7,6 2 9,0-8 5,23 6 3,-25-6 0,25 6-1,0 0-3,0 0-5,23-7-4,-4 14-3,4-3-4,4 0-6,8 8-26,-12-10-86,6 3-3,0-7-4,-6-1-3</inkml:trace>
          <inkml:trace contextRef="#ctx0" brushRef="#br1" timeOffset="154262.6518">10243 6029 55,'0'0'99,"0"0"1,0 0 3,27 0-57,-27 0-16,35-2-1,-8-5-9,11 7-6,5-4-9,7-4-15,10 8-29,-4-6-62,0 1-6,-2-1-1,-6-2-3</inkml:trace>
          <inkml:trace contextRef="#ctx0" brushRef="#br1" timeOffset="154747.0469">10586 5846 53,'0'0'101,"-13"23"3,13-23 0,-12 33-52,12 0-18,-9 0-6,14 11-7,-3 6-12,6 2-13,6 10-38,5-4-61,-2-4-5,6 0-4,-5-8-2</inkml:trace>
          <inkml:trace contextRef="#ctx0" brushRef="#br1" timeOffset="156184.6102">11560 5877 53,'0'0'105,"21"-31"-1,-7 10 2,5 4-44,4-10-22,14 15-5,-3-7-9,9 15-8,3 4-6,-2 15-4,-7 10-2,-4 14-2,-10 15-6,-15 8-4,-8 11-10,-20-2-8,-5 4-9,-19-13-6,5 0-6,-13-22-1,8-5 2,-6-23 5,13-7 10,1-16 16,9-5 13,7-7 11,7-6 10,11 4 8,0-9 6,12 14 2,-1-3 0,11 17-3,-1-1-4,12 18-3,-2 1-4,13 11-6,-1 4-6,5 8-3,4-3-8,-2-1-9,2 2-28,-11-12-71,3-5-4,-7-7-2,-6-9-1</inkml:trace>
          <inkml:trace contextRef="#ctx0" brushRef="#br1" timeOffset="156465.8729">12291 6031 145,'-12'-19'120,"12"19"-2,0 0 0,35 35-66,-35-35-27,50 46-7,-19-15-15,7 0-9,3 7-14,-5-9-14,7 8-28,-12-10-54,-4-2-1,-12-2-1,-9-2 4</inkml:trace>
          <inkml:trace contextRef="#ctx0" brushRef="#br1" timeOffset="156669.0071">12273 6457 182,'2'-19'122,"6"-12"-4,13 0 0,-9-15-83,22 2-13,-1-10-11,8-6-15,1 8-21,-7-8-37,3 12-54,-7 4-3,0 11-2,-6 6 0</inkml:trace>
          <inkml:trace contextRef="#ctx0" brushRef="#br1" timeOffset="157169.0318">13210 6228 220,'0'0'125,"0"0"0,0 0-3,0 0-91,37 13-8,-10-16-12,8 1-7,7 2-12,-5-10-25,11 12-87,-10-10-5,1 6-3,-6-11-2</inkml:trace>
        </inkml:traceGroup>
      </inkml:traceGroup>
    </inkml:traceGroup>
    <inkml:traceGroup>
      <inkml:annotationXML>
        <emma:emma xmlns:emma="http://www.w3.org/2003/04/emma" version="1.0">
          <emma:interpretation id="{3BA46EFF-4D31-41CC-902D-C59D3267A90E}" emma:medium="tactile" emma:mode="ink">
            <msink:context xmlns:msink="http://schemas.microsoft.com/ink/2010/main" type="paragraph" rotatedBoundingBox="14711,15340 14937,16087 14206,16308 13981,15561" alignmentLevel="6"/>
          </emma:interpretation>
        </emma:emma>
      </inkml:annotationXML>
      <inkml:traceGroup>
        <inkml:annotationXML>
          <emma:emma xmlns:emma="http://www.w3.org/2003/04/emma" version="1.0">
            <emma:interpretation id="{A14BF601-92C2-48EE-A16D-6D37062BDF4F}" emma:medium="tactile" emma:mode="ink">
              <msink:context xmlns:msink="http://schemas.microsoft.com/ink/2010/main" type="line" rotatedBoundingBox="14711,15340 14937,16087 14206,16308 13981,15561"/>
            </emma:interpretation>
          </emma:emma>
        </inkml:annotationXML>
        <inkml:traceGroup>
          <inkml:annotationXML>
            <emma:emma xmlns:emma="http://www.w3.org/2003/04/emma" version="1.0">
              <emma:interpretation id="{49A15CE7-FB70-4840-8B0D-B6C9E4ADF825}" emma:medium="tactile" emma:mode="ink">
                <msink:context xmlns:msink="http://schemas.microsoft.com/ink/2010/main" type="inkWord" rotatedBoundingBox="14711,15340 14937,16087 14206,16308 13981,15561"/>
              </emma:interpretation>
              <emma:one-of disjunction-type="recognition" id="oneOf8">
                <emma:interpretation id="interp40" emma:lang="en-US" emma:confidence="0">
                  <emma:literal>☺</emma:literal>
                </emma:interpretation>
                <emma:interpretation id="interp41" emma:lang="en-US" emma:confidence="0">
                  <emma:literal>j</emma:literal>
                </emma:interpretation>
                <emma:interpretation id="interp42" emma:lang="en-US" emma:confidence="0">
                  <emma:literal>¥</emma:literal>
                </emma:interpretation>
                <emma:interpretation id="interp43" emma:lang="en-US" emma:confidence="0">
                  <emma:literal>J</emma:literal>
                </emma:interpretation>
                <emma:interpretation id="interp44" emma:lang="en-US" emma:confidence="0">
                  <emma:literal>It</emma:literal>
                </emma:interpretation>
              </emma:one-of>
            </emma:emma>
          </inkml:annotationXML>
          <inkml:trace contextRef="#ctx0" brushRef="#br1" timeOffset="161309.8633">11315 7030 99,'0'0'108,"4"19"5,-2-1-3,-6 3-67,10 17-9,-6-1-10,6 15-8,-1 2-14,-1 2-12,6 6-22,-8-14-36,7 0-43,-3-11-4,2-10 2,-8-27 14</inkml:trace>
          <inkml:trace contextRef="#ctx0" brushRef="#br1" timeOffset="161575.5018">11562 7059 149,'8'23'114,"-3"-2"3,1 10-5,-6 2-77,12 13-7,-3 2-18,3 2-12,3 2-20,-7-13-23,9 0-68,-11-5-1,0-7-3,-4-9-1</inkml:trace>
          <inkml:trace contextRef="#ctx0" brushRef="#br1" timeOffset="161950.5197">11155 7464 67,'-13'-18'113,"13"18"1,0 0 2,9 25-45,-9-25-33,25 45 0,-13-18-13,17 13-4,-2-3-7,9 5-2,-1-7-4,9-2-2,1-8-3,3-6 0,0-15-1,2-8-2,0-15 2,-1-12-2,-1-10 1,-4-11-2,-3-7-3,-9-1-11,5 10-18,-18-8-54,3 19-36,-9 7-2,-13 32-2</inkml:trace>
        </inkml:traceGroup>
      </inkml:traceGroup>
    </inkml:traceGroup>
    <inkml:traceGroup>
      <inkml:annotationXML>
        <emma:emma xmlns:emma="http://www.w3.org/2003/04/emma" version="1.0">
          <emma:interpretation id="{C67C4C8C-BA99-441B-AEE4-9C6FADB9E7A5}" emma:medium="tactile" emma:mode="ink">
            <msink:context xmlns:msink="http://schemas.microsoft.com/ink/2010/main" type="paragraph" rotatedBoundingBox="12448,16620 30053,16938 30032,18124 12426,17805" alignmentLevel="5"/>
          </emma:interpretation>
        </emma:emma>
      </inkml:annotationXML>
      <inkml:traceGroup>
        <inkml:annotationXML>
          <emma:emma xmlns:emma="http://www.w3.org/2003/04/emma" version="1.0">
            <emma:interpretation id="{12A7E778-BE08-4D93-B2D6-E20E82C1962F}" emma:medium="tactile" emma:mode="ink">
              <msink:context xmlns:msink="http://schemas.microsoft.com/ink/2010/main" type="line" rotatedBoundingBox="12448,16620 30053,16938 30032,18124 12426,17805"/>
            </emma:interpretation>
          </emma:emma>
        </inkml:annotationXML>
        <inkml:traceGroup>
          <inkml:annotationXML>
            <emma:emma xmlns:emma="http://www.w3.org/2003/04/emma" version="1.0">
              <emma:interpretation id="{CFF6674B-112F-4417-8BB4-1FD186B4BBE7}" emma:medium="tactile" emma:mode="ink">
                <msink:context xmlns:msink="http://schemas.microsoft.com/ink/2010/main" type="inkWord" rotatedBoundingBox="12506,16695 13866,17094 13670,17763 12310,17364"/>
              </emma:interpretation>
              <emma:one-of disjunction-type="recognition" id="oneOf9">
                <emma:interpretation id="interp45" emma:lang="en-US" emma:confidence="0">
                  <emma:literal>Oxy-EEC</emma:literal>
                </emma:interpretation>
                <emma:interpretation id="interp46" emma:lang="en-US" emma:confidence="0">
                  <emma:literal>oxy-EEC</emma:literal>
                </emma:interpretation>
                <emma:interpretation id="interp47" emma:lang="en-US" emma:confidence="0">
                  <emma:literal>3x+y-Ka</emma:literal>
                </emma:interpretation>
                <emma:interpretation id="interp48" emma:lang="en-US" emma:confidence="0">
                  <emma:literal>3x+y-Ke</emma:literal>
                </emma:interpretation>
                <emma:interpretation id="interp49" emma:lang="en-US" emma:confidence="0">
                  <emma:literal>3x+y-Ife</emma:literal>
                </emma:interpretation>
              </emma:one-of>
            </emma:emma>
          </inkml:annotationXML>
          <inkml:trace contextRef="#ctx0" brushRef="#br1" timeOffset="162997.4456">9503 8464 140,'0'0'117,"13"-36"-3,-1 11-1,11 7-80,-2-13-5,14 10-14,2 2-7,7 9-5,0 8-4,-3 8-2,-1 13-2,-7 6 1,-8 16-3,-11 3 1,-7 6-3,-16-5 2,-1 3 1,-11-8 1,-2-7 2,-2-8 0,3-11 3,3-5 1,19-9 3,-25-5 1,25 5 1,2-18 0,-2 18 1,35-17-1,-6 13 0,11 4-1,1 6-1,5 7 1,-2 5 0,1 9 2,-9 5 0,-5 7 5,-17 3-3,-5 1 2,-15 1-1,-9-3 8,-14-5-11,-4-5 7,-9-10-13,-4-11 2,-1-8-18,-12-16-19,16 5-38,-7-14-57,13-2 10,1-4-14,18 2 13</inkml:trace>
          <inkml:trace contextRef="#ctx0" brushRef="#br1" timeOffset="163434.9685">10305 8566 110,'0'0'116,"-6"-19"1,6 19 1,0 0-67,19 25-7,-19-25-13,43 37-8,-12-16-6,15 10-7,2 2-10,6-1-9,6 7-10,-10-10-9,6 15-11,-16-21-13,3 16-19,-24-14-42,-2 0-5,-11-4 12,-15-3 25</inkml:trace>
          <inkml:trace contextRef="#ctx0" brushRef="#br1" timeOffset="163638.1043">10424 9025 157,'8'-23'114,"2"-10"4,7-3-6,2-14-70,12 11-22,-2-9-3,4 0-13,2 7-14,-12-9-32,8 19-73,-8 2-5,-4 12 0,-19 17-4</inkml:trace>
        </inkml:traceGroup>
        <inkml:traceGroup>
          <inkml:annotationXML>
            <emma:emma xmlns:emma="http://www.w3.org/2003/04/emma" version="1.0">
              <emma:interpretation id="{68D28200-6879-4ABC-AAC5-E69097BCF294}" emma:medium="tactile" emma:mode="ink">
                <msink:context xmlns:msink="http://schemas.microsoft.com/ink/2010/main" type="inkWord" rotatedBoundingBox="14391,16832 16736,16874 16719,17807 14374,17765"/>
              </emma:interpretation>
            </emma:emma>
          </inkml:annotationXML>
          <inkml:trace contextRef="#ctx0" brushRef="#br1" timeOffset="165716.3326">11444 8784 96,'0'0'109,"0"0"4,0 0-5,0 0-64,23-13-12,-1 17-11,1-2-14,6-2-11,13 7-17,-7-11-28,9 6-58,-1-2-4,-1-2 0,-5-3-3</inkml:trace>
          <inkml:trace contextRef="#ctx0" brushRef="#br1" timeOffset="166153.8512">11664 8580 152,'4'31'118,"-4"-31"-2,-4 52-3,-6-25-77,12 19-6,-7-5-17,3 5-10,9 2-18,-9-11-24,14 3-74,-2-11 1,5-6-6,-15-23 3</inkml:trace>
          <inkml:trace contextRef="#ctx0" brushRef="#br1" timeOffset="166888.2635">12320 8399 122,'-4'23'107,"2"10"0,2 7-1,-2 1-76,13 11-6,-1-8-14,9-2-5,-1-5-7,9-12 0,-2-15-2,2-16-2,2-11-1,-4-16-1,0-4 1,-6-5 0,0-3 3,-7 1 0,-4 9 5,1 3 2,-7 7 5,-2 25 1,0-22 2,0 22 3,0 0 0,0 0 0,-11 27 0,14-5-1,1 3-3,6 13 0,9-3-4,6 11 0,8 6-5,4 2-1,9 4-3,2 0-1,2 4 6,-5 1-10,-3 1 9,-11-4-7,-6 1 8,-12-5-7,-13-8 10,-11-7-6,-12-8 2,-6-12 3,-8-10 0,-1-13 2,-3-17 0,6-6 13,1-15-18,11-3 16,5-13-17,9 2 4,7-5-12,6 1-3,13 11-26,-9-10-42,11 16-40,-2-1-12,4 11 8,-3-2-3</inkml:trace>
          <inkml:trace contextRef="#ctx0" brushRef="#br1" timeOffset="167560.1775">13482 8744 128,'0'0'116,"0"0"-2,0 0 1,0 0-76,25 6-6,-2-3-18,10 3-18,9 10-39,-1-5-71,7 1-2,0-1-6,-1-5 1</inkml:trace>
        </inkml:traceGroup>
        <inkml:traceGroup>
          <inkml:annotationXML>
            <emma:emma xmlns:emma="http://www.w3.org/2003/04/emma" version="1.0">
              <emma:interpretation id="{EF36E485-5134-4EB6-855F-43E8FF3D85F7}" emma:medium="tactile" emma:mode="ink">
                <msink:context xmlns:msink="http://schemas.microsoft.com/ink/2010/main" type="inkWord" rotatedBoundingBox="17415,16710 19849,16754 19832,17725 17398,17681"/>
              </emma:interpretation>
            </emma:emma>
          </inkml:annotationXML>
          <inkml:trace contextRef="#ctx0" brushRef="#br1" timeOffset="168528.9707">14469 8626 7,'0'0'78,"0"0"1,6-29 3,-6 29-51,6-23-6,-4 0 1,5 2 0,-5-10-1,6 4-1,-8-12-2,8 7-4,-6-7-3,5 6-8,-5 6-3,2 6-2,-4 2 2,0 19 2,0 0 2,0 0 1,-6 23 3,6 6 1,-7 0-1,7 13 0,-2 3-3,6 9-1,3 5-5,3 1-1,7 2-7,3-4-2,3 5-2,2-13 0,2-5-1,-4-9 8,0-3-6,-6-10 9,-5-5-5,-12-18 10,2 23-9,-2-23 9,-27 13-9,6-9-1,-6 2 0,-4 0 1,0 1 2,2 1 5,0-4 3,8 2 7,-2-8 3,23 2 4,0 0 0,0 0 0,0 0-2,0 0-3,0 0-6,38-4-5,-13 6-5,2 2-11,8 9-23,-12-9-89,6 0 1,-6-6-6,0-4 2</inkml:trace>
          <inkml:trace contextRef="#ctx0" brushRef="#br1" timeOffset="169122.7482">15433 8684 132,'14'-29'111,"3"8"-3,6-4-2,6-4-79,10 8-7,5-12-8,10 4-14,2 2-10,-2-10-14,4 12-22,-10-4-53,-6 2-5,-5 2 2,-14 8-2</inkml:trace>
          <inkml:trace contextRef="#ctx0" brushRef="#br1" timeOffset="169685.2821">15433 9010 190,'0'0'121,"0"0"3,0 0-6,12 38-76,7-26-9,16 11-28,11 4 0,6-2-23,10 12-26,-3-10-81,3 0 7,-2-8-11,-2-5 3</inkml:trace>
          <inkml:trace contextRef="#ctx0" brushRef="#br1" timeOffset="169419.6407">15528 8667 109,'0'0'119,"-18"4"1,18-4 1,0 0-53,27 42-29,-27-42-8,45 44-13,-7-15-6,8 2-8,8 4-10,0-8-12,10 13-26,-16-15-60,6 4-17,-13-11 4,-7 3-6</inkml:trace>
          <inkml:trace contextRef="#ctx0" brushRef="#br1" timeOffset="170122.8032">16869 8815 13,'20'-25'80,"-15"-10"-1,3 10-1,-10-2-49,-2-2-11,-5 6 2,-14 0 0,3 12 2,-22-1 3,1 16 1,-18 2 2,3 19 1,-14 0-3,9 21 0,-1 0-6,14 14-1,9-2-2,24 7 8,15-14-7,25 1-10,15-16 4,14-11-1,12-15-14,1-20-1,10-1-30,-19-22-82,0-6-7,-12-9 2,-13-6-7</inkml:trace>
        </inkml:traceGroup>
        <inkml:traceGroup>
          <inkml:annotationXML>
            <emma:emma xmlns:emma="http://www.w3.org/2003/04/emma" version="1.0">
              <emma:interpretation id="{021433F8-EE45-4D9E-ABF5-4E2E3BEF3628}" emma:medium="tactile" emma:mode="ink">
                <msink:context xmlns:msink="http://schemas.microsoft.com/ink/2010/main" type="inkWord" rotatedBoundingBox="23354,16948 26115,17174 26062,17818 23301,17592"/>
              </emma:interpretation>
              <emma:one-of disjunction-type="recognition" id="oneOf10">
                <emma:interpretation id="interp50" emma:lang="en-US" emma:confidence="0">
                  <emma:literal>x-ray.</emma:literal>
                </emma:interpretation>
                <emma:interpretation id="interp51" emma:lang="en-US" emma:confidence="0">
                  <emma:literal>X-ray.</emma:literal>
                </emma:interpretation>
                <emma:interpretation id="interp52" emma:lang="en-US" emma:confidence="0">
                  <emma:literal>X-ray</emma:literal>
                </emma:interpretation>
                <emma:interpretation id="interp53" emma:lang="en-US" emma:confidence="0">
                  <emma:literal>x-ray</emma:literal>
                </emma:interpretation>
                <emma:interpretation id="interp54" emma:lang="en-US" emma:confidence="0">
                  <emma:literal>X=io,y.</emma:literal>
                </emma:interpretation>
              </emma:one-of>
            </emma:emma>
          </inkml:annotationXML>
          <inkml:trace contextRef="#ctx0" brushRef="#br1" timeOffset="172451.0393">20407 8590 130,'6'-20'109,"-6"20"3,0 0 4,0 0-66,0 0-4,0 0-7,0 0-10,11 37-3,-11-37-7,27 46-2,-9-11-9,16 5 0,-1 7-10,8 1-4,9 8-15,-10-12-11,16 10-31,-19-17-60,3-3-1,-15-12-2,-7-7 4</inkml:trace>
          <inkml:trace contextRef="#ctx0" brushRef="#br1" timeOffset="172716.6882">20446 9120 188,'0'0'108,"0"0"5,0 0-5,0 0-73,13-39-10,8 14-10,-3-13-8,11-1-4,1-11-1,5-4-13,6 8-15,-5-6-62,5 11-23,-3 4-3,-3 9 1</inkml:trace>
          <inkml:trace contextRef="#ctx0" brushRef="#br1" timeOffset="173216.7015">21217 8848 182,'0'0'122,"0"0"-1,0 0 4,0 0-76,0 0-9,0 0-14,31 21-9,-4-19-7,7 2-7,5 0-9,1-6-12,14 8-21,-15-18-41,7 10-42,-7-9-5,-3 5 4,-11-6-3</inkml:trace>
          <inkml:trace contextRef="#ctx0" brushRef="#br1" timeOffset="173591.7219">21473 8734 184,'0'0'118,"0"0"3,0 0-2,0 0-70,27-6-13,0 12-13,-2-4-9,6 4-4,2-2-5,2-2-2,1 0-2,-1 3-4,-4-3 0,-6 2-2,0 0 1,-25-4 0,31 15 1,-31-15 2,7 24 1,-14-5 3,-7 0 0,-3 4 3,-8 2-1,0 2 1,-4-2-2,2 4 4,0-11-6,2-1-7,13 4-28,-11-19-86,23-2-3,0 0-3,0 0-1</inkml:trace>
          <inkml:trace contextRef="#ctx0" brushRef="#br1" timeOffset="174060.4939">22562 8863 130,'24'-7'112,"-24"7"2,21-14-4,-21 14-39,11-29-44,-11 29-8,6-38-10,-6 20-4,-8-3-1,-7 2 0,-6 1 3,-6 3 1,-12 2 3,-5 13 1,-10 5 2,-2 13 1,-2 7-2,4 15 1,2 5-4,14 14 4,7-7-7,21 4-4,16-6 3,19-9-5,12-12 1,13-12 1,11-17-6,1-15-6,6-3-13,-16-28-28,5 8-78,-20-11-1,-6-1-1,-12-2-7</inkml:trace>
          <inkml:trace contextRef="#ctx0" brushRef="#br1" timeOffset="174935.5413">23093 9143 255,'23'2'122,"-23"-2"-7,13 23-17,-5 2-65,-14-2-6,4 4-29,-4 6-21,-11-6-80,0-2-17,-4-4 1,-3-7-6</inkml:trace>
        </inkml:traceGroup>
        <inkml:traceGroup>
          <inkml:annotationXML>
            <emma:emma xmlns:emma="http://www.w3.org/2003/04/emma" version="1.0">
              <emma:interpretation id="{6CC6E920-04B8-44A1-9CB0-64256AB4A213}" emma:medium="tactile" emma:mode="ink">
                <msink:context xmlns:msink="http://schemas.microsoft.com/ink/2010/main" type="inkWord" rotatedBoundingBox="26897,17082 30050,17139 30032,18124 26880,18067"/>
              </emma:interpretation>
            </emma:emma>
          </inkml:annotationXML>
          <inkml:trace contextRef="#ctx0" brushRef="#br1" timeOffset="176123.0948">23983 8642 50,'0'0'95,"0"0"7,-19-8 5,19 8-38,0 0-7,-4 37-8,4-37-11,-2 42-7,0-19-10,14 12-7,-4-4-7,13 3-5,0-3-8,10-6 0,0-7-4,0-7 1,5-9-4,-5-12 0,0-5-1,-8-6 0,0-2 3,-11-4-1,-1 4 4,-7 1-2,-4 22 5,0-32 2,0 32 1,0 0 1,0 0 1,-19-4 1,19 4 0,2 23 2,7-4-3,5 4 1,7 4-3,4 4 0,8 6-2,7 9 7,5 4-6,1 4-7,0 8 5,-5 1-4,-3 5 4,-7-1-5,-8-1 6,-15-6-10,-8-2 7,-15-8 2,-10-10 0,-6-13 1,-8-15 1,-5-12 2,-4-20 2,7-7 2,-1-17 1,9-4-1,8-8 2,8 2-3,9 0-2,10 2 0,9 4-19,1 0-5,19 19-34,-14-10-64,14 12-10,-2-6 7,4 8-8</inkml:trace>
          <inkml:trace contextRef="#ctx0" brushRef="#br1" timeOffset="179982.835">25059 8948 93,'0'0'99,"0"0"6,0 0 1,0 0-39,0 0-17,0 0-13,0 0-1,21-15-14,-21 15 2,0 0-14,25-10 4,-5 10-7,1-2-1,10 0-4,5-2-1,7-3-1,5 1 0,6-2-3,0 2-3,-4-3-5,4 5-8,-15-4-12,7 10-20,-23-6-61,2 4-8,-25 0-1,27 2 4</inkml:trace>
          <inkml:trace contextRef="#ctx0" brushRef="#br1" timeOffset="180842.251">25545 8757 103,'0'0'97,"0"0"6,-19-9-25,19 9-21,0 0-7,0 0-8,-20-4-8,20 4-5,0 0-6,0 0-4,0 0-3,0 0-6,20 11-2,-20-11-3,38 10-3,-9-4-1,8 0 0,7 3-1,2-1-1,4 0 1,-3 3 0,-1-3-1,-7 0 1,-3 1 0,-13-1-1,-5 2 1,-18-10 0,11 27 1,-17-6-2,-7 2 11,-6 4-11,-6-2 9,-2 2-8,-4-2 9,2-2-10,2-5 6,4-1-15,0-15-14,23-2-22,-18 13-75,18-13 2,0 0-7,18-17 3</inkml:trace>
          <inkml:trace contextRef="#ctx0" brushRef="#br1" timeOffset="181373.5273">26414 8765 152,'0'0'120,"18"-23"0,-18 23 0,36-19-61,-16 3-27,12 10-12,-1-3-8,4 9-5,0 0-2,3 7 0,-5 3-2,-4 7 1,-4 7-2,-6 10 2,-11 7-3,-6 7 9,-12 10-3,-13 2-8,-10 3 4,-11-1-9,-4-4 7,-6-10-7,4-6 7,-2-17-15,9-7 9,5-16 1,13-10 4,25 8 2,-18-39 2,22 14 9,6 0-16,11 4 19,6-4-17,6 15 18,3-1-8,7 13-1,3 2-2,4 7-10,2 1 17,4-1-21,2 1 13,0-6-24,7 9-14,-18-19-74,12 2-25,-7-9 7,-5-1-12</inkml:trace>
        </inkml:traceGroup>
      </inkml:traceGroup>
    </inkml:traceGroup>
  </inkml:traceGroup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3:14.637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1C7CF6A8-7A10-43B7-BD2E-F19987503833}" emma:medium="tactile" emma:mode="ink">
          <msink:context xmlns:msink="http://schemas.microsoft.com/ink/2010/main" type="writingRegion" rotatedBoundingBox="1147,627 27409,108 27617,10605 1355,11125"/>
        </emma:interpretation>
      </emma:emma>
    </inkml:annotationXML>
    <inkml:traceGroup>
      <inkml:annotationXML>
        <emma:emma xmlns:emma="http://www.w3.org/2003/04/emma" version="1.0">
          <emma:interpretation id="{8C1D4ECC-93EE-465F-B733-FE95A4B85A4E}" emma:medium="tactile" emma:mode="ink">
            <msink:context xmlns:msink="http://schemas.microsoft.com/ink/2010/main" type="paragraph" rotatedBoundingBox="1147,627 23959,176 23989,1683 1177,21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D311AEE-1C51-460D-B768-967209AE7ED4}" emma:medium="tactile" emma:mode="ink">
              <msink:context xmlns:msink="http://schemas.microsoft.com/ink/2010/main" type="line" rotatedBoundingBox="1147,627 23959,176 23989,1683 1177,2134"/>
            </emma:interpretation>
          </emma:emma>
        </inkml:annotationXML>
        <inkml:traceGroup>
          <inkml:annotationXML>
            <emma:emma xmlns:emma="http://www.w3.org/2003/04/emma" version="1.0">
              <emma:interpretation id="{D7E8FAE0-F3D6-49BB-98E3-64C7FA4790FA}" emma:medium="tactile" emma:mode="ink">
                <msink:context xmlns:msink="http://schemas.microsoft.com/ink/2010/main" type="inkWord" rotatedBoundingBox="1150,802 5591,714 5606,1456 1165,1544"/>
              </emma:interpretation>
              <emma:one-of disjunction-type="recognition" id="oneOf0">
                <emma:interpretation id="interp0" emma:lang="en-US" emma:confidence="1">
                  <emma:literal>Example:</emma:literal>
                </emma:interpretation>
                <emma:interpretation id="interp1" emma:lang="en-US" emma:confidence="0">
                  <emma:literal>Example.</emma:literal>
                </emma:interpretation>
                <emma:interpretation id="interp2" emma:lang="en-US" emma:confidence="0">
                  <emma:literal>Example;</emma:literal>
                </emma:interpretation>
                <emma:interpretation id="interp3" emma:lang="en-US" emma:confidence="0">
                  <emma:literal>Example</emma:literal>
                </emma:interpretation>
                <emma:interpretation id="interp4" emma:lang="en-US" emma:confidence="0">
                  <emma:literal>Examples</emma:literal>
                </emma:interpretation>
              </emma:one-of>
            </emma:emma>
          </inkml:annotationXML>
          <inkml:trace contextRef="#ctx0" brushRef="#br0">-6155-5616 69,'0'0'106,"0"0"4,0 0 2,-20 23-68,0-6-5,10 19-5,-14-2-12,6 19-2,-11-1-4,4 13-8,-4-2 1,5 4-4,5-7 1,6-2-4,9-8 4,13-8-6,8-10 2,12-7-1,10-6-2,6-10-5,10-6-10,-1-10-15,11 5-29,-11-10-58,2 1-5,-7-6 1,-9 3-2</inkml:trace>
          <inkml:trace contextRef="#ctx0" brushRef="#br0" timeOffset="578.1514">-6218-5437 78,'-22'-6'110,"22"6"2,0 0-1,0 0-70,0 0-8,26-14-7,1 10-17,9 1-15,5 6-26,3-1-75,3 2-3,1 5-3,-6-2-1</inkml:trace>
          <inkml:trace contextRef="#ctx0" brushRef="#br0" timeOffset="312.5173">-6086-5188 3,'-16'4'98,"16"-4"4,0 0 2,-9-16-58,9 16-9,0 0-9,30-13-8,-12 7-16,8-3-23,6 2-67,2 2-14,-3-4-5,2 3-1</inkml:trace>
          <inkml:trace contextRef="#ctx0" brushRef="#br0" timeOffset="953.184">-5625-5275 93,'0'0'109,"0"0"7,0 0-7,12 19-69,-12-19-5,40 39-16,-17-13-6,8 2-18,9 3-14,-6-6-23,10 3-27,-8-10-43,-2-2-5,-7-3 4</inkml:trace>
          <inkml:trace contextRef="#ctx0" brushRef="#br0" timeOffset="1140.6806">-5546-4920 119,'-9'-19'117,"7"-9"3,9-5-4,6-10-73,11 5-12,1-7-19,4 1-17,10 10-38,-10 0-70,8 6-5,-7 7 0,-1 5-5</inkml:trace>
          <inkml:trace contextRef="#ctx0" brushRef="#br0" timeOffset="1688.2851">-4845-5123 71,'0'-23'86,"5"1"2,-6-5-25,-3-2-39,4 4 7,-11-2-5,11 27 6,-31-33-4,13 31 5,-14 1-2,3 15-4,-9 6-5,6 11-6,-5 5-2,8 5-5,6 3 0,10 3-5,10-8 1,10-1-4,9-12 0,11-12-1,6-10-1,3-10-3,4-10-1,-4-11-2,-2-4 0,-3-9-1,-6 2-2,-9 2 5,-5 6-2,-5 2 8,-8 9 0,2 19 8,0 0-1,-22 3 1,22-3 3,-12 36-6,10-14 4,7 2-6,6-3 1,5-3-13,10 4-28,-3-8-84,15-5-5,4-9-2,3-3-3</inkml:trace>
          <inkml:trace contextRef="#ctx0" brushRef="#br0" timeOffset="2627.9071">-4531-5009 40,'9'-25'101,"-9"25"5,15-33-2,-4 8-55,1 7-12,-4-7-8,8 5-2,-7 0-10,-9 20 2,23-25-9,-23 25 5,22 1-5,-22-1-2,20 26 1,-9-3-7,0 1 3,-1 1-6,3-2 4,2-5-5,1-3 0,0-6 3,2-9-1,0-9 0,4-6 0,0-8 2,3-8-6,-2-1 5,-1-1-3,0 2 3,-2 8-4,-2 5 6,-18 18 1,27 0-5,-20 18 7,0 5-6,-1 6 5,1 2-5,0 2 4,2-6-5,0-7-1,-9-20 4,20 18-2,-20-18 1,25-22-2,-10-3 2,-1-10-4,1-4 5,3-3-4,-2 2 1,0 2 0,2 8 3,-3 8-4,-15 22 4,23-5 1,-23 5 0,15 38 1,-8-6-3,2 4-4,-4-3-22,13 3-73,-7-5-24,2-6-1,-13-25-3</inkml:trace>
          <inkml:trace contextRef="#ctx0" brushRef="#br0" timeOffset="3206.064">-3429-5318 130,'-1'16'121,"1"8"0,3 7-2,3-1-72,5 17-23,-1-2-6,5 4-13,3-5 0,-2-5-4,-1-8 3,-3-6 3,-12-25-1,0 0 1,0 0-1,0 0 0,-11-39 1,-3 6-2,-4-7-7,3-7 3,1-1-3,1-1 4,8 2-4,3 5 5,9 4-5,6 6 5,7 8 0,3 10-1,8 7-3,3 5 2,6 5-2,-2 6 0,0 4 0,-5 5 1,-10 6-1,-7 3 1,-8 2 7,-16 1-7,-10 3 7,-12-2-7,-8-3 2,-8-6-14,1-2-12,-9-16-41,9-1-66,3-8 2,12-2-3,10-15 1</inkml:trace>
          <inkml:trace contextRef="#ctx0" brushRef="#br0" timeOffset="3815.4647">-2999-5090 126,'19'2'109,"6"-8"1,-2-19-9,-1-10-88,7-6-3,-4-8-10,1-3 3,-3-4-5,-3 0 1,-4 3-2,-3 8 3,-2 7 4,-6 8 1,-3 6 4,-2 24 1,-11-16 3,11 16 5,-25 20-1,8 9 5,-6 1-2,5 17-1,-9 4-3,9 12-2,0 0 2,7 4-9,7-4 4,8-1-7,10-10 2,8-10-5,9-17 2,5-12-11,11-15-1,0-13-4,5-6-7,-8-14 1,2 1-5,-9-11 3,-3 5-1,-12-5 11,-6 5-1,-9 4 13,-7 4 4,-5 6 10,-8 5 1,13 21 4,-36-9 1,16 25-1,-7 7-2,7 15-3,-2 2 1,10 11-9,6-1 4,12 3-9,6-3-1,12-8-15,19-1-52,-1-19-65,12-8-7,0-15 3,4-10-7</inkml:trace>
          <inkml:trace contextRef="#ctx0" brushRef="#br0" timeOffset="4456.1277">-2014-5262 121,'0'0'120,"2"-18"2,-2 18-8,0 0-60,0 0-43,0 0-23,0 0-78,18 2-25,-18-2 1,2 27-9</inkml:trace>
          <inkml:trace contextRef="#ctx0" brushRef="#br0" timeOffset="4628.0091">-2036-5027 207,'0'0'126,"0"0"4,-12 16-9,12-16-90,0 0-34,23 4-53,-6-8-63,4 2-6,-1-5-3,0 0-4</inkml:trace>
        </inkml:traceGroup>
        <inkml:traceGroup>
          <inkml:annotationXML>
            <emma:emma xmlns:emma="http://www.w3.org/2003/04/emma" version="1.0">
              <emma:interpretation id="{3FD67B6D-AC07-4E29-B529-11B0830D9289}" emma:medium="tactile" emma:mode="ink">
                <msink:context xmlns:msink="http://schemas.microsoft.com/ink/2010/main" type="inkWord" rotatedBoundingBox="7045,1011 10180,949 10200,1956 7065,2018"/>
              </emma:interpretation>
              <emma:one-of disjunction-type="recognition" id="oneOf1">
                <emma:interpretation id="interp5" emma:lang="en-US" emma:confidence="0">
                  <emma:literal>you</emma:literal>
                </emma:interpretation>
                <emma:interpretation id="interp6" emma:lang="en-US" emma:confidence="0">
                  <emma:literal>go ^</emma:literal>
                </emma:interpretation>
                <emma:interpretation id="interp7" emma:lang="en-US" emma:confidence="0">
                  <emma:literal>yo ^</emma:literal>
                </emma:interpretation>
                <emma:interpretation id="interp8" emma:lang="en-US" emma:confidence="0">
                  <emma:literal>year</emma:literal>
                </emma:interpretation>
                <emma:interpretation id="interp9" emma:lang="en-US" emma:confidence="0">
                  <emma:literal>yd ^</emma:literal>
                </emma:interpretation>
              </emma:one-of>
            </emma:emma>
          </inkml:annotationXML>
          <inkml:trace contextRef="#ctx0" brushRef="#br0" timeOffset="6503.1031">333-5396 96,'0'0'110,"0"0"7,0 0-6,-9 27-59,9-27-18,9 20-6,-9-20-15,33 26-3,-10-12-7,6 1-2,3-3-3,6 1 2,2 1-2,-2-5 0,0 4 2,-5 0-3,-3-3 2,-4 0-2,-8 0 10,-18-10-7,18 18 8,-18-18-5,-11 24 7,11-24-4,-36 29 6,10-9-5,-2 0-1,-3 5 0,0 0-1,0 2-1,4-1-1,0-1-2,9-3-6,0-4-12,13 3-25,5-21-77,-13 17-4,13-17-1,0 0-2</inkml:trace>
          <inkml:trace contextRef="#ctx0" brushRef="#br0" timeOffset="6940.62">1468-5240 47,'-2'-27'103,"0"1"2,-9 5 7,-10-5-59,21 26-9,-49-27-3,16 25-5,-14 1-4,6 15-7,-14 6-6,9 13-6,-1 3 2,10 9-9,9 0 2,11 4-5,17-8 5,13-5-7,16-14 7,9-13-9,11-11-3,-1-14-9,10-2-21,-15-22-49,4 6-46,-12-9 1,-8 6-5,-11-2 4</inkml:trace>
          <inkml:trace contextRef="#ctx0" brushRef="#br0" timeOffset="21036.5788">-447-5401 75,'0'0'103,"0"0"-2,0 0-29,-17-2-26,15 18 0,-8 1-14,6 15-4,-7 1-4,6 10-12,1-1 2,2 5-7,6-4 1,3-3-9,8-10 2,1-13-9,7-8 2,3-16-2,3-8 2,-4-14-2,4-5-4,-8-6 8,1-1-4,-6 1 10,-5 2-5,-2 7 12,-7 6-8,-2 25 8,-4-24 0,4 24-1,0 0 1,0 0-1,-18 22-1,18-4-4,2 7 7,2 6-7,5 3 7,5 6-8,4 5 3,8 6-6,3 5 0,1 5-6,5 3-3,-5 2 1,1 5-3,-9-2 4,-2-1-2,-13-6 6,-7-6 2,-7-9 5,-11-13 2,-2-9 2,-6-16 2,1-9 0,-6-16 2,6-7-2,0-14 2,7-6-3,5-8 2,8-3-4,5-4-2,7 1-9,13 8-23,-6-5-85,15 8-9,-2 5 1,0 5-8</inkml:trace>
          <inkml:trace contextRef="#ctx0" brushRef="#br0" timeOffset="7831.9764">2205-5000 98,'0'0'102,"0"0"0,0 0 3,21-7-75,-13-9-5,-8 16-10,23-37-4,-7 12-5,-1-4-5,3 0 3,-2-3-9,0 3 9,-1 0-6,-1 6 10,-1 1-6,-13 22 9,25-25-1,-25 25 4,20-4-1,-20 4 0,24 25-1,-10-1-4,-1 3 5,5 5-8,-2 3 3,4 1-9,2 0-2,-2-9-29,8-2-79,-9-7-8,0-3-5,-19-15 1</inkml:trace>
        </inkml:traceGroup>
        <inkml:traceGroup>
          <inkml:annotationXML>
            <emma:emma xmlns:emma="http://www.w3.org/2003/04/emma" version="1.0">
              <emma:interpretation id="{E2C0AA92-FEA0-4F4B-81AC-8320E53BE296}" emma:medium="tactile" emma:mode="ink">
                <msink:context xmlns:msink="http://schemas.microsoft.com/ink/2010/main" type="inkWord" rotatedBoundingBox="11392,425 15998,333 16023,1596 11417,1687"/>
              </emma:interpretation>
              <emma:one-of disjunction-type="recognition" id="oneOf2">
                <emma:interpretation id="interp10" emma:lang="en-US" emma:confidence="0">
                  <emma:literal>(y+2)X4+</emma:literal>
                </emma:interpretation>
                <emma:interpretation id="interp11" emma:lang="en-US" emma:confidence="0">
                  <emma:literal>(y +2) X! +</emma:literal>
                </emma:interpretation>
                <emma:interpretation id="interp12" emma:lang="en-US" emma:confidence="0">
                  <emma:literal>(y +2) a" +</emma:literal>
                </emma:interpretation>
                <emma:interpretation id="interp13" emma:lang="en-US" emma:confidence="0">
                  <emma:literal>(yt2)Xi+</emma:literal>
                </emma:interpretation>
                <emma:interpretation id="interp14" emma:lang="en-US" emma:confidence="0">
                  <emma:literal>(y +2) y" +</emma:literal>
                </emma:interpretation>
              </emma:one-of>
            </emma:emma>
          </inkml:annotationXML>
          <inkml:trace contextRef="#ctx0" brushRef="#br0" timeOffset="15083.1588">4033-5686 91,'-16'10'106,"16"-10"0,-25 33 3,-1-17-64,14 15-4,-14-2-12,10 14-6,-6 2-6,8 8-6,1 4-4,4 1-15,11 6-6,2-10-26,16 4-41,1-15-34,10-11 1,3-10-5</inkml:trace>
          <inkml:trace contextRef="#ctx0" brushRef="#br0" timeOffset="15692.5768">4367-5580 101,'0'0'111,"-16"7"3,13 11 2,3-18-61,-9 44-13,-1-15-12,12 9-9,-2-4-10,8 2-3,2-5-9,5-8-7,8-6-4,1-16-6,5-4-2,-4-15-3,4-4 2,-9-11 1,1 5 9,-6-5 4,-8 4 9,-3 6 7,-6 3 6,2 20 3,-13-20 1,13 20 0,-16 9-5,16-9-1,-13 29-2,12-6-2,1 3-4,7 3 0,7 3-2,8 6-1,7 4 0,3-1-10,6 6 5,0 2-6,0 1 5,-7 5-5,-4 1 7,-13-4-5,-8-1 7,-8-3 5,-12-6-2,-6-8 4,-7-14 0,-2-5 1,-6-21 0,5-6-1,-3-16-1,8 0-2,5-10 2,6 0-6,5-2-3,7-3-13,13 12-33,1-3-71,6 6-4,2 0 0,5 4-4</inkml:trace>
          <inkml:trace contextRef="#ctx0" brushRef="#br0" timeOffset="15942.5796">4944-5235 149,'0'18'118,"0"-18"-4,20 7 0,-2-12-77,7 1-38,6 4-29,-2-7-81,5-2 1,2-2-5,-5-1 0</inkml:trace>
          <inkml:trace contextRef="#ctx0" brushRef="#br0" timeOffset="16192.5914">5105-5500 116,'0'0'118,"0"0"5,-9 16-3,12 16-52,-5-1-30,13 18-7,-4 1-21,4 5-22,9 4-32,-7-10-78,10-4 0,1-9-5,-1-9 2</inkml:trace>
          <inkml:trace contextRef="#ctx0" brushRef="#br0" timeOffset="27771.8489">5607-5390 50,'0'0'97,"0"0"7,-24-9-2,24 9-39,-18-7-11,18 7-8,0 0-7,0-19-9,0 19-4,17-23-7,-17 23-3,36-22-4,-13 11-5,4 8 0,2 1-3,0 7 0,0 8-3,-2 5 1,-7 7-3,-6 6 0,-5 9-3,-10 3-7,-8 2 2,-13-3-10,0 1 4,-12-10-9,3-2 9,-5-13-7,7-7 10,0-11 3,6-6 7,5-8 7,5-3 1,8-2 9,1-7-1,11 6 7,0-5-6,8 9 4,3 0-5,5 8 1,1 3-4,5 9-1,2 6-2,1 5-12,4 1-2,-3-7-30,12 6-68,-9-12-16,4-3 5,-6-9-5</inkml:trace>
          <inkml:trace contextRef="#ctx0" brushRef="#br0" timeOffset="28193.7415">6154-5759 126,'0'0'111,"2"-18"3,-2 18-1,0 0-66,25 6-10,-25-6-8,33 23-10,-15-1-3,7 12-5,1 8-5,-1 10 0,0 9-5,-5 8 0,-6 9-1,-3 1-6,-9 1-1,-7-8-17,-3 6-28,-15-19-72,-2-8 5,-8-17-8,-3-12 2</inkml:trace>
          <inkml:trace contextRef="#ctx0" brushRef="#br0" timeOffset="28881.2894">6794-5537 102,'0'0'111,"0"0"2,0 0 4,-15-23-63,15 23-4,0 0-11,18 11-11,-18-11-8,29 22-5,-9-4-6,9 9-3,4 3-4,5 3-3,3 5-7,1-4-6,5 8-14,-13-13-29,8 7-63,-15-9-6,-4 0 2,-14-7-3</inkml:trace>
          <inkml:trace contextRef="#ctx0" brushRef="#br0" timeOffset="29068.7902">6875-5157 176,'-2'-22'117,"11"1"5,0-10-6,11 2-78,-3-9-15,10 0-11,3-5-17,-4-4-24,12 5-73,-11-3-15,0 3-1,-4-1-3</inkml:trace>
          <inkml:trace contextRef="#ctx0" brushRef="#br0" timeOffset="29396.9258">7383-6059 82,'7'24'106,"-7"-24"2,-11 25 2,6-3-46,5-22-22,-15 38-6,6-18-12,7 10-4,-3-6-6,5 5-3,4-4-6,3-5-7,6-2-13,-13-18-22,39 9-50,-21-20-30,8 0-3,-6-9 2</inkml:trace>
          <inkml:trace contextRef="#ctx0" brushRef="#br0" timeOffset="29584.4405">7529-5972 138,'0'0'118,"0"0"0,0 0 2,-2 22-65,2-22-13,2 43-13,-2-14-13,6 11-5,-5 1-18,1-3-24,9 6-87,-6-6-4,6-4-2,-3-9-3</inkml:trace>
          <inkml:trace contextRef="#ctx0" brushRef="#br0" timeOffset="30178.2271">8151-5296 234,'0'0'124,"16"-6"-5,-16 6-29,27 0-60,-2 0-9,1-3-12,4-1-8,3 2-14,-4-7-25,12 6-78,-12-5-6,2 3 2,-8-4-6</inkml:trace>
          <inkml:trace contextRef="#ctx0" brushRef="#br0" timeOffset="30506.3566">8353-5576 135,'-13'21'114,"13"-21"1,-5 29-2,5 2-67,-5-6-17,8 13-7,-3 6-18,2 3-14,5 9-21,-9-6-76,8 1-7,-1-4-7,1-6 4</inkml:trace>
        </inkml:traceGroup>
        <inkml:traceGroup>
          <inkml:annotationXML>
            <emma:emma xmlns:emma="http://www.w3.org/2003/04/emma" version="1.0">
              <emma:interpretation id="{CF085F2C-43BF-4341-8E7F-6D6668952EC0}" emma:medium="tactile" emma:mode="ink">
                <msink:context xmlns:msink="http://schemas.microsoft.com/ink/2010/main" type="inkWord" rotatedBoundingBox="16681,490 19123,441 19144,1498 16702,1546"/>
              </emma:interpretation>
              <emma:one-of disjunction-type="recognition" id="oneOf3">
                <emma:interpretation id="interp15" emma:lang="en-US" emma:confidence="0">
                  <emma:literal>(yes)</emma:literal>
                </emma:interpretation>
                <emma:interpretation id="interp16" emma:lang="en-US" emma:confidence="0">
                  <emma:literal>cysts)</emma:literal>
                </emma:interpretation>
                <emma:interpretation id="interp17" emma:lang="en-US" emma:confidence="0">
                  <emma:literal>(yrs)</emma:literal>
                </emma:interpretation>
                <emma:interpretation id="interp18" emma:lang="en-US" emma:confidence="0">
                  <emma:literal>Cysts)</emma:literal>
                </emma:interpretation>
                <emma:interpretation id="interp19" emma:lang="en-US" emma:confidence="0">
                  <emma:literal>(ytd)</emma:literal>
                </emma:interpretation>
              </emma:one-of>
            </emma:emma>
          </inkml:annotationXML>
          <inkml:trace contextRef="#ctx0" brushRef="#br0" timeOffset="37844.7305">9386-5775 40,'0'0'88,"0"0"2,-7-22-25,7 22-11,-5-16-3,5 16-11,-6-16-5,6 16-8,0 0-4,0 0-5,0 0-2,-18-6-2,18 6-2,-21 26 1,3-8-2,-1 12 1,-6 7-3,0 10 2,-4 3-5,4 6-1,1 4-5,8-2-5,11 5-11,3-16-23,22 5-73,-1-17-12,10-5 3,2-14-4</inkml:trace>
          <inkml:trace contextRef="#ctx0" brushRef="#br0" timeOffset="38391.6289">9565-5654 148,'0'0'112,"-14"36"-1,10-11-4,6 12-71,-2-5-13,13 4-13,-1-3-12,8-8-11,6-3-7,-1-17-6,6-1-1,-6-19-1,2 1 5,-9-15 4,0-2 11,-7-1 11,-6 1 11,-1 4 8,-10 2 4,6 25 4,-12-27-1,12 27-1,-16 10-7,10 10-2,1 2-8,7 10-1,3 5-6,8 4-3,6 4-5,7-1-2,5 6 2,-3-3-4,1 2 5,-5-2-2,-8-4 10,-9 1-2,-12-8 11,-6-2-4,-12-16 4,-3-2 0,-4-14-1,-1-9-1,-4-11-7,7-13-3,4-7-12,2-7-8,13 7-38,0-12-64,11 4-5,0-4 1,9 5-1</inkml:trace>
          <inkml:trace contextRef="#ctx0" brushRef="#br0" timeOffset="38719.7735">9956-5847 182,'9'-17'118,"-9"17"2,25-25-4,-11 5-76,12 11-13,-3-3-11,1 4-7,-3 3-5,-4 9-1,-17-4-1,9 25 1,-15-7 1,-3 5 2,-7 1 0,1 3 2,-1-5-1,7-1-1,2-3-1,10-1-1,-3-17-4,26 21-7,-1-8-16,-3-15-37,8 9-65,1-5 0,2 0-3,-6-4-2</inkml:trace>
          <inkml:trace contextRef="#ctx0" brushRef="#br0" timeOffset="38969.7826">10346-5426 162,'0'0'121,"16"-9"-5,-16 9-1,29-8-56,-9 5-58,9 6-30,-9-10-60,10 9-24,-1-6-5,-2 4 1</inkml:trace>
          <inkml:trace contextRef="#ctx0" brushRef="#br0" timeOffset="39219.7988">10516-5636 173,'-9'16'123,"7"13"-1,-7 2-4,9 16-68,-7-9-32,8 3-24,10 8-54,-5-11-58,8-3-1,1-12-4,3-9 0</inkml:trace>
          <inkml:trace contextRef="#ctx0" brushRef="#br0" timeOffset="39766.7008">10982-5544 1,'7'-36'64,"7"4"7,-5-10 5,4 4-33,-2 11-9,-6-4 3,-5 31 2,4-27 6,-4 27 2,0 0 1,-7 22-5,-6-4-9,11 18-8,-5-2-8,7 10-4,0-1-5,7 4-5,4 0-5,4-2-4,4-3-7,0-8-3,2-1-3,-6-12-1,3 1 0,-18-22 2,9 20 3,-9-20 10,-26 3 8,7 1 8,-8-8 4,1 6 5,-6-7 1,8 7 2,-1-8-1,25 6-4,-24-2-4,24 2-4,0 0-3,0 0-4,29-1-6,-9-1-8,11 5-27,-11-10-90,14 4-1,-9-6-4,8-2 0</inkml:trace>
          <inkml:trace contextRef="#ctx0" brushRef="#br0" timeOffset="40063.5868">11271-5918 224,'16'0'124,"-16"0"1,31 22-3,-15-2-84,13 18-12,-2 5-15,9 13-3,0 9-6,-1 7-1,-5 8-4,-6 5 2,-4 2 0,-9-1-7,-6-3-3,-16-12-19,-1 3-57,-16-22-40,-6-7 2,-6-19-8</inkml:trace>
        </inkml:traceGroup>
        <inkml:traceGroup>
          <inkml:annotationXML>
            <emma:emma xmlns:emma="http://www.w3.org/2003/04/emma" version="1.0">
              <emma:interpretation id="{1CC9C721-B097-4C41-87E4-D8324DD44000}" emma:medium="tactile" emma:mode="ink">
                <msink:context xmlns:msink="http://schemas.microsoft.com/ink/2010/main" type="inkWord" rotatedBoundingBox="19533,456 21566,416 21582,1234 19549,1274"/>
              </emma:interpretation>
              <emma:one-of disjunction-type="recognition" id="oneOf4">
                <emma:interpretation id="interp20" emma:lang="en-US" emma:confidence="0">
                  <emma:literal>arts</emma:literal>
                </emma:interpretation>
                <emma:interpretation id="interp21" emma:lang="en-US" emma:confidence="0">
                  <emma:literal>X2+s</emma:literal>
                </emma:interpretation>
                <emma:interpretation id="interp22" emma:lang="en-US" emma:confidence="0">
                  <emma:literal>XZ+s</emma:literal>
                </emma:interpretation>
                <emma:interpretation id="interp23" emma:lang="en-US" emma:confidence="0">
                  <emma:literal>alts</emma:literal>
                </emma:interpretation>
                <emma:interpretation id="interp24" emma:lang="en-US" emma:confidence="0">
                  <emma:literal>tats</emma:literal>
                </emma:interpretation>
              </emma:one-of>
            </emma:emma>
          </inkml:annotationXML>
          <inkml:trace contextRef="#ctx0" brushRef="#br0" timeOffset="40704.2443">12006-5482 170,'0'0'119,"-12"-27"3,12 27 0,-4-18-72,4 18-5,0 0-12,0 0-10,0 0-6,25 12-6,-3 10-2,5 1-5,7 6 0,6 4-6,2-1-5,6 4-13,-10-10-23,6 12-82,-17-15-7,-4 4 2,-17-9-5</inkml:trace>
          <inkml:trace contextRef="#ctx0" brushRef="#br0" timeOffset="40876.1308">12026-5200 262,'9'-26'124,"6"-6"-8,10 6-29,2-15-70,9 3-11,7 4-27,-5-10-42,6 12-50,-10-4-3,-1 7-1,-8-2-2</inkml:trace>
          <inkml:trace contextRef="#ctx0" brushRef="#br0" timeOffset="41266.7745">12528-5930 224,'18'-13'116,"6"4"-3,-4-6-25,9 15-50,-11-3-11,5 10-10,-23-7-6,24 25-4,-23-5-4,-4 6-1,-10 2 0,-7 5-1,-3-4 2,-2 3 1,-1-4 2,5-1 1,1-8-1,9 1 1,11-20-2,7 24 0,11-13-7,6-8-11,12 8-42,-4-11-66,6 6-4,-3-8-1,1 5-2</inkml:trace>
          <inkml:trace contextRef="#ctx0" brushRef="#br0" timeOffset="44095.0363">13148-5383 182,'0'0'117,"-18"-2"4,18 2-3,0 0-65,-22-3-12,22 3-12,0 0-9,0 0-7,29 10-4,-4-6-3,4 1-5,7-3-7,6 6-14,-4-12-29,11 8-73,-11-6-4,-2 5 0,-11-8-4</inkml:trace>
          <inkml:trace contextRef="#ctx0" brushRef="#br0" timeOffset="44454.433">13302-5531 205,'0'0'120,"-17"23"-3,19-1 0,-7-2-76,12 12-9,-7 3-17,7 1-11,0 9-15,-5-11-35,11 6-71,-8-7-5,4-6 1,-3-9-6</inkml:trace>
          <inkml:trace contextRef="#ctx0" brushRef="#br0" timeOffset="45048.2088">13885-5696 119,'0'0'99,"2"-19"4,-2 19-2,0 0-56,-9 19-5,0-2-11,9 10-5,-4 4-9,6 5-3,2 2-9,5 3-3,5 4-7,-1-3-6,7 1-6,-4-8 0,6 3 1,-6-13-5,2 2 7,-7-11 0,-2 0 9,-9-16 0,0 17 9,0-17-3,-27 9 6,3-7 3,-3-1 5,0 3 4,-5-6 4,8 9 4,-5-8 1,13 8 4,-2-14-4,18 7 4,0 0-11,0 0 0,0 0-9,29-18 0,-6 12-7,4 2-2,6 8-10,-6-8-16,7 14-26,-14-14-77,5 9 4,-8-6-9,-17 1 7</inkml:trace>
        </inkml:traceGroup>
        <inkml:traceGroup>
          <inkml:annotationXML>
            <emma:emma xmlns:emma="http://www.w3.org/2003/04/emma" version="1.0">
              <emma:interpretation id="{3EB791A5-D948-43F6-8C0F-7EE7D97E9141}" emma:medium="tactile" emma:mode="ink">
                <msink:context xmlns:msink="http://schemas.microsoft.com/ink/2010/main" type="inkWord" rotatedBoundingBox="22369,656 23968,624 23979,1186 22380,1217"/>
              </emma:interpretation>
              <emma:one-of disjunction-type="recognition" id="oneOf5">
                <emma:interpretation id="interp25" emma:lang="en-US" emma:confidence="0">
                  <emma:literal>to</emma:literal>
                </emma:interpretation>
                <emma:interpretation id="interp26" emma:lang="en-US" emma:confidence="0">
                  <emma:literal>rd</emma:literal>
                </emma:interpretation>
                <emma:interpretation id="interp27" emma:lang="en-US" emma:confidence="0">
                  <emma:literal>xo</emma:literal>
                </emma:interpretation>
                <emma:interpretation id="interp28" emma:lang="en-US" emma:confidence="0">
                  <emma:literal>Fe</emma:literal>
                </emma:interpretation>
                <emma:interpretation id="interp29" emma:lang="en-US" emma:confidence="0">
                  <emma:literal>ad</emma:literal>
                </emma:interpretation>
              </emma:one-of>
            </emma:emma>
          </inkml:annotationXML>
          <inkml:trace contextRef="#ctx0" brushRef="#br0" timeOffset="45644.9833">14823-5497 226,'14'-23'121,"3"3"-1,11 0 0,1-11-83,18 6-8,0-4-12,7 2-10,2 0-10,-1 2-15,-1 8-24,-14 1-63,-4 11-13,-11-1-3,-25 6 0</inkml:trace>
          <inkml:trace contextRef="#ctx0" brushRef="#br0" timeOffset="45988.7515">14879-5471 160,'0'0'118,"0"0"3,0 0 0,0 0-51,0 0-24,22 27-12,-6-17-12,9 9-8,6-1-7,7 3-3,7 3-5,2-1-10,3 10-20,-10-15-42,4 9-52,-7-9-6,-4 2 2,-8-13-5</inkml:trace>
          <inkml:trace contextRef="#ctx0" brushRef="#br0" timeOffset="46473.1562">16378-5461 137,'17'-30'98,"-3"1"-1,-5 2-13,-9-4-44,2 6-3,-17-2-4,-3 7-4,-18-2-1,-5 11-3,-17 4-1,-2 18-3,-10 3-3,3 17-2,-3 5-3,12 13-1,7 1-3,22 5 1,13-7-4,23-2 0,17-14-3,14-8-1,16-14-4,4-11-6,8-8-18,-11-22-52,2 6-50,-15-15-4,-8 5 0,-16-4-5</inkml:trace>
        </inkml:traceGroup>
      </inkml:traceGroup>
    </inkml:traceGroup>
    <inkml:traceGroup>
      <inkml:annotationXML>
        <emma:emma xmlns:emma="http://www.w3.org/2003/04/emma" version="1.0">
          <emma:interpretation id="{CD3EFA40-9398-423C-ADED-1189E22A3998}" emma:medium="tactile" emma:mode="ink">
            <msink:context xmlns:msink="http://schemas.microsoft.com/ink/2010/main" type="paragraph" rotatedBoundingBox="3005,2851 5408,2710 5467,3711 3064,38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CEAF411-07D6-427C-99CC-7987F811E1AE}" emma:medium="tactile" emma:mode="ink">
              <msink:context xmlns:msink="http://schemas.microsoft.com/ink/2010/main" type="line" rotatedBoundingBox="3005,2851 5408,2710 5467,3711 3064,3852"/>
            </emma:interpretation>
          </emma:emma>
        </inkml:annotationXML>
        <inkml:traceGroup>
          <inkml:annotationXML>
            <emma:emma xmlns:emma="http://www.w3.org/2003/04/emma" version="1.0">
              <emma:interpretation id="{3CC740B4-8021-44B0-B3F0-4E3F91D591B6}" emma:medium="tactile" emma:mode="ink">
                <msink:context xmlns:msink="http://schemas.microsoft.com/ink/2010/main" type="inkWord" rotatedBoundingBox="3005,2851 5408,2710 5467,3711 3064,3852"/>
              </emma:interpretation>
              <emma:one-of disjunction-type="recognition" id="oneOf6">
                <emma:interpretation id="interp30" emma:lang="en-US" emma:confidence="0">
                  <emma:literal>y-&gt;1</emma:literal>
                </emma:interpretation>
                <emma:interpretation id="interp31" emma:lang="en-US" emma:confidence="0">
                  <emma:literal>y is</emma:literal>
                </emma:interpretation>
                <emma:interpretation id="interp32" emma:lang="en-US" emma:confidence="0">
                  <emma:literal>y +</emma:literal>
                </emma:interpretation>
                <emma:interpretation id="interp33" emma:lang="en-US" emma:confidence="0">
                  <emma:literal>year</emma:literal>
                </emma:interpretation>
                <emma:interpretation id="interp34" emma:lang="en-US" emma:confidence="0">
                  <emma:literal>y it</emma:literal>
                </emma:interpretation>
              </emma:one-of>
            </emma:emma>
          </inkml:annotationXML>
          <inkml:trace contextRef="#ctx0" brushRef="#br0" timeOffset="56754.9255">-4473-3488 50,'0'0'101,"0"0"4,-16-5 0,16 5-68,-20 20-7,15 3-6,-6 3-6,7 8-5,-1 2 0,7 2-7,3-2 2,6-3-4,5-8-1,6-11-5,5-8-2,2-13 1,5-10-3,-3-8 4,-2-6-5,-2-3 5,-5 1 0,-6 3 6,-5 3 3,-2 9 1,-9 18 0,1-19 0,-1 19 3,0 0-1,-10 28-3,11-3 0,5 4-2,7 5-1,8 9 2,10 6-4,9 5-2,5 8-3,4 1 3,-2 2-3,0 0 2,-6 2-1,-10-6 0,-10-5 4,-10-5 5,-7-9 2,-13-14 1,-4-8 0,-10-16 2,-3-8-1,-4-17 0,-3-6-2,-3-15-2,5 0-2,2-3 0,8 2-3,5 5-7,5-5-14,16 17-27,-5-3-79,18 8-5,2-1 0,5 2-3</inkml:trace>
          <inkml:trace contextRef="#ctx0" brushRef="#br0" timeOffset="57254.9327">-3595-3273 108,'-20'0'122,"20"0"-2,0 0 4,0 0-73,0 0-15,15-16-13,7 14-9,-3-1-5,7-1-4,4 2-5,5-1-9,3 4-12,-6-8-30,12 5-68,-12 1-7,-1 1 3,-6 0-4</inkml:trace>
          <inkml:trace contextRef="#ctx0" brushRef="#br0" timeOffset="57848.7133">-3333-3484 96,'-20'5'118,"20"-5"-3,0 0 5,0 0-68,0 0-13,9 17-14,8-10-9,1-4-5,5 5-5,4-3-2,4 0-3,5 1 0,-2-1-2,1 3 0,-3-1 0,-5 0-2,-3 0 3,-6 0-2,-18-7 4,16 15-1,-16-15 2,-11 18 1,11-18 1,-32 22 0,10-6 1,-3-2 1,0 6-2,-2-2 4,1 2-7,5 2 2,2-8-11,10 6-17,9-20-62,0 0-40,0 0-6,0 0-4</inkml:trace>
          <inkml:trace contextRef="#ctx0" brushRef="#br0" timeOffset="61114.5021">-2449-3401 11,'0'0'92,"11"-20"5,-11 20-2,18-23-52,-13-4-7,8 3-8,-4-8-6,2 1-5,-6-4-3,2 7-5,-3-1-1,-2 7-1,-4 4 2,2 18-2,0 0 4,0 0-1,0 0 1,-16 14 2,8 8-1,7 11-1,-3 3-5,4 5 1,2 6-5,3 4 2,4-1-4,4 1-1,1 0 2,4-6 0,4-4 0,-2-6-3,2-3 4,-4-7-5,-4-6 6,-1-3-3,-13-16 1,0 0 0,11 16 3,-11-16-1,-18 0 1,18 0 1,-35-2 0,15 2 1,-5-2 0,3 4-1,-1-5 1,1 1 0,2-2 0,20 4 0,-27-5 0,27 5 0,-16-6 0,16 6-1,0 0 0,0 0-1,0 0 1,18 8-1,-2-5-1,4-1-2,5 2 0,6-3 1,3-2-2,1-1 1,-1-2 0,-1 1 0,-6-3 0,-4 1 1,-3-1-1,-20 6 0,18-3 0,-18 3-1,0 0 0,0 0-1,0 0 1,-18 9-2,18-9-3,0 0-1,-20 12-6,20-12-15,0 0-40,0 0-61,0 0-6,0 0 3,0 0-2</inkml:trace>
        </inkml:traceGroup>
      </inkml:traceGroup>
    </inkml:traceGroup>
    <inkml:traceGroup>
      <inkml:annotationXML>
        <emma:emma xmlns:emma="http://www.w3.org/2003/04/emma" version="1.0">
          <emma:interpretation id="{2EB2B435-64E8-4BF5-8D30-9C0F47618487}" emma:medium="tactile" emma:mode="ink">
            <msink:context xmlns:msink="http://schemas.microsoft.com/ink/2010/main" type="paragraph" rotatedBoundingBox="12632,3768 27458,3220 27498,4312 12672,485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C822F18C-C424-4A7C-899C-F4FF4AD476F1}" emma:medium="tactile" emma:mode="ink">
              <msink:context xmlns:msink="http://schemas.microsoft.com/ink/2010/main" type="line" rotatedBoundingBox="12632,3768 27458,3220 27498,4312 12672,4859"/>
            </emma:interpretation>
          </emma:emma>
        </inkml:annotationXML>
        <inkml:traceGroup>
          <inkml:annotationXML>
            <emma:emma xmlns:emma="http://www.w3.org/2003/04/emma" version="1.0">
              <emma:interpretation id="{EDF56294-4652-46F8-BE2A-5B19ADC570DE}" emma:medium="tactile" emma:mode="ink">
                <msink:context xmlns:msink="http://schemas.microsoft.com/ink/2010/main" type="inkWord" rotatedBoundingBox="12632,3768 22003,3422 22044,4513 12672,4859"/>
              </emma:interpretation>
              <emma:one-of disjunction-type="recognition" id="oneOf7">
                <emma:interpretation id="interp35" emma:lang="en-US" emma:confidence="0">
                  <emma:literal>3×4+22+3=0-7</emma:literal>
                </emma:interpretation>
                <emma:interpretation id="interp36" emma:lang="en-US" emma:confidence="0">
                  <emma:literal>3×4+252+3=8-7</emma:literal>
                </emma:interpretation>
                <emma:interpretation id="interp37" emma:lang="en-US" emma:confidence="0">
                  <emma:literal>3×4+252+3=0-7</emma:literal>
                </emma:interpretation>
                <emma:interpretation id="interp38" emma:lang="en-US" emma:confidence="0">
                  <emma:literal>3×4+252+3=0+7</emma:literal>
                </emma:interpretation>
                <emma:interpretation id="interp39" emma:lang="en-US" emma:confidence="0">
                  <emma:literal>3×4+252+5=0-7</emma:literal>
                </emma:interpretation>
              </emma:one-of>
            </emma:emma>
          </inkml:annotationXML>
          <inkml:trace contextRef="#ctx0" brushRef="#br0" timeOffset="100320.8364">7999-2223 15,'14'-25'100,"-14"25"5,21-27 1,2 21-51,-10-15-9,14 15-6,-7-13-6,12 17-7,-5-6-6,6 8-5,-4 6-3,2 6-5,-2 11-2,-8 4-3,-9 13-2,-7 3 0,-14 11-3,-7 0-2,-11 2-4,-11-6 0,-3-2-5,-7-11 2,4-3-3,-1-13 2,7-9 1,3-8 3,8-6 4,6-8 4,21 10 4,-17-29 1,17 8 4,0 21 1,19-38 3,2 24 0,-2-1 1,8 13-1,-3 0-1,8 10 0,-1 5-4,4 8 0,0-1-3,5 3 0,4 0-2,1-2-4,1-2-9,-4-11-20,7 7-38,-9-13-60,-5-7 4,-6-1-7,-10-8 3</inkml:trace>
          <inkml:trace contextRef="#ctx0" brushRef="#br0" timeOffset="101242.9543">8892-2398 44,'0'0'96,"0"0"7,0 0-40,-16-18-5,16 18-2,0 0-9,0 0-3,0 0-6,14 35-9,-1-16-7,10 16-6,6 4-7,6 9-4,11 8-4,2 0-2,6 5-5,-3-7-4,3 2-10,-12-17-11,2 5-22,-24-21-46,-3-2-23,-17-21-3,0 22 5</inkml:trace>
          <inkml:trace contextRef="#ctx0" brushRef="#br0" timeOffset="101430.6314">8982-1934 129,'-7'-23'118,"12"2"-2,7-4 0,1-4-82,14 4-7,0-8-15,8 0-11,0 1-15,-4-7-22,9 6-55,-9-3-24,-2-1-2,-4 4 0</inkml:trace>
          <inkml:trace contextRef="#ctx0" brushRef="#br0" timeOffset="101805.6512">9449-2751 118,'33'-21'112,"-33"21"-2,38-16 2,-9 12-75,-8-5-7,10 7-12,-6 2-5,0 4-2,-25-4-4,27 21-1,-27-21-2,-2 42-2,-13-17-3,-6 6 2,-6 0-2,0 2 3,0-2-2,4 1 3,5-8 1,7-3 0,13-2 1,-2-19 0,38 25-2,-9-17-6,8 3-12,-1-13-25,11 8-79,-3-4-3,-4 2-1,-5 2-3</inkml:trace>
          <inkml:trace contextRef="#ctx0" brushRef="#br0" timeOffset="102055.6618">9817-2071 155,'0'0'118,"39"8"-3,-16-14-1,4 1-97,9 1-21,7 6-29,-7-6-57,3 2-23,-2 0-4,-3-2 1</inkml:trace>
          <inkml:trace contextRef="#ctx0" brushRef="#br0" timeOffset="102336.9261">9960-2308 117,'-6'25'123,"-2"10"-3,2 9 1,-5-1-80,11 17-10,-2 1-19,2-1-19,13 9-28,-7-20-44,8-7-39,7-9-5,6-16 2</inkml:trace>
          <inkml:trace contextRef="#ctx0" brushRef="#br0" timeOffset="102915.0831">10540-2260 10,'15'-28'89,"-11"-11"3,6 6-10,-2 8-42,-8-4-1,0 29-4,0-33 0,0 33 0,0 0-2,0 0-3,-18 20-6,18 7-3,-7 0-6,7 13-2,0 1-6,7 5-1,1 2-2,2 0-2,5-1-3,2-3-2,-1-2-2,1-9 0,4-2-2,-9-8 0,5-2-3,-17-21 1,6 29 0,-6-29 0,-19 18 2,-2-9 2,-6-1 1,-4-2 4,-6 1 4,4-1 5,-3-4 2,9 4 4,0-6 2,27 0 1,-29-2 1,29 2-2,0 0-1,0 0-4,33-15-2,-8 11-3,4-2-1,3 4-3,1-2-4,-4 4-4,6 2-5,-12-6-12,8 14-33,-31-10-79,25 4 0,-25-4-3,0 0 4</inkml:trace>
          <inkml:trace contextRef="#ctx0" brushRef="#br0" timeOffset="104071.3856">11221-2200 117,'0'0'123,"3"21"0,-3-21-1,0 0-67,37 41-23,-16-20-9,12 10-12,6-2-9,5 2-8,8 3-19,-2-14-36,2 3-60,0-2-6,-2-11 4,-3-3-6</inkml:trace>
          <inkml:trace contextRef="#ctx0" brushRef="#br0" timeOffset="103805.7484">11251-2190 85,'0'0'114,"0"0"2,4-23-3,-4 23-71,33-39-11,2 18-6,5-8-14,5 0-12,7 2-14,0-6-20,4 10-36,-8 0-42,-10 2-1,-9 7-1</inkml:trace>
          <inkml:trace contextRef="#ctx0" brushRef="#br0" timeOffset="104430.7836">12545-2105 40,'4'-37'95,"4"6"0,-16-9 1,-2 3-61,-11 8-10,-19-2 1,-1 14-3,-19 0 1,-1 15 3,-9 4 1,12 19 0,-7 6-3,17 15-4,9-1-4,20 11-4,15-4-5,19-6-2,14-7-4,12-12-6,13-11-10,2-20-22,15-5-84,-13-11-6,-4-8 0,-10-3-2</inkml:trace>
          <inkml:trace contextRef="#ctx0" brushRef="#br0" timeOffset="96836.2917">6752-1928 151,'0'0'128,"0"0"-5,0 0 3,0 0-89,44 2-7,-17 0-15,12 4-8,5 1-9,2-5-13,12 8-20,-14-14-43,5 4-43,-5 0-5,-7-4 2</inkml:trace>
          <inkml:trace contextRef="#ctx0" brushRef="#br0" timeOffset="97117.5497">6954-2152 95,'2'27'110,"-4"2"3,6 6-5,2 17-72,-4-6-10,11 8-17,1 6-20,-1-6-31,5-2-68,5-2 0,-2-15-4,6-4 5</inkml:trace>
          <inkml:trace contextRef="#ctx0" brushRef="#br0" timeOffset="96289.3846">6522-2699 154,'0'0'128,"-17"23"-5,11-2 2,12 12-84,-12 0-14,10 13-16,-2 6-23,-2-8-32,6 3-82,1-3 1,1-9-3,2-8-1</inkml:trace>
          <inkml:trace contextRef="#ctx0" brushRef="#br0" timeOffset="96101.8735">6337-2689 81,'0'0'112,"0"0"3,0 0-1,12 21-64,-12-21-8,-16 50-10,3-23-7,11 8-3,-6-5-9,10 1-8,2-2-13,-4-29-24,31 37-41,-8-33-51,0-8-1,2-10-2,0-5 6</inkml:trace>
          <inkml:trace contextRef="#ctx0" brushRef="#br0" timeOffset="95836.2364">5934-1776 120,'-17'-34'121,"21"5"5,9-6-3,3 2-75,3-13-16,12 4-15,-2-1-16,-2-7-22,7 17-33,-10-7-68,-1 3 0,0 4-2,-6-3-1</inkml:trace>
          <inkml:trace contextRef="#ctx0" brushRef="#br0" timeOffset="95633.1051">5905-2196 61,'0'0'115,"0"0"0,0 0 1,8 33-58,-8-33-22,37 33-9,-10-8-13,9 11-6,-1 1-15,0-2-9,7 7-17,-13-11-18,8 4-31,-3-8-37,-18-6 3,-16-21-2</inkml:trace>
          <inkml:trace contextRef="#ctx0" brushRef="#br0" timeOffset="95273.7217">5134-2366 21,'0'0'108,"-21"2"3,21-2 3,-2-19-53,2 19-14,0 0-10,25-19-12,-25 19-6,33-16-8,-10 9-3,8 3-5,0 4-1,5 0-2,3 11-2,-4 1 0,1 9-3,-11 6 3,-9 6-4,-12 4 2,-8 5-2,-12 2 2,-9-3-1,-9-1 1,-1-5 0,2-8 2,4-4 0,2-11 1,8-3 1,19-9 0,0 0 1,0 0 0,23 4 0,6-2-1,8 4 1,5 2-1,6 9-1,0 2 2,-1 4-2,-3 4 3,-11 2 1,-10 4 2,-12 2 0,-11 3 7,-19-7-4,-6 0 3,-13-6-4,-5-2 3,-7-9-8,-2-12 1,0-10-11,0-13-17,9 3-16,-3-14-46,10 1-31,12 0-7,7-2 6</inkml:trace>
          <inkml:trace contextRef="#ctx0" brushRef="#br0" timeOffset="105368.3245">13688-2186 68,'0'0'115,"-25"2"3,25-2 2,0 0-49,-25-4-23,25 4-7,23-4-14,4 4-7,4-4-7,13 4-5,3-2-4,7 0-4,7 0-3,-1-2-6,6 6-10,-10-11-14,3 18-22,-18-11-66,-6 2-3,-8-3 1,-27 3 2</inkml:trace>
          <inkml:trace contextRef="#ctx0" brushRef="#br0" timeOffset="105743.3443">14072-2360 131,'0'0'118,"0"0"0,0 0 1,0 0-74,0 0-8,33 0-12,3 12-10,-1-3-5,7 3-4,-1 0-2,5 1-3,-5-1 1,-1-1-2,-7 3-1,-8-1 1,-4 6-2,-21-19 1,16 33 0,-18-12 2,-8-1 0,-9 1 2,-8 0 0,-2 2 1,-4-3 1,-2 3-1,-3-2 0,7 0-1,4-4-4,6-5-6,21-12-14,-21 17-31,21-17-71,19-2-4,0-11 1,4-1-3</inkml:trace>
        </inkml:traceGroup>
        <inkml:traceGroup>
          <inkml:annotationXML>
            <emma:emma xmlns:emma="http://www.w3.org/2003/04/emma" version="1.0">
              <emma:interpretation id="{75FF47EC-9FAD-4694-B251-B19D434BA30C}" emma:medium="tactile" emma:mode="ink">
                <msink:context xmlns:msink="http://schemas.microsoft.com/ink/2010/main" type="inkWord" rotatedBoundingBox="23406,3722 23919,3703 23933,4086 23420,4105"/>
              </emma:interpretation>
              <emma:one-of disjunction-type="recognition" id="oneOf8">
                <emma:interpretation id="interp40" emma:lang="en-US" emma:confidence="0">
                  <emma:literal>•</emma:literal>
                </emma:interpretation>
                <emma:interpretation id="interp41" emma:lang="en-US" emma:confidence="0">
                  <emma:literal>c</emma:literal>
                </emma:interpretation>
                <emma:interpretation id="interp42" emma:lang="en-US" emma:confidence="0">
                  <emma:literal>a</emma:literal>
                </emma:interpretation>
                <emma:interpretation id="interp43" emma:lang="en-US" emma:confidence="0">
                  <emma:literal>@</emma:literal>
                </emma:interpretation>
                <emma:interpretation id="interp44" emma:lang="en-US" emma:confidence="0">
                  <emma:literal>S</emma:literal>
                </emma:interpretation>
              </emma:one-of>
            </emma:emma>
          </inkml:annotationXML>
          <inkml:trace contextRef="#ctx0" brushRef="#br0" timeOffset="122200.095">16297-2396 63,'0'0'95,"0"0"3,29 0 2,-29 0-52,17-27-14,-5 9-2,-3-13-10,-1-1-2,-8-7-3,0 4-5,-10-5-2,-7 9-3,-14 2 0,-6 12-1,-17 7-1,-5 16 1,-7 13-2,1 10 2,5 12-2,8 7 1,13 4-2,20 0 1,23-4-3,19-7 0,17-11-3,12-12-5,10-12-7,-2-18-15,9 0-30,-15-15-53,-9-7-3,-11-1 1,-18-4-3</inkml:trace>
        </inkml:traceGroup>
        <inkml:traceGroup>
          <inkml:annotationXML>
            <emma:emma xmlns:emma="http://www.w3.org/2003/04/emma" version="1.0">
              <emma:interpretation id="{37335CD9-AAD6-424D-B1F4-A10AD6FC177B}" emma:medium="tactile" emma:mode="ink">
                <msink:context xmlns:msink="http://schemas.microsoft.com/ink/2010/main" type="inkWord" rotatedBoundingBox="24640,3576 27467,3472 27492,4154 24665,4258"/>
              </emma:interpretation>
              <emma:one-of disjunction-type="recognition" id="oneOf9">
                <emma:interpretation id="interp45" emma:lang="en-US" emma:confidence="0">
                  <emma:literal>roots</emma:literal>
                </emma:interpretation>
                <emma:interpretation id="interp46" emma:lang="en-US" emma:confidence="0">
                  <emma:literal>reacts</emma:literal>
                </emma:interpretation>
                <emma:interpretation id="interp47" emma:lang="en-US" emma:confidence="0">
                  <emma:literal>rats</emma:literal>
                </emma:interpretation>
                <emma:interpretation id="interp48" emma:lang="en-US" emma:confidence="0">
                  <emma:literal>Gats</emma:literal>
                </emma:interpretation>
                <emma:interpretation id="interp49" emma:lang="en-US" emma:confidence="0">
                  <emma:literal>rates</emma:literal>
                </emma:interpretation>
              </emma:one-of>
            </emma:emma>
          </inkml:annotationXML>
          <inkml:trace contextRef="#ctx0" brushRef="#br0" timeOffset="122997.0038">17108-2317 161,'0'0'108,"18"-12"-3,1-17-2,0-9-83,10-1-4,-2-9-8,0 2-6,-4 1 1,-5 1-3,-9 5 2,-9 10-1,-7 2 1,7 27 0,-31-23 0,11 25 0,1 4 0,0 11 1,5 1-1,9 7 1,12 0-1,11-2 0,9-2-1,11-5 0,7-5-2,7-7 0,2-6 0,-2-4-2,-4-5 2,-6-3 0,-9-1 3,-10-1 1,-23 16 4,19-23 1,-19 23 2,-23-4 2,-2 10 0,-2 13 1,-9 1-3,5 11 0,-2 3-3,10 5-1,7-1-5,9-5-6,18 4-17,3-18-32,22-2-65,7-9-3,11-6 0,9-10-2</inkml:trace>
          <inkml:trace contextRef="#ctx0" brushRef="#br0" timeOffset="123293.8956">18225-2412 133,'0'0'101,"0"-27"3,-2 6 0,-4-6-69,6 27-4,-21-48-4,7 30-4,-17-7 3,4 16 1,-15-1-2,5 14-3,-9 0-4,11 15-4,-3 2-5,15 8 0,9 2-5,12-2-1,16-2-6,9-8-5,21-3-16,-5-18-28,26 2-74,-9-10-3,6-3-1,-4-5 0</inkml:trace>
          <inkml:trace contextRef="#ctx0" brushRef="#br0" timeOffset="123606.4098">18637-2452 149,'0'0'109,"21"-22"-2,-21 22 4,10-34-71,-14 5-11,4 8-9,-11-4-4,11 25 2,-41-31 1,12 29 1,-15 2-1,1 15 0,-9 3-3,4 16-1,2-1-4,9 9-2,10-5-2,14-2-1,17-4-3,15-8-1,14-6-3,7-15-9,10 2-20,-9-21-91,13-1-12,-10-11-2,-5-7-2</inkml:trace>
          <inkml:trace contextRef="#ctx0" brushRef="#br0" timeOffset="124106.4394">19002-2905 155,'0'0'117,"-18"-2"6,1 23 1,-8 10-78,7 23-8,-7 0-8,10 15-14,9 2-2,8 1-11,10-5-13,9-15-11,19-2-25,-9-26-49,10-11-29,-3-19 0,-13-15 0</inkml:trace>
          <inkml:trace contextRef="#ctx0" brushRef="#br0" timeOffset="124280.2807">18699-2734 271,'0'0'129,"0"0"1,0 0-4,40-21-103,16 21-3,6-2-17,9-6-17,12 12-35,-17-13-75,5 5-6,-9 0 2,-12 2-4</inkml:trace>
          <inkml:trace contextRef="#ctx0" brushRef="#br0" timeOffset="124685.5575">19279-2408 225,'27'6'123,"2"-27"-3,6-12 1,9-6-98,-5-15-3,7 0-15,-4-2-2,-9-1-3,-4 8-8,-10 5 4,-11 9-4,-6 8 5,-2 27-3,-15-21 7,15 21 3,-22 23-1,9 2 12,7 8-5,4 0 5,12 7-4,7-5 2,14 7-6,4-9-4,11 0 0,0 0-3,4-4 0,-7 2-2,-3 1 2,-11-3 2,-15 2 2,-14-4 1,-14 0 0,-15-2-1,-13 2 1,-10-11-4,-8-3-8,4 6-31,-11-11-89,18-6-6,3-6 0,15 0-5</inkml:trace>
        </inkml:traceGroup>
      </inkml:traceGroup>
    </inkml:traceGroup>
    <inkml:traceGroup>
      <inkml:annotationXML>
        <emma:emma xmlns:emma="http://www.w3.org/2003/04/emma" version="1.0">
          <emma:interpretation id="{867B3543-867D-49C4-97D5-F97F34F8458C}" emma:medium="tactile" emma:mode="ink">
            <msink:context xmlns:msink="http://schemas.microsoft.com/ink/2010/main" type="paragraph" rotatedBoundingBox="6851,6112 26140,5980 26150,7387 6860,751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78896C9-AE83-4298-ABE8-7E81C29F7C99}" emma:medium="tactile" emma:mode="ink">
              <msink:context xmlns:msink="http://schemas.microsoft.com/ink/2010/main" type="line" rotatedBoundingBox="6851,6112 26140,5980 26150,7387 6860,7519"/>
            </emma:interpretation>
          </emma:emma>
        </inkml:annotationXML>
        <inkml:traceGroup>
          <inkml:annotationXML>
            <emma:emma xmlns:emma="http://www.w3.org/2003/04/emma" version="1.0">
              <emma:interpretation id="{7C7255A4-C458-43B9-B34A-C900D19D30DB}" emma:medium="tactile" emma:mode="ink">
                <msink:context xmlns:msink="http://schemas.microsoft.com/ink/2010/main" type="inkWord" rotatedBoundingBox="6853,6398 8137,6389 8144,7483 6860,7492"/>
              </emma:interpretation>
              <emma:one-of disjunction-type="recognition" id="oneOf10">
                <emma:interpretation id="interp50" emma:lang="en-US" emma:confidence="1">
                  <emma:literal>(y</emma:literal>
                </emma:interpretation>
                <emma:interpretation id="interp51" emma:lang="en-US" emma:confidence="0">
                  <emma:literal>(g</emma:literal>
                </emma:interpretation>
                <emma:interpretation id="interp52" emma:lang="en-US" emma:confidence="0">
                  <emma:literal>•y</emma:literal>
                </emma:interpretation>
                <emma:interpretation id="interp53" emma:lang="en-US" emma:confidence="0">
                  <emma:literal>(yr</emma:literal>
                </emma:interpretation>
                <emma:interpretation id="interp54" emma:lang="en-US" emma:confidence="0">
                  <emma:literal>(Y</emma:literal>
                </emma:interpretation>
              </emma:one-of>
            </emma:emma>
          </inkml:annotationXML>
          <inkml:trace contextRef="#ctx0" brushRef="#br1" timeOffset="140609.6838">-497-17 45,'-29'32'111,"-8"3"2,3 11 1,1 10-52,-2 4-24,18 21-3,3 2-10,20 13-11,19 6-14,14-5-28,32 5-82,14 0-7,13-11 2,12-8-6</inkml:trace>
          <inkml:trace contextRef="#ctx0" brushRef="#br1" timeOffset="138875.2226">77 0 2,'0'0'98,"0"0"5,-25 4 0,25-4-55,-17 25-3,5-4-7,5 14-6,-3 1-6,8 11-6,-2-3-9,6 4 0,4-5-7,7-7-4,5-7-2,5-15-3,4-7-2,0-18-5,6-5 4,-6-11-5,2-3 4,-6-3-2,-2 0 4,-6 2 2,-5 4 4,-4 8 3,-6 19 0,0 0 5,0 0 1,0 0 1,-21 15-1,17 10 0,6 4-1,9 10 0,5 3 3,9 8-12,9 6 3,5 6-5,5 4 2,-3 1-2,3 2 3,-9-3-1,-8 1 1,-10-7 7,-15-6 1,-6-6 3,-15-11-1,-2-6 3,-12-12-1,2-13-1,-7-14-2,5-11-1,0-14-1,0-7-3,8-5-2,2-5-11,13 2-12,-5-6-24,21 6-70,3 9-2,5 5-2,7 3-4</inkml:trace>
        </inkml:traceGroup>
        <inkml:traceGroup>
          <inkml:annotationXML>
            <emma:emma xmlns:emma="http://www.w3.org/2003/04/emma" version="1.0">
              <emma:interpretation id="{23B576DC-079C-49F7-8114-0A441397CA94}" emma:medium="tactile" emma:mode="ink">
                <msink:context xmlns:msink="http://schemas.microsoft.com/ink/2010/main" type="inkWord" rotatedBoundingBox="8239,6248 9597,6239 9605,7399 8247,7408"/>
              </emma:interpretation>
              <emma:one-of disjunction-type="recognition" id="oneOf11">
                <emma:interpretation id="interp55" emma:lang="en-US" emma:confidence="0">
                  <emma:literal>+2)</emma:literal>
                </emma:interpretation>
                <emma:interpretation id="interp56" emma:lang="en-US" emma:confidence="0">
                  <emma:literal>+2</emma:literal>
                </emma:interpretation>
                <emma:interpretation id="interp57" emma:lang="en-US" emma:confidence="0">
                  <emma:literal>2)+</emma:literal>
                </emma:interpretation>
                <emma:interpretation id="interp58" emma:lang="en-US" emma:confidence="0">
                  <emma:literal>+22</emma:literal>
                </emma:interpretation>
                <emma:interpretation id="interp59" emma:lang="en-US" emma:confidence="0">
                  <emma:literal>+2))</emma:literal>
                </emma:interpretation>
              </emma:one-of>
            </emma:emma>
          </inkml:annotationXML>
          <inkml:trace contextRef="#ctx0" brushRef="#br1" timeOffset="139126.2338">692 430 138,'0'0'115,"6"19"2,-6-19-8,44 10-83,-15-10-19,10-6-25,9 0-52,0-3-43,-5-9-3,1 3-3</inkml:trace>
          <inkml:trace contextRef="#ctx0" brushRef="#br1" timeOffset="139829.3933">1319 152 137,'27'-11'117,"2"-5"-2,4 9-2,7 3-85,-7 2-12,5 11-9,-9 5-4,-6 11-1,-7 2-3,-8 10 1,-8 3 0,-12 6 1,-9 6 1,-12 0-2,-7-3 2,-3-1-2,-3-6 4,3-7-2,3-10 4,7-6-1,4-15 4,29-4 1,-27-8 4,27 8-1,4-34 2,-4 34-1,31-35-7,-2 20 3,4 1-3,7 6-3,3 5-6,3 3-14,8 9-28,-12-11-69,8-2-14,-7-3-4,-1-11-6</inkml:trace>
          <inkml:trace contextRef="#ctx0" brushRef="#br1" timeOffset="140078.419">1654-170 120,'25'-2'115,"10"16"0,4 11-3,5 15-84,10 24-3,-2 11-11,0 16-2,-11 15-1,-7 8-7,-14 5-7,-22-5-22,-12 2-68,-26-5-24,-26-24-1,-13-4-1</inkml:trace>
          <inkml:trace contextRef="#ctx0" brushRef="#br1" timeOffset="139375.2625">808 212 95,'-10'31'116,"10"-2"-2,-2 0-1,-3 13-71,14 8-16,3 4-23,-1-2-38,7-7-71,7 3-5,-2-21-2,10-2 0</inkml:trace>
        </inkml:traceGroup>
        <inkml:traceGroup>
          <inkml:annotationXML>
            <emma:emma xmlns:emma="http://www.w3.org/2003/04/emma" version="1.0">
              <emma:interpretation id="{5DEF4E88-A5D1-4726-B749-8C3CD7C684B2}" emma:medium="tactile" emma:mode="ink">
                <msink:context xmlns:msink="http://schemas.microsoft.com/ink/2010/main" type="inkWord" rotatedBoundingBox="10027,6166 11615,6155 11623,7246 10034,7257"/>
              </emma:interpretation>
              <emma:one-of disjunction-type="recognition" id="oneOf12">
                <emma:interpretation id="interp60" emma:lang="en-US" emma:confidence="0">
                  <emma:literal>it</emma:literal>
                </emma:interpretation>
                <emma:interpretation id="interp61" emma:lang="en-US" emma:confidence="0">
                  <emma:literal>tilt</emma:literal>
                </emma:interpretation>
                <emma:interpretation id="interp62" emma:lang="en-US" emma:confidence="0">
                  <emma:literal>wilt</emma:literal>
                </emma:interpretation>
                <emma:interpretation id="interp63" emma:lang="en-US" emma:confidence="0">
                  <emma:literal>Kelt</emma:literal>
                </emma:interpretation>
                <emma:interpretation id="interp64" emma:lang="en-US" emma:confidence="0">
                  <emma:literal>ik</emma:literal>
                </emma:interpretation>
              </emma:one-of>
            </emma:emma>
          </inkml:annotationXML>
          <inkml:trace contextRef="#ctx0" brushRef="#br1" timeOffset="141781.6177">2478 156 37,'0'0'110,"0"0"7,0 0 0,9 23-60,-9-23-11,18 41-7,-1-14-15,12 19-4,2 0-4,7 8-14,7 6-2,3-2-20,4 7-19,-14-13-39,1-5-41,-6-5-5,-8-11-1</inkml:trace>
          <inkml:trace contextRef="#ctx0" brushRef="#br1" timeOffset="141984.7494">2618 748 118,'-19'-50'116,"19"19"-1,4-13-3,4-1-79,9 1-10,4-2-21,2-4-19,6 9-38,-4 1-60,-5-1 0,3 6-3,-6-5 20</inkml:trace>
          <inkml:trace contextRef="#ctx0" brushRef="#br1" timeOffset="142250.3863">3031-251 45,'0'0'96,"4"29"6,-10-8-44,-6-3-7,5 13-10,-5-8-6,10 10-6,-2-10-8,10 4-7,4-8-12,9-6-14,10-1-25,-2-12-45,4-4-32,7 0-1,-11-13 0</inkml:trace>
          <inkml:trace contextRef="#ctx0" brushRef="#br1" timeOffset="142437.8989">3262-239 101,'0'0'112,"-13"29"-2,13-8-26,4 16-52,-6 5-11,7 6-18,3 8-34,0 4-74,3-10-4,5 4-2,-3-15 5</inkml:trace>
          <inkml:trace contextRef="#ctx0" brushRef="#br1" timeOffset="143734.8339">3787 646 21,'-12'-18'103,"12"18"3,0 0-4,0 0-50,23 10-28,-23-10-3,39 8-13,-12-4-11,4-2-11,9 5-19,-5-3-36,1-6-38,1 6 5,-10-8-6</inkml:trace>
          <inkml:trace contextRef="#ctx0" brushRef="#br1" timeOffset="144047.356">3931 418 2,'0'0'104,"-11"23"5,11-1-1,-6 10-57,0-3-18,12 14-11,-2 1-17,5 4-30,7-5-77,3 9-2,-2-14-6,8 3 18</inkml:trace>
        </inkml:traceGroup>
        <inkml:traceGroup>
          <inkml:annotationXML>
            <emma:emma xmlns:emma="http://www.w3.org/2003/04/emma" version="1.0">
              <emma:interpretation id="{FC6552F8-1950-44D5-9A7E-1FE8DD223B00}" emma:medium="tactile" emma:mode="ink">
                <msink:context xmlns:msink="http://schemas.microsoft.com/ink/2010/main" type="inkWord" rotatedBoundingBox="12262,6243 15894,6218 15902,7457 12270,7482"/>
              </emma:interpretation>
              <emma:one-of disjunction-type="recognition" id="oneOf13">
                <emma:interpretation id="interp65" emma:lang="en-US" emma:confidence="0">
                  <emma:literal>(y2+2)</emma:literal>
                </emma:interpretation>
                <emma:interpretation id="interp66" emma:lang="en-US" emma:confidence="0">
                  <emma:literal>(y2+5)</emma:literal>
                </emma:interpretation>
                <emma:interpretation id="interp67" emma:lang="en-US" emma:confidence="0">
                  <emma:literal>(y2+6)</emma:literal>
                </emma:interpretation>
                <emma:interpretation id="interp68" emma:lang="en-US" emma:confidence="0">
                  <emma:literal>(yes)</emma:literal>
                </emma:interpretation>
                <emma:interpretation id="interp69" emma:lang="en-US" emma:confidence="0">
                  <emma:literal>(y^+s)</emma:literal>
                </emma:interpretation>
              </emma:one-of>
            </emma:emma>
          </inkml:annotationXML>
          <inkml:trace contextRef="#ctx0" brushRef="#br1" timeOffset="144609.8788">4932 69 106,'0'0'113,"-29"-5"4,10 16-42,5 16-31,-17 8-6,10 17-12,-10 4-2,8 21-11,0 2 0,6 6-7,9-4-2,8-4-12,21-4-18,0-19-36,20-8-63,9-15 5,8-21-6,5-10 15</inkml:trace>
          <inkml:trace contextRef="#ctx0" brushRef="#br1" timeOffset="145156.7818">5425 150 47,'0'0'117,"-25"50"-1,10-15 2,1 6-69,12 15-12,-3-4-11,12 2-12,7-10-1,5-9-10,4-14 0,6-13-7,2-10-4,0-16-3,2-9-5,-4-11 4,-1 1-4,-8-3 4,1 3 0,-8 4 6,-3 8 6,-2 6 5,-8 19 3,0 0 3,0 0 1,0 0 1,4 27-2,1 4 0,3 5-3,6 5-3,9 7-1,4 4-9,6 4 4,5 0-5,-1 0 3,-1 2-3,-3 3 5,-6-1 0,-8-8 4,-9-2 5,-12-9 0,-6-7 4,-13-14-2,-4-9 2,-10-18-2,-1-11-3,-5-15-1,1-9-3,5-4-6,0-8-20,16 6-43,6-8-60,3-2 0,10 8-1,6-4 9</inkml:trace>
          <inkml:trace contextRef="#ctx0" brushRef="#br1" timeOffset="145531.8039">5938-37 59,'0'0'119,"23"-34"0,-5 24 1,5 4-59,-4-11-24,12 13-12,-6-6-10,4 10-6,-6 2-2,-2 8-1,-21-10-2,18 31-1,-20-4-1,-6 7 0,-6 3 2,-5 7 0,-4-3 0,4 3 1,1-3 0,5-1 2,7-9-2,12-2 2,7-8-4,7-5-4,9-3-13,1-13-32,11 0-83,-3-2-6,-5-7 2,-2 1-4</inkml:trace>
          <inkml:trace contextRef="#ctx0" brushRef="#br1" timeOffset="146502.4939">6696 630 91,'0'0'122,"0"0"6,0 0-4,0 0-72,0 0-16,29-11-8,0 17-11,0-8-4,9 2-6,1 0-4,5-8-1,2 4-9,-3-9-11,7 9-21,-17-14-34,1 3-55,-7 5 0,-7-3-2,-20 13 31</inkml:trace>
          <inkml:trace contextRef="#ctx0" brushRef="#br1" timeOffset="146752.5027">6958 407 71,'0'0'121,"0"0"0,0 0 3,19 38-71,-11-3-21,-4 2-8,4 5-22,3 6-18,-5-7-35,11-5-66,1 3-5,3-18-4,4-2 11</inkml:trace>
          <inkml:trace contextRef="#ctx0" brushRef="#br1" timeOffset="147283.782">7644 272 47,'6'-33'105,"8"10"-2,-11-4-10,-3-2-63,6 10 1,-8-4-6,2 23-3,-2-20-2,2 20-3,0 0 0,-15 20-1,7-1-4,2 8-3,1 4-3,3 7-1,4 1-2,5 3 0,3-1-7,5-3-5,7 7-6,-3-13-10,10 9-2,-12-16-5,6 10 4,-13-8-4,7 0 10,-19-2 4,2-25 15,-21 40 9,-4-30 11,2 9 5,-12-13 8,8 7 3,-15-11 1,17 8-3,-8-8 0,33-2-3,-37 6-3,37-6-7,0 0-4,0 0-4,0 0-3,31-12-2,-4 4-5,4-1-5,8 5-13,-7-10-28,11 5-88,-8 3 2,-1-4-3,-7-1 2</inkml:trace>
          <inkml:trace contextRef="#ctx0" brushRef="#br1" timeOffset="147752.5498">7957-193 90,'0'0'121,"0"0"5,0 0-20,23 6-52,2 15-6,-6-2-14,16 20-5,-4 5-10,11 16-7,-5 8-8,5 9-1,-3 11-5,-1 3-3,-9 0 4,-10 1-3,-9-5 3,-8-4-2,-8-8 2,-9-6-7,-8-3-9,-16-20-29,4-5-84,-5-7 1,-6-14-3,3-9 1</inkml:trace>
        </inkml:traceGroup>
        <inkml:traceGroup>
          <inkml:annotationXML>
            <emma:emma xmlns:emma="http://www.w3.org/2003/04/emma" version="1.0">
              <emma:interpretation id="{0EA46B14-3C5C-4845-AEA2-88CE6E678E8B}" emma:medium="tactile" emma:mode="ink">
                <msink:context xmlns:msink="http://schemas.microsoft.com/ink/2010/main" type="inkWord" rotatedBoundingBox="16483,6524 16877,6521 16880,7073 16486,7075"/>
              </emma:interpretation>
              <emma:one-of disjunction-type="recognition" id="oneOf14">
                <emma:interpretation id="interp70" emma:lang="en-US" emma:confidence="0">
                  <emma:literal>x</emma:literal>
                </emma:interpretation>
                <emma:interpretation id="interp71" emma:lang="en-US" emma:confidence="0">
                  <emma:literal>X</emma:literal>
                </emma:interpretation>
                <emma:interpretation id="interp72" emma:lang="en-US" emma:confidence="0">
                  <emma:literal>¢</emma:literal>
                </emma:interpretation>
                <emma:interpretation id="interp73" emma:lang="en-US" emma:confidence="0">
                  <emma:literal>☺</emma:literal>
                </emma:interpretation>
                <emma:interpretation id="interp74" emma:lang="en-US" emma:confidence="0">
                  <emma:literal>t</emma:literal>
                </emma:interpretation>
              </emma:one-of>
            </emma:emma>
          </inkml:annotationXML>
          <inkml:trace contextRef="#ctx0" brushRef="#br1" timeOffset="148596.3559">8940 251 54,'-8'-18'120,"8"18"4,0 0 2,0 0-63,0 0-12,2 25-15,17 2-10,-1 2-10,11 10-5,5 5-3,5 6-7,3 0-3,1-7-13,7 1-14,-17-15-32,9-6-65,-15-7-4,-8-9-2,-19-7 5</inkml:trace>
          <inkml:trace contextRef="#ctx0" brushRef="#br1" timeOffset="148783.8527">8982 638 220,'8'-35'125,"11"-3"-1,6-1-47,0-11-54,10 2-10,4-2-29,-3-6-29,5 2-75,-3 2-5,-5-2 2,-2 0-4</inkml:trace>
        </inkml:traceGroup>
        <inkml:traceGroup>
          <inkml:annotationXML>
            <emma:emma xmlns:emma="http://www.w3.org/2003/04/emma" version="1.0">
              <emma:interpretation id="{C59F44D9-BA14-4DD5-B587-A7D06E5B9846}" emma:medium="tactile" emma:mode="ink">
                <msink:context xmlns:msink="http://schemas.microsoft.com/ink/2010/main" type="inkWord" rotatedBoundingBox="17002,6042 18568,6032 18576,7187 17010,7198"/>
              </emma:interpretation>
              <emma:one-of disjunction-type="recognition" id="oneOf15">
                <emma:interpretation id="interp75" emma:lang="en-US" emma:confidence="0">
                  <emma:literal>2+1</emma:literal>
                </emma:interpretation>
                <emma:interpretation id="interp76" emma:lang="en-US" emma:confidence="0">
                  <emma:literal>2+2</emma:literal>
                </emma:interpretation>
                <emma:interpretation id="interp77" emma:lang="en-US" emma:confidence="0">
                  <emma:literal>2+6</emma:literal>
                </emma:interpretation>
                <emma:interpretation id="interp78" emma:lang="en-US" emma:confidence="0">
                  <emma:literal>2+5</emma:literal>
                </emma:interpretation>
                <emma:interpretation id="interp79" emma:lang="en-US" emma:confidence="0">
                  <emma:literal>Its</emma:literal>
                </emma:interpretation>
              </emma:one-of>
            </emma:emma>
          </inkml:annotationXML>
          <inkml:trace contextRef="#ctx0" brushRef="#br1" timeOffset="149111.9972">9451-303 96,'15'-25'114,"4"12"4,-1 1-1,-18 12-71,46-15-14,-19 11-11,8 6-7,-6-2-3,3 9-3,-14-1-2,-18-8-2,21 39-3,-23-14 2,-8 8-2,-5 3 0,-6 3 0,-4 3 1,4-5 1,5-1 1,5-5 0,9-2 1,9-6-1,9 0 0,7-7-7,10-10-16,9 11-39,-3-9-66,1-6-3,1 0-1,-3-8-2</inkml:trace>
          <inkml:trace contextRef="#ctx0" brushRef="#br1" timeOffset="149455.7649">10010 565 191,'0'0'128,"0"0"4,31 4-6,0-2-94,-6-12-18,13 2-9,3-1-12,-1-5-14,8 6-28,-13-3-78,0-1 1,-6 1-5,-6-3 4</inkml:trace>
          <inkml:trace contextRef="#ctx0" brushRef="#br1" timeOffset="149690.1482">10185 320 177,'0'29'126,"0"4"1,2 15-2,12 10-98,-10 0-21,3-1-37,11-1-69,1-4-24,0-15-2,6-6-2</inkml:trace>
          <inkml:trace contextRef="#ctx0" brushRef="#br1" timeOffset="150206.799">10839 310 30,'4'-42'91,"11"9"-3,-13-13 1,4 5-74,2 3 1,-3 1 1,1 12 4,-8 0 6,2 25 2,0 0 3,0 0 3,-19 25-4,17 10-3,-6 3-8,8 11-3,0 3-8,6 2 0,2 2-7,7-4-3,6 0-5,-3-8-6,7-2-2,-6-13-4,4 0 1,-23-29-5,21 33 5,-21-33-2,-13 27 8,13-27 6,-44 25 13,17-4 4,-8-11 9,6 9 3,-4-13 5,12 9 2,-2-13 0,23-2-4,0 0-6,0 0-6,0 0-4,33-13-4,-8 7-7,4-2-10,9 8-24,-13-11-74,8 5-30,-4-2 0,-2-3-2</inkml:trace>
        </inkml:traceGroup>
        <inkml:traceGroup>
          <inkml:annotationXML>
            <emma:emma xmlns:emma="http://www.w3.org/2003/04/emma" version="1.0">
              <emma:interpretation id="{F233AE48-2C98-4803-AFB9-1175E45A0DED}" emma:medium="tactile" emma:mode="ink">
                <msink:context xmlns:msink="http://schemas.microsoft.com/ink/2010/main" type="inkWord" rotatedBoundingBox="22170,6254 26142,6226 26149,7350 22177,7377"/>
              </emma:interpretation>
              <emma:one-of disjunction-type="recognition" id="oneOf16">
                <emma:interpretation id="interp80" emma:lang="en-US" emma:confidence="0">
                  <emma:literal>(y+2)&gt;0</emma:literal>
                </emma:interpretation>
                <emma:interpretation id="interp81" emma:lang="en-US" emma:confidence="0">
                  <emma:literal>(4+2)&gt;0</emma:literal>
                </emma:interpretation>
                <emma:interpretation id="interp82" emma:lang="en-US" emma:confidence="0">
                  <emma:literal>(4+2)&gt;00</emma:literal>
                </emma:interpretation>
                <emma:interpretation id="interp83" emma:lang="en-US" emma:confidence="0">
                  <emma:literal>(4+12)&gt;0</emma:literal>
                </emma:interpretation>
                <emma:interpretation id="interp84" emma:lang="en-US" emma:confidence="0">
                  <emma:literal>(4+22)&gt;0</emma:literal>
                </emma:interpretation>
              </emma:one-of>
            </emma:emma>
          </inkml:annotationXML>
          <inkml:trace contextRef="#ctx0" brushRef="#br1" timeOffset="153346.5918">15030-91 69,'0'0'90,"0"0"4,0 0-34,0 0-17,0 0-2,-19 31-6,5-6-7,5 12-2,-5 3-7,10 7-3,0-3-4,8 2-5,6-5-3,9-5-5,8-11-4,4-13 0,4-12-4,1-10-1,1-9-1,-6-12-1,-2-2 1,-6-1 1,-6 1 4,-7 4 0,-4 2 5,-6 8 2,0 19 3,-6-18 2,6 18 2,0 0 1,-23 10 3,23-10 0,-8 33 0,10-8-1,2 0 0,7 8-1,9 1-2,9 9-1,3 3-3,5 6-2,-2 4 0,1 4-1,-5 2 1,-4-1-2,-15-3 5,-3-2-1,-12-12 4,-5-3-1,-8-18 2,-5-6-1,-8-19 2,2-9-3,-4-16 0,4-14-3,-1-9-4,4-6 1,7-2-8,7-3-3,12 9-17,-4-8-18,20 18-48,3 5-29,4 6 1,8 8-1</inkml:trace>
          <inkml:trace contextRef="#ctx0" brushRef="#br1" timeOffset="153596.5903">15738 299 139,'0'0'123,"0"0"0,0 0-2,0 0-52,23-8-39,6 6-19,9 0-26,-5-11-31,15 3-71,-7 2-6,-1-5 3,-3 1-3</inkml:trace>
          <inkml:trace contextRef="#ctx0" brushRef="#br1" timeOffset="153830.976">15882 19 207,'-6'18'126,"3"12"-3,1 3-1,-6 6-96,12 11-13,0 6-24,3-6-28,13 4-50,-1-6-34,4-13 2,6-8-4</inkml:trace>
          <inkml:trace contextRef="#ctx0" brushRef="#br1" timeOffset="154205.9963">16281 135 141,'18'-17'109,"1"-3"-2,8 5-1,-4 7-74,4-5-16,2 5-11,4 8-5,-6 8-1,0 7 0,-10 4 0,-5 8-1,-10 2 2,-8 4-1,-10 6 2,-9-1-2,-4 1 3,-7-3 2,5-1 7,-4-6 4,12 0 3,2-8 2,15 0 1,6-21 1,4 25-1,-4-25-5,35 8-6,-8-10-8,5-4-17,13 4-34,-7-9-79,5-3 1,-1-1-3,-5-8 0</inkml:trace>
          <inkml:trace contextRef="#ctx0" brushRef="#br1" timeOffset="154471.6373">16671-174 183,'19'10'121,"6"13"-1,4 4-3,0 8-84,9 21-7,-3 4-15,0 15-5,-6 8-6,-8 11-1,-11 4-1,-14 3-13,-12 3-23,-26-6-81,-20-17 1,-15-6-5,-23-21 1</inkml:trace>
          <inkml:trace contextRef="#ctx0" brushRef="#br1" timeOffset="155019.1017">14814-147 81,'-23'20'114,"-6"5"3,0 11-1,-2 11-52,-5 3-22,16 21-5,-1 4-18,17 18-6,10 3-7,19 6-14,23 8-15,12-15-31,21 1-63,14-13-4,9-21 1,11-16 0</inkml:trace>
          <inkml:trace contextRef="#ctx0" brushRef="#br1" timeOffset="155831.6371">17303 6 194,'-19'15'125,"19"-15"1,-10 33-2,18-6-79,-4-4-12,19 4-16,0 2-12,10 2-5,5-4-4,3-2-4,7-4-2,-6-4-1,3-3-1,-7-4 1,-5 1 0,-10-5 4,-2 4 1,-21-10 4,8 19 4,-8-19 3,-21 25 2,21-25 3,-41 35 1,18-8 1,-13-4 4,7 8-5,-6-1 3,6 3-6,0-6 1,6 0-9,6-4-5,17-23-30,-12 25-67,12-25-25,19-9-5,1-7 2</inkml:trace>
          <inkml:trace contextRef="#ctx0" brushRef="#br1" timeOffset="156332.6612">18593 241 52,'-12'-35'100,"1"6"7,-12 2 5,-10-7-55,4 18 0,-21-5-6,9 25-3,-20 2-6,7 30-7,-10 3-10,10 21-5,0 5-5,17 14-6,10-4-1,18-3-5,16-13 2,17-14-6,20-16 4,10-20-7,8-18-7,-1-20-2,3-4-28,-22-25-49,-5 2-47,-12-7 3,-15 1-5,-12 6 3</inkml:trace>
        </inkml:traceGroup>
      </inkml:traceGroup>
    </inkml:traceGroup>
    <inkml:traceGroup>
      <inkml:annotationXML>
        <emma:emma xmlns:emma="http://www.w3.org/2003/04/emma" version="1.0">
          <emma:interpretation id="{AD30CF7F-2AAA-4127-B287-2266DA45DA35}" emma:medium="tactile" emma:mode="ink">
            <msink:context xmlns:msink="http://schemas.microsoft.com/ink/2010/main" type="paragraph" rotatedBoundingBox="6472,8062 18023,7759 18064,9339 6514,964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43447E2-497A-4C54-9A9E-DA217A1E2370}" emma:medium="tactile" emma:mode="ink">
              <msink:context xmlns:msink="http://schemas.microsoft.com/ink/2010/main" type="line" rotatedBoundingBox="6472,8062 18023,7759 18064,9339 6514,9641"/>
            </emma:interpretation>
          </emma:emma>
        </inkml:annotationXML>
        <inkml:traceGroup>
          <inkml:annotationXML>
            <emma:emma xmlns:emma="http://www.w3.org/2003/04/emma" version="1.0">
              <emma:interpretation id="{AB80CEFF-403E-43A0-81D1-319FF2ADDE2A}" emma:medium="tactile" emma:mode="ink">
                <msink:context xmlns:msink="http://schemas.microsoft.com/ink/2010/main" type="inkWord" rotatedBoundingBox="6472,8062 18023,7759 18064,9339 6514,9641"/>
              </emma:interpretation>
              <emma:one-of disjunction-type="recognition" id="oneOf17">
                <emma:interpretation id="interp85" emma:lang="en-US" emma:confidence="0">
                  <emma:literal>40+23×3+2155=2+53*</emma:literal>
                </emma:interpretation>
                <emma:interpretation id="interp86" emma:lang="en-US" emma:confidence="0">
                  <emma:literal>40=+23×3+215552+13*</emma:literal>
                </emma:interpretation>
                <emma:interpretation id="interp87" emma:lang="en-US" emma:confidence="0">
                  <emma:literal>40=+23×3+215592+13*</emma:literal>
                </emma:interpretation>
                <emma:interpretation id="interp88" emma:lang="en-US" emma:confidence="0">
                  <emma:literal>40=+23×3+215352+53*</emma:literal>
                </emma:interpretation>
                <emma:interpretation id="interp89" emma:lang="en-US" emma:confidence="0">
                  <emma:literal>40×+23×3+215=92+53*</emma:literal>
                </emma:interpretation>
              </emma:one-of>
            </emma:emma>
          </inkml:annotationXML>
          <inkml:trace contextRef="#ctx0" brushRef="#br1" timeOffset="162503.8457">2817 2126 106,'-2'-19'118,"2"19"1,0 0-2,8 23-69,9 6-10,2 4-16,8 13-5,4 6-8,6 4-3,7 4-7,4-6-8,4 2-13,-9-18-19,7 3-36,-10-12-45,-15-12 3,-7-3-4</inkml:trace>
          <inkml:trace contextRef="#ctx0" brushRef="#br1" timeOffset="162691.3499">2944 2614 119,'0'-27'117,"4"-13"1,13-1-2,3 5-70,3-20-18,13 2-14,1 0-21,-2-4-37,1 6-73,-1 11-2,-8-1-3,0 7 1</inkml:trace>
          <inkml:trace contextRef="#ctx0" brushRef="#br1" timeOffset="163207.0004">3316 1579 73,'10'-21'111,"-10"21"-5,23-14 5,-23 14-72,33-6-10,-14-1-11,6 9-7,-2-4-1,0 6-4,-5 3 1,-18-7-3,25 29 0,-21-10-3,-8 5-1,-4-1 0,-5 2 2,-3 0-1,-3-6 1,19-19 0,-31 25 1,31-25 2,0 0 0,0 0 1,0 0-4,0 0 2,33 2-4,-8-4 3,2 4-1,2-2-3,2 4 5,1 2-4,-1 0 5,-6 7 0,-2 8 3,-9 2 0,-8-3 1,-4 7 0,-10 0-3,-6 0 2,-11-4-5,0-2 0,-6-6-8,-5-9-13,9 6-30,-12-12-75,12-2-3,2-2 0,6-2-2</inkml:trace>
          <inkml:trace contextRef="#ctx0" brushRef="#br1" timeOffset="163550.7722">3993 2381 171,'0'0'123,"29"15"0,-6-20-1,6 3-90,0-4-21,9 0-20,5 6-25,-9-8-48,3 1-40,-4 5-1,-6-4 1</inkml:trace>
          <inkml:trace contextRef="#ctx0" brushRef="#br1" timeOffset="163847.6568">4186 2055 207,'2'33'124,"-2"7"-3,3 7-36,3 18-59,-6 10-24,2-5-31,6 3-86,3-2-6,-7-15-2,6-6-2</inkml:trace>
          <inkml:trace contextRef="#ctx0" brushRef="#br1" timeOffset="159269.3109">-900 2078 4,'0'0'85,"0"0"4,0 0 4,0 0-48,0 0-5,0 0-5,0 0-5,-19 29-6,7-6-4,-5 10-3,-3 2-4,1 7-5,-4 4-1,6 1-2,1-1-1,7-4 0,3-7-1,10-6 1,9-10-1,10-5 1,4-5-3,8-7 0,4-4-8,3-7-16,6 7-31,-2-4-55,-11-4 1,-6 5-5,-8-7 3</inkml:trace>
          <inkml:trace contextRef="#ctx0" brushRef="#br1" timeOffset="159534.9427">-555 2123 102,'0'0'108,"12"25"4,-9 0 0,-10 13-71,7 18-5,-10 4-10,6 13-8,-7 0-7,5 1-10,4 1-22,0-15-36,6-8-53,9-10-5,3-17 1,5-9-6</inkml:trace>
          <inkml:trace contextRef="#ctx0" brushRef="#br1" timeOffset="160019.3426">48 1951 54,'-23'-15'101,"23"15"7,-34 38-7,7-17-48,9 22-2,-11-3-12,6 16-3,-2 4-11,6 13-6,5 4-6,7 2-5,9 0-12,9-9-16,14-1-32,0-11-65,10-25 0,7-12-6,-3-23 5</inkml:trace>
          <inkml:trace contextRef="#ctx0" brushRef="#br1" timeOffset="160628.7499">347 2022 51,'2'18'108,"-8"9"2,1 15 2,1 12-52,-2 0-17,12 10-8,-4-1-13,11-1-5,1-10-11,5-13-8,6-9-9,-2-24-7,6-8-6,-8-25-7,8 0 0,-13-17-3,5 5 5,-12-5 3,1 7 10,-8 5 4,-2 7 13,0 25 8,-8-27 5,8 27 6,0 0 1,0 0 4,-9 23-4,18 0 2,1 8-7,9 13-5,4 8-4,8 8-2,6 9-3,1 6-1,1 10-1,1 2 0,-7-8 6,-2 0 1,-10-13 1,-9-3 0,-14-16 2,-6-7-2,-15-19 1,-4-15-1,-6-14-3,-3-15 0,-1-17 2,4-10 3,4-8-3,10-2 1,6-6-1,7 1-1,8 7-8,2 2-9,13 16-23,-4-7-36,3 13-51,5 7-4,2 4 1,2 7-2</inkml:trace>
          <inkml:trace contextRef="#ctx0" brushRef="#br1" timeOffset="160925.6441">1064 2369 151,'20'12'115,"-20"-12"2,31-6-3,-6 6-79,-4-6-21,8-1-21,5 9-29,-7-4-63,2-6-15,0 6-1,-4-6-2</inkml:trace>
          <inkml:trace contextRef="#ctx0" brushRef="#br1" timeOffset="161160.0286">1188 2153 163,'-2'31'121,"0"8"2,4 15-4,9 6-82,-7 5-19,8-3-24,9 3-39,-7-9-70,7-15-4,2-7-5,2-20 3</inkml:trace>
          <inkml:trace contextRef="#ctx0" brushRef="#br1" timeOffset="161597.546">1676 2055 105,'23'-4'106,"-4"-9"-4,12 11 0,0 0-77,-2 2-18,5 4-3,-3 5-4,-4 3-1,-8 9 0,-7 2 0,-10 10-1,-10 2 0,-9 9 1,-12 0-1,-2 3 2,-4-1 2,-1-2 5,7-3 6,0-12 6,12 2 4,17-31 2,-16 36 0,16-36-1,21 14 0,1-14-10,12-2-10,9 4-28,-3-12-65,10-3-36,2-3-3,-5-11 0</inkml:trace>
          <inkml:trace contextRef="#ctx0" brushRef="#br1" timeOffset="161910.0609">2026 1847 121,'20'11'106,"14"3"3,3 7-5,0 2-84,15 14-7,-6 5-10,6 10 0,-6 10 0,-5 6 6,-10 9 0,-8 4 6,-10 3-2,-9 1 2,-17-6-2,-5-2-8,-16-3-34,-11-11-89,-9-22-3,-4-5-1,-13-22 3</inkml:trace>
          <inkml:trace contextRef="#ctx0" brushRef="#br1" timeOffset="177067.0642">5300 1936 120,'0'0'111,"10"-39"-6,-1 16-31,5 4-41,-3-1 1,11 7-12,-1-3-4,10 7-4,1 5-1,3 10-1,-6 9-4,0 12 0,-10 8-5,-7 15 1,-12 8-3,-12 5-3,-11 7-7,-10-5-1,-3-1-6,-7-10 2,3-4-2,-1-23 1,10-10 3,-1-20 1,12-7 6,3-11 4,7-10 5,5-2 0,8-4 3,5 7 2,0 1 2,-8 29 1,27-29 2,-6 29 0,-21 0 0,39 21 1,-16 0-1,6 12-2,5 4-4,5 3-1,7 4-10,2-11-14,10 8-36,-6-14-68,0-10-3,-3-9-2,-5-12 0</inkml:trace>
          <inkml:trace contextRef="#ctx0" brushRef="#br1" timeOffset="177442.0803">6283 1783 61,'-21'0'114,"21"0"6,-33 37-4,18 5-60,-12 1-12,6 20-11,-4 5-12,11 9-3,6 4-16,8 0-15,14 0-40,9-14-65,8-20-6,15-11 2,4-28-4</inkml:trace>
          <inkml:trace contextRef="#ctx0" brushRef="#br1" timeOffset="177988.9827">6761 1882 74,'0'0'121,"0"0"-3,4 44 6,-8 6-60,-7-8-26,13 18-11,-2-6-12,11 8-7,1-10-6,5-10-3,8-11-5,2-17-2,4-12-2,-2-16 0,0-7-2,-4-14 1,-2-1 1,-9-3 3,-3 6 3,-3 2 5,-6 4 3,-2 27 2,-4-30 4,4 30 1,0 0 2,0 0-1,-6 23-2,12 2-1,0 6-2,11 11-2,2 4-3,8 10-1,8 4-2,4 4 0,-1 1-2,1 1 3,-3-3-1,-7-1 2,-11-8 2,-3-6 5,-17-9 0,-9-3 0,-11-14 0,-3-7 0,-11-17-1,-1-13-1,-5-12-3,3-10-7,4-5-8,1-16-25,20 0-88,-3-4-8,9-1 1,8 5-1</inkml:trace>
          <inkml:trace contextRef="#ctx0" brushRef="#br1" timeOffset="178348.3752">7297 1720 68,'0'0'116,"23"-16"10,-23 16-8,37 0-58,-37 0-17,27 4-13,-27-4-9,25 14-7,-25-14-5,12 25-4,-12 0-1,-4 4-2,-4 3 2,-5 3-1,1 2 1,-3 1 2,3-1-2,4-2 1,3-8 0,8-2 0,3-6-1,-6-19-4,41 27-16,-20-27-48,8 0-68,4 0 0,5-2-3,-3-2 0</inkml:trace>
          <inkml:trace contextRef="#ctx0" brushRef="#br1" timeOffset="178629.6385">7748 2346 160,'0'0'122,"24"12"-6,-24-12-3,36-8-97,-7 2-37,10 6-47,1-4-50,-7-5-2,0 5-3</inkml:trace>
          <inkml:trace contextRef="#ctx0" brushRef="#br1" timeOffset="178957.7849">7924 2096 161,'2'42'125,"-2"4"-2,6 18-5,3 5-96,1 5-58,1 1-76,-3-10-7,4-7-3,-1-14-2</inkml:trace>
          <inkml:trace contextRef="#ctx0" brushRef="#br1" timeOffset="180004.7066">8610 2074 50,'21'-25'94,"-21"-4"-4,10 10 2,-8-8-74,2 2-2,0-4-10,-4 0 3,2 6 1,-2 0 5,0 23 1,-6-25 6,6 25 3,0 0-1,0 0 0,-8 38-6,10-5 0,-2 2-6,6 13 0,5 0-7,3 10 1,7-6-6,2 2 2,4-4-2,0-5 0,0-1-2,-6-9 0,-5-1-1,-8-12-1,-8-3 0,0-19 1,-22 21-1,-1-19 3,-6-2 2,2-4 3,0-4 4,4 1 2,2-3 0,21 10 3,-21-17-1,21 17-1,0 0-2,29-4-3,-6 6-2,6 4-4,5 5-7,-1-11-19,12 10-43,-5-12-58,-5-6-2,-4-5 0,-6-7-2</inkml:trace>
          <inkml:trace contextRef="#ctx0" brushRef="#br1" timeOffset="180379.7258">8975 1575 80,'19'-10'121,"10"7"-1,9 3 2,-9 7-74,23 18-8,-5 4-10,12 14-10,-9 13-4,1 13-7,-11 8 0,-7 12-2,-12 3 0,-11 7-1,-10-1-4,-12 2 1,-11-11-6,-12-10-5,-3-4-33,-18-19-83,2-17-3,-6-14-3,0-18 1</inkml:trace>
          <inkml:trace contextRef="#ctx0" brushRef="#br1" timeOffset="181629.7919">9861 1945 79,'0'0'113,"0"0"5,20 6 1,-20-6-61,32 33-11,-10-12-9,18 16-9,1 1-8,15 8-4,1-1-8,3 3-4,2-6-8,-6-5-4,2-4-9,-16-12-11,2 2-20,-24-21-33,-20-2-46,27-2 1,-27 2 1,0 0 27</inkml:trace>
          <inkml:trace contextRef="#ctx0" brushRef="#br1" timeOffset="181848.5485">10027 2412 163,'-4'-18'121,"8"-16"1,8-7-3,11-5-82,2-12-11,12 0-18,5 0-21,-3-11-45,1 11-65,4 8-4,-7 6 1,-2 9-4</inkml:trace>
        </inkml:traceGroup>
      </inkml:traceGroup>
    </inkml:traceGroup>
    <inkml:traceGroup>
      <inkml:annotationXML>
        <emma:emma xmlns:emma="http://www.w3.org/2003/04/emma" version="1.0">
          <emma:interpretation id="{A657DE90-E89A-4BC1-803D-209F1057EA54}" emma:medium="tactile" emma:mode="ink">
            <msink:context xmlns:msink="http://schemas.microsoft.com/ink/2010/main" type="paragraph" rotatedBoundingBox="6789,9656 14341,9585 14354,10905 6801,1097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5B6C064-510B-4D4E-97B0-C36667B20870}" emma:medium="tactile" emma:mode="ink">
              <msink:context xmlns:msink="http://schemas.microsoft.com/ink/2010/main" type="inkBullet" rotatedBoundingBox="6797,10553 7231,10549 7232,10587 6798,10591"/>
            </emma:interpretation>
            <emma:one-of disjunction-type="recognition" id="oneOf18">
              <emma:interpretation id="interp90" emma:lang="en-US" emma:confidence="0">
                <emma:literal>-</emma:literal>
              </emma:interpretation>
            </emma:one-of>
          </emma:emma>
        </inkml:annotationXML>
        <inkml:trace contextRef="#ctx0" brushRef="#br1" timeOffset="189786.4469">-730 4168 44,'0'0'107,"0"0"9,0 0-2,-24-21-59,24 21-5,0 0-10,0 0-9,22-8-10,-1 10-2,0-2-11,10 4-4,9 4-11,1-3-12,13 5-20,-8-4-66,10-6-20,-2 0 0,-6-10 4</inkml:trace>
      </inkml:traceGroup>
      <inkml:traceGroup>
        <inkml:annotationXML>
          <emma:emma xmlns:emma="http://www.w3.org/2003/04/emma" version="1.0">
            <emma:interpretation id="{681F8FAF-3510-4E13-AD32-34C4DD7F079E}" emma:medium="tactile" emma:mode="ink">
              <msink:context xmlns:msink="http://schemas.microsoft.com/ink/2010/main" type="line" rotatedBoundingBox="7785,9647 14341,9585 14354,10905 7797,10966"/>
            </emma:interpretation>
          </emma:emma>
        </inkml:annotationXML>
        <inkml:traceGroup>
          <inkml:annotationXML>
            <emma:emma xmlns:emma="http://www.w3.org/2003/04/emma" version="1.0">
              <emma:interpretation id="{7192D0DE-058B-4B1B-A54F-01F172C10116}" emma:medium="tactile" emma:mode="ink">
                <msink:context xmlns:msink="http://schemas.microsoft.com/ink/2010/main" type="inkWord" rotatedBoundingBox="7768,9753 13054,9562 13101,10854 7815,11045"/>
              </emma:interpretation>
              <emma:one-of disjunction-type="recognition" id="oneOf19">
                <emma:interpretation id="interp91" emma:lang="en-US" emma:confidence="0">
                  <emma:literal>(y'+s)ir.</emma:literal>
                </emma:interpretation>
                <emma:interpretation id="interp92" emma:lang="en-US" emma:confidence="0">
                  <emma:literal>(ytd)??</emma:literal>
                </emma:interpretation>
                <emma:interpretation id="interp93" emma:lang="en-US" emma:confidence="0">
                  <emma:literal>(y'+s)e.</emma:literal>
                </emma:interpretation>
                <emma:interpretation id="interp94" emma:lang="en-US" emma:confidence="0">
                  <emma:literal>(y'+s)k</emma:literal>
                </emma:interpretation>
                <emma:interpretation id="interp95" emma:lang="en-US" emma:confidence="0">
                  <emma:literal>(52+5)×2.</emma:literal>
                </emma:interpretation>
              </emma:one-of>
            </emma:emma>
          </inkml:annotationXML>
          <inkml:trace contextRef="#ctx0" brushRef="#br1" timeOffset="191552.1554">956 3619 42,'0'0'106,"0"0"1,0 0 5,-30 7-62,28 18-4,-10-3-10,10 16-8,-7-3-7,12 13-4,-3-4-5,12-1-3,5-3-6,8-7-3,4-8-7,6-13-2,7-8-6,-5-16-2,5-3-4,-11-12-1,2 3-2,-12-10 1,-1 5 5,-9 0 2,-5 6 7,-4 5 3,-2 18 7,-6-25 1,6 25 6,0 0 2,-21-15 3,21 15 1,0 0 2,-8 25-2,8-25-3,12 33 0,1-4-4,8 7-1,8 7-7,4 5 0,6 6-3,1 6-2,-1 3 2,-3-1-1,-7-2 4,-4-4 1,-11-8 8,-8 0-2,-12-15 6,-2-4 1,-15-10 0,0-7-1,-10-16-1,0-6-3,-7-17-2,1-6-3,3-11-5,1-6-9,14 4-22,-6-12-47,13 4-39,8 2-3,3 2 1</inkml:trace>
          <inkml:trace contextRef="#ctx0" brushRef="#br1" timeOffset="191974.0513">1489 3347 79,'0'0'109,"25"-12"2,-25 12-1,25-6-68,0 14-5,-4-4-15,6 6-4,-4 1-5,0 5-3,-23-16-3,25 40-1,-21-17-1,-6 2 1,-9 4-1,-1 2 1,-5-2 0,1 4 0,-1-6 1,7 0 1,1-2-2,9-2-1,0-23-1,21 31-2,0-18-6,2-9-13,14 8-38,-4-10-70,5-2-2,-1-4 0,-1 0-1</inkml:trace>
          <inkml:trace contextRef="#ctx0" brushRef="#br1" timeOffset="192552.2036">1814 4014 68,'0'0'111,"0"0"7,0 0-1,0 0-62,0 0-9,0 0-9,27 2-15,2 0-3,4 0-9,11 0-6,3 3-13,3-5-14,13 8-33,-11-6-64,2-4-1,-5-2-4,-9-2 2</inkml:trace>
          <inkml:trace contextRef="#ctx0" brushRef="#br1" timeOffset="192880.3458">2088 3759 56,'0'0'111,"0"0"6,8 27 1,-2-2-56,-12-7-18,12 22-9,-8-1-15,6 11-9,3 6-17,-3-2-25,12 6-38,3-8-54,0-14-1,6-7-2,2-19 32</inkml:trace>
          <inkml:trace contextRef="#ctx0" brushRef="#br1" timeOffset="193411.6203">2659 3678 1,'6'-21'48,"-12"-8"35,6 29-34,-4-25 2,4 25-7,0 0 5,-19 16-5,19 7-6,-4 0-6,6 12-4,0-1-6,9 11-4,1-3-6,7 4-5,4-1-5,0-1-2,4-2-4,-2-7-1,0 0-5,-9-8-2,1 0-1,-11-8-1,-2 0 4,-4-19 0,-12 27 3,12-27-1,-34 20 5,12-9 3,-1-7 5,0 4 3,0-6 6,23-2 0,-35 5 6,35-5 0,0 0 2,0 0-3,0 0-3,0 0-4,25-23-4,-5 14-5,7 5-12,-2-10-22,13 12-64,-9-7-29,-2-1 2,-2-1 0</inkml:trace>
          <inkml:trace contextRef="#ctx0" brushRef="#br1" timeOffset="193802.2806">2813 3339 50,'25'-13'108,"-2"16"2,-2 1 1,12 8-61,6 19-16,3 11-9,10 16-7,-2 11-6,4 12-2,-4 6-6,-7 8 1,-8 5-4,-8 2-3,-10-4 2,-11-5-8,-8-3-12,-21-14-57,-6-9-38,-2-9-5,-15-25 1</inkml:trace>
          <inkml:trace contextRef="#ctx0" brushRef="#br1" timeOffset="206552.8959">3623 3734 73,'0'0'112,"0"0"1,0 0 3,-20-21-64,20 21-10,4 19-9,-4-19-10,16 31-5,-1-4-3,4 2-6,8 6-2,4 7-5,4-3-4,7 7-12,-5-5-9,11 5-15,-13-17-22,7 7-38,-13-9-29,-4-9 5,-25-18 0</inkml:trace>
          <inkml:trace contextRef="#ctx0" brushRef="#br1" timeOffset="206818.5418">3738 4193 49,'-19'-11'115,"17"-7"2,8-1 1,6-4-56,-5-20-25,13 5-7,-1-12-14,6-2-5,0 3-14,-2-8-21,4 16-40,-6-3-51,-7 7-4,1 6 1,-7 2 7</inkml:trace>
          <inkml:trace contextRef="#ctx0" brushRef="#br1" timeOffset="207209.1822">4041 3270 75,'41'-31'111,"-18"15"-2,6 5 2,3 3-70,-7 0-11,4 8-10,-29 0-7,33 16-4,-33-16-1,6 38 0,-14-13-2,-3 6 4,-7-2-2,-3 6 1,0-4-1,2 5 0,3-5-2,5 0 1,5-4-2,10 0 0,5-6-2,-9-21-8,39 31-13,-16-29-31,12 2-72,-1-4-2,1-2-3,2 2 1</inkml:trace>
          <inkml:trace contextRef="#ctx0" brushRef="#br1" timeOffset="190536.4798">476 3447 28,'-25'-15'106,"25"15"0,-32 13 6,18 10-55,-15 4-5,6 23-9,-8 4-12,6 18-5,-2 5-9,8 11-3,11 5-13,6-2-14,16 5-22,5-19-34,12-6-53,11-13-3,6-19 0,3-12 22</inkml:trace>
          <inkml:trace contextRef="#ctx0" brushRef="#br1" timeOffset="215709.6012">5217 3964 20,'0'0'101,"0"0"-1,-25 15 5,25-15-59,0 0-3,0 0-7,0 0-7,0 0-5,0 0-7,31-11-3,-8 16-4,6-1-6,6-2-13,9 8-28,-7-6-75,11-2-4,0 1-1,-2-6 0</inkml:trace>
        </inkml:traceGroup>
        <inkml:traceGroup>
          <inkml:annotationXML>
            <emma:emma xmlns:emma="http://www.w3.org/2003/04/emma" version="1.0">
              <emma:interpretation id="{A71DD37E-72BE-40B0-80DB-92CCA40476B1}" emma:medium="tactile" emma:mode="ink">
                <msink:context xmlns:msink="http://schemas.microsoft.com/ink/2010/main" type="inkWord" rotatedBoundingBox="13921,9784 14343,9780 14351,10663 13930,10666"/>
              </emma:interpretation>
              <emma:one-of disjunction-type="recognition" id="oneOf20">
                <emma:interpretation id="interp96" emma:lang="en-US" emma:confidence="0">
                  <emma:literal>I</emma:literal>
                </emma:interpretation>
                <emma:interpretation id="interp97" emma:lang="en-US" emma:confidence="0">
                  <emma:literal>1</emma:literal>
                </emma:interpretation>
                <emma:interpretation id="interp98" emma:lang="en-US" emma:confidence="0">
                  <emma:literal>l</emma:literal>
                </emma:interpretation>
                <emma:interpretation id="interp99" emma:lang="en-US" emma:confidence="0">
                  <emma:literal>k</emma:literal>
                </emma:interpretation>
                <emma:interpretation id="interp100" emma:lang="en-US" emma:confidence="0">
                  <emma:literal>h</emma:literal>
                </emma:interpretation>
              </emma:one-of>
            </emma:emma>
          </inkml:annotationXML>
          <inkml:trace contextRef="#ctx0" brushRef="#br1" timeOffset="216678.5386">6374 3823 59,'4'-23'103,"9"2"2,-7-16 0,2-7-67,5 3-13,-7-9-5,7 2-6,-7-4 2,2 11-2,-6-1-1,2 13 0,-6 4 0,2 25-2,0 0 1,0 0-1,-18 15 0,13 14-1,-1 10 0,6 11-1,-2 6-1,6 7 0,2 3-4,9 3 0,6-5-5,4 0 0,2-5-4,0-10 1,4-3-1,-2-8-1,-2-5 1,-6-6 1,-9-6 1,-12-21-2,2 31 5,-2-31-4,-27 20 5,0-11-3,-2-3 3,-4 0-1,-4 1 3,5 1 1,1-6 1,6 2 2,2-6 0,23 2 1,-20-4 0,20 4 0,0 0-2,22-15 1,-1 11-2,6 2 0,4 2-2,5 2-2,5 2-3,-1-2-3,1 3-1,-1-3-10,-1 6-12,-16-12-42,2 8-61,-25-4 1,27 2-3,-27-2 4</inkml:trace>
        </inkml:traceGroup>
      </inkml:traceGroup>
    </inkml:traceGroup>
  </inkml:traceGroup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4:47.94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3E7A8F8-A3A3-4C91-8302-D1A97ADECB31}" emma:medium="tactile" emma:mode="ink">
          <msink:context xmlns:msink="http://schemas.microsoft.com/ink/2010/main" type="writingRegion" rotatedBoundingBox="16426,1959 16856,1959 16856,3281 16426,3281"/>
        </emma:interpretation>
      </emma:emma>
    </inkml:annotationXML>
    <inkml:traceGroup>
      <inkml:annotationXML>
        <emma:emma xmlns:emma="http://www.w3.org/2003/04/emma" version="1.0">
          <emma:interpretation id="{8FC51D95-E151-406B-A51F-E9CD473C16D5}" emma:medium="tactile" emma:mode="ink">
            <msink:context xmlns:msink="http://schemas.microsoft.com/ink/2010/main" type="paragraph" rotatedBoundingBox="16426,1959 16856,1959 16856,3281 16426,32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327279E-EAAB-4996-BE10-2DFFBEA43BE5}" emma:medium="tactile" emma:mode="ink">
              <msink:context xmlns:msink="http://schemas.microsoft.com/ink/2010/main" type="line" rotatedBoundingBox="16426,1959 16856,1959 16856,3281 16426,3281"/>
            </emma:interpretation>
          </emma:emma>
        </inkml:annotationXML>
        <inkml:traceGroup>
          <inkml:annotationXML>
            <emma:emma xmlns:emma="http://www.w3.org/2003/04/emma" version="1.0">
              <emma:interpretation id="{8976E83E-6EED-45AB-98B4-6329726DE2C6}" emma:medium="tactile" emma:mode="ink">
                <msink:context xmlns:msink="http://schemas.microsoft.com/ink/2010/main" type="inkWord" rotatedBoundingBox="16426,1959 16856,1959 16856,3281 16426,3281"/>
              </emma:interpretation>
              <emma:one-of disjunction-type="recognition" id="oneOf0">
                <emma:interpretation id="interp0" emma:lang="en-US" emma:confidence="0">
                  <emma:literal>y</emma:literal>
                </emma:interpretation>
                <emma:interpretation id="interp1" emma:lang="en-US" emma:confidence="0">
                  <emma:literal>p</emma:literal>
                </emma:interpretation>
                <emma:interpretation id="interp2" emma:lang="en-US" emma:confidence="0">
                  <emma:literal>b</emma:literal>
                </emma:interpretation>
                <emma:interpretation id="interp3" emma:lang="en-US" emma:confidence="0">
                  <emma:literal>☹</emma:literal>
                </emma:interpretation>
                <emma:interpretation id="interp4" emma:lang="en-US" emma:confidence="0">
                  <emma:literal>P</emma:literal>
                </emma:interpretation>
              </emma:one-of>
            </emma:emma>
          </inkml:annotationXML>
          <inkml:trace contextRef="#ctx0" brushRef="#br0">8994-4436 1,'25'-10'86,"-6"10"1,-19 0 2,41-9-47,-14 14-15,-2-5-3,6 12-6,-6-2-4,4 7 1,-4-2-3,0 7 3,-8 1-2,-2 6 2,-11-2-3,-2 9 0,-13-5-5,-3 6 0,-9-1-3,-6 1-1,-2 3 1,-5 3-5,1 1 5,0-1-6,4 3 6,4 2-5,6 0 3,6 4-3,9 0 0,10-5 2,11-1-3,5-4-2,10 1-10,-1-14-15,6 9-28,-4-11-53,-8-6 2,-6-3-3,-17-18 35</inkml:trace>
          <inkml:trace contextRef="#ctx0" brushRef="#br0" timeOffset="625.0213">8874-3428 30,'12'29'100,"-8"-10"0,5 14-1,-1 6-53,0-5-20,9 9-4,-3-7-10,7-5-5,0-11-3,2-9-1,0-17-1,2-13-3,2-12-5,-2-13-3,2-6 1,-3-4-3,1 4 2,-4 3-2,-2 9 4,-5 7 2,-5 12 7,-9 19 3,0 0 3,0 0 0,2 32 2,-8-10 1,-3-1-1,1 2 0,-2-2-2,10-21 4,-27 25-2,27-25 4,-40 8-2,15-6 1,-8-6 1,2 4 0,-9-6-1,7 4-2,-2-3-2,8 3-4,4 2-10,4-6-21,19 6-87,0 0-4,0 0-6,-6 21-2</inkml:trace>
        </inkml:traceGroup>
      </inkml:traceGroup>
    </inkml:traceGroup>
  </inkml:traceGroup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7:09.567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608EACD1-694E-4D7C-BA30-F73422434439}" emma:medium="tactile" emma:mode="ink">
          <msink:context xmlns:msink="http://schemas.microsoft.com/ink/2010/main" type="writingRegion" rotatedBoundingBox="21693,9231 26219,9350 26182,10740 21656,10621"/>
        </emma:interpretation>
      </emma:emma>
    </inkml:annotationXML>
    <inkml:traceGroup>
      <inkml:annotationXML>
        <emma:emma xmlns:emma="http://www.w3.org/2003/04/emma" version="1.0">
          <emma:interpretation id="{47A456F9-26F6-4BAD-A69B-B114C4ACEE58}" emma:medium="tactile" emma:mode="ink">
            <msink:context xmlns:msink="http://schemas.microsoft.com/ink/2010/main" type="paragraph" rotatedBoundingBox="21693,9231 26219,9350 26182,10740 21656,106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8401B2-517A-44D0-89B1-2F60B1E7F448}" emma:medium="tactile" emma:mode="ink">
              <msink:context xmlns:msink="http://schemas.microsoft.com/ink/2010/main" type="line" rotatedBoundingBox="21693,9231 26219,9350 26182,10740 21656,10621"/>
            </emma:interpretation>
          </emma:emma>
        </inkml:annotationXML>
        <inkml:traceGroup>
          <inkml:annotationXML>
            <emma:emma xmlns:emma="http://www.w3.org/2003/04/emma" version="1.0">
              <emma:interpretation id="{E72845F8-4F44-43DA-AC90-BD6F36477015}" emma:medium="tactile" emma:mode="ink">
                <msink:context xmlns:msink="http://schemas.microsoft.com/ink/2010/main" type="inkWord" rotatedBoundingBox="21693,9231 26219,9350 26182,10740 21656,10621"/>
              </emma:interpretation>
              <emma:one-of disjunction-type="recognition" id="oneOf0">
                <emma:interpretation id="interp0" emma:lang="en-US" emma:confidence="0">
                  <emma:literal>(y'+s)&gt;o</emma:literal>
                </emma:interpretation>
                <emma:interpretation id="interp1" emma:lang="en-US" emma:confidence="0">
                  <emma:literal>(yrs) 70</emma:literal>
                </emma:interpretation>
                <emma:interpretation id="interp2" emma:lang="en-US" emma:confidence="0">
                  <emma:literal>(yarn) 70</emma:literal>
                </emma:interpretation>
                <emma:interpretation id="interp3" emma:lang="en-US" emma:confidence="0">
                  <emma:literal>(yr-so</emma:literal>
                </emma:interpretation>
                <emma:interpretation id="interp4" emma:lang="en-US" emma:confidence="0">
                  <emma:literal>(yap) 70</emma:literal>
                </emma:interpretation>
              </emma:one-of>
            </emma:emma>
          </inkml:annotationXML>
          <inkml:trace contextRef="#ctx0" brushRef="#br0">0 0 98,'0'0'101,"31"8"0,-31-8-16,23 2-42,-3 0-5,-20-2-10,40-4-8,-21 6-6,-1 4-4,-18-6-1,25 30-3,-25-30 1,2 39-2,-12-14 2,-5 8-2,-3-4 2,-3 5-1,2-7 0,5 0 0,1-5-1,11-3 1,2-19-5,17 27-5,10-14-19,-4-13-29,10 0-66,6 0 0,-1-5-3,1 3 2</inkml:trace>
          <inkml:trace contextRef="#ctx0" brushRef="#br0" timeOffset="-359.3894">-439 214 81,'0'0'105,"0"0"2,0 0 1,-25-2-60,25 2-8,-12 35-3,-1-6-13,11 11-5,-4 1-8,6 9-2,4 0-4,4-2-3,5-5-4,6-9-4,8-9-2,0-13-1,8-10 0,-2-12-3,0-7 2,-3-10 0,1 0 3,-8-4 2,-7 4 3,-3 4 4,-7 4 1,-6 19 4,2-20 0,-2 20 2,0 0 1,4 20 0,-2-1-1,9 8-2,1 8 0,7 9-1,2 6-3,1 8 1,3 9-2,0 3 1,-2 1-3,-2 2 1,-7-5 0,-1-1 3,-9-13 0,-4-5 2,-8-13 2,-1-9 0,-9-15 1,-3-8-1,-4-16 0,-2-9-1,-4-12-3,-4-11-4,1-6-5,-3-14-10,10 6-19,-6-23-31,12 10-57,6-2-3,7 1 1,8 1 0</inkml:trace>
          <inkml:trace contextRef="#ctx0" brushRef="#br0" timeOffset="281.2879">388 644 212,'4'25'117,"-4"-25"-1,21-2-4,2 2-94,2-4-17,4-7-25,12 9-45,-3-6-44,-3-3-2,1 5-3,-9-2 1</inkml:trace>
          <inkml:trace contextRef="#ctx0" brushRef="#br0" timeOffset="562.5409">486 399 161,'0'39'115,"-2"-14"-2,2 13-1,-2 3-74,0 1-20,2 3-17,6 9-42,0-6-69,-2-6-2,9-5-2,-1-14 1</inkml:trace>
          <inkml:trace contextRef="#ctx0" brushRef="#br0" timeOffset="1031.3038">905 467 61,'5'-43'83,"11"12"3,-10-9 1,1 5-65,3 10 1,-8 2 4,-2 23-1,6-19 3,-6 19-1,-2 21 0,2 6-5,-4 4-7,4 11-2,0 3-4,4 7-3,5 0-4,1-2-4,7 2-5,-1-8-2,5-3-2,-4-7 0,-3-1 0,-5-10 0,-7 0 2,-2-23 6,-19 29 6,0-19 5,-8-6 7,-2 0 2,-6-10 3,8 6 1,-2-8-1,8 6-1,21 2-5,-23-9-3,23 9-4,0 0-3,31 5-4,-6-3-5,8 4-15,-4-12-34,13-1-70,-3-3-4,-1-9 0,-1-6-1</inkml:trace>
          <inkml:trace contextRef="#ctx0" brushRef="#br0" timeOffset="1828.2195">-740-139 8,'-29'18'99,"10"7"6,-8 6 3,-4 7-44,4 18-7,-10 0-7,10 19-12,-7 4-7,16 21-11,5 1-10,23 9-8,20 11-18,15-5-20,32 9-80,17-7 0,18-16-5,15-17 1</inkml:trace>
          <inkml:trace contextRef="#ctx0" brushRef="#br0" timeOffset="1296.9528">1113 21 158,'38'-21'121,"-11"29"3,4 13-2,4 4-68,7 25-26,-3 10-7,7 17-11,-5 12-7,-5 15-2,-9 8-10,-17 3-7,-4 11-36,-22 1-68,-20-13-5,-16-6 0,-22-20-2</inkml:trace>
          <inkml:trace contextRef="#ctx0" brushRef="#br0" timeOffset="2735.5079">1797 235 101,'-23'8'104,"23"-8"3,0 0-2,0 0-65,25 29-11,-6-21-5,10 7-11,8-1-6,11-1-6,8 1-2,2-1-4,7 4 1,-5-3 0,0 5-1,-6-3 1,-12 3 1,-9 2 3,-12 0 2,-9 4 5,-12-3 2,-8 8 3,-11-1 1,-4 6 4,-10-2 0,-2 11 0,-11-3-1,2 9 0,-6-6-4,7 4-1,-1-7-4,9 1-3,6-9-6,6-8-11,15-2-26,8-23-62,0 0-21,0 0-4,20-13 1</inkml:trace>
          <inkml:trace contextRef="#ctx0" brushRef="#br0" timeOffset="3236.5322">3507 654 68,'6'-39'94,"4"6"0,-12-11 4,0-4-48,-6 11-21,-13-11 4,-2 15-3,-18-3 1,-3 20 1,-16 5 0,2 26-5,-11 10-4,5 25-6,1 12-5,11 13-2,11 8-5,18-2 1,15-4-5,16-11 1,17-14-4,14-18 0,13-22-2,7-16-3,3-13-7,-8-20-11,6-1-22,-22-16-51,-5 0-26,-12 7-2,-15-1 2</inkml:trace>
        </inkml:traceGroup>
      </inkml:traceGroup>
    </inkml:traceGroup>
  </inkml:traceGroup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3:14.637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3D5F2975-3734-4FBE-81F0-3841A2985EE8}" emma:medium="tactile" emma:mode="ink">
          <msink:context xmlns:msink="http://schemas.microsoft.com/ink/2010/main" type="writingRegion" rotatedBoundingBox="1147,627 27409,108 27663,12925 1400,13445"/>
        </emma:interpretation>
      </emma:emma>
    </inkml:annotationXML>
    <inkml:traceGroup>
      <inkml:annotationXML>
        <emma:emma xmlns:emma="http://www.w3.org/2003/04/emma" version="1.0">
          <emma:interpretation id="{05732465-CF01-4DD8-89B7-18F8D8F3F7D3}" emma:medium="tactile" emma:mode="ink">
            <msink:context xmlns:msink="http://schemas.microsoft.com/ink/2010/main" type="paragraph" rotatedBoundingBox="1147,627 23959,176 23989,1683 1177,21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3284F31-00EF-474B-A0EF-06AC6E7539A3}" emma:medium="tactile" emma:mode="ink">
              <msink:context xmlns:msink="http://schemas.microsoft.com/ink/2010/main" type="line" rotatedBoundingBox="1147,627 23959,176 23989,1683 1177,2134"/>
            </emma:interpretation>
          </emma:emma>
        </inkml:annotationXML>
        <inkml:traceGroup>
          <inkml:annotationXML>
            <emma:emma xmlns:emma="http://www.w3.org/2003/04/emma" version="1.0">
              <emma:interpretation id="{2EF99998-6A2F-4663-B5BB-ECE9C7622180}" emma:medium="tactile" emma:mode="ink">
                <msink:context xmlns:msink="http://schemas.microsoft.com/ink/2010/main" type="inkWord" rotatedBoundingBox="1150,802 5591,714 5606,1456 1165,1544"/>
              </emma:interpretation>
              <emma:one-of disjunction-type="recognition" id="oneOf0">
                <emma:interpretation id="interp0" emma:lang="en-US" emma:confidence="1">
                  <emma:literal>Example:</emma:literal>
                </emma:interpretation>
                <emma:interpretation id="interp1" emma:lang="en-US" emma:confidence="0">
                  <emma:literal>Example.</emma:literal>
                </emma:interpretation>
                <emma:interpretation id="interp2" emma:lang="en-US" emma:confidence="0">
                  <emma:literal>Example;</emma:literal>
                </emma:interpretation>
                <emma:interpretation id="interp3" emma:lang="en-US" emma:confidence="0">
                  <emma:literal>Examples</emma:literal>
                </emma:interpretation>
                <emma:interpretation id="interp4" emma:lang="en-US" emma:confidence="0">
                  <emma:literal>Example</emma:literal>
                </emma:interpretation>
              </emma:one-of>
            </emma:emma>
          </inkml:annotationXML>
          <inkml:trace contextRef="#ctx0" brushRef="#br0">-6155-5616 69,'0'0'106,"0"0"4,0 0 2,-20 23-68,0-6-5,10 19-5,-14-2-12,6 19-2,-11-1-4,4 13-8,-4-2 1,5 4-4,5-7 1,6-2-4,9-8 4,13-8-6,8-10 2,12-7-1,10-6-2,6-10-5,10-6-10,-1-10-15,11 5-29,-11-10-58,2 1-5,-7-6 1,-9 3-2</inkml:trace>
          <inkml:trace contextRef="#ctx0" brushRef="#br0" timeOffset="578.1514">-6218-5437 78,'-22'-6'110,"22"6"2,0 0-1,0 0-70,0 0-8,26-14-7,1 10-17,9 1-15,5 6-26,3-1-75,3 2-3,1 5-3,-6-2-1</inkml:trace>
          <inkml:trace contextRef="#ctx0" brushRef="#br0" timeOffset="312.5173">-6086-5188 3,'-16'4'98,"16"-4"4,0 0 2,-9-16-58,9 16-9,0 0-9,30-13-8,-12 7-16,8-3-23,6 2-67,2 2-14,-3-4-5,2 3-1</inkml:trace>
          <inkml:trace contextRef="#ctx0" brushRef="#br0" timeOffset="953.184">-5625-5275 93,'0'0'109,"0"0"7,0 0-7,12 19-69,-12-19-5,40 39-16,-17-13-6,8 2-18,9 3-14,-6-6-23,10 3-27,-8-10-43,-2-2-5,-7-3 4</inkml:trace>
          <inkml:trace contextRef="#ctx0" brushRef="#br0" timeOffset="1140.6806">-5546-4920 119,'-9'-19'117,"7"-9"3,9-5-4,6-10-73,11 5-12,1-7-19,4 1-17,10 10-38,-10 0-70,8 6-5,-7 7 0,-1 5-5</inkml:trace>
          <inkml:trace contextRef="#ctx0" brushRef="#br0" timeOffset="1688.2851">-4845-5123 71,'0'-23'86,"5"1"2,-6-5-25,-3-2-39,4 4 7,-11-2-5,11 27 6,-31-33-4,13 31 5,-14 1-2,3 15-4,-9 6-5,6 11-6,-5 5-2,8 5-5,6 3 0,10 3-5,10-8 1,10-1-4,9-12 0,11-12-1,6-10-1,3-10-3,4-10-1,-4-11-2,-2-4 0,-3-9-1,-6 2-2,-9 2 5,-5 6-2,-5 2 8,-8 9 0,2 19 8,0 0-1,-22 3 1,22-3 3,-12 36-6,10-14 4,7 2-6,6-3 1,5-3-13,10 4-28,-3-8-84,15-5-5,4-9-2,3-3-3</inkml:trace>
          <inkml:trace contextRef="#ctx0" brushRef="#br0" timeOffset="2627.9071">-4531-5009 40,'9'-25'101,"-9"25"5,15-33-2,-4 8-55,1 7-12,-4-7-8,8 5-2,-7 0-10,-9 20 2,23-25-9,-23 25 5,22 1-5,-22-1-2,20 26 1,-9-3-7,0 1 3,-1 1-6,3-2 4,2-5-5,1-3 0,0-6 3,2-9-1,0-9 0,4-6 0,0-8 2,3-8-6,-2-1 5,-1-1-3,0 2 3,-2 8-4,-2 5 6,-18 18 1,27 0-5,-20 18 7,0 5-6,-1 6 5,1 2-5,0 2 4,2-6-5,0-7-1,-9-20 4,20 18-2,-20-18 1,25-22-2,-10-3 2,-1-10-4,1-4 5,3-3-4,-2 2 1,0 2 0,2 8 3,-3 8-4,-15 22 4,23-5 1,-23 5 0,15 38 1,-8-6-3,2 4-4,-4-3-22,13 3-73,-7-5-24,2-6-1,-13-25-3</inkml:trace>
          <inkml:trace contextRef="#ctx0" brushRef="#br0" timeOffset="3206.064">-3429-5318 130,'-1'16'121,"1"8"0,3 7-2,3-1-72,5 17-23,-1-2-6,5 4-13,3-5 0,-2-5-4,-1-8 3,-3-6 3,-12-25-1,0 0 1,0 0-1,0 0 0,-11-39 1,-3 6-2,-4-7-7,3-7 3,1-1-3,1-1 4,8 2-4,3 5 5,9 4-5,6 6 5,7 8 0,3 10-1,8 7-3,3 5 2,6 5-2,-2 6 0,0 4 0,-5 5 1,-10 6-1,-7 3 1,-8 2 7,-16 1-7,-10 3 7,-12-2-7,-8-3 2,-8-6-14,1-2-12,-9-16-41,9-1-66,3-8 2,12-2-3,10-15 1</inkml:trace>
          <inkml:trace contextRef="#ctx0" brushRef="#br0" timeOffset="3815.4647">-2999-5090 126,'19'2'109,"6"-8"1,-2-19-9,-1-10-88,7-6-3,-4-8-10,1-3 3,-3-4-5,-3 0 1,-4 3-2,-3 8 3,-2 7 4,-6 8 1,-3 6 4,-2 24 1,-11-16 3,11 16 5,-25 20-1,8 9 5,-6 1-2,5 17-1,-9 4-3,9 12-2,0 0 2,7 4-9,7-4 4,8-1-7,10-10 2,8-10-5,9-17 2,5-12-11,11-15-1,0-13-4,5-6-7,-8-14 1,2 1-5,-9-11 3,-3 5-1,-12-5 11,-6 5-1,-9 4 13,-7 4 4,-5 6 10,-8 5 1,13 21 4,-36-9 1,16 25-1,-7 7-2,7 15-3,-2 2 1,10 11-9,6-1 4,12 3-9,6-3-1,12-8-15,19-1-52,-1-19-65,12-8-7,0-15 3,4-10-7</inkml:trace>
          <inkml:trace contextRef="#ctx0" brushRef="#br0" timeOffset="4456.1277">-2014-5262 121,'0'0'120,"2"-18"2,-2 18-8,0 0-60,0 0-43,0 0-23,0 0-78,18 2-25,-18-2 1,2 27-9</inkml:trace>
          <inkml:trace contextRef="#ctx0" brushRef="#br0" timeOffset="4628.0091">-2036-5027 207,'0'0'126,"0"0"4,-12 16-9,12-16-90,0 0-34,23 4-53,-6-8-63,4 2-6,-1-5-3,0 0-4</inkml:trace>
        </inkml:traceGroup>
        <inkml:traceGroup>
          <inkml:annotationXML>
            <emma:emma xmlns:emma="http://www.w3.org/2003/04/emma" version="1.0">
              <emma:interpretation id="{907EF7CF-E721-43E2-B91E-7B046EF8F1F4}" emma:medium="tactile" emma:mode="ink">
                <msink:context xmlns:msink="http://schemas.microsoft.com/ink/2010/main" type="inkWord" rotatedBoundingBox="7035,1014 10151,811 10217,1832 7101,2035"/>
              </emma:interpretation>
              <emma:one-of disjunction-type="recognition" id="oneOf1">
                <emma:interpretation id="interp5" emma:lang="en-US" emma:confidence="0">
                  <emma:literal>you</emma:literal>
                </emma:interpretation>
                <emma:interpretation id="interp6" emma:lang="en-US" emma:confidence="0">
                  <emma:literal>go ^</emma:literal>
                </emma:interpretation>
                <emma:interpretation id="interp7" emma:lang="en-US" emma:confidence="0">
                  <emma:literal>yo ^</emma:literal>
                </emma:interpretation>
                <emma:interpretation id="interp8" emma:lang="en-US" emma:confidence="0">
                  <emma:literal>year</emma:literal>
                </emma:interpretation>
                <emma:interpretation id="interp9" emma:lang="en-US" emma:confidence="0">
                  <emma:literal>yd ^</emma:literal>
                </emma:interpretation>
              </emma:one-of>
            </emma:emma>
          </inkml:annotationXML>
          <inkml:trace contextRef="#ctx0" brushRef="#br0" timeOffset="6503.1031">333-5396 96,'0'0'110,"0"0"7,0 0-6,-9 27-59,9-27-18,9 20-6,-9-20-15,33 26-3,-10-12-7,6 1-2,3-3-3,6 1 2,2 1-2,-2-5 0,0 4 2,-5 0-3,-3-3 2,-4 0-2,-8 0 10,-18-10-7,18 18 8,-18-18-5,-11 24 7,11-24-4,-36 29 6,10-9-5,-2 0-1,-3 5 0,0 0-1,0 2-1,4-1-1,0-1-2,9-3-6,0-4-12,13 3-25,5-21-77,-13 17-4,13-17-1,0 0-2</inkml:trace>
          <inkml:trace contextRef="#ctx0" brushRef="#br0" timeOffset="6940.62">1468-5240 47,'-2'-27'103,"0"1"2,-9 5 7,-10-5-59,21 26-9,-49-27-3,16 25-5,-14 1-4,6 15-7,-14 6-6,9 13-6,-1 3 2,10 9-9,9 0 2,11 4-5,17-8 5,13-5-7,16-14 7,9-13-9,11-11-3,-1-14-9,10-2-21,-15-22-49,4 6-46,-12-9 1,-8 6-5,-11-2 4</inkml:trace>
          <inkml:trace contextRef="#ctx0" brushRef="#br0" timeOffset="21036.5788">-447-5401 75,'0'0'103,"0"0"-2,0 0-29,-17-2-26,15 18 0,-8 1-14,6 15-4,-7 1-4,6 10-12,1-1 2,2 5-7,6-4 1,3-3-9,8-10 2,1-13-9,7-8 2,3-16-2,3-8 2,-4-14-2,4-5-4,-8-6 8,1-1-4,-6 1 10,-5 2-5,-2 7 12,-7 6-8,-2 25 8,-4-24 0,4 24-1,0 0 1,0 0-1,-18 22-1,18-4-4,2 7 7,2 6-7,5 3 7,5 6-8,4 5 3,8 6-6,3 5 0,1 5-6,5 3-3,-5 2 1,1 5-3,-9-2 4,-2-1-2,-13-6 6,-7-6 2,-7-9 5,-11-13 2,-2-9 2,-6-16 2,1-9 0,-6-16 2,6-7-2,0-14 2,7-6-3,5-8 2,8-3-4,5-4-2,7 1-9,13 8-23,-6-5-85,15 8-9,-2 5 1,0 5-8</inkml:trace>
          <inkml:trace contextRef="#ctx0" brushRef="#br0" timeOffset="7831.9764">2205-5000 98,'0'0'102,"0"0"0,0 0 3,21-7-75,-13-9-5,-8 16-10,23-37-4,-7 12-5,-1-4-5,3 0 3,-2-3-9,0 3 9,-1 0-6,-1 6 10,-1 1-6,-13 22 9,25-25-1,-25 25 4,20-4-1,-20 4 0,24 25-1,-10-1-4,-1 3 5,5 5-8,-2 3 3,4 1-9,2 0-2,-2-9-29,8-2-79,-9-7-8,0-3-5,-19-15 1</inkml:trace>
        </inkml:traceGroup>
        <inkml:traceGroup>
          <inkml:annotationXML>
            <emma:emma xmlns:emma="http://www.w3.org/2003/04/emma" version="1.0">
              <emma:interpretation id="{561AA273-491B-4CDB-8607-DBC844EE9961}" emma:medium="tactile" emma:mode="ink">
                <msink:context xmlns:msink="http://schemas.microsoft.com/ink/2010/main" type="inkWord" rotatedBoundingBox="11367,619 15954,279 16036,1391 11449,1732"/>
              </emma:interpretation>
              <emma:one-of disjunction-type="recognition" id="oneOf2">
                <emma:interpretation id="interp10" emma:lang="en-US" emma:confidence="0">
                  <emma:literal>(y+2)X4+</emma:literal>
                </emma:interpretation>
                <emma:interpretation id="interp11" emma:lang="en-US" emma:confidence="0">
                  <emma:literal>(y +2) X! +</emma:literal>
                </emma:interpretation>
                <emma:interpretation id="interp12" emma:lang="en-US" emma:confidence="0">
                  <emma:literal>(y +2) a" +</emma:literal>
                </emma:interpretation>
                <emma:interpretation id="interp13" emma:lang="en-US" emma:confidence="0">
                  <emma:literal>(yt2)Xi+</emma:literal>
                </emma:interpretation>
                <emma:interpretation id="interp14" emma:lang="en-US" emma:confidence="0">
                  <emma:literal>(y +2) y" +</emma:literal>
                </emma:interpretation>
              </emma:one-of>
            </emma:emma>
          </inkml:annotationXML>
          <inkml:trace contextRef="#ctx0" brushRef="#br0" timeOffset="15083.1588">4033-5686 91,'-16'10'106,"16"-10"0,-25 33 3,-1-17-64,14 15-4,-14-2-12,10 14-6,-6 2-6,8 8-6,1 4-4,4 1-15,11 6-6,2-10-26,16 4-41,1-15-34,10-11 1,3-10-5</inkml:trace>
          <inkml:trace contextRef="#ctx0" brushRef="#br0" timeOffset="15692.5768">4367-5580 101,'0'0'111,"-16"7"3,13 11 2,3-18-61,-9 44-13,-1-15-12,12 9-9,-2-4-10,8 2-3,2-5-9,5-8-7,8-6-4,1-16-6,5-4-2,-4-15-3,4-4 2,-9-11 1,1 5 9,-6-5 4,-8 4 9,-3 6 7,-6 3 6,2 20 3,-13-20 1,13 20 0,-16 9-5,16-9-1,-13 29-2,12-6-2,1 3-4,7 3 0,7 3-2,8 6-1,7 4 0,3-1-10,6 6 5,0 2-6,0 1 5,-7 5-5,-4 1 7,-13-4-5,-8-1 7,-8-3 5,-12-6-2,-6-8 4,-7-14 0,-2-5 1,-6-21 0,5-6-1,-3-16-1,8 0-2,5-10 2,6 0-6,5-2-3,7-3-13,13 12-33,1-3-71,6 6-4,2 0 0,5 4-4</inkml:trace>
          <inkml:trace contextRef="#ctx0" brushRef="#br0" timeOffset="15942.5796">4944-5235 149,'0'18'118,"0"-18"-4,20 7 0,-2-12-77,7 1-38,6 4-29,-2-7-81,5-2 1,2-2-5,-5-1 0</inkml:trace>
          <inkml:trace contextRef="#ctx0" brushRef="#br0" timeOffset="16192.5914">5105-5500 116,'0'0'118,"0"0"5,-9 16-3,12 16-52,-5-1-30,13 18-7,-4 1-21,4 5-22,9 4-32,-7-10-78,10-4 0,1-9-5,-1-9 2</inkml:trace>
          <inkml:trace contextRef="#ctx0" brushRef="#br0" timeOffset="27771.8489">5607-5390 50,'0'0'97,"0"0"7,-24-9-2,24 9-39,-18-7-11,18 7-8,0 0-7,0-19-9,0 19-4,17-23-7,-17 23-3,36-22-4,-13 11-5,4 8 0,2 1-3,0 7 0,0 8-3,-2 5 1,-7 7-3,-6 6 0,-5 9-3,-10 3-7,-8 2 2,-13-3-10,0 1 4,-12-10-9,3-2 9,-5-13-7,7-7 10,0-11 3,6-6 7,5-8 7,5-3 1,8-2 9,1-7-1,11 6 7,0-5-6,8 9 4,3 0-5,5 8 1,1 3-4,5 9-1,2 6-2,1 5-12,4 1-2,-3-7-30,12 6-68,-9-12-16,4-3 5,-6-9-5</inkml:trace>
          <inkml:trace contextRef="#ctx0" brushRef="#br0" timeOffset="28193.7415">6154-5759 126,'0'0'111,"2"-18"3,-2 18-1,0 0-66,25 6-10,-25-6-8,33 23-10,-15-1-3,7 12-5,1 8-5,-1 10 0,0 9-5,-5 8 0,-6 9-1,-3 1-6,-9 1-1,-7-8-17,-3 6-28,-15-19-72,-2-8 5,-8-17-8,-3-12 2</inkml:trace>
          <inkml:trace contextRef="#ctx0" brushRef="#br0" timeOffset="28881.2894">6794-5537 102,'0'0'111,"0"0"2,0 0 4,-15-23-63,15 23-4,0 0-11,18 11-11,-18-11-8,29 22-5,-9-4-6,9 9-3,4 3-4,5 3-3,3 5-7,1-4-6,5 8-14,-13-13-29,8 7-63,-15-9-6,-4 0 2,-14-7-3</inkml:trace>
          <inkml:trace contextRef="#ctx0" brushRef="#br0" timeOffset="29068.7902">6875-5157 176,'-2'-22'117,"11"1"5,0-10-6,11 2-78,-3-9-15,10 0-11,3-5-17,-4-4-24,12 5-73,-11-3-15,0 3-1,-4-1-3</inkml:trace>
          <inkml:trace contextRef="#ctx0" brushRef="#br0" timeOffset="29396.9258">7383-6059 82,'7'24'106,"-7"-24"2,-11 25 2,6-3-46,5-22-22,-15 38-6,6-18-12,7 10-4,-3-6-6,5 5-3,4-4-6,3-5-7,6-2-13,-13-18-22,39 9-50,-21-20-30,8 0-3,-6-9 2</inkml:trace>
          <inkml:trace contextRef="#ctx0" brushRef="#br0" timeOffset="29584.4405">7529-5972 138,'0'0'118,"0"0"0,0 0 2,-2 22-65,2-22-13,2 43-13,-2-14-13,6 11-5,-5 1-18,1-3-24,9 6-87,-6-6-4,6-4-2,-3-9-3</inkml:trace>
          <inkml:trace contextRef="#ctx0" brushRef="#br0" timeOffset="30178.2271">8151-5296 234,'0'0'124,"16"-6"-5,-16 6-29,27 0-60,-2 0-9,1-3-12,4-1-8,3 2-14,-4-7-25,12 6-78,-12-5-6,2 3 2,-8-4-6</inkml:trace>
          <inkml:trace contextRef="#ctx0" brushRef="#br0" timeOffset="30506.3566">8353-5576 135,'-13'21'114,"13"-21"1,-5 29-2,5 2-67,-5-6-17,8 13-7,-3 6-18,2 3-14,5 9-21,-9-6-76,8 1-7,-1-4-7,1-6 4</inkml:trace>
        </inkml:traceGroup>
        <inkml:traceGroup>
          <inkml:annotationXML>
            <emma:emma xmlns:emma="http://www.w3.org/2003/04/emma" version="1.0">
              <emma:interpretation id="{96E58E5A-95A1-41FB-9EFF-9707AEDFE33C}" emma:medium="tactile" emma:mode="ink">
                <msink:context xmlns:msink="http://schemas.microsoft.com/ink/2010/main" type="inkWord" rotatedBoundingBox="16718,415 19166,508 19128,1505 16679,1411"/>
              </emma:interpretation>
              <emma:one-of disjunction-type="recognition" id="oneOf3">
                <emma:interpretation id="interp15" emma:lang="en-US" emma:confidence="0">
                  <emma:literal>(yes)</emma:literal>
                </emma:interpretation>
                <emma:interpretation id="interp16" emma:lang="en-US" emma:confidence="0">
                  <emma:literal>cysts)</emma:literal>
                </emma:interpretation>
                <emma:interpretation id="interp17" emma:lang="en-US" emma:confidence="0">
                  <emma:literal>(yrs)</emma:literal>
                </emma:interpretation>
                <emma:interpretation id="interp18" emma:lang="en-US" emma:confidence="0">
                  <emma:literal>Cysts)</emma:literal>
                </emma:interpretation>
                <emma:interpretation id="interp19" emma:lang="en-US" emma:confidence="0">
                  <emma:literal>(ytd)</emma:literal>
                </emma:interpretation>
              </emma:one-of>
            </emma:emma>
          </inkml:annotationXML>
          <inkml:trace contextRef="#ctx0" brushRef="#br0" timeOffset="37844.7305">9386-5775 40,'0'0'88,"0"0"2,-7-22-25,7 22-11,-5-16-3,5 16-11,-6-16-5,6 16-8,0 0-4,0 0-5,0 0-2,-18-6-2,18 6-2,-21 26 1,3-8-2,-1 12 1,-6 7-3,0 10 2,-4 3-5,4 6-1,1 4-5,8-2-5,11 5-11,3-16-23,22 5-73,-1-17-12,10-5 3,2-14-4</inkml:trace>
          <inkml:trace contextRef="#ctx0" brushRef="#br0" timeOffset="38391.6289">9565-5654 148,'0'0'112,"-14"36"-1,10-11-4,6 12-71,-2-5-13,13 4-13,-1-3-12,8-8-11,6-3-7,-1-17-6,6-1-1,-6-19-1,2 1 5,-9-15 4,0-2 11,-7-1 11,-6 1 11,-1 4 8,-10 2 4,6 25 4,-12-27-1,12 27-1,-16 10-7,10 10-2,1 2-8,7 10-1,3 5-6,8 4-3,6 4-5,7-1-2,5 6 2,-3-3-4,1 2 5,-5-2-2,-8-4 10,-9 1-2,-12-8 11,-6-2-4,-12-16 4,-3-2 0,-4-14-1,-1-9-1,-4-11-7,7-13-3,4-7-12,2-7-8,13 7-38,0-12-64,11 4-5,0-4 1,9 5-1</inkml:trace>
          <inkml:trace contextRef="#ctx0" brushRef="#br0" timeOffset="38719.7735">9956-5847 182,'9'-17'118,"-9"17"2,25-25-4,-11 5-76,12 11-13,-3-3-11,1 4-7,-3 3-5,-4 9-1,-17-4-1,9 25 1,-15-7 1,-3 5 2,-7 1 0,1 3 2,-1-5-1,7-1-1,2-3-1,10-1-1,-3-17-4,26 21-7,-1-8-16,-3-15-37,8 9-65,1-5 0,2 0-3,-6-4-2</inkml:trace>
          <inkml:trace contextRef="#ctx0" brushRef="#br0" timeOffset="38969.7826">10346-5426 162,'0'0'121,"16"-9"-5,-16 9-1,29-8-56,-9 5-58,9 6-30,-9-10-60,10 9-24,-1-6-5,-2 4 1</inkml:trace>
          <inkml:trace contextRef="#ctx0" brushRef="#br0" timeOffset="39219.7988">10516-5636 173,'-9'16'123,"7"13"-1,-7 2-4,9 16-68,-7-9-32,8 3-24,10 8-54,-5-11-58,8-3-1,1-12-4,3-9 0</inkml:trace>
          <inkml:trace contextRef="#ctx0" brushRef="#br0" timeOffset="39766.7008">10982-5544 1,'7'-36'64,"7"4"7,-5-10 5,4 4-33,-2 11-9,-6-4 3,-5 31 2,4-27 6,-4 27 2,0 0 1,-7 22-5,-6-4-9,11 18-8,-5-2-8,7 10-4,0-1-5,7 4-5,4 0-5,4-2-4,4-3-7,0-8-3,2-1-3,-6-12-1,3 1 0,-18-22 2,9 20 3,-9-20 10,-26 3 8,7 1 8,-8-8 4,1 6 5,-6-7 1,8 7 2,-1-8-1,25 6-4,-24-2-4,24 2-4,0 0-3,0 0-4,29-1-6,-9-1-8,11 5-27,-11-10-90,14 4-1,-9-6-4,8-2 0</inkml:trace>
          <inkml:trace contextRef="#ctx0" brushRef="#br0" timeOffset="40063.5868">11271-5918 224,'16'0'124,"-16"0"1,31 22-3,-15-2-84,13 18-12,-2 5-15,9 13-3,0 9-6,-1 7-1,-5 8-4,-6 5 2,-4 2 0,-9-1-7,-6-3-3,-16-12-19,-1 3-57,-16-22-40,-6-7 2,-6-19-8</inkml:trace>
        </inkml:traceGroup>
        <inkml:traceGroup>
          <inkml:annotationXML>
            <emma:emma xmlns:emma="http://www.w3.org/2003/04/emma" version="1.0">
              <emma:interpretation id="{B1397DBB-8279-4BD2-A81E-A8A75639B94F}" emma:medium="tactile" emma:mode="ink">
                <msink:context xmlns:msink="http://schemas.microsoft.com/ink/2010/main" type="inkWord" rotatedBoundingBox="19533,456 21566,416 21582,1234 19549,1274"/>
              </emma:interpretation>
              <emma:one-of disjunction-type="recognition" id="oneOf4">
                <emma:interpretation id="interp20" emma:lang="en-US" emma:confidence="0">
                  <emma:literal>arts</emma:literal>
                </emma:interpretation>
                <emma:interpretation id="interp21" emma:lang="en-US" emma:confidence="0">
                  <emma:literal>X2+s</emma:literal>
                </emma:interpretation>
                <emma:interpretation id="interp22" emma:lang="en-US" emma:confidence="0">
                  <emma:literal>XZ+s</emma:literal>
                </emma:interpretation>
                <emma:interpretation id="interp23" emma:lang="en-US" emma:confidence="0">
                  <emma:literal>alts</emma:literal>
                </emma:interpretation>
                <emma:interpretation id="interp24" emma:lang="en-US" emma:confidence="0">
                  <emma:literal>tats</emma:literal>
                </emma:interpretation>
              </emma:one-of>
            </emma:emma>
          </inkml:annotationXML>
          <inkml:trace contextRef="#ctx0" brushRef="#br0" timeOffset="40704.2443">12006-5482 170,'0'0'119,"-12"-27"3,12 27 0,-4-18-72,4 18-5,0 0-12,0 0-10,0 0-6,25 12-6,-3 10-2,5 1-5,7 6 0,6 4-6,2-1-5,6 4-13,-10-10-23,6 12-82,-17-15-7,-4 4 2,-17-9-5</inkml:trace>
          <inkml:trace contextRef="#ctx0" brushRef="#br0" timeOffset="40876.1308">12026-5200 262,'9'-26'124,"6"-6"-8,10 6-29,2-15-70,9 3-11,7 4-27,-5-10-42,6 12-50,-10-4-3,-1 7-1,-8-2-2</inkml:trace>
          <inkml:trace contextRef="#ctx0" brushRef="#br0" timeOffset="41266.7745">12528-5930 224,'18'-13'116,"6"4"-3,-4-6-25,9 15-50,-11-3-11,5 10-10,-23-7-6,24 25-4,-23-5-4,-4 6-1,-10 2 0,-7 5-1,-3-4 2,-2 3 1,-1-4 2,5-1 1,1-8-1,9 1 1,11-20-2,7 24 0,11-13-7,6-8-11,12 8-42,-4-11-66,6 6-4,-3-8-1,1 5-2</inkml:trace>
          <inkml:trace contextRef="#ctx0" brushRef="#br0" timeOffset="44095.0363">13148-5383 182,'0'0'117,"-18"-2"4,18 2-3,0 0-65,-22-3-12,22 3-12,0 0-9,0 0-7,29 10-4,-4-6-3,4 1-5,7-3-7,6 6-14,-4-12-29,11 8-73,-11-6-4,-2 5 0,-11-8-4</inkml:trace>
          <inkml:trace contextRef="#ctx0" brushRef="#br0" timeOffset="44454.433">13302-5531 205,'0'0'120,"-17"23"-3,19-1 0,-7-2-76,12 12-9,-7 3-17,7 1-11,0 9-15,-5-11-35,11 6-71,-8-7-5,4-6 1,-3-9-6</inkml:trace>
          <inkml:trace contextRef="#ctx0" brushRef="#br0" timeOffset="45048.2088">13885-5696 119,'0'0'99,"2"-19"4,-2 19-2,0 0-56,-9 19-5,0-2-11,9 10-5,-4 4-9,6 5-3,2 2-9,5 3-3,5 4-7,-1-3-6,7 1-6,-4-8 0,6 3 1,-6-13-5,2 2 7,-7-11 0,-2 0 9,-9-16 0,0 17 9,0-17-3,-27 9 6,3-7 3,-3-1 5,0 3 4,-5-6 4,8 9 4,-5-8 1,13 8 4,-2-14-4,18 7 4,0 0-11,0 0 0,0 0-9,29-18 0,-6 12-7,4 2-2,6 8-10,-6-8-16,7 14-26,-14-14-77,5 9 4,-8-6-9,-17 1 7</inkml:trace>
        </inkml:traceGroup>
        <inkml:traceGroup>
          <inkml:annotationXML>
            <emma:emma xmlns:emma="http://www.w3.org/2003/04/emma" version="1.0">
              <emma:interpretation id="{B7844146-6210-45AB-A9B4-62B9239763ED}" emma:medium="tactile" emma:mode="ink">
                <msink:context xmlns:msink="http://schemas.microsoft.com/ink/2010/main" type="inkWord" rotatedBoundingBox="22369,656 23968,624 23979,1186 22380,1217"/>
              </emma:interpretation>
              <emma:one-of disjunction-type="recognition" id="oneOf5">
                <emma:interpretation id="interp25" emma:lang="en-US" emma:confidence="0">
                  <emma:literal>to</emma:literal>
                </emma:interpretation>
                <emma:interpretation id="interp26" emma:lang="en-US" emma:confidence="0">
                  <emma:literal>rd</emma:literal>
                </emma:interpretation>
                <emma:interpretation id="interp27" emma:lang="en-US" emma:confidence="0">
                  <emma:literal>xo</emma:literal>
                </emma:interpretation>
                <emma:interpretation id="interp28" emma:lang="en-US" emma:confidence="0">
                  <emma:literal>Fe</emma:literal>
                </emma:interpretation>
                <emma:interpretation id="interp29" emma:lang="en-US" emma:confidence="0">
                  <emma:literal>ad</emma:literal>
                </emma:interpretation>
              </emma:one-of>
            </emma:emma>
          </inkml:annotationXML>
          <inkml:trace contextRef="#ctx0" brushRef="#br0" timeOffset="45644.9833">14823-5497 226,'14'-23'121,"3"3"-1,11 0 0,1-11-83,18 6-8,0-4-12,7 2-10,2 0-10,-1 2-15,-1 8-24,-14 1-63,-4 11-13,-11-1-3,-25 6 0</inkml:trace>
          <inkml:trace contextRef="#ctx0" brushRef="#br0" timeOffset="45988.7515">14879-5471 160,'0'0'118,"0"0"3,0 0 0,0 0-51,0 0-24,22 27-12,-6-17-12,9 9-8,6-1-7,7 3-3,7 3-5,2-1-10,3 10-20,-10-15-42,4 9-52,-7-9-6,-4 2 2,-8-13-5</inkml:trace>
          <inkml:trace contextRef="#ctx0" brushRef="#br0" timeOffset="46473.1562">16378-5461 137,'17'-30'98,"-3"1"-1,-5 2-13,-9-4-44,2 6-3,-17-2-4,-3 7-4,-18-2-1,-5 11-3,-17 4-1,-2 18-3,-10 3-3,3 17-2,-3 5-3,12 13-1,7 1-3,22 5 1,13-7-4,23-2 0,17-14-3,14-8-1,16-14-4,4-11-6,8-8-18,-11-22-52,2 6-50,-15-15-4,-8 5 0,-16-4-5</inkml:trace>
        </inkml:traceGroup>
      </inkml:traceGroup>
    </inkml:traceGroup>
    <inkml:traceGroup>
      <inkml:annotationXML>
        <emma:emma xmlns:emma="http://www.w3.org/2003/04/emma" version="1.0">
          <emma:interpretation id="{A5587ADB-5B1F-4480-9647-D3FAFBB44169}" emma:medium="tactile" emma:mode="ink">
            <msink:context xmlns:msink="http://schemas.microsoft.com/ink/2010/main" type="paragraph" rotatedBoundingBox="3005,2851 5408,2710 5467,3711 3064,38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FFF6CE5-824B-4A62-8946-58FEA9C963B2}" emma:medium="tactile" emma:mode="ink">
              <msink:context xmlns:msink="http://schemas.microsoft.com/ink/2010/main" type="line" rotatedBoundingBox="3005,2851 5408,2710 5467,3711 3064,3852"/>
            </emma:interpretation>
          </emma:emma>
        </inkml:annotationXML>
        <inkml:traceGroup>
          <inkml:annotationXML>
            <emma:emma xmlns:emma="http://www.w3.org/2003/04/emma" version="1.0">
              <emma:interpretation id="{7A3AA9CB-3386-4225-9949-DD4021A5A49E}" emma:medium="tactile" emma:mode="ink">
                <msink:context xmlns:msink="http://schemas.microsoft.com/ink/2010/main" type="inkWord" rotatedBoundingBox="3005,2851 5408,2710 5467,3711 3064,3852"/>
              </emma:interpretation>
              <emma:one-of disjunction-type="recognition" id="oneOf6">
                <emma:interpretation id="interp30" emma:lang="en-US" emma:confidence="0">
                  <emma:literal>by</emma:literal>
                </emma:interpretation>
                <emma:interpretation id="interp31" emma:lang="en-US" emma:confidence="0">
                  <emma:literal>year</emma:literal>
                </emma:interpretation>
                <emma:interpretation id="interp32" emma:lang="en-US" emma:confidence="0">
                  <emma:literal>by.</emma:literal>
                </emma:interpretation>
                <emma:interpretation id="interp33" emma:lang="en-US" emma:confidence="0">
                  <emma:literal>yes</emma:literal>
                </emma:interpretation>
                <emma:interpretation id="interp34" emma:lang="en-US" emma:confidence="0">
                  <emma:literal>yrs</emma:literal>
                </emma:interpretation>
              </emma:one-of>
            </emma:emma>
          </inkml:annotationXML>
          <inkml:trace contextRef="#ctx0" brushRef="#br0" timeOffset="56754.9255">-4473-3488 50,'0'0'101,"0"0"4,-16-5 0,16 5-68,-20 20-7,15 3-6,-6 3-6,7 8-5,-1 2 0,7 2-7,3-2 2,6-3-4,5-8-1,6-11-5,5-8-2,2-13 1,5-10-3,-3-8 4,-2-6-5,-2-3 5,-5 1 0,-6 3 6,-5 3 3,-2 9 1,-9 18 0,1-19 0,-1 19 3,0 0-1,-10 28-3,11-3 0,5 4-2,7 5-1,8 9 2,10 6-4,9 5-2,5 8-3,4 1 3,-2 2-3,0 0 2,-6 2-1,-10-6 0,-10-5 4,-10-5 5,-7-9 2,-13-14 1,-4-8 0,-10-16 2,-3-8-1,-4-17 0,-3-6-2,-3-15-2,5 0-2,2-3 0,8 2-3,5 5-7,5-5-14,16 17-27,-5-3-79,18 8-5,2-1 0,5 2-3</inkml:trace>
          <inkml:trace contextRef="#ctx0" brushRef="#br0" timeOffset="57254.9327">-3595-3273 108,'-20'0'122,"20"0"-2,0 0 4,0 0-73,0 0-15,15-16-13,7 14-9,-3-1-5,7-1-4,4 2-5,5-1-9,3 4-12,-6-8-30,12 5-68,-12 1-7,-1 1 3,-6 0-4</inkml:trace>
          <inkml:trace contextRef="#ctx0" brushRef="#br0" timeOffset="57848.7133">-3333-3484 96,'-20'5'118,"20"-5"-3,0 0 5,0 0-68,0 0-13,9 17-14,8-10-9,1-4-5,5 5-5,4-3-2,4 0-3,5 1 0,-2-1-2,1 3 0,-3-1 0,-5 0-2,-3 0 3,-6 0-2,-18-7 4,16 15-1,-16-15 2,-11 18 1,11-18 1,-32 22 0,10-6 1,-3-2 1,0 6-2,-2-2 4,1 2-7,5 2 2,2-8-11,10 6-17,9-20-62,0 0-40,0 0-6,0 0-4</inkml:trace>
          <inkml:trace contextRef="#ctx0" brushRef="#br0" timeOffset="61114.5021">-2449-3401 11,'0'0'92,"11"-20"5,-11 20-2,18-23-52,-13-4-7,8 3-8,-4-8-6,2 1-5,-6-4-3,2 7-5,-3-1-1,-2 7-1,-4 4 2,2 18-2,0 0 4,0 0-1,0 0 1,-16 14 2,8 8-1,7 11-1,-3 3-5,4 5 1,2 6-5,3 4 2,4-1-4,4 1-1,1 0 2,4-6 0,4-4 0,-2-6-3,2-3 4,-4-7-5,-4-6 6,-1-3-3,-13-16 1,0 0 0,11 16 3,-11-16-1,-18 0 1,18 0 1,-35-2 0,15 2 1,-5-2 0,3 4-1,-1-5 1,1 1 0,2-2 0,20 4 0,-27-5 0,27 5 0,-16-6 0,16 6-1,0 0 0,0 0-1,0 0 1,18 8-1,-2-5-1,4-1-2,5 2 0,6-3 1,3-2-2,1-1 1,-1-2 0,-1 1 0,-6-3 0,-4 1 1,-3-1-1,-20 6 0,18-3 0,-18 3-1,0 0 0,0 0-1,0 0 1,-18 9-2,18-9-3,0 0-1,-20 12-6,20-12-15,0 0-40,0 0-61,0 0-6,0 0 3,0 0-2</inkml:trace>
        </inkml:traceGroup>
      </inkml:traceGroup>
    </inkml:traceGroup>
    <inkml:traceGroup>
      <inkml:annotationXML>
        <emma:emma xmlns:emma="http://www.w3.org/2003/04/emma" version="1.0">
          <emma:interpretation id="{AA534634-3332-42BA-80BA-29767C741B3B}" emma:medium="tactile" emma:mode="ink">
            <msink:context xmlns:msink="http://schemas.microsoft.com/ink/2010/main" type="paragraph" rotatedBoundingBox="12632,3768 27458,3220 27498,4312 12672,485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44A270FE-3201-475D-8D18-328D39A7EE4C}" emma:medium="tactile" emma:mode="ink">
              <msink:context xmlns:msink="http://schemas.microsoft.com/ink/2010/main" type="line" rotatedBoundingBox="12632,3768 27458,3220 27498,4312 12672,4859"/>
            </emma:interpretation>
          </emma:emma>
        </inkml:annotationXML>
        <inkml:traceGroup>
          <inkml:annotationXML>
            <emma:emma xmlns:emma="http://www.w3.org/2003/04/emma" version="1.0">
              <emma:interpretation id="{545C248F-AC6B-49E8-AEDF-5240F8E9DCDA}" emma:medium="tactile" emma:mode="ink">
                <msink:context xmlns:msink="http://schemas.microsoft.com/ink/2010/main" type="inkWord" rotatedBoundingBox="12653,3658 22026,3559 22038,4708 12665,4808"/>
              </emma:interpretation>
              <emma:one-of disjunction-type="recognition" id="oneOf7">
                <emma:interpretation id="interp35" emma:lang="en-US" emma:confidence="0">
                  <emma:literal>3×4+272+3=8-7</emma:literal>
                </emma:interpretation>
                <emma:interpretation id="interp36" emma:lang="en-US" emma:confidence="0">
                  <emma:literal>3×4+202+3=0-7</emma:literal>
                </emma:interpretation>
                <emma:interpretation id="interp37" emma:lang="en-US" emma:confidence="0">
                  <emma:literal>3×4+2012+3=0-7</emma:literal>
                </emma:interpretation>
                <emma:interpretation id="interp38" emma:lang="en-US" emma:confidence="0">
                  <emma:literal>3×4+272+3=0-7</emma:literal>
                </emma:interpretation>
                <emma:interpretation id="interp39" emma:lang="en-US" emma:confidence="0">
                  <emma:literal>3×4+2712+3=0-7</emma:literal>
                </emma:interpretation>
              </emma:one-of>
            </emma:emma>
          </inkml:annotationXML>
          <inkml:trace contextRef="#ctx0" brushRef="#br0" timeOffset="100320.8364">7999-2223 15,'14'-25'100,"-14"25"5,21-27 1,2 21-51,-10-15-9,14 15-6,-7-13-6,12 17-7,-5-6-6,6 8-5,-4 6-3,2 6-5,-2 11-2,-8 4-3,-9 13-2,-7 3 0,-14 11-3,-7 0-2,-11 2-4,-11-6 0,-3-2-5,-7-11 2,4-3-3,-1-13 2,7-9 1,3-8 3,8-6 4,6-8 4,21 10 4,-17-29 1,17 8 4,0 21 1,19-38 3,2 24 0,-2-1 1,8 13-1,-3 0-1,8 10 0,-1 5-4,4 8 0,0-1-3,5 3 0,4 0-2,1-2-4,1-2-9,-4-11-20,7 7-38,-9-13-60,-5-7 4,-6-1-7,-10-8 3</inkml:trace>
          <inkml:trace contextRef="#ctx0" brushRef="#br0" timeOffset="101242.9543">8892-2398 44,'0'0'96,"0"0"7,0 0-40,-16-18-5,16 18-2,0 0-9,0 0-3,0 0-6,14 35-9,-1-16-7,10 16-6,6 4-7,6 9-4,11 8-4,2 0-2,6 5-5,-3-7-4,3 2-10,-12-17-11,2 5-22,-24-21-46,-3-2-23,-17-21-3,0 22 5</inkml:trace>
          <inkml:trace contextRef="#ctx0" brushRef="#br0" timeOffset="101430.6314">8982-1934 129,'-7'-23'118,"12"2"-2,7-4 0,1-4-82,14 4-7,0-8-15,8 0-11,0 1-15,-4-7-22,9 6-55,-9-3-24,-2-1-2,-4 4 0</inkml:trace>
          <inkml:trace contextRef="#ctx0" brushRef="#br0" timeOffset="101805.6512">9449-2751 118,'33'-21'112,"-33"21"-2,38-16 2,-9 12-75,-8-5-7,10 7-12,-6 2-5,0 4-2,-25-4-4,27 21-1,-27-21-2,-2 42-2,-13-17-3,-6 6 2,-6 0-2,0 2 3,0-2-2,4 1 3,5-8 1,7-3 0,13-2 1,-2-19 0,38 25-2,-9-17-6,8 3-12,-1-13-25,11 8-79,-3-4-3,-4 2-1,-5 2-3</inkml:trace>
          <inkml:trace contextRef="#ctx0" brushRef="#br0" timeOffset="102055.6618">9817-2071 155,'0'0'118,"39"8"-3,-16-14-1,4 1-97,9 1-21,7 6-29,-7-6-57,3 2-23,-2 0-4,-3-2 1</inkml:trace>
          <inkml:trace contextRef="#ctx0" brushRef="#br0" timeOffset="102336.9261">9960-2308 117,'-6'25'123,"-2"10"-3,2 9 1,-5-1-80,11 17-10,-2 1-19,2-1-19,13 9-28,-7-20-44,8-7-39,7-9-5,6-16 2</inkml:trace>
          <inkml:trace contextRef="#ctx0" brushRef="#br0" timeOffset="102915.0831">10540-2260 10,'15'-28'89,"-11"-11"3,6 6-10,-2 8-42,-8-4-1,0 29-4,0-33 0,0 33 0,0 0-2,0 0-3,-18 20-6,18 7-3,-7 0-6,7 13-2,0 1-6,7 5-1,1 2-2,2 0-2,5-1-3,2-3-2,-1-2-2,1-9 0,4-2-2,-9-8 0,5-2-3,-17-21 1,6 29 0,-6-29 0,-19 18 2,-2-9 2,-6-1 1,-4-2 4,-6 1 4,4-1 5,-3-4 2,9 4 4,0-6 2,27 0 1,-29-2 1,29 2-2,0 0-1,0 0-4,33-15-2,-8 11-3,4-2-1,3 4-3,1-2-4,-4 4-4,6 2-5,-12-6-12,8 14-33,-31-10-79,25 4 0,-25-4-3,0 0 4</inkml:trace>
          <inkml:trace contextRef="#ctx0" brushRef="#br0" timeOffset="96836.2917">6752-1928 151,'0'0'128,"0"0"-5,0 0 3,0 0-89,44 2-7,-17 0-15,12 4-8,5 1-9,2-5-13,12 8-20,-14-14-43,5 4-43,-5 0-5,-7-4 2</inkml:trace>
          <inkml:trace contextRef="#ctx0" brushRef="#br0" timeOffset="95633.1051">5905-2196 61,'0'0'115,"0"0"0,0 0 1,8 33-58,-8-33-22,37 33-9,-10-8-13,9 11-6,-1 1-15,0-2-9,7 7-17,-13-11-18,8 4-31,-3-8-37,-18-6 3,-16-21-2</inkml:trace>
          <inkml:trace contextRef="#ctx0" brushRef="#br0" timeOffset="95836.2364">5934-1776 120,'-17'-34'121,"21"5"5,9-6-3,3 2-75,3-13-16,12 4-15,-2-1-16,-2-7-22,7 17-33,-10-7-68,-1 3 0,0 4-2,-6-3-1</inkml:trace>
          <inkml:trace contextRef="#ctx0" brushRef="#br0" timeOffset="96289.3846">6522-2699 154,'0'0'128,"-17"23"-5,11-2 2,12 12-84,-12 0-14,10 13-16,-2 6-23,-2-8-32,6 3-82,1-3 1,1-9-3,2-8-1</inkml:trace>
          <inkml:trace contextRef="#ctx0" brushRef="#br0" timeOffset="96101.8735">6337-2689 81,'0'0'112,"0"0"3,0 0-1,12 21-64,-12-21-8,-16 50-10,3-23-7,11 8-3,-6-5-9,10 1-8,2-2-13,-4-29-24,31 37-41,-8-33-51,0-8-1,2-10-2,0-5 6</inkml:trace>
          <inkml:trace contextRef="#ctx0" brushRef="#br0" timeOffset="97117.5497">6954-2152 95,'2'27'110,"-4"2"3,6 6-5,2 17-72,-4-6-10,11 8-17,1 6-20,-1-6-31,5-2-68,5-2 0,-2-15-4,6-4 5</inkml:trace>
          <inkml:trace contextRef="#ctx0" brushRef="#br0" timeOffset="95273.7217">5134-2366 21,'0'0'108,"-21"2"3,21-2 3,-2-19-53,2 19-14,0 0-10,25-19-12,-25 19-6,33-16-8,-10 9-3,8 3-5,0 4-1,5 0-2,3 11-2,-4 1 0,1 9-3,-11 6 3,-9 6-4,-12 4 2,-8 5-2,-12 2 2,-9-3-1,-9-1 1,-1-5 0,2-8 2,4-4 0,2-11 1,8-3 1,19-9 0,0 0 1,0 0 0,23 4 0,6-2-1,8 4 1,5 2-1,6 9-1,0 2 2,-1 4-2,-3 4 3,-11 2 1,-10 4 2,-12 2 0,-11 3 7,-19-7-4,-6 0 3,-13-6-4,-5-2 3,-7-9-8,-2-12 1,0-10-11,0-13-17,9 3-16,-3-14-46,10 1-31,12 0-7,7-2 6</inkml:trace>
          <inkml:trace contextRef="#ctx0" brushRef="#br0" timeOffset="104071.3856">11221-2200 117,'0'0'123,"3"21"0,-3-21-1,0 0-67,37 41-23,-16-20-9,12 10-12,6-2-9,5 2-8,8 3-19,-2-14-36,2 3-60,0-2-6,-2-11 4,-3-3-6</inkml:trace>
          <inkml:trace contextRef="#ctx0" brushRef="#br0" timeOffset="103805.7484">11251-2190 85,'0'0'114,"0"0"2,4-23-3,-4 23-71,33-39-11,2 18-6,5-8-14,5 0-12,7 2-14,0-6-20,4 10-36,-8 0-42,-10 2-1,-9 7-1</inkml:trace>
          <inkml:trace contextRef="#ctx0" brushRef="#br0" timeOffset="104430.7836">12545-2105 40,'4'-37'95,"4"6"0,-16-9 1,-2 3-61,-11 8-10,-19-2 1,-1 14-3,-19 0 1,-1 15 3,-9 4 1,12 19 0,-7 6-3,17 15-4,9-1-4,20 11-4,15-4-5,19-6-2,14-7-4,12-12-6,13-11-10,2-20-22,15-5-84,-13-11-6,-4-8 0,-10-3-2</inkml:trace>
          <inkml:trace contextRef="#ctx0" brushRef="#br0" timeOffset="105368.3245">13688-2186 68,'0'0'115,"-25"2"3,25-2 2,0 0-49,-25-4-23,25 4-7,23-4-14,4 4-7,4-4-7,13 4-5,3-2-4,7 0-4,7 0-3,-1-2-6,6 6-10,-10-11-14,3 18-22,-18-11-66,-6 2-3,-8-3 1,-27 3 2</inkml:trace>
          <inkml:trace contextRef="#ctx0" brushRef="#br0" timeOffset="105743.3443">14072-2360 131,'0'0'118,"0"0"0,0 0 1,0 0-74,0 0-8,33 0-12,3 12-10,-1-3-5,7 3-4,-1 0-2,5 1-3,-5-1 1,-1-1-2,-7 3-1,-8-1 1,-4 6-2,-21-19 1,16 33 0,-18-12 2,-8-1 0,-9 1 2,-8 0 0,-2 2 1,-4-3 1,-2 3-1,-3-2 0,7 0-1,4-4-4,6-5-6,21-12-14,-21 17-31,21-17-71,19-2-4,0-11 1,4-1-3</inkml:trace>
        </inkml:traceGroup>
        <inkml:traceGroup>
          <inkml:annotationXML>
            <emma:emma xmlns:emma="http://www.w3.org/2003/04/emma" version="1.0">
              <emma:interpretation id="{80C270CE-7A8F-47D9-9BA3-DDECB8CDB51F}" emma:medium="tactile" emma:mode="ink">
                <msink:context xmlns:msink="http://schemas.microsoft.com/ink/2010/main" type="inkWord" rotatedBoundingBox="23406,3722 23919,3703 23933,4086 23420,4105"/>
              </emma:interpretation>
              <emma:one-of disjunction-type="recognition" id="oneOf8">
                <emma:interpretation id="interp40" emma:lang="en-US" emma:confidence="0">
                  <emma:literal>•</emma:literal>
                </emma:interpretation>
                <emma:interpretation id="interp41" emma:lang="en-US" emma:confidence="0">
                  <emma:literal>c</emma:literal>
                </emma:interpretation>
                <emma:interpretation id="interp42" emma:lang="en-US" emma:confidence="0">
                  <emma:literal>a</emma:literal>
                </emma:interpretation>
                <emma:interpretation id="interp43" emma:lang="en-US" emma:confidence="0">
                  <emma:literal>@</emma:literal>
                </emma:interpretation>
                <emma:interpretation id="interp44" emma:lang="en-US" emma:confidence="0">
                  <emma:literal>S</emma:literal>
                </emma:interpretation>
              </emma:one-of>
            </emma:emma>
          </inkml:annotationXML>
          <inkml:trace contextRef="#ctx0" brushRef="#br0" timeOffset="122200.095">16297-2396 63,'0'0'95,"0"0"3,29 0 2,-29 0-52,17-27-14,-5 9-2,-3-13-10,-1-1-2,-8-7-3,0 4-5,-10-5-2,-7 9-3,-14 2 0,-6 12-1,-17 7-1,-5 16 1,-7 13-2,1 10 2,5 12-2,8 7 1,13 4-2,20 0 1,23-4-3,19-7 0,17-11-3,12-12-5,10-12-7,-2-18-15,9 0-30,-15-15-53,-9-7-3,-11-1 1,-18-4-3</inkml:trace>
        </inkml:traceGroup>
        <inkml:traceGroup>
          <inkml:annotationXML>
            <emma:emma xmlns:emma="http://www.w3.org/2003/04/emma" version="1.0">
              <emma:interpretation id="{5B835EA4-6EFB-4C51-8B84-8422CA7EF070}" emma:medium="tactile" emma:mode="ink">
                <msink:context xmlns:msink="http://schemas.microsoft.com/ink/2010/main" type="inkWord" rotatedBoundingBox="24640,3576 27467,3472 27492,4154 24665,4258"/>
              </emma:interpretation>
              <emma:one-of disjunction-type="recognition" id="oneOf9">
                <emma:interpretation id="interp45" emma:lang="en-US" emma:confidence="0">
                  <emma:literal>roots</emma:literal>
                </emma:interpretation>
                <emma:interpretation id="interp46" emma:lang="en-US" emma:confidence="0">
                  <emma:literal>reacts</emma:literal>
                </emma:interpretation>
                <emma:interpretation id="interp47" emma:lang="en-US" emma:confidence="0">
                  <emma:literal>rats</emma:literal>
                </emma:interpretation>
                <emma:interpretation id="interp48" emma:lang="en-US" emma:confidence="0">
                  <emma:literal>Gats</emma:literal>
                </emma:interpretation>
                <emma:interpretation id="interp49" emma:lang="en-US" emma:confidence="0">
                  <emma:literal>rates</emma:literal>
                </emma:interpretation>
              </emma:one-of>
            </emma:emma>
          </inkml:annotationXML>
          <inkml:trace contextRef="#ctx0" brushRef="#br0" timeOffset="122997.0038">17108-2317 161,'0'0'108,"18"-12"-3,1-17-2,0-9-83,10-1-4,-2-9-8,0 2-6,-4 1 1,-5 1-3,-9 5 2,-9 10-1,-7 2 1,7 27 0,-31-23 0,11 25 0,1 4 0,0 11 1,5 1-1,9 7 1,12 0-1,11-2 0,9-2-1,11-5 0,7-5-2,7-7 0,2-6 0,-2-4-2,-4-5 2,-6-3 0,-9-1 3,-10-1 1,-23 16 4,19-23 1,-19 23 2,-23-4 2,-2 10 0,-2 13 1,-9 1-3,5 11 0,-2 3-3,10 5-1,7-1-5,9-5-6,18 4-17,3-18-32,22-2-65,7-9-3,11-6 0,9-10-2</inkml:trace>
          <inkml:trace contextRef="#ctx0" brushRef="#br0" timeOffset="123293.8956">18225-2412 133,'0'0'101,"0"-27"3,-2 6 0,-4-6-69,6 27-4,-21-48-4,7 30-4,-17-7 3,4 16 1,-15-1-2,5 14-3,-9 0-4,11 15-4,-3 2-5,15 8 0,9 2-5,12-2-1,16-2-6,9-8-5,21-3-16,-5-18-28,26 2-74,-9-10-3,6-3-1,-4-5 0</inkml:trace>
          <inkml:trace contextRef="#ctx0" brushRef="#br0" timeOffset="123606.4098">18637-2452 149,'0'0'109,"21"-22"-2,-21 22 4,10-34-71,-14 5-11,4 8-9,-11-4-4,11 25 2,-41-31 1,12 29 1,-15 2-1,1 15 0,-9 3-3,4 16-1,2-1-4,9 9-2,10-5-2,14-2-1,17-4-3,15-8-1,14-6-3,7-15-9,10 2-20,-9-21-91,13-1-12,-10-11-2,-5-7-2</inkml:trace>
          <inkml:trace contextRef="#ctx0" brushRef="#br0" timeOffset="124106.4394">19002-2905 155,'0'0'117,"-18"-2"6,1 23 1,-8 10-78,7 23-8,-7 0-8,10 15-14,9 2-2,8 1-11,10-5-13,9-15-11,19-2-25,-9-26-49,10-11-29,-3-19 0,-13-15 0</inkml:trace>
          <inkml:trace contextRef="#ctx0" brushRef="#br0" timeOffset="124280.2807">18699-2734 271,'0'0'129,"0"0"1,0 0-4,40-21-103,16 21-3,6-2-17,9-6-17,12 12-35,-17-13-75,5 5-6,-9 0 2,-12 2-4</inkml:trace>
          <inkml:trace contextRef="#ctx0" brushRef="#br0" timeOffset="124685.5575">19279-2408 225,'27'6'123,"2"-27"-3,6-12 1,9-6-98,-5-15-3,7 0-15,-4-2-2,-9-1-3,-4 8-8,-10 5 4,-11 9-4,-6 8 5,-2 27-3,-15-21 7,15 21 3,-22 23-1,9 2 12,7 8-5,4 0 5,12 7-4,7-5 2,14 7-6,4-9-4,11 0 0,0 0-3,4-4 0,-7 2-2,-3 1 2,-11-3 2,-15 2 2,-14-4 1,-14 0 0,-15-2-1,-13 2 1,-10-11-4,-8-3-8,4 6-31,-11-11-89,18-6-6,3-6 0,15 0-5</inkml:trace>
        </inkml:traceGroup>
      </inkml:traceGroup>
    </inkml:traceGroup>
    <inkml:traceGroup>
      <inkml:annotationXML>
        <emma:emma xmlns:emma="http://www.w3.org/2003/04/emma" version="1.0">
          <emma:interpretation id="{463E8097-89EB-492B-8615-184ED573E74E}" emma:medium="tactile" emma:mode="ink">
            <msink:context xmlns:msink="http://schemas.microsoft.com/ink/2010/main" type="paragraph" rotatedBoundingBox="6851,6112 26140,5980 26150,7387 6860,751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9DCB3EFC-AF7D-475D-AF44-7298D79FC203}" emma:medium="tactile" emma:mode="ink">
              <msink:context xmlns:msink="http://schemas.microsoft.com/ink/2010/main" type="line" rotatedBoundingBox="6851,6112 26140,5980 26150,7387 6860,7519"/>
            </emma:interpretation>
          </emma:emma>
        </inkml:annotationXML>
        <inkml:traceGroup>
          <inkml:annotationXML>
            <emma:emma xmlns:emma="http://www.w3.org/2003/04/emma" version="1.0">
              <emma:interpretation id="{0001422D-9CEA-4CAE-9ECF-C7B2D7F08E6F}" emma:medium="tactile" emma:mode="ink">
                <msink:context xmlns:msink="http://schemas.microsoft.com/ink/2010/main" type="inkWord" rotatedBoundingBox="7237,6125 8433,7005 7813,7848 6617,6968"/>
              </emma:interpretation>
              <emma:one-of disjunction-type="recognition" id="oneOf10">
                <emma:interpretation id="interp50" emma:lang="en-US" emma:confidence="1">
                  <emma:literal>(y</emma:literal>
                </emma:interpretation>
                <emma:interpretation id="interp51" emma:lang="en-US" emma:confidence="0">
                  <emma:literal>(g</emma:literal>
                </emma:interpretation>
                <emma:interpretation id="interp52" emma:lang="en-US" emma:confidence="0">
                  <emma:literal>•y</emma:literal>
                </emma:interpretation>
                <emma:interpretation id="interp53" emma:lang="en-US" emma:confidence="0">
                  <emma:literal>(yr</emma:literal>
                </emma:interpretation>
                <emma:interpretation id="interp54" emma:lang="en-US" emma:confidence="0">
                  <emma:literal>(Y</emma:literal>
                </emma:interpretation>
              </emma:one-of>
            </emma:emma>
          </inkml:annotationXML>
          <inkml:trace contextRef="#ctx0" brushRef="#br1" timeOffset="140609.6838">-497-17 45,'-29'32'111,"-8"3"2,3 11 1,1 10-52,-2 4-24,18 21-3,3 2-10,20 13-11,19 6-14,14-5-28,32 5-82,14 0-7,13-11 2,12-8-6</inkml:trace>
          <inkml:trace contextRef="#ctx0" brushRef="#br1" timeOffset="138875.2226">77 0 2,'0'0'98,"0"0"5,-25 4 0,25-4-55,-17 25-3,5-4-7,5 14-6,-3 1-6,8 11-6,-2-3-9,6 4 0,4-5-7,7-7-4,5-7-2,5-15-3,4-7-2,0-18-5,6-5 4,-6-11-5,2-3 4,-6-3-2,-2 0 4,-6 2 2,-5 4 4,-4 8 3,-6 19 0,0 0 5,0 0 1,0 0 1,-21 15-1,17 10 0,6 4-1,9 10 0,5 3 3,9 8-12,9 6 3,5 6-5,5 4 2,-3 1-2,3 2 3,-9-3-1,-8 1 1,-10-7 7,-15-6 1,-6-6 3,-15-11-1,-2-6 3,-12-12-1,2-13-1,-7-14-2,5-11-1,0-14-1,0-7-3,8-5-2,2-5-11,13 2-12,-5-6-24,21 6-70,3 9-2,5 5-2,7 3-4</inkml:trace>
        </inkml:traceGroup>
        <inkml:traceGroup>
          <inkml:annotationXML>
            <emma:emma xmlns:emma="http://www.w3.org/2003/04/emma" version="1.0">
              <emma:interpretation id="{0FA7D74D-68BE-4227-B311-2DFD02A0C2BF}" emma:medium="tactile" emma:mode="ink">
                <msink:context xmlns:msink="http://schemas.microsoft.com/ink/2010/main" type="inkWord" rotatedBoundingBox="8180,6387 9505,6202 9668,7363 8342,7549"/>
              </emma:interpretation>
              <emma:one-of disjunction-type="recognition" id="oneOf11">
                <emma:interpretation id="interp55" emma:lang="en-US" emma:confidence="1">
                  <emma:literal>+2)</emma:literal>
                </emma:interpretation>
                <emma:interpretation id="interp56" emma:lang="en-US" emma:confidence="0">
                  <emma:literal>+2</emma:literal>
                </emma:interpretation>
                <emma:interpretation id="interp57" emma:lang="en-US" emma:confidence="0">
                  <emma:literal>+22</emma:literal>
                </emma:interpretation>
                <emma:interpretation id="interp58" emma:lang="en-US" emma:confidence="0">
                  <emma:literal>+22)</emma:literal>
                </emma:interpretation>
                <emma:interpretation id="interp59" emma:lang="en-US" emma:confidence="0">
                  <emma:literal>+2))</emma:literal>
                </emma:interpretation>
              </emma:one-of>
            </emma:emma>
          </inkml:annotationXML>
          <inkml:trace contextRef="#ctx0" brushRef="#br1" timeOffset="139375.2625">808 212 95,'-10'31'116,"10"-2"-2,-2 0-1,-3 13-71,14 8-16,3 4-23,-1-2-38,7-7-71,7 3-5,-2-21-2,10-2 0</inkml:trace>
          <inkml:trace contextRef="#ctx0" brushRef="#br1" timeOffset="139126.2338">692 430 138,'0'0'115,"6"19"2,-6-19-8,44 10-83,-15-10-19,10-6-25,9 0-52,0-3-43,-5-9-3,1 3-3</inkml:trace>
          <inkml:trace contextRef="#ctx0" brushRef="#br1" timeOffset="139829.3933">1319 152 137,'27'-11'117,"2"-5"-2,4 9-2,7 3-85,-7 2-12,5 11-9,-9 5-4,-6 11-1,-7 2-3,-8 10 1,-8 3 0,-12 6 1,-9 6 1,-12 0-2,-7-3 2,-3-1-2,-3-6 4,3-7-2,3-10 4,7-6-1,4-15 4,29-4 1,-27-8 4,27 8-1,4-34 2,-4 34-1,31-35-7,-2 20 3,4 1-3,7 6-3,3 5-6,3 3-14,8 9-28,-12-11-69,8-2-14,-7-3-4,-1-11-6</inkml:trace>
          <inkml:trace contextRef="#ctx0" brushRef="#br1" timeOffset="140078.419">1654-170 120,'25'-2'115,"10"16"0,4 11-3,5 15-84,10 24-3,-2 11-11,0 16-2,-11 15-1,-7 8-7,-14 5-7,-22-5-22,-12 2-68,-26-5-24,-26-24-1,-13-4-1</inkml:trace>
        </inkml:traceGroup>
        <inkml:traceGroup>
          <inkml:annotationXML>
            <emma:emma xmlns:emma="http://www.w3.org/2003/04/emma" version="1.0">
              <emma:interpretation id="{08A362AE-85E3-492D-963B-007F4510E0CC}" emma:medium="tactile" emma:mode="ink">
                <msink:context xmlns:msink="http://schemas.microsoft.com/ink/2010/main" type="inkWord" rotatedBoundingBox="10208,5988 11804,6479 11472,7562 9875,7071"/>
              </emma:interpretation>
              <emma:one-of disjunction-type="recognition" id="oneOf12">
                <emma:interpretation id="interp60" emma:lang="en-US" emma:confidence="0">
                  <emma:literal>it</emma:literal>
                </emma:interpretation>
                <emma:interpretation id="interp61" emma:lang="en-US" emma:confidence="0">
                  <emma:literal>tilt</emma:literal>
                </emma:interpretation>
                <emma:interpretation id="interp62" emma:lang="en-US" emma:confidence="0">
                  <emma:literal>wilt</emma:literal>
                </emma:interpretation>
                <emma:interpretation id="interp63" emma:lang="en-US" emma:confidence="0">
                  <emma:literal>Kelt</emma:literal>
                </emma:interpretation>
                <emma:interpretation id="interp64" emma:lang="en-US" emma:confidence="0">
                  <emma:literal>ik</emma:literal>
                </emma:interpretation>
              </emma:one-of>
            </emma:emma>
          </inkml:annotationXML>
          <inkml:trace contextRef="#ctx0" brushRef="#br1" timeOffset="141781.6177">2478 156 37,'0'0'110,"0"0"7,0 0 0,9 23-60,-9-23-11,18 41-7,-1-14-15,12 19-4,2 0-4,7 8-14,7 6-2,3-2-20,4 7-19,-14-13-39,1-5-41,-6-5-5,-8-11-1</inkml:trace>
          <inkml:trace contextRef="#ctx0" brushRef="#br1" timeOffset="141984.7494">2618 748 118,'-19'-50'116,"19"19"-1,4-13-3,4-1-79,9 1-10,4-2-21,2-4-19,6 9-38,-4 1-60,-5-1 0,3 6-3,-6-5 20</inkml:trace>
          <inkml:trace contextRef="#ctx0" brushRef="#br1" timeOffset="142250.3863">3031-251 45,'0'0'96,"4"29"6,-10-8-44,-6-3-7,5 13-10,-5-8-6,10 10-6,-2-10-8,10 4-7,4-8-12,9-6-14,10-1-25,-2-12-45,4-4-32,7 0-1,-11-13 0</inkml:trace>
          <inkml:trace contextRef="#ctx0" brushRef="#br1" timeOffset="142437.8989">3262-239 101,'0'0'112,"-13"29"-2,13-8-26,4 16-52,-6 5-11,7 6-18,3 8-34,0 4-74,3-10-4,5 4-2,-3-15 5</inkml:trace>
          <inkml:trace contextRef="#ctx0" brushRef="#br1" timeOffset="143734.8339">3787 646 21,'-12'-18'103,"12"18"3,0 0-4,0 0-50,23 10-28,-23-10-3,39 8-13,-12-4-11,4-2-11,9 5-19,-5-3-36,1-6-38,1 6 5,-10-8-6</inkml:trace>
          <inkml:trace contextRef="#ctx0" brushRef="#br1" timeOffset="144047.356">3931 418 2,'0'0'104,"-11"23"5,11-1-1,-6 10-57,0-3-18,12 14-11,-2 1-17,5 4-30,7-5-77,3 9-2,-2-14-6,8 3 18</inkml:trace>
        </inkml:traceGroup>
        <inkml:traceGroup>
          <inkml:annotationXML>
            <emma:emma xmlns:emma="http://www.w3.org/2003/04/emma" version="1.0">
              <emma:interpretation id="{1BC938E9-341C-4727-A8A7-E21A9B4CC23E}" emma:medium="tactile" emma:mode="ink">
                <msink:context xmlns:msink="http://schemas.microsoft.com/ink/2010/main" type="inkWord" rotatedBoundingBox="12262,6243 15894,6218 15902,7457 12270,7482"/>
              </emma:interpretation>
              <emma:one-of disjunction-type="recognition" id="oneOf13">
                <emma:interpretation id="interp65" emma:lang="en-US" emma:confidence="0">
                  <emma:literal>(y2+2)</emma:literal>
                </emma:interpretation>
                <emma:interpretation id="interp66" emma:lang="en-US" emma:confidence="0">
                  <emma:literal>(y2+5)</emma:literal>
                </emma:interpretation>
                <emma:interpretation id="interp67" emma:lang="en-US" emma:confidence="0">
                  <emma:literal>(y2+6)</emma:literal>
                </emma:interpretation>
                <emma:interpretation id="interp68" emma:lang="en-US" emma:confidence="0">
                  <emma:literal>(yes)</emma:literal>
                </emma:interpretation>
                <emma:interpretation id="interp69" emma:lang="en-US" emma:confidence="0">
                  <emma:literal>(y^+s)</emma:literal>
                </emma:interpretation>
              </emma:one-of>
            </emma:emma>
          </inkml:annotationXML>
          <inkml:trace contextRef="#ctx0" brushRef="#br1" timeOffset="144609.8788">4932 69 106,'0'0'113,"-29"-5"4,10 16-42,5 16-31,-17 8-6,10 17-12,-10 4-2,8 21-11,0 2 0,6 6-7,9-4-2,8-4-12,21-4-18,0-19-36,20-8-63,9-15 5,8-21-6,5-10 15</inkml:trace>
          <inkml:trace contextRef="#ctx0" brushRef="#br1" timeOffset="145156.7818">5425 150 47,'0'0'117,"-25"50"-1,10-15 2,1 6-69,12 15-12,-3-4-11,12 2-12,7-10-1,5-9-10,4-14 0,6-13-7,2-10-4,0-16-3,2-9-5,-4-11 4,-1 1-4,-8-3 4,1 3 0,-8 4 6,-3 8 6,-2 6 5,-8 19 3,0 0 3,0 0 1,0 0 1,4 27-2,1 4 0,3 5-3,6 5-3,9 7-1,4 4-9,6 4 4,5 0-5,-1 0 3,-1 2-3,-3 3 5,-6-1 0,-8-8 4,-9-2 5,-12-9 0,-6-7 4,-13-14-2,-4-9 2,-10-18-2,-1-11-3,-5-15-1,1-9-3,5-4-6,0-8-20,16 6-43,6-8-60,3-2 0,10 8-1,6-4 9</inkml:trace>
          <inkml:trace contextRef="#ctx0" brushRef="#br1" timeOffset="145531.8039">5938-37 59,'0'0'119,"23"-34"0,-5 24 1,5 4-59,-4-11-24,12 13-12,-6-6-10,4 10-6,-6 2-2,-2 8-1,-21-10-2,18 31-1,-20-4-1,-6 7 0,-6 3 2,-5 7 0,-4-3 0,4 3 1,1-3 0,5-1 2,7-9-2,12-2 2,7-8-4,7-5-4,9-3-13,1-13-32,11 0-83,-3-2-6,-5-7 2,-2 1-4</inkml:trace>
          <inkml:trace contextRef="#ctx0" brushRef="#br1" timeOffset="146502.4939">6696 630 91,'0'0'122,"0"0"6,0 0-4,0 0-72,0 0-16,29-11-8,0 17-11,0-8-4,9 2-6,1 0-4,5-8-1,2 4-9,-3-9-11,7 9-21,-17-14-34,1 3-55,-7 5 0,-7-3-2,-20 13 31</inkml:trace>
          <inkml:trace contextRef="#ctx0" brushRef="#br1" timeOffset="146752.5027">6958 407 71,'0'0'121,"0"0"0,0 0 3,19 38-71,-11-3-21,-4 2-8,4 5-22,3 6-18,-5-7-35,11-5-66,1 3-5,3-18-4,4-2 11</inkml:trace>
          <inkml:trace contextRef="#ctx0" brushRef="#br1" timeOffset="147283.782">7644 272 47,'6'-33'105,"8"10"-2,-11-4-10,-3-2-63,6 10 1,-8-4-6,2 23-3,-2-20-2,2 20-3,0 0 0,-15 20-1,7-1-4,2 8-3,1 4-3,3 7-1,4 1-2,5 3 0,3-1-7,5-3-5,7 7-6,-3-13-10,10 9-2,-12-16-5,6 10 4,-13-8-4,7 0 10,-19-2 4,2-25 15,-21 40 9,-4-30 11,2 9 5,-12-13 8,8 7 3,-15-11 1,17 8-3,-8-8 0,33-2-3,-37 6-3,37-6-7,0 0-4,0 0-4,0 0-3,31-12-2,-4 4-5,4-1-5,8 5-13,-7-10-28,11 5-88,-8 3 2,-1-4-3,-7-1 2</inkml:trace>
          <inkml:trace contextRef="#ctx0" brushRef="#br1" timeOffset="147752.5498">7957-193 90,'0'0'121,"0"0"5,0 0-20,23 6-52,2 15-6,-6-2-14,16 20-5,-4 5-10,11 16-7,-5 8-8,5 9-1,-3 11-5,-1 3-3,-9 0 4,-10 1-3,-9-5 3,-8-4-2,-8-8 2,-9-6-7,-8-3-9,-16-20-29,4-5-84,-5-7 1,-6-14-3,3-9 1</inkml:trace>
        </inkml:traceGroup>
        <inkml:traceGroup>
          <inkml:annotationXML>
            <emma:emma xmlns:emma="http://www.w3.org/2003/04/emma" version="1.0">
              <emma:interpretation id="{70F5B154-8583-4564-9640-AC3856A3AA83}" emma:medium="tactile" emma:mode="ink">
                <msink:context xmlns:msink="http://schemas.microsoft.com/ink/2010/main" type="inkWord" rotatedBoundingBox="16479,6046 18568,6032 18576,7187 16487,7202"/>
              </emma:interpretation>
              <emma:one-of disjunction-type="recognition" id="oneOf14">
                <emma:interpretation id="interp70" emma:lang="en-US" emma:confidence="0">
                  <emma:literal>x</emma:literal>
                </emma:interpretation>
                <emma:interpretation id="interp71" emma:lang="en-US" emma:confidence="0">
                  <emma:literal>X</emma:literal>
                </emma:interpretation>
                <emma:interpretation id="interp72" emma:lang="en-US" emma:confidence="0">
                  <emma:literal>¢</emma:literal>
                </emma:interpretation>
                <emma:interpretation id="interp73" emma:lang="en-US" emma:confidence="0">
                  <emma:literal>☺</emma:literal>
                </emma:interpretation>
                <emma:interpretation id="interp74" emma:lang="en-US" emma:confidence="0">
                  <emma:literal>t</emma:literal>
                </emma:interpretation>
              </emma:one-of>
            </emma:emma>
          </inkml:annotationXML>
          <inkml:trace contextRef="#ctx0" brushRef="#br1" timeOffset="148596.3559">8940 251 54,'-8'-18'120,"8"18"4,0 0 2,0 0-63,0 0-12,2 25-15,17 2-10,-1 2-10,11 10-5,5 5-3,5 6-7,3 0-3,1-7-13,7 1-14,-17-15-32,9-6-65,-15-7-4,-8-9-2,-19-7 5</inkml:trace>
          <inkml:trace contextRef="#ctx0" brushRef="#br1" timeOffset="148783.8527">8982 638 220,'8'-35'125,"11"-3"-1,6-1-47,0-11-54,10 2-10,4-2-29,-3-6-29,5 2-75,-3 2-5,-5-2 2,-2 0-4</inkml:trace>
        </inkml:traceGroup>
        <inkml:traceGroup>
          <inkml:annotationXML>
            <emma:emma xmlns:emma="http://www.w3.org/2003/04/emma" version="1.0">
              <emma:interpretation id="{5673C772-DB40-44A5-8042-BFC4104DB669}" emma:medium="tactile" emma:mode="ink">
                <msink:context xmlns:msink="http://schemas.microsoft.com/ink/2010/main" type="inkWord" rotatedBoundingBox="17200,5754 18819,6649 18360,7478 16741,6582"/>
              </emma:interpretation>
              <emma:one-of disjunction-type="recognition" id="oneOf15">
                <emma:interpretation id="interp75" emma:lang="en-US" emma:confidence="0">
                  <emma:literal>2+1</emma:literal>
                </emma:interpretation>
                <emma:interpretation id="interp76" emma:lang="en-US" emma:confidence="0">
                  <emma:literal>2+2</emma:literal>
                </emma:interpretation>
                <emma:interpretation id="interp77" emma:lang="en-US" emma:confidence="0">
                  <emma:literal>2+6</emma:literal>
                </emma:interpretation>
                <emma:interpretation id="interp78" emma:lang="en-US" emma:confidence="0">
                  <emma:literal>2+5</emma:literal>
                </emma:interpretation>
                <emma:interpretation id="interp79" emma:lang="en-US" emma:confidence="0">
                  <emma:literal>Its</emma:literal>
                </emma:interpretation>
              </emma:one-of>
            </emma:emma>
          </inkml:annotationXML>
          <inkml:trace contextRef="#ctx0" brushRef="#br1" timeOffset="149111.9972">9451-303 96,'15'-25'114,"4"12"4,-1 1-1,-18 12-71,46-15-14,-19 11-11,8 6-7,-6-2-3,3 9-3,-14-1-2,-18-8-2,21 39-3,-23-14 2,-8 8-2,-5 3 0,-6 3 0,-4 3 1,4-5 1,5-1 1,5-5 0,9-2 1,9-6-1,9 0 0,7-7-7,10-10-16,9 11-39,-3-9-66,1-6-3,1 0-1,-3-8-2</inkml:trace>
          <inkml:trace contextRef="#ctx0" brushRef="#br1" timeOffset="149455.7649">10010 565 191,'0'0'128,"0"0"4,31 4-6,0-2-94,-6-12-18,13 2-9,3-1-12,-1-5-14,8 6-28,-13-3-78,0-1 1,-6 1-5,-6-3 4</inkml:trace>
          <inkml:trace contextRef="#ctx0" brushRef="#br1" timeOffset="149690.1482">10185 320 177,'0'29'126,"0"4"1,2 15-2,12 10-98,-10 0-21,3-1-37,11-1-69,1-4-24,0-15-2,6-6-2</inkml:trace>
          <inkml:trace contextRef="#ctx0" brushRef="#br1" timeOffset="150206.799">10839 310 30,'4'-42'91,"11"9"-3,-13-13 1,4 5-74,2 3 1,-3 1 1,1 12 4,-8 0 6,2 25 2,0 0 3,0 0 3,-19 25-4,17 10-3,-6 3-8,8 11-3,0 3-8,6 2 0,2 2-7,7-4-3,6 0-5,-3-8-6,7-2-2,-6-13-4,4 0 1,-23-29-5,21 33 5,-21-33-2,-13 27 8,13-27 6,-44 25 13,17-4 4,-8-11 9,6 9 3,-4-13 5,12 9 2,-2-13 0,23-2-4,0 0-6,0 0-6,0 0-4,33-13-4,-8 7-7,4-2-10,9 8-24,-13-11-74,8 5-30,-4-2 0,-2-3-2</inkml:trace>
        </inkml:traceGroup>
        <inkml:traceGroup>
          <inkml:annotationXML>
            <emma:emma xmlns:emma="http://www.w3.org/2003/04/emma" version="1.0">
              <emma:interpretation id="{FDA178F7-3A27-432A-9AEC-5F4191D3E644}" emma:medium="tactile" emma:mode="ink">
                <msink:context xmlns:msink="http://schemas.microsoft.com/ink/2010/main" type="inkWord" rotatedBoundingBox="22179,6211 26150,6266 26134,7421 22163,7366"/>
              </emma:interpretation>
              <emma:one-of disjunction-type="recognition" id="oneOf16">
                <emma:interpretation id="interp80" emma:lang="en-US" emma:confidence="0">
                  <emma:literal>(4+2)&gt;0</emma:literal>
                </emma:interpretation>
                <emma:interpretation id="interp81" emma:lang="en-US" emma:confidence="0">
                  <emma:literal>(4+2)&gt;00</emma:literal>
                </emma:interpretation>
                <emma:interpretation id="interp82" emma:lang="en-US" emma:confidence="0">
                  <emma:literal>(4+12)&gt;0</emma:literal>
                </emma:interpretation>
                <emma:interpretation id="interp83" emma:lang="en-US" emma:confidence="0">
                  <emma:literal>(4+22)&gt;0</emma:literal>
                </emma:interpretation>
                <emma:interpretation id="interp84" emma:lang="en-US" emma:confidence="0">
                  <emma:literal>(4+02)&gt;0</emma:literal>
                </emma:interpretation>
              </emma:one-of>
            </emma:emma>
          </inkml:annotationXML>
          <inkml:trace contextRef="#ctx0" brushRef="#br1" timeOffset="153346.5918">15030-91 69,'0'0'90,"0"0"4,0 0-34,0 0-17,0 0-2,-19 31-6,5-6-7,5 12-2,-5 3-7,10 7-3,0-3-4,8 2-5,6-5-3,9-5-5,8-11-4,4-13 0,4-12-4,1-10-1,1-9-1,-6-12-1,-2-2 1,-6-1 1,-6 1 4,-7 4 0,-4 2 5,-6 8 2,0 19 3,-6-18 2,6 18 2,0 0 1,-23 10 3,23-10 0,-8 33 0,10-8-1,2 0 0,7 8-1,9 1-2,9 9-1,3 3-3,5 6-2,-2 4 0,1 4-1,-5 2 1,-4-1-2,-15-3 5,-3-2-1,-12-12 4,-5-3-1,-8-18 2,-5-6-1,-8-19 2,2-9-3,-4-16 0,4-14-3,-1-9-4,4-6 1,7-2-8,7-3-3,12 9-17,-4-8-18,20 18-48,3 5-29,4 6 1,8 8-1</inkml:trace>
          <inkml:trace contextRef="#ctx0" brushRef="#br1" timeOffset="153596.5903">15738 299 139,'0'0'123,"0"0"0,0 0-2,0 0-52,23-8-39,6 6-19,9 0-26,-5-11-31,15 3-71,-7 2-6,-1-5 3,-3 1-3</inkml:trace>
          <inkml:trace contextRef="#ctx0" brushRef="#br1" timeOffset="153830.976">15882 19 207,'-6'18'126,"3"12"-3,1 3-1,-6 6-96,12 11-13,0 6-24,3-6-28,13 4-50,-1-6-34,4-13 2,6-8-4</inkml:trace>
          <inkml:trace contextRef="#ctx0" brushRef="#br1" timeOffset="154205.9963">16281 135 141,'18'-17'109,"1"-3"-2,8 5-1,-4 7-74,4-5-16,2 5-11,4 8-5,-6 8-1,0 7 0,-10 4 0,-5 8-1,-10 2 2,-8 4-1,-10 6 2,-9-1-2,-4 1 3,-7-3 2,5-1 7,-4-6 4,12 0 3,2-8 2,15 0 1,6-21 1,4 25-1,-4-25-5,35 8-6,-8-10-8,5-4-17,13 4-34,-7-9-79,5-3 1,-1-1-3,-5-8 0</inkml:trace>
          <inkml:trace contextRef="#ctx0" brushRef="#br1" timeOffset="154471.6373">16671-174 183,'19'10'121,"6"13"-1,4 4-3,0 8-84,9 21-7,-3 4-15,0 15-5,-6 8-6,-8 11-1,-11 4-1,-14 3-13,-12 3-23,-26-6-81,-20-17 1,-15-6-5,-23-21 1</inkml:trace>
          <inkml:trace contextRef="#ctx0" brushRef="#br1" timeOffset="155019.1017">14814-147 81,'-23'20'114,"-6"5"3,0 11-1,-2 11-52,-5 3-22,16 21-5,-1 4-18,17 18-6,10 3-7,19 6-14,23 8-15,12-15-31,21 1-63,14-13-4,9-21 1,11-16 0</inkml:trace>
          <inkml:trace contextRef="#ctx0" brushRef="#br1" timeOffset="155831.6371">17303 6 194,'-19'15'125,"19"-15"1,-10 33-2,18-6-79,-4-4-12,19 4-16,0 2-12,10 2-5,5-4-4,3-2-4,7-4-2,-6-4-1,3-3-1,-7-4 1,-5 1 0,-10-5 4,-2 4 1,-21-10 4,8 19 4,-8-19 3,-21 25 2,21-25 3,-41 35 1,18-8 1,-13-4 4,7 8-5,-6-1 3,6 3-6,0-6 1,6 0-9,6-4-5,17-23-30,-12 25-67,12-25-25,19-9-5,1-7 2</inkml:trace>
          <inkml:trace contextRef="#ctx0" brushRef="#br1" timeOffset="156332.6612">18593 241 52,'-12'-35'100,"1"6"7,-12 2 5,-10-7-55,4 18 0,-21-5-6,9 25-3,-20 2-6,7 30-7,-10 3-10,10 21-5,0 5-5,17 14-6,10-4-1,18-3-5,16-13 2,17-14-6,20-16 4,10-20-7,8-18-7,-1-20-2,3-4-28,-22-25-49,-5 2-47,-12-7 3,-15 1-5,-12 6 3</inkml:trace>
        </inkml:traceGroup>
      </inkml:traceGroup>
    </inkml:traceGroup>
    <inkml:traceGroup>
      <inkml:annotationXML>
        <emma:emma xmlns:emma="http://www.w3.org/2003/04/emma" version="1.0">
          <emma:interpretation id="{DF427E06-22C0-4A9C-B49D-C0DBAB4758DD}" emma:medium="tactile" emma:mode="ink">
            <msink:context xmlns:msink="http://schemas.microsoft.com/ink/2010/main" type="paragraph" rotatedBoundingBox="6472,8062 18023,7759 18064,9339 6514,964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E8E5F21-2697-4C95-A2A5-34D913508B67}" emma:medium="tactile" emma:mode="ink">
              <msink:context xmlns:msink="http://schemas.microsoft.com/ink/2010/main" type="line" rotatedBoundingBox="6472,8062 18023,7759 18064,9339 6514,9641"/>
            </emma:interpretation>
          </emma:emma>
        </inkml:annotationXML>
        <inkml:traceGroup>
          <inkml:annotationXML>
            <emma:emma xmlns:emma="http://www.w3.org/2003/04/emma" version="1.0">
              <emma:interpretation id="{56AAA14C-DFDB-4C32-B679-3890EA9E56F7}" emma:medium="tactile" emma:mode="ink">
                <msink:context xmlns:msink="http://schemas.microsoft.com/ink/2010/main" type="inkWord" rotatedBoundingBox="6649,8148 8648,8583 8427,9602 6427,9167"/>
              </emma:interpretation>
              <emma:one-of disjunction-type="recognition" id="oneOf17">
                <emma:interpretation id="interp85" emma:lang="en-US" emma:confidence="0">
                  <emma:literal>city</emma:literal>
                </emma:interpretation>
                <emma:interpretation id="interp86" emma:lang="en-US" emma:confidence="0">
                  <emma:literal>4(y</emma:literal>
                </emma:interpretation>
                <emma:interpretation id="interp87" emma:lang="en-US" emma:confidence="0">
                  <emma:literal>4ly</emma:literal>
                </emma:interpretation>
                <emma:interpretation id="interp88" emma:lang="en-US" emma:confidence="0">
                  <emma:literal>Lily</emma:literal>
                </emma:interpretation>
                <emma:interpretation id="interp89" emma:lang="en-US" emma:confidence="0">
                  <emma:literal>cry</emma:literal>
                </emma:interpretation>
              </emma:one-of>
            </emma:emma>
          </inkml:annotationXML>
          <inkml:trace contextRef="#ctx0" brushRef="#br1" timeOffset="159269.3109">-900 2078 4,'0'0'85,"0"0"4,0 0 4,0 0-48,0 0-5,0 0-5,0 0-5,-19 29-6,7-6-4,-5 10-3,-3 2-4,1 7-5,-4 4-1,6 1-2,1-1-1,7-4 0,3-7-1,10-6 1,9-10-1,10-5 1,4-5-3,8-7 0,4-4-8,3-7-16,6 7-31,-2-4-55,-11-4 1,-6 5-5,-8-7 3</inkml:trace>
          <inkml:trace contextRef="#ctx0" brushRef="#br1" timeOffset="159534.9427">-555 2123 102,'0'0'108,"12"25"4,-9 0 0,-10 13-71,7 18-5,-10 4-10,6 13-8,-7 0-7,5 1-10,4 1-22,0-15-36,6-8-53,9-10-5,3-17 1,5-9-6</inkml:trace>
          <inkml:trace contextRef="#ctx0" brushRef="#br1" timeOffset="160019.3426">48 1951 54,'-23'-15'101,"23"15"7,-34 38-7,7-17-48,9 22-2,-11-3-12,6 16-3,-2 4-11,6 13-6,5 4-6,7 2-5,9 0-12,9-9-16,14-1-32,0-11-65,10-25 0,7-12-6,-3-23 5</inkml:trace>
          <inkml:trace contextRef="#ctx0" brushRef="#br1" timeOffset="160628.7499">347 2022 51,'2'18'108,"-8"9"2,1 15 2,1 12-52,-2 0-17,12 10-8,-4-1-13,11-1-5,1-10-11,5-13-8,6-9-9,-2-24-7,6-8-6,-8-25-7,8 0 0,-13-17-3,5 5 5,-12-5 3,1 7 10,-8 5 4,-2 7 13,0 25 8,-8-27 5,8 27 6,0 0 1,0 0 4,-9 23-4,18 0 2,1 8-7,9 13-5,4 8-4,8 8-2,6 9-3,1 6-1,1 10-1,1 2 0,-7-8 6,-2 0 1,-10-13 1,-9-3 0,-14-16 2,-6-7-2,-15-19 1,-4-15-1,-6-14-3,-3-15 0,-1-17 2,4-10 3,4-8-3,10-2 1,6-6-1,7 1-1,8 7-8,2 2-9,13 16-23,-4-7-36,3 13-51,5 7-4,2 4 1,2 7-2</inkml:trace>
        </inkml:traceGroup>
        <inkml:traceGroup>
          <inkml:annotationXML>
            <emma:emma xmlns:emma="http://www.w3.org/2003/04/emma" version="1.0">
              <emma:interpretation id="{7C85185F-59D2-46B1-A18A-C4F93F02C92D}" emma:medium="tactile" emma:mode="ink">
                <msink:context xmlns:msink="http://schemas.microsoft.com/ink/2010/main" type="inkWord" rotatedBoundingBox="8589,8317 9975,8238 10035,9283 8649,9363"/>
              </emma:interpretation>
              <emma:one-of disjunction-type="recognition" id="oneOf18">
                <emma:interpretation id="interp90" emma:lang="en-US" emma:confidence="1">
                  <emma:literal>+2)</emma:literal>
                </emma:interpretation>
                <emma:interpretation id="interp91" emma:lang="en-US" emma:confidence="0">
                  <emma:literal>+2</emma:literal>
                </emma:interpretation>
                <emma:interpretation id="interp92" emma:lang="en-US" emma:confidence="0">
                  <emma:literal>+22</emma:literal>
                </emma:interpretation>
                <emma:interpretation id="interp93" emma:lang="en-US" emma:confidence="0">
                  <emma:literal>+22)</emma:literal>
                </emma:interpretation>
                <emma:interpretation id="interp94" emma:lang="en-US" emma:confidence="0">
                  <emma:literal>•2)</emma:literal>
                </emma:interpretation>
              </emma:one-of>
            </emma:emma>
          </inkml:annotationXML>
          <inkml:trace contextRef="#ctx0" brushRef="#br1" timeOffset="160925.6441">1064 2369 151,'20'12'115,"-20"-12"2,31-6-3,-6 6-79,-4-6-21,8-1-21,5 9-29,-7-4-63,2-6-15,0 6-1,-4-6-2</inkml:trace>
          <inkml:trace contextRef="#ctx0" brushRef="#br1" timeOffset="161160.0286">1188 2153 163,'-2'31'121,"0"8"2,4 15-4,9 6-82,-7 5-19,8-3-24,9 3-39,-7-9-70,7-15-4,2-7-5,2-20 3</inkml:trace>
          <inkml:trace contextRef="#ctx0" brushRef="#br1" timeOffset="161597.546">1676 2055 105,'23'-4'106,"-4"-9"-4,12 11 0,0 0-77,-2 2-18,5 4-3,-3 5-4,-4 3-1,-8 9 0,-7 2 0,-10 10-1,-10 2 0,-9 9 1,-12 0-1,-2 3 2,-4-1 2,-1-2 5,7-3 6,0-12 6,12 2 4,17-31 2,-16 36 0,16-36-1,21 14 0,1-14-10,12-2-10,9 4-28,-3-12-65,10-3-36,2-3-3,-5-11 0</inkml:trace>
          <inkml:trace contextRef="#ctx0" brushRef="#br1" timeOffset="161910.0609">2026 1847 121,'20'11'106,"14"3"3,3 7-5,0 2-84,15 14-7,-6 5-10,6 10 0,-6 10 0,-5 6 6,-10 9 0,-8 4 6,-10 3-2,-9 1 2,-17-6-2,-5-2-8,-16-3-34,-11-11-89,-9-22-3,-4-5-1,-13-22 3</inkml:trace>
        </inkml:traceGroup>
        <inkml:traceGroup>
          <inkml:annotationXML>
            <emma:emma xmlns:emma="http://www.w3.org/2003/04/emma" version="1.0">
              <emma:interpretation id="{EA94FF98-6A41-4C25-8F11-4B883C8E0045}" emma:medium="tactile" emma:mode="ink">
                <msink:context xmlns:msink="http://schemas.microsoft.com/ink/2010/main" type="inkWord" rotatedBoundingBox="12834,7971 15606,8167 15523,9349 12751,9154"/>
              </emma:interpretation>
              <emma:one-of disjunction-type="recognition" id="oneOf19">
                <emma:interpretation id="interp95" emma:lang="en-US" emma:confidence="0">
                  <emma:literal>*3+21</emma:literal>
                </emma:interpretation>
                <emma:interpretation id="interp96" emma:lang="en-US" emma:confidence="0">
                  <emma:literal>1×3+21</emma:literal>
                </emma:interpretation>
                <emma:interpretation id="interp97" emma:lang="en-US" emma:confidence="0">
                  <emma:literal>X3+21</emma:literal>
                </emma:interpretation>
                <emma:interpretation id="interp98" emma:lang="en-US" emma:confidence="0">
                  <emma:literal>23+21</emma:literal>
                </emma:interpretation>
                <emma:interpretation id="interp99" emma:lang="en-US" emma:confidence="0">
                  <emma:literal>X3+2(</emma:literal>
                </emma:interpretation>
              </emma:one-of>
            </emma:emma>
          </inkml:annotationXML>
          <inkml:trace contextRef="#ctx0" brushRef="#br1" timeOffset="177067.0642">5300 1936 120,'0'0'111,"10"-39"-6,-1 16-31,5 4-41,-3-1 1,11 7-12,-1-3-4,10 7-4,1 5-1,3 10-1,-6 9-4,0 12 0,-10 8-5,-7 15 1,-12 8-3,-12 5-3,-11 7-7,-10-5-1,-3-1-6,-7-10 2,3-4-2,-1-23 1,10-10 3,-1-20 1,12-7 6,3-11 4,7-10 5,5-2 0,8-4 3,5 7 2,0 1 2,-8 29 1,27-29 2,-6 29 0,-21 0 0,39 21 1,-16 0-1,6 12-2,5 4-4,5 3-1,7 4-10,2-11-14,10 8-36,-6-14-68,0-10-3,-3-9-2,-5-12 0</inkml:trace>
          <inkml:trace contextRef="#ctx0" brushRef="#br1" timeOffset="177442.0803">6283 1783 61,'-21'0'114,"21"0"6,-33 37-4,18 5-60,-12 1-12,6 20-11,-4 5-12,11 9-3,6 4-16,8 0-15,14 0-40,9-14-65,8-20-6,15-11 2,4-28-4</inkml:trace>
          <inkml:trace contextRef="#ctx0" brushRef="#br1" timeOffset="162503.8457">2817 2126 106,'-2'-19'118,"2"19"1,0 0-2,8 23-69,9 6-10,2 4-16,8 13-5,4 6-8,6 4-3,7 4-7,4-6-8,4 2-13,-9-18-19,7 3-36,-10-12-45,-15-12 3,-7-3-4</inkml:trace>
          <inkml:trace contextRef="#ctx0" brushRef="#br1" timeOffset="162691.3499">2944 2614 119,'0'-27'117,"4"-13"1,13-1-2,3 5-70,3-20-18,13 2-14,1 0-21,-2-4-37,1 6-73,-1 11-2,-8-1-3,0 7 1</inkml:trace>
          <inkml:trace contextRef="#ctx0" brushRef="#br1" timeOffset="163207.0004">3316 1579 73,'10'-21'111,"-10"21"-5,23-14 5,-23 14-72,33-6-10,-14-1-11,6 9-7,-2-4-1,0 6-4,-5 3 1,-18-7-3,25 29 0,-21-10-3,-8 5-1,-4-1 0,-5 2 2,-3 0-1,-3-6 1,19-19 0,-31 25 1,31-25 2,0 0 0,0 0 1,0 0-4,0 0 2,33 2-4,-8-4 3,2 4-1,2-2-3,2 4 5,1 2-4,-1 0 5,-6 7 0,-2 8 3,-9 2 0,-8-3 1,-4 7 0,-10 0-3,-6 0 2,-11-4-5,0-2 0,-6-6-8,-5-9-13,9 6-30,-12-12-75,12-2-3,2-2 0,6-2-2</inkml:trace>
          <inkml:trace contextRef="#ctx0" brushRef="#br1" timeOffset="163550.7722">3993 2381 171,'0'0'123,"29"15"0,-6-20-1,6 3-90,0-4-21,9 0-20,5 6-25,-9-8-48,3 1-40,-4 5-1,-6-4 1</inkml:trace>
          <inkml:trace contextRef="#ctx0" brushRef="#br1" timeOffset="163847.6568">4186 2055 207,'2'33'124,"-2"7"-3,3 7-36,3 18-59,-6 10-24,2-5-31,6 3-86,3-2-6,-7-15-2,6-6-2</inkml:trace>
        </inkml:traceGroup>
        <inkml:traceGroup>
          <inkml:annotationXML>
            <emma:emma xmlns:emma="http://www.w3.org/2003/04/emma" version="1.0">
              <emma:interpretation id="{AC3509F6-51B3-4CF0-8309-CC0D99FD6A9E}" emma:medium="tactile" emma:mode="ink">
                <msink:context xmlns:msink="http://schemas.microsoft.com/ink/2010/main" type="inkWord" rotatedBoundingBox="14277,8115 16967,7952 17041,9165 14351,9328"/>
              </emma:interpretation>
              <emma:one-of disjunction-type="recognition" id="oneOf20">
                <emma:interpretation id="interp100" emma:lang="en-US" emma:confidence="0">
                  <emma:literal>year)</emma:literal>
                </emma:interpretation>
                <emma:interpretation id="interp101" emma:lang="en-US" emma:confidence="0">
                  <emma:literal>y'+1]</emma:literal>
                </emma:interpretation>
                <emma:interpretation id="interp102" emma:lang="en-US" emma:confidence="0">
                  <emma:literal>ytd)</emma:literal>
                </emma:interpretation>
                <emma:interpretation id="interp103" emma:lang="en-US" emma:confidence="0">
                  <emma:literal>yin)</emma:literal>
                </emma:interpretation>
                <emma:interpretation id="interp104" emma:lang="en-US" emma:confidence="0">
                  <emma:literal>yean)</emma:literal>
                </emma:interpretation>
              </emma:one-of>
            </emma:emma>
          </inkml:annotationXML>
          <inkml:trace contextRef="#ctx0" brushRef="#br1" timeOffset="180004.7066">8610 2074 50,'21'-25'94,"-21"-4"-4,10 10 2,-8-8-74,2 2-2,0-4-10,-4 0 3,2 6 1,-2 0 5,0 23 1,-6-25 6,6 25 3,0 0-1,0 0 0,-8 38-6,10-5 0,-2 2-6,6 13 0,5 0-7,3 10 1,7-6-6,2 2 2,4-4-2,0-5 0,0-1-2,-6-9 0,-5-1-1,-8-12-1,-8-3 0,0-19 1,-22 21-1,-1-19 3,-6-2 2,2-4 3,0-4 4,4 1 2,2-3 0,21 10 3,-21-17-1,21 17-1,0 0-2,29-4-3,-6 6-2,6 4-4,5 5-7,-1-11-19,12 10-43,-5-12-58,-5-6-2,-4-5 0,-6-7-2</inkml:trace>
          <inkml:trace contextRef="#ctx0" brushRef="#br1" timeOffset="180379.7258">8975 1575 80,'19'-10'121,"10"7"-1,9 3 2,-9 7-74,23 18-8,-5 4-10,12 14-10,-9 13-4,1 13-7,-11 8 0,-7 12-2,-12 3 0,-11 7-1,-10-1-4,-12 2 1,-11-11-6,-12-10-5,-3-4-33,-18-19-83,2-17-3,-6-14-3,0-18 1</inkml:trace>
          <inkml:trace contextRef="#ctx0" brushRef="#br1" timeOffset="177988.9827">6761 1882 74,'0'0'121,"0"0"-3,4 44 6,-8 6-60,-7-8-26,13 18-11,-2-6-12,11 8-7,1-10-6,5-10-3,8-11-5,2-17-2,4-12-2,-2-16 0,0-7-2,-4-14 1,-2-1 1,-9-3 3,-3 6 3,-3 2 5,-6 4 3,-2 27 2,-4-30 4,4 30 1,0 0 2,0 0-1,-6 23-2,12 2-1,0 6-2,11 11-2,2 4-3,8 10-1,8 4-2,4 4 0,-1 1-2,1 1 3,-3-3-1,-7-1 2,-11-8 2,-3-6 5,-17-9 0,-9-3 0,-11-14 0,-3-7 0,-11-17-1,-1-13-1,-5-12-3,3-10-7,4-5-8,1-16-25,20 0-88,-3-4-8,9-1 1,8 5-1</inkml:trace>
          <inkml:trace contextRef="#ctx0" brushRef="#br1" timeOffset="178348.3752">7297 1720 68,'0'0'116,"23"-16"10,-23 16-8,37 0-58,-37 0-17,27 4-13,-27-4-9,25 14-7,-25-14-5,12 25-4,-12 0-1,-4 4-2,-4 3 2,-5 3-1,1 2 1,-3 1 2,3-1-2,4-2 1,3-8 0,8-2 0,3-6-1,-6-19-4,41 27-16,-20-27-48,8 0-68,4 0 0,5-2-3,-3-2 0</inkml:trace>
          <inkml:trace contextRef="#ctx0" brushRef="#br1" timeOffset="178629.6385">7748 2346 160,'0'0'122,"24"12"-6,-24-12-3,36-8-97,-7 2-37,10 6-47,1-4-50,-7-5-2,0 5-3</inkml:trace>
          <inkml:trace contextRef="#ctx0" brushRef="#br1" timeOffset="178957.7849">7924 2096 161,'2'42'125,"-2"4"-2,6 18-5,3 5-96,1 5-58,1 1-76,-3-10-7,4-7-3,-1-14-2</inkml:trace>
        </inkml:traceGroup>
        <inkml:traceGroup>
          <inkml:annotationXML>
            <emma:emma xmlns:emma="http://www.w3.org/2003/04/emma" version="1.0">
              <emma:interpretation id="{5A6016F5-137B-4B40-8FE6-9BB2C7516AB8}" emma:medium="tactile" emma:mode="ink">
                <msink:context xmlns:msink="http://schemas.microsoft.com/ink/2010/main" type="inkWord" rotatedBoundingBox="17688,8054 18253,8563 17820,9043 17255,8533"/>
              </emma:interpretation>
              <emma:one-of disjunction-type="recognition" id="oneOf21">
                <emma:interpretation id="interp105" emma:lang="en-US" emma:confidence="0">
                  <emma:literal>x</emma:literal>
                </emma:interpretation>
                <emma:interpretation id="interp106" emma:lang="en-US" emma:confidence="0">
                  <emma:literal>X</emma:literal>
                </emma:interpretation>
                <emma:interpretation id="interp107" emma:lang="en-US" emma:confidence="0">
                  <emma:literal>t</emma:literal>
                </emma:interpretation>
                <emma:interpretation id="interp108" emma:lang="en-US" emma:confidence="0">
                  <emma:literal>+</emma:literal>
                </emma:interpretation>
                <emma:interpretation id="interp109" emma:lang="en-US" emma:confidence="0">
                  <emma:literal>=</emma:literal>
                </emma:interpretation>
              </emma:one-of>
            </emma:emma>
          </inkml:annotationXML>
          <inkml:trace contextRef="#ctx0" brushRef="#br1" timeOffset="181629.7919">9861 1945 79,'0'0'113,"0"0"5,20 6 1,-20-6-61,32 33-11,-10-12-9,18 16-9,1 1-8,15 8-4,1-1-8,3 3-4,2-6-8,-6-5-4,2-4-9,-16-12-11,2 2-20,-24-21-33,-20-2-46,27-2 1,-27 2 1,0 0 27</inkml:trace>
          <inkml:trace contextRef="#ctx0" brushRef="#br1" timeOffset="181848.5485">10027 2412 163,'-4'-18'121,"8"-16"1,8-7-3,11-5-82,2-12-11,12 0-18,5 0-21,-3-11-45,1 11-65,4 8-4,-7 6 1,-2 9-4</inkml:trace>
        </inkml:traceGroup>
      </inkml:traceGroup>
    </inkml:traceGroup>
    <inkml:traceGroup>
      <inkml:annotationXML>
        <emma:emma xmlns:emma="http://www.w3.org/2003/04/emma" version="1.0">
          <emma:interpretation id="{6672DCF1-C1DB-40F7-8D18-83CEF8EC0E0A}" emma:medium="tactile" emma:mode="ink">
            <msink:context xmlns:msink="http://schemas.microsoft.com/ink/2010/main" type="paragraph" rotatedBoundingBox="6789,9656 14341,9585 14354,10905 6801,1097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87F9520-CE47-4020-A309-F2CBC8010BE9}" emma:medium="tactile" emma:mode="ink">
              <msink:context xmlns:msink="http://schemas.microsoft.com/ink/2010/main" type="inkBullet" rotatedBoundingBox="6797,10553 7231,10549 7232,10587 6798,10591"/>
            </emma:interpretation>
            <emma:one-of disjunction-type="recognition" id="oneOf22">
              <emma:interpretation id="interp110" emma:lang="en-US" emma:confidence="0">
                <emma:literal>-</emma:literal>
              </emma:interpretation>
            </emma:one-of>
          </emma:emma>
        </inkml:annotationXML>
        <inkml:trace contextRef="#ctx0" brushRef="#br1" timeOffset="189786.4469">-730 4168 44,'0'0'107,"0"0"9,0 0-2,-24-21-59,24 21-5,0 0-10,0 0-9,22-8-10,-1 10-2,0-2-11,10 4-4,9 4-11,1-3-12,13 5-20,-8-4-66,10-6-20,-2 0 0,-6-10 4</inkml:trace>
      </inkml:traceGroup>
      <inkml:traceGroup>
        <inkml:annotationXML>
          <emma:emma xmlns:emma="http://www.w3.org/2003/04/emma" version="1.0">
            <emma:interpretation id="{52FA3C00-7571-4468-812B-E314F1362347}" emma:medium="tactile" emma:mode="ink">
              <msink:context xmlns:msink="http://schemas.microsoft.com/ink/2010/main" type="line" rotatedBoundingBox="7785,9647 14341,9585 14354,10905 7797,10966"/>
            </emma:interpretation>
          </emma:emma>
        </inkml:annotationXML>
        <inkml:traceGroup>
          <inkml:annotationXML>
            <emma:emma xmlns:emma="http://www.w3.org/2003/04/emma" version="1.0">
              <emma:interpretation id="{F02C2F0E-1E6D-4CFD-A191-55F74F77B429}" emma:medium="tactile" emma:mode="ink">
                <msink:context xmlns:msink="http://schemas.microsoft.com/ink/2010/main" type="inkWord" rotatedBoundingBox="7768,9753 13054,9562 13101,10854 7815,11045"/>
              </emma:interpretation>
              <emma:one-of disjunction-type="recognition" id="oneOf23">
                <emma:interpretation id="interp111" emma:lang="en-US" emma:confidence="0">
                  <emma:literal>(y'+s)ir.</emma:literal>
                </emma:interpretation>
                <emma:interpretation id="interp112" emma:lang="en-US" emma:confidence="0">
                  <emma:literal>(ytd)??</emma:literal>
                </emma:interpretation>
                <emma:interpretation id="interp113" emma:lang="en-US" emma:confidence="0">
                  <emma:literal>(y'+s)e.</emma:literal>
                </emma:interpretation>
                <emma:interpretation id="interp114" emma:lang="en-US" emma:confidence="0">
                  <emma:literal>(y'+s)k</emma:literal>
                </emma:interpretation>
                <emma:interpretation id="interp115" emma:lang="en-US" emma:confidence="0">
                  <emma:literal>(52+5)×2.</emma:literal>
                </emma:interpretation>
              </emma:one-of>
            </emma:emma>
          </inkml:annotationXML>
          <inkml:trace contextRef="#ctx0" brushRef="#br1" timeOffset="191552.1554">956 3619 42,'0'0'106,"0"0"1,0 0 5,-30 7-62,28 18-4,-10-3-10,10 16-8,-7-3-7,12 13-4,-3-4-5,12-1-3,5-3-6,8-7-3,4-8-7,6-13-2,7-8-6,-5-16-2,5-3-4,-11-12-1,2 3-2,-12-10 1,-1 5 5,-9 0 2,-5 6 7,-4 5 3,-2 18 7,-6-25 1,6 25 6,0 0 2,-21-15 3,21 15 1,0 0 2,-8 25-2,8-25-3,12 33 0,1-4-4,8 7-1,8 7-7,4 5 0,6 6-3,1 6-2,-1 3 2,-3-1-1,-7-2 4,-4-4 1,-11-8 8,-8 0-2,-12-15 6,-2-4 1,-15-10 0,0-7-1,-10-16-1,0-6-3,-7-17-2,1-6-3,3-11-5,1-6-9,14 4-22,-6-12-47,13 4-39,8 2-3,3 2 1</inkml:trace>
          <inkml:trace contextRef="#ctx0" brushRef="#br1" timeOffset="191974.0513">1489 3347 79,'0'0'109,"25"-12"2,-25 12-1,25-6-68,0 14-5,-4-4-15,6 6-4,-4 1-5,0 5-3,-23-16-3,25 40-1,-21-17-1,-6 2 1,-9 4-1,-1 2 1,-5-2 0,1 4 0,-1-6 1,7 0 1,1-2-2,9-2-1,0-23-1,21 31-2,0-18-6,2-9-13,14 8-38,-4-10-70,5-2-2,-1-4 0,-1 0-1</inkml:trace>
          <inkml:trace contextRef="#ctx0" brushRef="#br1" timeOffset="192552.2036">1814 4014 68,'0'0'111,"0"0"7,0 0-1,0 0-62,0 0-9,0 0-9,27 2-15,2 0-3,4 0-9,11 0-6,3 3-13,3-5-14,13 8-33,-11-6-64,2-4-1,-5-2-4,-9-2 2</inkml:trace>
          <inkml:trace contextRef="#ctx0" brushRef="#br1" timeOffset="192880.3458">2088 3759 56,'0'0'111,"0"0"6,8 27 1,-2-2-56,-12-7-18,12 22-9,-8-1-15,6 11-9,3 6-17,-3-2-25,12 6-38,3-8-54,0-14-1,6-7-2,2-19 32</inkml:trace>
          <inkml:trace contextRef="#ctx0" brushRef="#br1" timeOffset="193411.6203">2659 3678 1,'6'-21'48,"-12"-8"35,6 29-34,-4-25 2,4 25-7,0 0 5,-19 16-5,19 7-6,-4 0-6,6 12-4,0-1-6,9 11-4,1-3-6,7 4-5,4-1-5,0-1-2,4-2-4,-2-7-1,0 0-5,-9-8-2,1 0-1,-11-8-1,-2 0 4,-4-19 0,-12 27 3,12-27-1,-34 20 5,12-9 3,-1-7 5,0 4 3,0-6 6,23-2 0,-35 5 6,35-5 0,0 0 2,0 0-3,0 0-3,0 0-4,25-23-4,-5 14-5,7 5-12,-2-10-22,13 12-64,-9-7-29,-2-1 2,-2-1 0</inkml:trace>
          <inkml:trace contextRef="#ctx0" brushRef="#br1" timeOffset="193802.2806">2813 3339 50,'25'-13'108,"-2"16"2,-2 1 1,12 8-61,6 19-16,3 11-9,10 16-7,-2 11-6,4 12-2,-4 6-6,-7 8 1,-8 5-4,-8 2-3,-10-4 2,-11-5-8,-8-3-12,-21-14-57,-6-9-38,-2-9-5,-15-25 1</inkml:trace>
          <inkml:trace contextRef="#ctx0" brushRef="#br1" timeOffset="206552.8959">3623 3734 73,'0'0'112,"0"0"1,0 0 3,-20-21-64,20 21-10,4 19-9,-4-19-10,16 31-5,-1-4-3,4 2-6,8 6-2,4 7-5,4-3-4,7 7-12,-5-5-9,11 5-15,-13-17-22,7 7-38,-13-9-29,-4-9 5,-25-18 0</inkml:trace>
          <inkml:trace contextRef="#ctx0" brushRef="#br1" timeOffset="206818.5418">3738 4193 49,'-19'-11'115,"17"-7"2,8-1 1,6-4-56,-5-20-25,13 5-7,-1-12-14,6-2-5,0 3-14,-2-8-21,4 16-40,-6-3-51,-7 7-4,1 6 1,-7 2 7</inkml:trace>
          <inkml:trace contextRef="#ctx0" brushRef="#br1" timeOffset="207209.1822">4041 3270 75,'41'-31'111,"-18"15"-2,6 5 2,3 3-70,-7 0-11,4 8-10,-29 0-7,33 16-4,-33-16-1,6 38 0,-14-13-2,-3 6 4,-7-2-2,-3 6 1,0-4-1,2 5 0,3-5-2,5 0 1,5-4-2,10 0 0,5-6-2,-9-21-8,39 31-13,-16-29-31,12 2-72,-1-4-2,1-2-3,2 2 1</inkml:trace>
          <inkml:trace contextRef="#ctx0" brushRef="#br1" timeOffset="190536.4798">476 3447 28,'-25'-15'106,"25"15"0,-32 13 6,18 10-55,-15 4-5,6 23-9,-8 4-12,6 18-5,-2 5-9,8 11-3,11 5-13,6-2-14,16 5-22,5-19-34,12-6-53,11-13-3,6-19 0,3-12 22</inkml:trace>
          <inkml:trace contextRef="#ctx0" brushRef="#br1" timeOffset="215709.6012">5217 3964 20,'0'0'101,"0"0"-1,-25 15 5,25-15-59,0 0-3,0 0-7,0 0-7,0 0-5,0 0-7,31-11-3,-8 16-4,6-1-6,6-2-13,9 8-28,-7-6-75,11-2-4,0 1-1,-2-6 0</inkml:trace>
        </inkml:traceGroup>
        <inkml:traceGroup>
          <inkml:annotationXML>
            <emma:emma xmlns:emma="http://www.w3.org/2003/04/emma" version="1.0">
              <emma:interpretation id="{E911A334-04F0-4187-9C92-D6A8A583E33B}" emma:medium="tactile" emma:mode="ink">
                <msink:context xmlns:msink="http://schemas.microsoft.com/ink/2010/main" type="inkWord" rotatedBoundingBox="13921,9784 14343,9780 14351,10663 13930,10666"/>
              </emma:interpretation>
              <emma:one-of disjunction-type="recognition" id="oneOf24">
                <emma:interpretation id="interp116" emma:lang="en-US" emma:confidence="0">
                  <emma:literal>I</emma:literal>
                </emma:interpretation>
                <emma:interpretation id="interp117" emma:lang="en-US" emma:confidence="0">
                  <emma:literal>1</emma:literal>
                </emma:interpretation>
                <emma:interpretation id="interp118" emma:lang="en-US" emma:confidence="0">
                  <emma:literal>l</emma:literal>
                </emma:interpretation>
                <emma:interpretation id="interp119" emma:lang="en-US" emma:confidence="0">
                  <emma:literal>k</emma:literal>
                </emma:interpretation>
                <emma:interpretation id="interp120" emma:lang="en-US" emma:confidence="0">
                  <emma:literal>h</emma:literal>
                </emma:interpretation>
              </emma:one-of>
            </emma:emma>
          </inkml:annotationXML>
          <inkml:trace contextRef="#ctx0" brushRef="#br1" timeOffset="216678.5386">6374 3823 59,'4'-23'103,"9"2"2,-7-16 0,2-7-67,5 3-13,-7-9-5,7 2-6,-7-4 2,2 11-2,-6-1-1,2 13 0,-6 4 0,2 25-2,0 0 1,0 0-1,-18 15 0,13 14-1,-1 10 0,6 11-1,-2 6-1,6 7 0,2 3-4,9 3 0,6-5-5,4 0 0,2-5-4,0-10 1,4-3-1,-2-8-1,-2-5 1,-6-6 1,-9-6 1,-12-21-2,2 31 5,-2-31-4,-27 20 5,0-11-3,-2-3 3,-4 0-1,-4 1 3,5 1 1,1-6 1,6 2 2,2-6 0,23 2 1,-20-4 0,20 4 0,0 0-2,22-15 1,-1 11-2,6 2 0,4 2-2,5 2-2,5 2-3,-1-2-3,1 3-1,-1-3-10,-1 6-12,-16-12-42,2 8-61,-25-4 1,27 2-3,-27-2 4</inkml:trace>
        </inkml:traceGroup>
      </inkml:traceGroup>
    </inkml:traceGroup>
    <inkml:traceGroup>
      <inkml:annotationXML>
        <emma:emma xmlns:emma="http://www.w3.org/2003/04/emma" version="1.0">
          <emma:interpretation id="{DDB668A2-1B10-4CF1-BB6B-A58309C5C54E}" emma:medium="tactile" emma:mode="ink">
            <msink:context xmlns:msink="http://schemas.microsoft.com/ink/2010/main" type="paragraph" rotatedBoundingBox="6913,11600 18587,11646 18581,13227 6906,1318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85ECB5A-03C4-4353-99A9-9CFE558CC88B}" emma:medium="tactile" emma:mode="ink">
              <msink:context xmlns:msink="http://schemas.microsoft.com/ink/2010/main" type="line" rotatedBoundingBox="6913,11600 18587,11646 18581,13227 6906,13180"/>
            </emma:interpretation>
          </emma:emma>
        </inkml:annotationXML>
        <inkml:traceGroup>
          <inkml:annotationXML>
            <emma:emma xmlns:emma="http://www.w3.org/2003/04/emma" version="1.0">
              <emma:interpretation id="{A73AB025-C58B-4EBF-8B3B-010F3F4F2948}" emma:medium="tactile" emma:mode="ink">
                <msink:context xmlns:msink="http://schemas.microsoft.com/ink/2010/main" type="inkWord" rotatedBoundingBox="15543,11729 18586,11741 18582,12817 15539,12805"/>
              </emma:interpretation>
              <emma:one-of disjunction-type="recognition" id="oneOf25">
                <emma:interpretation id="interp121" emma:lang="en-US" emma:confidence="0">
                  <emma:literal>(-yi_2y'+2y+3)oc</emma:literal>
                </emma:interpretation>
                <emma:interpretation id="interp122" emma:lang="en-US" emma:confidence="0">
                  <emma:literal>(-y''_2y'+2y+3)oc</emma:literal>
                </emma:interpretation>
                <emma:interpretation id="interp123" emma:lang="en-US" emma:confidence="0">
                  <emma:literal>(-y''_2y'+2y+3)oe</emma:literal>
                </emma:interpretation>
                <emma:interpretation id="interp124" emma:lang="en-US" emma:confidence="0">
                  <emma:literal>(_y''_2y'+2y+3)oc</emma:literal>
                </emma:interpretation>
                <emma:interpretation id="interp125" emma:lang="en-US" emma:confidence="0">
                  <emma:literal>(-y''_2y'+2y+3)0€</emma:literal>
                </emma:interpretation>
              </emma:one-of>
            </emma:emma>
          </inkml:annotationXML>
          <inkml:trace contextRef="#ctx0" brushRef="#br1" timeOffset="270417.2415">7989 5930 73,'0'0'110,"12"-19"4,-12 19-2,0 0-65,23-12-15,2 8-3,0-1-13,10 7-9,2 3-12,1-7-27,14 4-77,-4-2-6,-3-5-2,-1 1-1</inkml:trace>
          <inkml:trace contextRef="#ctx0" brushRef="#br1" timeOffset="270745.377">8221 5658 134,'-2'18'118,"4"7"0,0 9-2,0 1-88,5 13-14,-3 6-8,2 0-16,4 10-29,-5-6-73,3-8-2,2-8-3,1-13-1</inkml:trace>
          <inkml:trace contextRef="#ctx0" brushRef="#br1" timeOffset="271292.277">8701 5439 106,'21'-8'107,"2"0"-2,10 4 0,-2 4-84,9 2-13,3 4-2,1 4-7,-2 5 1,-5 4-2,-8 4 1,-10 4 0,-13 4 0,-14 4-1,-11-4 1,-6 5 0,-8-5 2,-3-4 0,1-4 3,4-7 2,6-1 3,6-11 2,19-4 2,0 0-1,0 0 0,0 0-2,40 0-2,-11 2-1,10 6-5,5 1-3,2 7-2,2 7-2,-3 0 1,-1 8 0,-9 4 3,-8 3 1,-10 3 5,-13 1 2,-10 2 4,-17-7 0,-6 2 1,-13-10-3,-3-4-2,-10-10-8,-5-13-10,2-2-20,-4-19-37,10 3-50,10-7-4,13-4 0,6-2 8</inkml:trace>
          <inkml:trace contextRef="#ctx0" brushRef="#br1" timeOffset="271651.6713">9281 5321 102,'21'6'116,"6"3"3,4 9-4,4 3-74,17 19-9,-6 3-11,8 15-7,-6 7-7,-1 8 0,-7 10-3,-7 4 1,-14 2-3,-11 1 3,-12-3-3,-13-10-8,-8 0-23,-20-21-58,-3-9-33,-8-13 0,-9-18-3</inkml:trace>
          <inkml:trace contextRef="#ctx0" brushRef="#br1" timeOffset="272401.7084">10031 5708 83,'0'0'102,"25"-9"0,-2 5-3,0 2-72,6-2-12,10 6-2,5 0-11,4 6-1,-1 7-1,5 6 4,-8 4 3,-3 10 1,-14 2 2,-2 9 1,-16-2 1,-9 1-1,-15-5-2,-8-3-1,-10-8-4,-8-8-4,-7-8-3,-4-11-3,-4-7-3,2-9-2,8-1-8,0-14-16,19 11-37,4-9-37,9 0 3,14 2-1</inkml:trace>
          <inkml:trace contextRef="#ctx0" brushRef="#br1" timeOffset="272776.7294">10889 5693 76,'0'0'99,"-19"-35"4,5 16-32,14 19-20,-38-15-4,18 22-5,-16-5-5,9 16-3,-12 1-5,8 14-4,-7 1-4,11 11-5,2-1-5,15 8-3,8-2-3,14 0 0,13-7-4,13-5-1,9-5-8,5-19-9,15 5-34,-9-21-77,6-4-1,-7-11-3,-8-4-1</inkml:trace>
          <inkml:trace contextRef="#ctx0" brushRef="#br1" timeOffset="254338.3179">-443 5429 1,'0'0'65,"0"0"32,0 0 0,-23 21-50,15 2-7,-11-5-1,7 16-6,-15 1-5,8 15-1,-8 2-8,6 14-2,1 7-4,5 4-3,7 2-4,10-2-2,8-5-6,11-7-8,14-5-17,1-20-42,11-7-45,5-8-1,0-13 0,2-8 25</inkml:trace>
          <inkml:trace contextRef="#ctx0" brushRef="#br1" timeOffset="254728.9734">-9 5847 44,'0'0'109,"0"0"4,-18 6-1,18-6-59,0 0-11,0 0-8,27-10-12,-4 7-6,-1-5-6,8 4-8,9 4-15,-6-4-29,9 4-72,-3 2-7,-3 4 1,-3-2-4</inkml:trace>
          <inkml:trace contextRef="#ctx0" brushRef="#br1" timeOffset="255463.3705">611 5545 50,'0'0'109,"0"0"0,0 0 3,-9 34-68,-1-11-8,10 16-7,-4 1-9,8 7-3,2 1-5,7 0-3,1-7-4,9-5-4,4-13-5,2-15-2,4-8-2,-4-17-3,3-1 0,-5-16-1,0 1 1,-9-4 1,-1 1 3,-7 5 2,-3 6 6,-3 7 2,-4 18 3,0-21 2,0 21 1,0 0 2,0 0-1,4 31 0,8-10-2,9 6-1,6 10-4,8 5-1,7 8-5,4 6-1,4 2-1,-3 4 1,-1 3 1,-9-1 3,-3-4 2,-9-4 3,-13-2 4,-4-6-3,-12-13 5,-4-8-2,-13-14 1,-4-9 0,-8-14-6,-2-9 0,-7-16-3,1-9 4,1-2-6,1-3-2,10 3-13,-1-10-21,22 16-39,-2-12-48,12 4 2,4 1-4</inkml:trace>
          <inkml:trace contextRef="#ctx0" brushRef="#br1" timeOffset="255775.8853">1313 5194 80,'0'0'108,"0"0"8,0 0-1,0 0-68,-15 44-13,7-25-5,6 10-10,-4-6-1,8 8-7,0-6 0,6 0-8,3-7-5,-11-18-15,43 23-32,-24-23-70,10-6-7,-2-4 1,0-5-3</inkml:trace>
          <inkml:trace contextRef="#ctx0" brushRef="#br1" timeOffset="255963.3935">1535 5253 129,'0'0'117,"-16"24"9,13 3-8,-3 0-79,8 17-11,-6 0-13,4 10-12,4 4-30,-8-12-59,6 1-38,4-7 0,1-11-6</inkml:trace>
          <inkml:trace contextRef="#ctx0" brushRef="#br1" timeOffset="259682.3457">2057 5963 99,'0'0'121,"-23"13"-2,23-13 0,0 0-77,0 0-7,0 0-12,19 6-8,-1-8-5,13 0-7,7 2-13,3-7-25,15 3-83,-4 0-5,0 0 0,0 2-5</inkml:trace>
          <inkml:trace contextRef="#ctx0" brushRef="#br1" timeOffset="260291.7391">2971 5612 80,'8'-29'120,"-8"29"0,25-35 1,-2 22-72,-4-10-20,16 9-3,0-5-11,7 11-3,-1 6-5,3 10-2,-7 9-3,-3 10-1,-5 14-7,-13 9-3,-11 21-11,-22-1-8,-6 20-12,-27-16-9,0 14-6,-18-22 2,8-1 7,-9-22 14,9-14 17,10-18 18,6-22 17,19-5 16,5-18 9,15 7 4,3-12-4,15 10-6,1-2-8,13 14-7,0 5-5,13 14-5,-1 8-4,9 13-2,2 4-2,4 6-4,4 2-9,-4-5-18,8 3-53,-5-12-45,-5-13-1,-3-8-4</inkml:trace>
          <inkml:trace contextRef="#ctx0" brushRef="#br1" timeOffset="261183.4024">3607 5606 1,'0'0'62,"0"0"41,0 0 3,6 31-49,-12-10-6,8 16-8,-11 5-10,14 10-6,-5-1-11,10 4-2,2-8-8,7-7-4,12-9-5,3-14-4,5-13-2,1-19-1,-1-6 0,-4-8-4,1-8 4,-11 0 0,-7 3 4,-9 1 3,-5 10 3,-4 4 2,0 19 4,0 0 3,-25-10 1,25 10 2,-13 27 0,13 0-1,2 0-1,11 13-1,6 1-3,8 11-1,10 8-3,7 3 0,1 11 0,3 5-3,-2 2 3,-5-2-2,-7-2 4,-14-2 0,-11-11 5,-9-5-1,-13-20 1,-8-10 3,-12-14-2,0-13 0,-11-19-1,3-10-5,-3-16 0,-2-11-7,7-5-6,4-9-10,12 8-32,-2-11-73,12 2-5,9-3 2,8-1-4</inkml:trace>
          <inkml:trace contextRef="#ctx0" brushRef="#br1" timeOffset="261526.1755">4205 5394 85,'31'-15'108,"-6"11"3,-2 0-1,0 0-81,10 10-2,-4-4-8,0 8-4,-8 3-1,-2 6-3,-13 3-3,-8 8 0,-13 3-1,-3 6 0,-9 1-1,4 1 2,-6-1-2,12-1 2,3-5-1,11-5 0,14-7-2,12-5-1,10-4-6,4-11-9,17 2-29,-14-8-83,10-1-3,-7-1-2,-3 4-2</inkml:trace>
          <inkml:trace contextRef="#ctx0" brushRef="#br1" timeOffset="265010.7184">5134 5986 74,'0'0'114,"0"0"0,0 0 0,2-19-70,-2 19-10,25 2-7,-2 2-11,4-6-6,8 2-5,9 5-9,1-8-15,16 10-43,-3-5-56,-4-4 0,0 2-4,-8 0 14</inkml:trace>
          <inkml:trace contextRef="#ctx0" brushRef="#br1" timeOffset="265323.2448">5470 5759 62,'0'21'110,"0"15"-3,0 1 1,-2 11-77,2 12-10,-2 2-11,2-1-23,13 3-30,1-6-62,3-16 1,6-11-4,2-21 33</inkml:trace>
          <inkml:trace contextRef="#ctx0" brushRef="#br1" timeOffset="265760.7566">6023 5554 75,'42'-23'112,"-20"13"-3,12-1 3,3 5-80,-4-4-9,15 10-5,-6 0-6,1 10-1,-5 9-5,-7 10 0,-8 12-3,-13 9-4,-14 19-11,-17 1-7,-8 11-10,-21-10-9,5 6-2,-14-17-3,7-4 3,-2-20 11,11-14 14,5-17 13,13-14 15,25 9 12,-22-37 7,28 18 6,-2-10 1,15 12-2,-5-1-4,13 14-3,-4-1-5,8 14-3,2-1-5,7 11-5,-3-5-5,7 3-13,8 4-32,-11-9-81,7-8-1,0-6-5,0-6 1</inkml:trace>
          <inkml:trace contextRef="#ctx0" brushRef="#br1" timeOffset="266385.7883">6883 5570 94,'11'23'116,"-9"4"1,-2 9 1,-11 5-75,18 13-9,-5 0-16,10 0-6,1-6-7,5-11-3,5-14-6,2-21-3,2-8-3,-2-19-3,4-8 1,-8-13-2,2 0 2,-9-1 0,1 5 6,-7 7 4,-4 4 6,0 10 4,-4 21 2,0 0 3,0 0 2,0 0 2,-12 23-2,16 6-1,4 2-3,9 11-2,6 3-4,6 5-2,8 6-7,3 2-3,10 9-5,-3-5-1,1 11 2,-8-2-2,-1 5 2,-10-3 1,-6 2 7,-10-4 2,-13-7 7,-11-4 0,-12-14 2,-2-9 2,-10-22 1,0-17 0,-7-21-1,9-12-2,-2-17 2,10-9 1,6-11-5,13-3 2,6-2-5,10 0-2,9 11-13,0-3-16,14 13-83,-6 0-16,0 8 0,-6 11-2</inkml:trace>
        </inkml:traceGroup>
      </inkml:traceGroup>
    </inkml:traceGroup>
  </inkml:traceGroup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20T00:18:13.185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1A143899-E62E-4733-87EF-5F36425649A3}" emma:medium="tactile" emma:mode="ink">
          <msink:context xmlns:msink="http://schemas.microsoft.com/ink/2010/main" type="writingRegion" rotatedBoundingBox="35336,13629 35351,13629 35351,13644 35336,13644"/>
        </emma:interpretation>
      </emma:emma>
    </inkml:annotationXML>
    <inkml:traceGroup>
      <inkml:annotationXML>
        <emma:emma xmlns:emma="http://www.w3.org/2003/04/emma" version="1.0">
          <emma:interpretation id="{16B53E2C-18C3-4EB4-B24E-4E4932F8ED41}" emma:medium="tactile" emma:mode="ink">
            <msink:context xmlns:msink="http://schemas.microsoft.com/ink/2010/main" type="paragraph" rotatedBoundingBox="35336,13629 35351,13629 35351,13644 35336,136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360BF6-73B1-4B73-A912-D38CEF77476F}" emma:medium="tactile" emma:mode="ink">
              <msink:context xmlns:msink="http://schemas.microsoft.com/ink/2010/main" type="line" rotatedBoundingBox="35336,13629 35351,13629 35351,13644 35336,13644"/>
            </emma:interpretation>
          </emma:emma>
        </inkml:annotationXML>
        <inkml:traceGroup>
          <inkml:annotationXML>
            <emma:emma xmlns:emma="http://www.w3.org/2003/04/emma" version="1.0">
              <emma:interpretation id="{FAC89EC6-E835-4589-8CEB-467CA5ED33F9}" emma:medium="tactile" emma:mode="ink">
                <msink:context xmlns:msink="http://schemas.microsoft.com/ink/2010/main" type="inkWord" rotatedBoundingBox="35336,13629 35351,13629 35351,13644 35336,13644"/>
              </emma:interpretation>
              <emma:one-of disjunction-type="recognition" id="oneOf0">
                <emma:interpretation id="interp0" emma:lang="en-US" emma:confidence="0">
                  <emma:literal>.</emma:literal>
                </emma:interpretation>
                <emma:interpretation id="interp1" emma:lang="en-US" emma:confidence="0">
                  <emma:literal>v</emma:literal>
                </emma:interpretation>
                <emma:interpretation id="interp2" emma:lang="en-US" emma:confidence="0">
                  <emma:literal>}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3</emma:literal>
                </emma:interpretation>
              </emma:one-of>
            </emma:emma>
          </inkml:annotationXML>
          <inkml:trace contextRef="#ctx0" brushRef="#br0">0 0,'0'0,"0"0,0 0,0 0,0 0</inkml:trace>
        </inkml:traceGroup>
      </inkml:traceGroup>
    </inkml:traceGroup>
  </inkml:traceGroup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4:47.94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F4CBD3A-0DA4-4961-BDA3-BF7A6DC918D3}" emma:medium="tactile" emma:mode="ink">
          <msink:context xmlns:msink="http://schemas.microsoft.com/ink/2010/main" type="writingRegion" rotatedBoundingBox="16426,1959 16856,1959 16856,3281 16426,3281"/>
        </emma:interpretation>
      </emma:emma>
    </inkml:annotationXML>
    <inkml:traceGroup>
      <inkml:annotationXML>
        <emma:emma xmlns:emma="http://www.w3.org/2003/04/emma" version="1.0">
          <emma:interpretation id="{9B2C5F59-8C94-4BF3-8C2B-285F73257AB7}" emma:medium="tactile" emma:mode="ink">
            <msink:context xmlns:msink="http://schemas.microsoft.com/ink/2010/main" type="paragraph" rotatedBoundingBox="16426,1959 16856,1959 16856,3281 16426,32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4EB0B3-C475-4706-8C3B-FFF29371823D}" emma:medium="tactile" emma:mode="ink">
              <msink:context xmlns:msink="http://schemas.microsoft.com/ink/2010/main" type="line" rotatedBoundingBox="16426,1959 16856,1959 16856,3281 16426,3281"/>
            </emma:interpretation>
          </emma:emma>
        </inkml:annotationXML>
        <inkml:traceGroup>
          <inkml:annotationXML>
            <emma:emma xmlns:emma="http://www.w3.org/2003/04/emma" version="1.0">
              <emma:interpretation id="{FE5CB0A5-AC45-4C96-8464-4B92E789949E}" emma:medium="tactile" emma:mode="ink">
                <msink:context xmlns:msink="http://schemas.microsoft.com/ink/2010/main" type="inkWord" rotatedBoundingBox="16426,1959 16856,1959 16856,3281 16426,3281"/>
              </emma:interpretation>
              <emma:one-of disjunction-type="recognition" id="oneOf0">
                <emma:interpretation id="interp0" emma:lang="en-US" emma:confidence="0">
                  <emma:literal>}</emma:literal>
                </emma:interpretation>
                <emma:interpretation id="interp1" emma:lang="en-US" emma:confidence="0">
                  <emma:literal>]</emma:literal>
                </emma:interpretation>
                <emma:interpretation id="interp2" emma:lang="en-US" emma:confidence="0">
                  <emma:literal>6</emma:literal>
                </emma:interpretation>
                <emma:interpretation id="interp3" emma:lang="en-US" emma:confidence="0">
                  <emma:literal>¥</emma:literal>
                </emma:interpretation>
                <emma:interpretation id="interp4" emma:lang="en-US" emma:confidence="0">
                  <emma:literal>?</emma:literal>
                </emma:interpretation>
              </emma:one-of>
            </emma:emma>
          </inkml:annotationXML>
          <inkml:trace contextRef="#ctx0" brushRef="#br0">8994-4436 1,'25'-10'86,"-6"10"1,-19 0 2,41-9-47,-14 14-15,-2-5-3,6 12-6,-6-2-4,4 7 1,-4-2-3,0 7 3,-8 1-2,-2 6 2,-11-2-3,-2 9 0,-13-5-5,-3 6 0,-9-1-3,-6 1-1,-2 3 1,-5 3-5,1 1 5,0-1-6,4 3 6,4 2-5,6 0 3,6 4-3,9 0 0,10-5 2,11-1-3,5-4-2,10 1-10,-1-14-15,6 9-28,-4-11-53,-8-6 2,-6-3-3,-17-18 35</inkml:trace>
          <inkml:trace contextRef="#ctx0" brushRef="#br0" timeOffset="625.0213">8874-3428 30,'12'29'100,"-8"-10"0,5 14-1,-1 6-53,0-5-20,9 9-4,-3-7-10,7-5-5,0-11-3,2-9-1,0-17-1,2-13-3,2-12-5,-2-13-3,2-6 1,-3-4-3,1 4 2,-4 3-2,-2 9 4,-5 7 2,-5 12 7,-9 19 3,0 0 3,0 0 0,2 32 2,-8-10 1,-3-1-1,1 2 0,-2-2-2,10-21 4,-27 25-2,27-25 4,-40 8-2,15-6 1,-8-6 1,2 4 0,-9-6-1,7 4-2,-2-3-2,8 3-4,4 2-10,4-6-21,19 6-87,0 0-4,0 0-6,-6 21-2</inkml:trace>
        </inkml:traceGroup>
      </inkml:traceGroup>
    </inkml:traceGroup>
  </inkml:traceGroup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6:24.424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59BE74C-D461-487F-BB92-C3936D6485DD}" emma:medium="tactile" emma:mode="ink">
          <msink:context xmlns:msink="http://schemas.microsoft.com/ink/2010/main" type="inkDrawing" rotatedBoundingBox="1158,406 27473,308 27520,13141 1206,13239" rotationAngle="1915562460"/>
        </emma:interpretation>
      </emma:emma>
    </inkml:annotationXML>
    <inkml:trace contextRef="#ctx0" brushRef="#br0">-730 4168 44,'0'0'107,"0"0"9,0 0-2,-24-21-59,24 21-5,0 0-10,0 0-9,22-8-10,-1 10-2,0-2-11,10 4-4,9 4-11,1-3-12,13 5-20,-8-4-66,10-6-20,-2 0 0,-6-10 4</inkml:trace>
    <inkml:trace contextRef="#ctx0" brushRef="#br0" timeOffset="750.0327">476 3447 28,'-25'-15'106,"25"15"0,-32 13 6,18 10-55,-15 4-5,6 23-9,-8 4-12,6 18-5,-2 5-9,8 11-3,11 5-13,6-2-14,16 5-22,5-19-34,12-6-53,11-13-3,6-19 0,3-12 22</inkml:trace>
    <inkml:trace contextRef="#ctx0" brushRef="#br0" timeOffset="1765.7085">956 3619 42,'0'0'106,"0"0"1,0 0 5,-30 7-62,28 18-4,-10-3-10,10 16-8,-7-3-7,12 13-4,-3-4-5,12-1-3,5-3-6,8-7-3,4-8-7,6-13-2,7-8-6,-5-16-2,5-3-4,-11-12-1,2 3-2,-12-10 1,-1 5 5,-9 0 2,-5 6 7,-4 5 3,-2 18 7,-6-25 1,6 25 6,0 0 2,-21-15 3,21 15 1,0 0 2,-8 25-2,8-25-3,12 33 0,1-4-4,8 7-1,8 7-7,4 5 0,6 6-3,1 6-2,-1 3 2,-3-1-1,-7-2 4,-4-4 1,-11-8 8,-8 0-2,-12-15 6,-2-4 1,-15-10 0,0-7-1,-10-16-1,0-6-3,-7-17-2,1-6-3,3-11-5,1-6-9,14 4-22,-6-12-47,13 4-39,8 2-3,3 2 1</inkml:trace>
    <inkml:trace contextRef="#ctx0" brushRef="#br0" timeOffset="2187.6045">1489 3347 79,'0'0'109,"25"-12"2,-25 12-1,25-6-68,0 14-5,-4-4-15,6 6-4,-4 1-5,0 5-3,-23-16-3,25 40-1,-21-17-1,-6 2 1,-9 4-1,-1 2 1,-5-2 0,1 4 0,-1-6 1,7 0 1,1-2-2,9-2-1,0-23-1,21 31-2,0-18-6,2-9-13,14 8-38,-4-10-70,5-2-2,-1-4 0,-1 0-1</inkml:trace>
    <inkml:trace contextRef="#ctx0" brushRef="#br0" timeOffset="2765.7567">1814 4014 68,'0'0'111,"0"0"7,0 0-1,0 0-62,0 0-9,0 0-9,27 2-15,2 0-3,4 0-9,11 0-6,3 3-13,3-5-14,13 8-33,-11-6-64,2-4-1,-5-2-4,-9-2 2</inkml:trace>
    <inkml:trace contextRef="#ctx0" brushRef="#br0" timeOffset="3093.8989">2088 3759 56,'0'0'111,"0"0"6,8 27 1,-2-2-56,-12-7-18,12 22-9,-8-1-15,6 11-9,3 6-17,-3-2-25,12 6-38,3-8-54,0-14-1,6-7-2,2-19 32</inkml:trace>
    <inkml:trace contextRef="#ctx0" brushRef="#br0" timeOffset="3625.1734">2659 3678 1,'6'-21'48,"-12"-8"35,6 29-34,-4-25 2,4 25-7,0 0 5,-19 16-5,19 7-6,-4 0-6,6 12-4,0-1-6,9 11-4,1-3-6,7 4-5,4-1-5,0-1-2,4-2-4,-2-7-1,0 0-5,-9-8-2,1 0-1,-11-8-1,-2 0 4,-4-19 0,-12 27 3,12-27-1,-34 20 5,12-9 3,-1-7 5,0 4 3,0-6 6,23-2 0,-35 5 6,35-5 0,0 0 2,0 0-3,0 0-3,0 0-4,25-23-4,-5 14-5,7 5-12,-2-10-22,13 12-64,-9-7-29,-2-1 2,-2-1 0</inkml:trace>
    <inkml:trace contextRef="#ctx0" brushRef="#br0" timeOffset="4015.8337">2813 3339 50,'25'-13'108,"-2"16"2,-2 1 1,12 8-61,6 19-16,3 11-9,10 16-7,-2 11-6,4 12-2,-4 6-6,-7 8 1,-8 5-4,-8 2-3,-10-4 2,-11-5-8,-8-3-12,-21-14-57,-6-9-38,-2-9-5,-15-25 1</inkml:trace>
    <inkml:trace contextRef="#ctx0" brushRef="#br0" timeOffset="69895.8988">2057 5963 99,'0'0'121,"-23"13"-2,23-13 0,0 0-77,0 0-7,0 0-12,19 6-8,-1-8-5,13 0-7,7 2-13,3-7-25,15 3-83,-4 0-5,0 0 0,0 2-5</inkml:trace>
    <inkml:trace contextRef="#ctx0" brushRef="#br0" timeOffset="16766.4492">3623 3734 73,'0'0'112,"0"0"1,0 0 3,-20-21-64,20 21-10,4 19-9,-4-19-10,16 31-5,-1-4-3,4 2-6,8 6-2,4 7-5,4-3-4,7 7-12,-5-5-9,11 5-15,-13-17-22,7 7-38,-13-9-29,-4-9 5,-25-18 0</inkml:trace>
    <inkml:trace contextRef="#ctx0" brushRef="#br0" timeOffset="17032.0949">3738 4193 49,'-19'-11'115,"17"-7"2,8-1 1,6-4-56,-5-20-25,13 5-7,-1-12-14,6-2-5,0 3-14,-2-8-21,4 16-40,-6-3-51,-7 7-4,1 6 1,-7 2 7</inkml:trace>
    <inkml:trace contextRef="#ctx0" brushRef="#br0" timeOffset="70505.2919">2971 5612 80,'8'-29'120,"-8"29"0,25-35 1,-2 22-72,-4-10-20,16 9-3,0-5-11,7 11-3,-1 6-5,3 10-2,-7 9-3,-3 10-1,-5 14-7,-13 9-3,-11 21-11,-22-1-8,-6 20-12,-27-16-9,0 14-6,-18-22 2,8-1 7,-9-22 14,9-14 17,10-18 18,6-22 17,19-5 16,5-18 9,15 7 4,3-12-4,15 10-6,1-2-8,13 14-7,0 5-5,13 14-5,-1 8-4,9 13-2,2 4-2,4 6-4,4 2-9,-4-5-18,8 3-53,-5-12-45,-5-13-1,-3-8-4</inkml:trace>
    <inkml:trace contextRef="#ctx0" brushRef="#br0" timeOffset="25923.1541">5217 3964 20,'0'0'101,"0"0"-1,-25 15 5,25-15-59,0 0-3,0 0-7,0 0-7,0 0-5,0 0-7,31-11-3,-8 16-4,6-1-6,6-2-13,9 8-28,-7-6-75,11-2-4,0 1-1,-2-6 0</inkml:trace>
    <inkml:trace contextRef="#ctx0" brushRef="#br0" timeOffset="71396.9555">3607 5606 1,'0'0'62,"0"0"41,0 0 3,6 31-49,-12-10-6,8 16-8,-11 5-10,14 10-6,-5-1-11,10 4-2,2-8-8,7-7-4,12-9-5,3-14-4,5-13-2,1-19-1,-1-6 0,-4-8-4,1-8 4,-11 0 0,-7 3 4,-9 1 3,-5 10 3,-4 4 2,0 19 4,0 0 3,-25-10 1,25 10 2,-13 27 0,13 0-1,2 0-1,11 13-1,6 1-3,8 11-1,10 8-3,7 3 0,1 11 0,3 5-3,-2 2 3,-5-2-2,-7-2 4,-14-2 0,-11-11 5,-9-5-1,-13-20 1,-8-10 3,-12-14-2,0-13 0,-11-19-1,3-10-5,-3-16 0,-2-11-7,7-5-6,4-9-10,12 8-32,-2-11-73,12 2-5,9-3 2,8-1-4</inkml:trace>
    <inkml:trace contextRef="#ctx0" brushRef="#br0" timeOffset="71739.7286">4205 5394 85,'31'-15'108,"-6"11"3,-2 0-1,0 0-81,10 10-2,-4-4-8,0 8-4,-8 3-1,-2 6-3,-13 3-3,-8 8 0,-13 3-1,-3 6 0,-9 1-1,4 1 2,-6-1-2,12-1 2,3-5-1,11-5 0,14-7-2,12-5-1,10-4-6,4-11-9,17 2-29,-14-8-83,10-1-3,-7-1-2,-3 4-2</inkml:trace>
    <inkml:trace contextRef="#ctx0" brushRef="#br0" timeOffset="75224.2715">5134 5986 74,'0'0'114,"0"0"0,0 0 0,2-19-70,-2 19-10,25 2-7,-2 2-11,4-6-6,8 2-5,9 5-9,1-8-15,16 10-43,-3-5-56,-4-4 0,0 2-4,-8 0 14</inkml:trace>
    <inkml:trace contextRef="#ctx0" brushRef="#br0" timeOffset="26892.0917">6374 3823 59,'4'-23'103,"9"2"2,-7-16 0,2-7-67,5 3-13,-7-9-5,7 2-6,-7-4 2,2 11-2,-6-1-1,2 13 0,-6 4 0,2 25-2,0 0 1,0 0-1,-18 15 0,13 14-1,-1 10 0,6 11-1,-2 6-1,6 7 0,2 3-4,9 3 0,6-5-5,4 0 0,2-5-4,0-10 1,4-3-1,-2-8-1,-2-5 1,-6-6 1,-9-6 1,-12-21-2,2 31 5,-2-31-4,-27 20 5,0-11-3,-2-3 3,-4 0-1,-4 1 3,5 1 1,1-6 1,6 2 2,2-6 0,23 2 1,-20-4 0,20 4 0,0 0-2,22-15 1,-1 11-2,6 2 0,4 2-2,5 2-2,5 2-3,-1-2-3,1 3-1,-1-3-10,-1 6-12,-16-12-42,2 8-61,-25-4 1,27 2-3,-27-2 4</inkml:trace>
    <inkml:trace contextRef="#ctx0" brushRef="#br0" timeOffset="75536.7977">5470 5759 62,'0'21'110,"0"15"-3,0 1 1,-2 11-77,2 12-10,-2 2-11,2-1-23,13 3-30,1-6-62,3-16 1,6-11-4,2-21 33</inkml:trace>
    <inkml:trace contextRef="#ctx0" brushRef="#br0" timeOffset="75974.3099">6023 5554 75,'42'-23'112,"-20"13"-3,12-1 3,3 5-80,-4-4-9,15 10-5,-6 0-6,1 10-1,-5 9-5,-7 10 0,-8 12-3,-13 9-4,-14 19-11,-17 1-7,-8 11-10,-21-10-9,5 6-2,-14-17-3,7-4 3,-2-20 11,11-14 14,5-17 13,13-14 15,25 9 12,-22-37 7,28 18 6,-2-10 1,15 12-2,-5-1-4,13 14-3,-4-1-5,8 14-3,2-1-5,7 11-5,-3-5-5,7 3-13,8 4-32,-11-9-81,7-8-1,0-6-5,0-6 1</inkml:trace>
    <inkml:trace contextRef="#ctx0" brushRef="#br0" timeOffset="76599.3414">6883 5570 94,'11'23'116,"-9"4"1,-2 9 1,-11 5-75,18 13-9,-5 0-16,10 0-6,1-6-7,5-11-3,5-14-6,2-21-3,2-8-3,-2-19-3,4-8 1,-8-13-2,2 0 2,-9-1 0,1 5 6,-7 7 4,-4 4 6,0 10 4,-4 21 2,0 0 3,0 0 2,0 0 2,-12 23-2,16 6-1,4 2-3,9 11-2,6 3-4,6 5-2,8 6-7,3 2-3,10 9-5,-3-5-1,1 11 2,-8-2-2,-1 5 2,-10-3 1,-6 2 7,-10-4 2,-13-7 7,-11-4 0,-12-14 2,-2-9 2,-10-22 1,0-17 0,-7-21-1,9-12-2,-2-17 2,10-9 1,6-11-5,13-3 2,6-2-5,10 0-2,9 11-13,0-3-16,14 13-83,-6 0-16,0 8 0,-6 11-2</inkml:trace>
    <inkml:trace contextRef="#ctx0" brushRef="#br0" timeOffset="80630.7944">7989 5930 73,'0'0'110,"12"-19"4,-12 19-2,0 0-65,23-12-15,2 8-3,0-1-13,10 7-9,2 3-12,1-7-27,14 4-77,-4-2-6,-3-5-2,-1 1-1</inkml:trace>
    <inkml:trace contextRef="#ctx0" brushRef="#br0" timeOffset="80958.9301">8221 5658 134,'-2'18'118,"4"7"0,0 9-2,0 1-88,5 13-14,-3 6-8,2 0-16,4 10-29,-5-6-73,3-8-2,2-8-3,1-13-1</inkml:trace>
    <inkml:trace contextRef="#ctx0" brushRef="#br0" timeOffset="81505.8301">8701 5439 106,'21'-8'107,"2"0"-2,10 4 0,-2 4-84,9 2-13,3 4-2,1 4-7,-2 5 1,-5 4-2,-8 4 1,-10 4 0,-13 4 0,-14 4-1,-11-4 1,-6 5 0,-8-5 2,-3-4 0,1-4 3,4-7 2,6-1 3,6-11 2,19-4 2,0 0-1,0 0 0,0 0-2,40 0-2,-11 2-1,10 6-5,5 1-3,2 7-2,2 7-2,-3 0 1,-1 8 0,-9 4 3,-8 3 1,-10 3 5,-13 1 2,-10 2 4,-17-7 0,-6 2 1,-13-10-3,-3-4-2,-10-10-8,-5-13-10,2-2-20,-4-19-37,10 3-50,10-7-4,13-4 0,6-2 8</inkml:trace>
    <inkml:trace contextRef="#ctx0" brushRef="#br0" timeOffset="81865.2244">9281 5321 102,'21'6'116,"6"3"3,4 9-4,4 3-74,17 19-9,-6 3-11,8 15-7,-6 7-7,-1 8 0,-7 10-3,-7 4 1,-14 2-3,-11 1 3,-12-3-3,-13-10-8,-8 0-23,-20-21-58,-3-9-33,-8-13 0,-9-18-3</inkml:trace>
    <inkml:trace contextRef="#ctx0" brushRef="#br0" timeOffset="82615.2614">10031 5708 83,'0'0'102,"25"-9"0,-2 5-3,0 2-72,6-2-12,10 6-2,5 0-11,4 6-1,-1 7-1,5 6 4,-8 4 3,-3 10 1,-14 2 2,-2 9 1,-16-2 1,-9 1-1,-15-5-2,-8-3-1,-10-8-4,-8-8-4,-7-8-3,-4-11-3,-4-7-3,2-9-2,8-1-8,0-14-16,19 11-37,4-9-37,9 0 3,14 2-1</inkml:trace>
    <inkml:trace contextRef="#ctx0" brushRef="#br0" timeOffset="82990.2824">10889 5693 76,'0'0'99,"-19"-35"4,5 16-32,14 19-20,-38-15-4,18 22-5,-16-5-5,9 16-3,-12 1-5,8 14-4,-7 1-4,11 11-5,2-1-5,15 8-3,8-2-3,14 0 0,13-7-4,13-5-1,9-5-8,5-19-9,15 5-34,-9-21-77,6-4-1,-7-11-3,-8-4-1</inkml:trace>
    <inkml:trace contextRef="#ctx0" brushRef="#br1" timeOffset="-189786.4469">-6155-5616 69,'0'0'106,"0"0"4,0 0 2,-20 23-68,0-6-5,10 19-5,-14-2-12,6 19-2,-11-1-4,4 13-8,-4-2 1,5 4-4,5-7 1,6-2-4,9-8 4,13-8-6,8-10 2,12-7-1,10-6-2,6-10-5,10-6-10,-1-10-15,11 5-29,-11-10-58,2 1-5,-7-6 1,-9 3-2</inkml:trace>
    <inkml:trace contextRef="#ctx0" brushRef="#br1" timeOffset="-189208.2954">-6218-5437 78,'-22'-6'110,"22"6"2,0 0-1,0 0-70,0 0-8,26-14-7,1 10-17,9 1-15,5 6-26,3-1-75,3 2-3,1 5-3,-6-2-1</inkml:trace>
    <inkml:trace contextRef="#ctx0" brushRef="#br1" timeOffset="-189473.9293">-6086-5188 3,'-16'4'98,"16"-4"4,0 0 2,-9-16-58,9 16-9,0 0-9,30-13-8,-12 7-16,8-3-23,6 2-67,2 2-14,-3-4-5,2 3-1</inkml:trace>
    <inkml:trace contextRef="#ctx0" brushRef="#br1" timeOffset="-188833.2629">-5625-5275 93,'0'0'109,"0"0"7,0 0-7,12 19-69,-12-19-5,40 39-16,-17-13-6,8 2-18,9 3-14,-6-6-23,10 3-27,-8-10-43,-2-2-5,-7-3 4</inkml:trace>
    <inkml:trace contextRef="#ctx0" brushRef="#br1" timeOffset="-188645.7663">-5546-4920 119,'-9'-19'117,"7"-9"3,9-5-4,6-10-73,11 5-12,1-7-19,4 1-17,10 10-38,-10 0-70,8 6-5,-7 7 0,-1 5-5</inkml:trace>
    <inkml:trace contextRef="#ctx0" brushRef="#br1" timeOffset="-188098.1618">-4845-5123 71,'0'-23'86,"5"1"2,-6-5-25,-3-2-39,4 4 7,-11-2-5,11 27 6,-31-33-4,13 31 5,-14 1-2,3 15-4,-9 6-5,6 11-6,-5 5-2,8 5-5,6 3 0,10 3-5,10-8 1,10-1-4,9-12 0,11-12-1,6-10-1,3-10-3,4-10-1,-4-11-2,-2-4 0,-3-9-1,-6 2-2,-9 2 5,-5 6-2,-5 2 8,-8 9 0,2 19 8,0 0-1,-22 3 1,22-3 3,-12 36-6,10-14 4,7 2-6,6-3 1,5-3-13,10 4-28,-3-8-84,15-5-5,4-9-2,3-3-3</inkml:trace>
    <inkml:trace contextRef="#ctx0" brushRef="#br1" timeOffset="-187158.5398">-4531-5009 40,'9'-25'101,"-9"25"5,15-33-2,-4 8-55,1 7-12,-4-7-8,8 5-2,-7 0-10,-9 20 2,23-25-9,-23 25 5,22 1-5,-22-1-2,20 26 1,-9-3-7,0 1 3,-1 1-6,3-2 4,2-5-5,1-3 0,0-6 3,2-9-1,0-9 0,4-6 0,0-8 2,3-8-6,-2-1 5,-1-1-3,0 2 3,-2 8-4,-2 5 6,-18 18 1,27 0-5,-20 18 7,0 5-6,-1 6 5,1 2-5,0 2 4,2-6-5,0-7-1,-9-20 4,20 18-2,-20-18 1,25-22-2,-10-3 2,-1-10-4,1-4 5,3-3-4,-2 2 1,0 2 0,2 8 3,-3 8-4,-15 22 4,23-5 1,-23 5 0,15 38 1,-8-6-3,2 4-4,-4-3-22,13 3-73,-7-5-24,2-6-1,-13-25-3</inkml:trace>
    <inkml:trace contextRef="#ctx0" brushRef="#br1" timeOffset="-186580.3829">-3429-5318 130,'-1'16'121,"1"8"0,3 7-2,3-1-72,5 17-23,-1-2-6,5 4-13,3-5 0,-2-5-4,-1-8 3,-3-6 3,-12-25-1,0 0 1,0 0-1,0 0 0,-11-39 1,-3 6-2,-4-7-7,3-7 3,1-1-3,1-1 4,8 2-4,3 5 5,9 4-5,6 6 5,7 8 0,3 10-1,8 7-3,3 5 2,6 5-2,-2 6 0,0 4 0,-5 5 1,-10 6-1,-7 3 1,-8 2 7,-16 1-7,-10 3 7,-12-2-7,-8-3 2,-8-6-14,1-2-12,-9-16-41,9-1-66,3-8 2,12-2-3,10-15 1</inkml:trace>
    <inkml:trace contextRef="#ctx0" brushRef="#br1" timeOffset="-185970.9822">-2999-5090 126,'19'2'109,"6"-8"1,-2-19-9,-1-10-88,7-6-3,-4-8-10,1-3 3,-3-4-5,-3 0 1,-4 3-2,-3 8 3,-2 7 4,-6 8 1,-3 6 4,-2 24 1,-11-16 3,11 16 5,-25 20-1,8 9 5,-6 1-2,5 17-1,-9 4-3,9 12-2,0 0 2,7 4-9,7-4 4,8-1-7,10-10 2,8-10-5,9-17 2,5-12-11,11-15-1,0-13-4,5-6-7,-8-14 1,2 1-5,-9-11 3,-3 5-1,-12-5 11,-6 5-1,-9 4 13,-7 4 4,-5 6 10,-8 5 1,13 21 4,-36-9 1,16 25-1,-7 7-2,7 15-3,-2 2 1,10 11-9,6-1 4,12 3-9,6-3-1,12-8-15,19-1-52,-1-19-65,12-8-7,0-15 3,4-10-7</inkml:trace>
    <inkml:trace contextRef="#ctx0" brushRef="#br1" timeOffset="-185330.3192">-2014-5262 121,'0'0'120,"2"-18"2,-2 18-8,0 0-60,0 0-43,0 0-23,0 0-78,18 2-25,-18-2 1,2 27-9</inkml:trace>
    <inkml:trace contextRef="#ctx0" brushRef="#br1" timeOffset="-185158.4378">-2036-5027 207,'0'0'126,"0"0"4,-12 16-9,12-16-90,0 0-34,23 4-53,-6-8-63,4 2-6,-1-5-3,0 0-4</inkml:trace>
    <inkml:trace contextRef="#ctx0" brushRef="#br1" timeOffset="-183283.3438">333-5396 96,'0'0'110,"0"0"7,0 0-6,-9 27-59,9-27-18,9 20-6,-9-20-15,33 26-3,-10-12-7,6 1-2,3-3-3,6 1 2,2 1-2,-2-5 0,0 4 2,-5 0-3,-3-3 2,-4 0-2,-8 0 10,-18-10-7,18 18 8,-18-18-5,-11 24 7,11-24-4,-36 29 6,10-9-5,-2 0-1,-3 5 0,0 0-1,0 2-1,4-1-1,0-1-2,9-3-6,0-4-12,13 3-25,5-21-77,-13 17-4,13-17-1,0 0-2</inkml:trace>
    <inkml:trace contextRef="#ctx0" brushRef="#br1" timeOffset="-182845.8265">1468-5240 47,'-2'-27'103,"0"1"2,-9 5 7,-10-5-59,21 26-9,-49-27-3,16 25-5,-14 1-4,6 15-7,-14 6-6,9 13-6,-1 3 2,10 9-9,9 0 2,11 4-5,17-8 5,13-5-7,16-14 7,9-13-9,11-11-3,-1-14-9,10-2-21,-15-22-49,4 6-46,-12-9 1,-8 6-5,-11-2 4</inkml:trace>
    <inkml:trace contextRef="#ctx0" brushRef="#br1" timeOffset="-168749.8681">-447-5401 75,'0'0'103,"0"0"-2,0 0-29,-17-2-26,15 18 0,-8 1-14,6 15-4,-7 1-4,6 10-12,1-1 2,2 5-7,6-4 1,3-3-9,8-10 2,1-13-9,7-8 2,3-16-2,3-8 2,-4-14-2,4-5-4,-8-6 8,1-1-4,-6 1 10,-5 2-5,-2 7 12,-7 6-8,-2 25 8,-4-24 0,4 24-1,0 0 1,0 0-1,-18 22-1,18-4-4,2 7 7,2 6-7,5 3 7,5 6-8,4 5 3,8 6-6,3 5 0,1 5-6,5 3-3,-5 2 1,1 5-3,-9-2 4,-2-1-2,-13-6 6,-7-6 2,-7-9 5,-11-13 2,-2-9 2,-6-16 2,1-9 0,-6-16 2,6-7-2,0-14 2,7-6-3,5-8 2,8-3-4,5-4-2,7 1-9,13 8-23,-6-5-85,15 8-9,-2 5 1,0 5-8</inkml:trace>
    <inkml:trace contextRef="#ctx0" brushRef="#br1" timeOffset="-181954.4705">2205-5000 98,'0'0'102,"0"0"0,0 0 3,21-7-75,-13-9-5,-8 16-10,23-37-4,-7 12-5,-1-4-5,3 0 3,-2-3-9,0 3 9,-1 0-6,-1 6 10,-1 1-6,-13 22 9,25-25-1,-25 25 4,20-4-1,-20 4 0,24 25-1,-10-1-4,-1 3 5,5 5-8,-2 3 3,4 1-9,2 0-2,-2-9-29,8-2-79,-9-7-8,0-3-5,-19-15 1</inkml:trace>
    <inkml:trace contextRef="#ctx0" brushRef="#br1" timeOffset="-174703.2881">4033-5686 91,'-16'10'106,"16"-10"0,-25 33 3,-1-17-64,14 15-4,-14-2-12,10 14-6,-6 2-6,8 8-6,1 4-4,4 1-15,11 6-6,2-10-26,16 4-41,1-15-34,10-11 1,3-10-5</inkml:trace>
    <inkml:trace contextRef="#ctx0" brushRef="#br1" timeOffset="-174093.87">4367-5580 101,'0'0'111,"-16"7"3,13 11 2,3-18-61,-9 44-13,-1-15-12,12 9-9,-2-4-10,8 2-3,2-5-9,5-8-7,8-6-4,1-16-6,5-4-2,-4-15-3,4-4 2,-9-11 1,1 5 9,-6-5 4,-8 4 9,-3 6 7,-6 3 6,2 20 3,-13-20 1,13 20 0,-16 9-5,16-9-1,-13 29-2,12-6-2,1 3-4,7 3 0,7 3-2,8 6-1,7 4 0,3-1-10,6 6 5,0 2-6,0 1 5,-7 5-5,-4 1 7,-13-4-5,-8-1 7,-8-3 5,-12-6-2,-6-8 4,-7-14 0,-2-5 1,-6-21 0,5-6-1,-3-16-1,8 0-2,5-10 2,6 0-6,5-2-3,7-3-13,13 12-33,1-3-71,6 6-4,2 0 0,5 4-4</inkml:trace>
    <inkml:trace contextRef="#ctx0" brushRef="#br1" timeOffset="-173843.8673">4944-5235 149,'0'18'118,"0"-18"-4,20 7 0,-2-12-77,7 1-38,6 4-29,-2-7-81,5-2 1,2-2-5,-5-1 0</inkml:trace>
    <inkml:trace contextRef="#ctx0" brushRef="#br1" timeOffset="-173593.8553">5105-5500 116,'0'0'118,"0"0"5,-9 16-3,12 16-52,-5-1-30,13 18-7,-4 1-21,4 5-22,9 4-32,-7-10-78,10-4 0,1-9-5,-1-9 2</inkml:trace>
    <inkml:trace contextRef="#ctx0" brushRef="#br1" timeOffset="-162014.598">5607-5390 50,'0'0'97,"0"0"7,-24-9-2,24 9-39,-18-7-11,18 7-8,0 0-7,0-19-9,0 19-4,17-23-7,-17 23-3,36-22-4,-13 11-5,4 8 0,2 1-3,0 7 0,0 8-3,-2 5 1,-7 7-3,-6 6 0,-5 9-3,-10 3-7,-8 2 2,-13-3-10,0 1 4,-12-10-9,3-2 9,-5-13-7,7-7 10,0-11 3,6-6 7,5-8 7,5-3 1,8-2 9,1-7-1,11 6 7,0-5-6,8 9 4,3 0-5,5 8 1,1 3-4,5 9-1,2 6-2,1 5-12,4 1-2,-3-7-30,12 6-68,-9-12-16,4-3 5,-6-9-5</inkml:trace>
    <inkml:trace contextRef="#ctx0" brushRef="#br1" timeOffset="-161592.7054">6154-5759 126,'0'0'111,"2"-18"3,-2 18-1,0 0-66,25 6-10,-25-6-8,33 23-10,-15-1-3,7 12-5,1 8-5,-1 10 0,0 9-5,-5 8 0,-6 9-1,-3 1-6,-9 1-1,-7-8-17,-3 6-28,-15-19-72,-2-8 5,-8-17-8,-3-12 2</inkml:trace>
    <inkml:trace contextRef="#ctx0" brushRef="#br1" timeOffset="-160905.1575">6794-5537 102,'0'0'111,"0"0"2,0 0 4,-15-23-63,15 23-4,0 0-11,18 11-11,-18-11-8,29 22-5,-9-4-6,9 9-3,4 3-4,5 3-3,3 5-7,1-4-6,5 8-14,-13-13-29,8 7-63,-15-9-6,-4 0 2,-14-7-3</inkml:trace>
    <inkml:trace contextRef="#ctx0" brushRef="#br1" timeOffset="-160717.6567">6875-5157 176,'-2'-22'117,"11"1"5,0-10-6,11 2-78,-3-9-15,10 0-11,3-5-17,-4-4-24,12 5-73,-11-3-15,0 3-1,-4-1-3</inkml:trace>
    <inkml:trace contextRef="#ctx0" brushRef="#br1" timeOffset="-160389.5209">7383-6059 82,'7'24'106,"-7"-24"2,-11 25 2,6-3-46,5-22-22,-15 38-6,6-18-12,7 10-4,-3-6-6,5 5-3,4-4-6,3-5-7,6-2-13,-13-18-22,39 9-50,-21-20-30,8 0-3,-6-9 2</inkml:trace>
    <inkml:trace contextRef="#ctx0" brushRef="#br1" timeOffset="-160202.0063">7529-5972 138,'0'0'118,"0"0"0,0 0 2,-2 22-65,2-22-13,2 43-13,-2-14-13,6 11-5,-5 1-18,1-3-24,9 6-87,-6-6-4,6-4-2,-3-9-3</inkml:trace>
    <inkml:trace contextRef="#ctx0" brushRef="#br1" timeOffset="-159608.2198">8151-5296 234,'0'0'124,"16"-6"-5,-16 6-29,27 0-60,-2 0-9,1-3-12,4-1-8,3 2-14,-4-7-25,12 6-78,-12-5-6,2 3 2,-8-4-6</inkml:trace>
    <inkml:trace contextRef="#ctx0" brushRef="#br1" timeOffset="-159280.0903">8353-5576 135,'-13'21'114,"13"-21"1,-5 29-2,5 2-67,-5-6-17,8 13-7,-3 6-18,2 3-14,5 9-21,-9-6-76,8 1-7,-1-4-7,1-6 4</inkml:trace>
    <inkml:trace contextRef="#ctx0" brushRef="#br1" timeOffset="-151941.7163">9386-5775 40,'0'0'88,"0"0"2,-7-22-25,7 22-11,-5-16-3,5 16-11,-6-16-5,6 16-8,0 0-4,0 0-5,0 0-2,-18-6-2,18 6-2,-21 26 1,3-8-2,-1 12 1,-6 7-3,0 10 2,-4 3-5,4 6-1,1 4-5,8-2-5,11 5-11,3-16-23,22 5-73,-1-17-12,10-5 3,2-14-4</inkml:trace>
    <inkml:trace contextRef="#ctx0" brushRef="#br1" timeOffset="-151394.8176">9565-5654 148,'0'0'112,"-14"36"-1,10-11-4,6 12-71,-2-5-13,13 4-13,-1-3-12,8-8-11,6-3-7,-1-17-6,6-1-1,-6-19-1,2 1 5,-9-15 4,0-2 11,-7-1 11,-6 1 11,-1 4 8,-10 2 4,6 25 4,-12-27-1,12 27-1,-16 10-7,10 10-2,1 2-8,7 10-1,3 5-6,8 4-3,6 4-5,7-1-2,5 6 2,-3-3-4,1 2 5,-5-2-2,-8-4 10,-9 1-2,-12-8 11,-6-2-4,-12-16 4,-3-2 0,-4-14-1,-1-9-1,-4-11-7,7-13-3,4-7-12,2-7-8,13 7-38,0-12-64,11 4-5,0-4 1,9 5-1</inkml:trace>
    <inkml:trace contextRef="#ctx0" brushRef="#br1" timeOffset="-151066.673">9956-5847 182,'9'-17'118,"-9"17"2,25-25-4,-11 5-76,12 11-13,-3-3-11,1 4-7,-3 3-5,-4 9-1,-17-4-1,9 25 1,-15-7 1,-3 5 2,-7 1 0,1 3 2,-1-5-1,7-1-1,2-3-1,10-1-1,-3-17-4,26 21-7,-1-8-16,-3-15-37,8 9-65,1-5 0,2 0-3,-6-4-2</inkml:trace>
    <inkml:trace contextRef="#ctx0" brushRef="#br1" timeOffset="-150816.6643">10346-5426 162,'0'0'121,"16"-9"-5,-16 9-1,29-8-56,-9 5-58,9 6-30,-9-10-60,10 9-24,-1-6-5,-2 4 1</inkml:trace>
    <inkml:trace contextRef="#ctx0" brushRef="#br1" timeOffset="-150566.6477">10516-5636 173,'-9'16'123,"7"13"-1,-7 2-4,9 16-68,-7-9-32,8 3-24,10 8-54,-5-11-58,8-3-1,1-12-4,3-9 0</inkml:trace>
    <inkml:trace contextRef="#ctx0" brushRef="#br1" timeOffset="-150019.7459">10982-5544 1,'7'-36'64,"7"4"7,-5-10 5,4 4-33,-2 11-9,-6-4 3,-5 31 2,4-27 6,-4 27 2,0 0 1,-7 22-5,-6-4-9,11 18-8,-5-2-8,7 10-4,0-1-5,7 4-5,4 0-5,4-2-4,4-3-7,0-8-3,2-1-3,-6-12-1,3 1 0,-18-22 2,9 20 3,-9-20 10,-26 3 8,7 1 8,-8-8 4,1 6 5,-6-7 1,8 7 2,-1-8-1,25 6-4,-24-2-4,24 2-4,0 0-3,0 0-4,29-1-6,-9-1-8,11 5-27,-11-10-90,14 4-1,-9-6-4,8-2 0</inkml:trace>
    <inkml:trace contextRef="#ctx0" brushRef="#br1" timeOffset="-149722.8601">11271-5918 224,'16'0'124,"-16"0"1,31 22-3,-15-2-84,13 18-12,-2 5-15,9 13-3,0 9-6,-1 7-1,-5 8-4,-6 5 2,-4 2 0,-9-1-7,-6-3-3,-16-12-19,-1 3-57,-16-22-40,-6-7 2,-6-19-8</inkml:trace>
    <inkml:trace contextRef="#ctx0" brushRef="#br1" timeOffset="-149082.2025">12006-5482 170,'0'0'119,"-12"-27"3,12 27 0,-4-18-72,4 18-5,0 0-12,0 0-10,0 0-6,25 12-6,-3 10-2,5 1-5,7 6 0,6 4-6,2-1-5,6 4-13,-10-10-23,6 12-82,-17-15-7,-4 4 2,-17-9-5</inkml:trace>
    <inkml:trace contextRef="#ctx0" brushRef="#br1" timeOffset="-148910.3157">12026-5200 262,'9'-26'124,"6"-6"-8,10 6-29,2-15-70,9 3-11,7 4-27,-5-10-42,6 12-50,-10-4-3,-1 7-1,-8-2-2</inkml:trace>
    <inkml:trace contextRef="#ctx0" brushRef="#br1" timeOffset="-148519.6722">12528-5930 224,'18'-13'116,"6"4"-3,-4-6-25,9 15-50,-11-3-11,5 10-10,-23-7-6,24 25-4,-23-5-4,-4 6-1,-10 2 0,-7 5-1,-3-4 2,-2 3 1,-1-4 2,5-1 1,1-8-1,9 1 1,11-20-2,7 24 0,11-13-7,6-8-11,12 8-42,-4-11-66,6 6-4,-3-8-1,1 5-2</inkml:trace>
    <inkml:trace contextRef="#ctx0" brushRef="#br1" timeOffset="-145691.4106">13148-5383 182,'0'0'117,"-18"-2"4,18 2-3,0 0-65,-22-3-12,22 3-12,0 0-9,0 0-7,29 10-4,-4-6-3,4 1-5,7-3-7,6 6-14,-4-12-29,11 8-73,-11-6-4,-2 5 0,-11-8-4</inkml:trace>
    <inkml:trace contextRef="#ctx0" brushRef="#br1" timeOffset="-145332.0138">13302-5531 205,'0'0'120,"-17"23"-3,19-1 0,-7-2-76,12 12-9,-7 3-17,7 1-11,0 9-15,-5-11-35,11 6-71,-8-7-5,4-6 1,-3-9-6</inkml:trace>
    <inkml:trace contextRef="#ctx0" brushRef="#br1" timeOffset="-144738.2381">13885-5696 119,'0'0'99,"2"-19"4,-2 19-2,0 0-56,-9 19-5,0-2-11,9 10-5,-4 4-9,6 5-3,2 2-9,5 3-3,5 4-7,-1-3-6,7 1-6,-4-8 0,6 3 1,-6-13-5,2 2 7,-7-11 0,-2 0 9,-9-16 0,0 17 9,0-17-3,-27 9 6,3-7 3,-3-1 5,0 3 4,-5-6 4,8 9 4,-5-8 1,13 8 4,-2-14-4,18 7 4,0 0-11,0 0 0,0 0-9,29-18 0,-6 12-7,4 2-2,6 8-10,-6-8-16,7 14-26,-14-14-77,5 9 4,-8-6-9,-17 1 7</inkml:trace>
    <inkml:trace contextRef="#ctx0" brushRef="#br1" timeOffset="-144141.4636">14823-5497 226,'14'-23'121,"3"3"-1,11 0 0,1-11-83,18 6-8,0-4-12,7 2-10,2 0-10,-1 2-15,-1 8-24,-14 1-63,-4 11-13,-11-1-3,-25 6 0</inkml:trace>
    <inkml:trace contextRef="#ctx0" brushRef="#br1" timeOffset="-143797.6954">14879-5471 160,'0'0'118,"0"0"3,0 0 0,0 0-51,0 0-24,22 27-12,-6-17-12,9 9-8,6-1-7,7 3-3,7 3-5,2-1-10,3 10-20,-10-15-42,4 9-52,-7-9-6,-4 2 2,-8-13-5</inkml:trace>
    <inkml:trace contextRef="#ctx0" brushRef="#br1" timeOffset="-143313.2907">16378-5461 137,'17'-30'98,"-3"1"-1,-5 2-13,-9-4-44,2 6-3,-17-2-4,-3 7-4,-18-2-1,-5 11-3,-17 4-1,-2 18-3,-10 3-3,3 17-2,-3 5-3,12 13-1,7 1-3,22 5 1,13-7-4,23-2 0,17-14-3,14-8-1,16-14-4,4-11-6,8-8-18,-11-22-52,2 6-50,-15-15-4,-8 5 0,-16-4-5</inkml:trace>
    <inkml:trace contextRef="#ctx0" brushRef="#br1" timeOffset="-133031.5213">-4473-3488 50,'0'0'101,"0"0"4,-16-5 0,16 5-68,-20 20-7,15 3-6,-6 3-6,7 8-5,-1 2 0,7 2-7,3-2 2,6-3-4,5-8-1,6-11-5,5-8-2,2-13 1,5-10-3,-3-8 4,-2-6-5,-2-3 5,-5 1 0,-6 3 6,-5 3 3,-2 9 1,-9 18 0,1-19 0,-1 19 3,0 0-1,-10 28-3,11-3 0,5 4-2,7 5-1,8 9 2,10 6-4,9 5-2,5 8-3,4 1 3,-2 2-3,0 0 2,-6 2-1,-10-6 0,-10-5 4,-10-5 5,-7-9 2,-13-14 1,-4-8 0,-10-16 2,-3-8-1,-4-17 0,-3-6-2,-3-15-2,5 0-2,2-3 0,8 2-3,5 5-7,5-5-14,16 17-27,-5-3-79,18 8-5,2-1 0,5 2-3</inkml:trace>
    <inkml:trace contextRef="#ctx0" brushRef="#br1" timeOffset="-132531.5142">-3595-3273 108,'-20'0'122,"20"0"-2,0 0 4,0 0-73,0 0-15,15-16-13,7 14-9,-3-1-5,7-1-4,4 2-5,5-1-9,3 4-12,-6-8-30,12 5-68,-12 1-7,-1 1 3,-6 0-4</inkml:trace>
    <inkml:trace contextRef="#ctx0" brushRef="#br1" timeOffset="-131937.7336">-3333-3484 96,'-20'5'118,"20"-5"-3,0 0 5,0 0-68,0 0-13,9 17-14,8-10-9,1-4-5,5 5-5,4-3-2,4 0-3,5 1 0,-2-1-2,1 3 0,-3-1 0,-5 0-2,-3 0 3,-6 0-2,-18-7 4,16 15-1,-16-15 2,-11 18 1,11-18 1,-32 22 0,10-6 1,-3-2 1,0 6-2,-2-2 4,1 2-7,5 2 2,2-8-11,10 6-17,9-20-62,0 0-40,0 0-6,0 0-4</inkml:trace>
    <inkml:trace contextRef="#ctx0" brushRef="#br1" timeOffset="-128671.9447">-2449-3401 11,'0'0'92,"11"-20"5,-11 20-2,18-23-52,-13-4-7,8 3-8,-4-8-6,2 1-5,-6-4-3,2 7-5,-3-1-1,-2 7-1,-4 4 2,2 18-2,0 0 4,0 0-1,0 0 1,-16 14 2,8 8-1,7 11-1,-3 3-5,4 5 1,2 6-5,3 4 2,4-1-4,4 1-1,1 0 2,4-6 0,4-4 0,-2-6-3,2-3 4,-4-7-5,-4-6 6,-1-3-3,-13-16 1,0 0 0,11 16 3,-11-16-1,-18 0 1,18 0 1,-35-2 0,15 2 1,-5-2 0,3 4-1,-1-5 1,1 1 0,2-2 0,20 4 0,-27-5 0,27 5 0,-16-6 0,16 6-1,0 0 0,0 0-1,0 0 1,18 8-1,-2-5-1,4-1-2,5 2 0,6-3 1,3-2-2,1-1 1,-1-2 0,-1 1 0,-6-3 0,-4 1 1,-3-1-1,-20 6 0,18-3 0,-18 3-1,0 0 0,0 0-1,0 0 1,-18 9-2,18-9-3,0 0-1,-20 12-6,20-12-15,0 0-40,0 0-61,0 0-6,0 0 3,0 0-2</inkml:trace>
    <inkml:trace contextRef="#ctx0" brushRef="#br1" timeOffset="-92668.8971">6954-2152 95,'2'27'110,"-4"2"3,6 6-5,2 17-72,-4-6-10,11 8-17,1 6-20,-1-6-31,5-2-68,5-2 0,-2-15-4,6-4 5</inkml:trace>
    <inkml:trace contextRef="#ctx0" brushRef="#br1" timeOffset="-93497.0621">6522-2699 154,'0'0'128,"-17"23"-5,11-2 2,12 12-84,-12 0-14,10 13-16,-2 6-23,-2-8-32,6 3-82,1-3 1,1-9-3,2-8-1</inkml:trace>
    <inkml:trace contextRef="#ctx0" brushRef="#br1" timeOffset="-93684.5734">6337-2689 81,'0'0'112,"0"0"3,0 0-1,12 21-64,-12-21-8,-16 50-10,3-23-7,11 8-3,-6-5-9,10 1-8,2-2-13,-4-29-24,31 37-41,-8-33-51,0-8-1,2-10-2,0-5 6</inkml:trace>
    <inkml:trace contextRef="#ctx0" brushRef="#br1" timeOffset="-93950.2101">5934-1776 120,'-17'-34'121,"21"5"5,9-6-3,3 2-75,3-13-16,12 4-15,-2-1-16,-2-7-22,7 17-33,-10-7-68,-1 3 0,0 4-2,-6-3-1</inkml:trace>
    <inkml:trace contextRef="#ctx0" brushRef="#br1" timeOffset="-94153.3418">5905-2196 61,'0'0'115,"0"0"0,0 0 1,8 33-58,-8-33-22,37 33-9,-10-8-13,9 11-6,-1 1-15,0-2-9,7 7-17,-13-11-18,8 4-31,-3-8-37,-18-6 3,-16-21-2</inkml:trace>
    <inkml:trace contextRef="#ctx0" brushRef="#br1" timeOffset="-94512.7252">5134-2366 21,'0'0'108,"-21"2"3,21-2 3,-2-19-53,2 19-14,0 0-10,25-19-12,-25 19-6,33-16-8,-10 9-3,8 3-5,0 4-1,5 0-2,3 11-2,-4 1 0,1 9-3,-11 6 3,-9 6-4,-12 4 2,-8 5-2,-12 2 2,-9-3-1,-9-1 1,-1-5 0,2-8 2,4-4 0,2-11 1,8-3 1,19-9 0,0 0 1,0 0 0,23 4 0,6-2-1,8 4 1,5 2-1,6 9-1,0 2 2,-1 4-2,-3 4 3,-11 2 1,-10 4 2,-12 2 0,-11 3 7,-19-7-4,-6 0 3,-13-6-4,-5-2 3,-7-9-8,-2-12 1,0-10-11,0-13-17,9 3-16,-3-14-46,10 1-31,12 0-7,7-2 6</inkml:trace>
    <inkml:trace contextRef="#ctx0" brushRef="#br1" timeOffset="-92950.1551">6752-1928 151,'0'0'128,"0"0"-5,0 0 3,0 0-89,44 2-7,-17 0-15,12 4-8,5 1-9,2-5-13,12 8-20,-14-14-43,5 4-43,-5 0-5,-7-4 2</inkml:trace>
    <inkml:trace contextRef="#ctx0" brushRef="#br1" timeOffset="-89465.6104">7999-2223 15,'14'-25'100,"-14"25"5,21-27 1,2 21-51,-10-15-9,14 15-6,-7-13-6,12 17-7,-5-6-6,6 8-5,-4 6-3,2 6-5,-2 11-2,-8 4-3,-9 13-2,-7 3 0,-14 11-3,-7 0-2,-11 2-4,-11-6 0,-3-2-5,-7-11 2,4-3-3,-1-13 2,7-9 1,3-8 3,8-6 4,6-8 4,21 10 4,-17-29 1,17 8 4,0 21 1,19-38 3,2 24 0,-2-1 1,8 13-1,-3 0-1,8 10 0,-1 5-4,4 8 0,0-1-3,5 3 0,4 0-2,1-2-4,1-2-9,-4-11-20,7 7-38,-9-13-60,-5-7 4,-6-1-7,-10-8 3</inkml:trace>
    <inkml:trace contextRef="#ctx0" brushRef="#br1" timeOffset="-88543.4922">8892-2398 44,'0'0'96,"0"0"7,0 0-40,-16-18-5,16 18-2,0 0-9,0 0-3,0 0-6,14 35-9,-1-16-7,10 16-6,6 4-7,6 9-4,11 8-4,2 0-2,6 5-5,-3-7-4,3 2-10,-12-17-11,2 5-22,-24-21-46,-3-2-23,-17-21-3,0 22 5</inkml:trace>
    <inkml:trace contextRef="#ctx0" brushRef="#br1" timeOffset="-87449.5206">9960-2308 117,'-6'25'123,"-2"10"-3,2 9 1,-5-1-80,11 17-10,-2 1-19,2-1-19,13 9-28,-7-20-44,8-7-39,7-9-5,6-16 2</inkml:trace>
    <inkml:trace contextRef="#ctx0" brushRef="#br1" timeOffset="-86871.3637">10540-2260 10,'15'-28'89,"-11"-11"3,6 6-10,-2 8-42,-8-4-1,0 29-4,0-33 0,0 33 0,0 0-2,0 0-3,-18 20-6,18 7-3,-7 0-6,7 13-2,0 1-6,7 5-1,1 2-2,2 0-2,5-1-3,2-3-2,-1-2-2,1-9 0,4-2-2,-9-8 0,5-2-3,-17-21 1,6 29 0,-6-29 0,-19 18 2,-2-9 2,-6-1 1,-4-2 4,-6 1 4,4-1 5,-3-4 2,9 4 4,0-6 2,27 0 1,-29-2 1,29 2-2,0 0-1,0 0-4,33-15-2,-8 11-3,4-2-1,3 4-3,1-2-4,-4 4-4,6 2-5,-12-6-12,8 14-33,-31-10-79,25 4 0,-25-4-3,0 0 4</inkml:trace>
    <inkml:trace contextRef="#ctx0" brushRef="#br1" timeOffset="-88355.8155">8982-1934 129,'-7'-23'118,"12"2"-2,7-4 0,1-4-82,14 4-7,0-8-15,8 0-11,0 1-15,-4-7-22,9 6-55,-9-3-24,-2-1-2,-4 4 0</inkml:trace>
    <inkml:trace contextRef="#ctx0" brushRef="#br1" timeOffset="-87980.7957">9449-2751 118,'33'-21'112,"-33"21"-2,38-16 2,-9 12-75,-8-5-7,10 7-12,-6 2-5,0 4-2,-25-4-4,27 21-1,-27-21-2,-2 42-2,-13-17-3,-6 6 2,-6 0-2,0 2 3,0-2-2,4 1 3,5-8 1,7-3 0,13-2 1,-2-19 0,38 25-2,-9-17-6,8 3-12,-1-13-25,11 8-79,-3-4-3,-4 2-1,-5 2-3</inkml:trace>
    <inkml:trace contextRef="#ctx0" brushRef="#br1" timeOffset="-87730.7851">9817-2071 155,'0'0'118,"39"8"-3,-16-14-1,4 1-97,9 1-21,7 6-29,-7-6-57,3 2-23,-2 0-4,-3-2 1</inkml:trace>
    <inkml:trace contextRef="#ctx0" brushRef="#br1" timeOffset="-85715.0613">11221-2200 117,'0'0'123,"3"21"0,-3-21-1,0 0-67,37 41-23,-16-20-9,12 10-12,6-2-9,5 2-8,8 3-19,-2-14-36,2 3-60,0-2-6,-2-11 4,-3-3-6</inkml:trace>
    <inkml:trace contextRef="#ctx0" brushRef="#br1" timeOffset="-85980.6985">11251-2190 85,'0'0'114,"0"0"2,4-23-3,-4 23-71,33-39-11,2 18-6,5-8-14,5 0-12,7 2-14,0-6-20,4 10-36,-8 0-42,-10 2-1,-9 7-1</inkml:trace>
    <inkml:trace contextRef="#ctx0" brushRef="#br1" timeOffset="-85355.6633">12545-2105 40,'4'-37'95,"4"6"0,-16-9 1,-2 3-61,-11 8-10,-19-2 1,-1 14-3,-19 0 1,-1 15 3,-9 4 1,12 19 0,-7 6-3,17 15-4,9-1-4,20 11-4,15-4-5,19-6-2,14-7-4,12-12-6,13-11-10,2-20-22,15-5-84,-13-11-6,-4-8 0,-10-3-2</inkml:trace>
    <inkml:trace contextRef="#ctx0" brushRef="#br1" timeOffset="-84418.1224">13688-2186 68,'0'0'115,"-25"2"3,25-2 2,0 0-49,-25-4-23,25 4-7,23-4-14,4 4-7,4-4-7,13 4-5,3-2-4,7 0-4,7 0-3,-1-2-6,6 6-10,-10-11-14,3 18-22,-18-11-66,-6 2-3,-8-3 1,-27 3 2</inkml:trace>
    <inkml:trace contextRef="#ctx0" brushRef="#br1" timeOffset="-84043.1026">14072-2360 131,'0'0'118,"0"0"0,0 0 1,0 0-74,0 0-8,33 0-12,3 12-10,-1-3-5,7 3-4,-1 0-2,5 1-3,-5-1 1,-1-1-2,-7 3-1,-8-1 1,-4 6-2,-21-19 1,16 33 0,-18-12 2,-8-1 0,-9 1 2,-8 0 0,-2 2 1,-4-3 1,-2 3-1,-3-2 0,7 0-1,4-4-4,6-5-6,21-12-14,-21 17-31,21-17-71,19-2-4,0-11 1,4-1-3</inkml:trace>
    <inkml:trace contextRef="#ctx0" brushRef="#br1" timeOffset="-67586.3519">16297-2396 63,'0'0'95,"0"0"3,29 0 2,-29 0-52,17-27-14,-5 9-2,-3-13-10,-1-1-2,-8-7-3,0 4-5,-10-5-2,-7 9-3,-14 2 0,-6 12-1,-17 7-1,-5 16 1,-7 13-2,1 10 2,5 12-2,8 7 1,13 4-2,20 0 1,23-4-3,19-7 0,17-11-3,12-12-5,10-12-7,-2-18-15,9 0-30,-15-15-53,-9-7-3,-11-1 1,-18-4-3</inkml:trace>
    <inkml:trace contextRef="#ctx0" brushRef="#br1" timeOffset="-66789.4427">17108-2317 161,'0'0'108,"18"-12"-3,1-17-2,0-9-83,10-1-4,-2-9-8,0 2-6,-4 1 1,-5 1-3,-9 5 2,-9 10-1,-7 2 1,7 27 0,-31-23 0,11 25 0,1 4 0,0 11 1,5 1-1,9 7 1,12 0-1,11-2 0,9-2-1,11-5 0,7-5-2,7-7 0,2-6 0,-2-4-2,-4-5 2,-6-3 0,-9-1 3,-10-1 1,-23 16 4,19-23 1,-19 23 2,-23-4 2,-2 10 0,-2 13 1,-9 1-3,5 11 0,-2 3-3,10 5-1,7-1-5,9-5-6,18 4-17,3-18-32,22-2-65,7-9-3,11-6 0,9-10-2</inkml:trace>
    <inkml:trace contextRef="#ctx0" brushRef="#br1" timeOffset="-66492.5513">18225-2412 133,'0'0'101,"0"-27"3,-2 6 0,-4-6-69,6 27-4,-21-48-4,7 30-4,-17-7 3,4 16 1,-15-1-2,5 14-3,-9 0-4,11 15-4,-3 2-5,15 8 0,9 2-5,12-2-1,16-2-6,9-8-5,21-3-16,-5-18-28,26 2-74,-9-10-3,6-3-1,-4-5 0</inkml:trace>
    <inkml:trace contextRef="#ctx0" brushRef="#br1" timeOffset="-66180.0371">18637-2452 149,'0'0'109,"21"-22"-2,-21 22 4,10-34-71,-14 5-11,4 8-9,-11-4-4,11 25 2,-41-31 1,12 29 1,-15 2-1,1 15 0,-9 3-3,4 16-1,2-1-4,9 9-2,10-5-2,14-2-1,17-4-3,15-8-1,14-6-3,7-15-9,10 2-20,-9-21-91,13-1-12,-10-11-2,-5-7-2</inkml:trace>
    <inkml:trace contextRef="#ctx0" brushRef="#br1" timeOffset="-65680.0074">19002-2905 155,'0'0'117,"-18"-2"6,1 23 1,-8 10-78,7 23-8,-7 0-8,10 15-14,9 2-2,8 1-11,10-5-13,9-15-11,19-2-25,-9-26-49,10-11-29,-3-19 0,-13-15 0</inkml:trace>
    <inkml:trace contextRef="#ctx0" brushRef="#br1" timeOffset="-65506.1662">18699-2734 271,'0'0'129,"0"0"1,0 0-4,40-21-103,16 21-3,6-2-17,9-6-17,12 12-35,-17-13-75,5 5-6,-9 0 2,-12 2-4</inkml:trace>
    <inkml:trace contextRef="#ctx0" brushRef="#br1" timeOffset="-65100.8894">19279-2408 225,'27'6'123,"2"-27"-3,6-12 1,9-6-98,-5-15-3,7 0-15,-4-2-2,-9-1-3,-4 8-8,-10 5 4,-11 9-4,-6 8 5,-2 27-3,-15-21 7,15 21 3,-22 23-1,9 2 12,7 8-5,4 0 5,12 7-4,7-5 2,14 7-6,4-9-4,11 0 0,0 0-3,4-4 0,-7 2-2,-3 1 2,-11-3 2,-15 2 2,-14-4 1,-14 0 0,-15-2-1,-13 2 1,-10-11-4,-8-3-8,4 6-31,-11-11-89,18-6-6,3-6 0,15 0-5</inkml:trace>
    <inkml:trace contextRef="#ctx0" brushRef="#br0" timeOffset="-50911.2239">77 0 2,'0'0'98,"0"0"5,-25 4 0,25-4-55,-17 25-3,5-4-7,5 14-6,-3 1-6,8 11-6,-2-3-9,6 4 0,4-5-7,7-7-4,5-7-2,5-15-3,4-7-2,0-18-5,6-5 4,-6-11-5,2-3 4,-6-3-2,-2 0 4,-6 2 2,-5 4 4,-4 8 3,-6 19 0,0 0 5,0 0 1,0 0 1,-21 15-1,17 10 0,6 4-1,9 10 0,5 3 3,9 8-12,9 6 3,5 6-5,5 4 2,-3 1-2,3 2 3,-9-3-1,-8 1 1,-10-7 7,-15-6 1,-6-6 3,-15-11-1,-2-6 3,-12-12-1,2-13-1,-7-14-2,5-11-1,0-14-1,0-7-3,8-5-2,2-5-11,13 2-12,-5-6-24,21 6-70,3 9-2,5 5-2,7 3-4</inkml:trace>
    <inkml:trace contextRef="#ctx0" brushRef="#br0" timeOffset="-50411.1844">808 212 95,'-10'31'116,"10"-2"-2,-2 0-1,-3 13-71,14 8-16,3 4-23,-1-2-38,7-7-71,7 3-5,-2-21-2,10-2 0</inkml:trace>
    <inkml:trace contextRef="#ctx0" brushRef="#br0" timeOffset="-50660.2129">692 430 138,'0'0'115,"6"19"2,-6-19-8,44 10-83,-15-10-19,10-6-25,9 0-52,0-3-43,-5-9-3,1 3-3</inkml:trace>
    <inkml:trace contextRef="#ctx0" brushRef="#br0" timeOffset="-49176.7627">-497-17 45,'-29'32'111,"-8"3"2,3 11 1,1 10-52,-2 4-24,18 21-3,3 2-10,20 13-11,19 6-14,14-5-28,32 5-82,14 0-7,13-11 2,12-8-6</inkml:trace>
    <inkml:trace contextRef="#ctx0" brushRef="#br0" timeOffset="-49957.0536">1319 152 137,'27'-11'117,"2"-5"-2,4 9-2,7 3-85,-7 2-12,5 11-9,-9 5-4,-6 11-1,-7 2-3,-8 10 1,-8 3 0,-12 6 1,-9 6 1,-12 0-2,-7-3 2,-3-1-2,-3-6 4,3-7-2,3-10 4,7-6-1,4-15 4,29-4 1,-27-8 4,27 8-1,4-34 2,-4 34-1,31-35-7,-2 20 3,4 1-3,7 6-3,3 5-6,3 3-14,8 9-28,-12-11-69,8-2-14,-7-3-4,-1-11-6</inkml:trace>
    <inkml:trace contextRef="#ctx0" brushRef="#br0" timeOffset="-49708.0275">1654-170 120,'25'-2'115,"10"16"0,4 11-3,5 15-84,10 24-3,-2 11-11,0 16-2,-11 15-1,-7 8-7,-14 5-7,-22-5-22,-12 2-68,-26-5-24,-26-24-1,-13-4-1</inkml:trace>
    <inkml:trace contextRef="#ctx0" brushRef="#br0" timeOffset="-48004.8292">2478 156 37,'0'0'110,"0"0"7,0 0 0,9 23-60,-9-23-11,18 41-7,-1-14-15,12 19-4,2 0-4,7 8-14,7 6-2,3-2-20,4 7-19,-14-13-39,1-5-41,-6-5-5,-8-11-1</inkml:trace>
    <inkml:trace contextRef="#ctx0" brushRef="#br0" timeOffset="-47801.6971">2618 748 118,'-19'-50'116,"19"19"-1,4-13-3,4-1-79,9 1-10,4-2-21,2-4-19,6 9-38,-4 1-60,-5-1 0,3 6-3,-6-5 20</inkml:trace>
    <inkml:trace contextRef="#ctx0" brushRef="#br0" timeOffset="-47536.0602">3031-251 45,'0'0'96,"4"29"6,-10-8-44,-6-3-7,5 13-10,-5-8-6,10 10-6,-2-10-8,10 4-7,4-8-12,9-6-14,10-1-25,-2-12-45,4-4-32,7 0-1,-11-13 0</inkml:trace>
    <inkml:trace contextRef="#ctx0" brushRef="#br0" timeOffset="-47348.5479">3262-239 101,'0'0'112,"-13"29"-2,13-8-26,4 16-52,-6 5-11,7 6-18,3 8-34,0 4-74,3-10-4,5 4-2,-3-15 5</inkml:trace>
    <inkml:trace contextRef="#ctx0" brushRef="#br0" timeOffset="-46051.6126">3787 646 21,'-12'-18'103,"12"18"3,0 0-4,0 0-50,23 10-28,-23-10-3,39 8-13,-12-4-11,4-2-11,9 5-19,-5-3-36,1-6-38,1 6 5,-10-8-6</inkml:trace>
    <inkml:trace contextRef="#ctx0" brushRef="#br0" timeOffset="-45739.0905">3931 418 2,'0'0'104,"-11"23"5,11-1-1,-6 10-57,0-3-18,12 14-11,-2 1-17,5 4-30,7-5-77,3 9-2,-2-14-6,8 3 18</inkml:trace>
    <inkml:trace contextRef="#ctx0" brushRef="#br0" timeOffset="-45176.568">4932 69 106,'0'0'113,"-29"-5"4,10 16-42,5 16-31,-17 8-6,10 17-12,-10 4-2,8 21-11,0 2 0,6 6-7,9-4-2,8-4-12,21-4-18,0-19-36,20-8-63,9-15 5,8-21-6,5-10 15</inkml:trace>
    <inkml:trace contextRef="#ctx0" brushRef="#br0" timeOffset="-44629.6648">5425 150 47,'0'0'117,"-25"50"-1,10-15 2,1 6-69,12 15-12,-3-4-11,12 2-12,7-10-1,5-9-10,4-14 0,6-13-7,2-10-4,0-16-3,2-9-5,-4-11 4,-1 1-4,-8-3 4,1 3 0,-8 4 6,-3 8 6,-2 6 5,-8 19 3,0 0 3,0 0 1,0 0 1,4 27-2,1 4 0,3 5-3,6 5-3,9 7-1,4 4-9,6 4 4,5 0-5,-1 0 3,-1 2-3,-3 3 5,-6-1 0,-8-8 4,-9-2 5,-12-9 0,-6-7 4,-13-14-2,-4-9 2,-10-18-2,-1-11-3,-5-15-1,1-9-3,5-4-6,0-8-20,16 6-43,6-8-60,3-2 0,10 8-1,6-4 9</inkml:trace>
    <inkml:trace contextRef="#ctx0" brushRef="#br0" timeOffset="-44254.6429">5938-37 59,'0'0'119,"23"-34"0,-5 24 1,5 4-59,-4-11-24,12 13-12,-6-6-10,4 10-6,-6 2-2,-2 8-1,-21-10-2,18 31-1,-20-4-1,-6 7 0,-6 3 2,-5 7 0,-4-3 0,4 3 1,1-3 0,5-1 2,7-9-2,12-2 2,7-8-4,7-5-4,9-3-13,1-13-32,11 0-83,-3-2-6,-5-7 2,-2 1-4</inkml:trace>
    <inkml:trace contextRef="#ctx0" brushRef="#br0" timeOffset="-43283.9529">6696 630 91,'0'0'122,"0"0"6,0 0-4,0 0-72,0 0-16,29-11-8,0 17-11,0-8-4,9 2-6,1 0-4,5-8-1,2 4-9,-3-9-11,7 9-21,-17-14-34,1 3-55,-7 5 0,-7-3-2,-20 13 31</inkml:trace>
    <inkml:trace contextRef="#ctx0" brushRef="#br0" timeOffset="-43033.9442">6958 407 71,'0'0'121,"0"0"0,0 0 3,19 38-71,-11-3-21,-4 2-8,4 5-22,3 6-18,-5-7-35,11-5-66,1 3-5,3-18-4,4-2 11</inkml:trace>
    <inkml:trace contextRef="#ctx0" brushRef="#br0" timeOffset="-42502.6648">7644 272 47,'6'-33'105,"8"10"-2,-11-4-10,-3-2-63,6 10 1,-8-4-6,2 23-3,-2-20-2,2 20-3,0 0 0,-15 20-1,7-1-4,2 8-3,1 4-3,3 7-1,4 1-2,5 3 0,3-1-7,5-3-5,7 7-6,-3-13-10,10 9-2,-12-16-5,6 10 4,-13-8-4,7 0 10,-19-2 4,2-25 15,-21 40 9,-4-30 11,2 9 5,-12-13 8,8 7 3,-15-11 1,17 8-3,-8-8 0,33-2-3,-37 6-3,37-6-7,0 0-4,0 0-4,0 0-3,31-12-2,-4 4-5,4-1-5,8 5-13,-7-10-28,11 5-88,-8 3 2,-1-4-3,-7-1 2</inkml:trace>
    <inkml:trace contextRef="#ctx0" brushRef="#br0" timeOffset="-42033.897">7957-193 90,'0'0'121,"0"0"5,0 0-20,23 6-52,2 15-6,-6-2-14,16 20-5,-4 5-10,11 16-7,-5 8-8,5 9-1,-3 11-5,-1 3-3,-9 0 4,-10 1-3,-9-5 3,-8-4-2,-8-8 2,-9-6-7,-8-3-9,-16-20-29,4-5-84,-5-7 1,-6-14-3,3-9 1</inkml:trace>
    <inkml:trace contextRef="#ctx0" brushRef="#br0" timeOffset="-41190.0908">8940 251 54,'-8'-18'120,"8"18"4,0 0 2,0 0-63,0 0-12,2 25-15,17 2-10,-1 2-10,11 10-5,5 5-3,5 6-7,3 0-3,1-7-13,7 1-14,-17-15-32,9-6-65,-15-7-4,-8-9-2,-19-7 5</inkml:trace>
    <inkml:trace contextRef="#ctx0" brushRef="#br0" timeOffset="-41002.5942">8982 638 220,'8'-35'125,"11"-3"-1,6-1-47,0-11-54,10 2-10,4-2-29,-3-6-29,5 2-75,-3 2-5,-5-2 2,-2 0-4</inkml:trace>
    <inkml:trace contextRef="#ctx0" brushRef="#br0" timeOffset="-40674.4497">9451-303 96,'15'-25'114,"4"12"4,-1 1-1,-18 12-71,46-15-14,-19 11-11,8 6-7,-6-2-3,3 9-3,-14-1-2,-18-8-2,21 39-3,-23-14 2,-8 8-2,-5 3 0,-6 3 0,-4 3 1,4-5 1,5-1 1,5-5 0,9-2 1,9-6-1,9 0 0,7-7-7,10-10-16,9 11-39,-3-9-66,1-6-3,1 0-1,-3-8-2</inkml:trace>
    <inkml:trace contextRef="#ctx0" brushRef="#br0" timeOffset="-40330.682">10010 565 191,'0'0'128,"0"0"4,31 4-6,0-2-94,-6-12-18,13 2-9,3-1-12,-1-5-14,8 6-28,-13-3-78,0-1 1,-6 1-5,-6-3 4</inkml:trace>
    <inkml:trace contextRef="#ctx0" brushRef="#br0" timeOffset="-40096.2985">10185 320 177,'0'29'126,"0"4"1,2 15-2,12 10-98,-10 0-21,3-1-37,11-1-69,1-4-24,0-15-2,6-6-2</inkml:trace>
    <inkml:trace contextRef="#ctx0" brushRef="#br0" timeOffset="-39579.6478">10839 310 30,'4'-42'91,"11"9"-3,-13-13 1,4 5-74,2 3 1,-3 1 1,1 12 4,-8 0 6,2 25 2,0 0 3,0 0 3,-19 25-4,17 10-3,-6 3-8,8 11-3,0 3-8,6 2 0,2 2-7,7-4-3,6 0-5,-3-8-6,7-2-2,-6-13-4,4 0 1,-23-29-5,21 33 5,-21-33-2,-13 27 8,13-27 6,-44 25 13,17-4 4,-8-11 9,6 9 3,-4-13 5,12 9 2,-2-13 0,23-2-4,0 0-6,0 0-6,0 0-4,33-13-4,-8 7-7,4-2-10,9 8-24,-13-11-74,8 5-30,-4-2 0,-2-3-2</inkml:trace>
    <inkml:trace contextRef="#ctx0" brushRef="#br0" timeOffset="-36439.8551">15030-91 69,'0'0'90,"0"0"4,0 0-34,0 0-17,0 0-2,-19 31-6,5-6-7,5 12-2,-5 3-7,10 7-3,0-3-4,8 2-5,6-5-3,9-5-5,8-11-4,4-13 0,4-12-4,1-10-1,1-9-1,-6-12-1,-2-2 1,-6-1 1,-6 1 4,-7 4 0,-4 2 5,-6 8 2,0 19 3,-6-18 2,6 18 2,0 0 1,-23 10 3,23-10 0,-8 33 0,10-8-1,2 0 0,7 8-1,9 1-2,9 9-1,3 3-3,5 6-2,-2 4 0,1 4-1,-5 2 1,-4-1-2,-15-3 5,-3-2-1,-12-12 4,-5-3-1,-8-18 2,-5-6-1,-8-19 2,2-9-3,-4-16 0,4-14-3,-1-9-4,4-6 1,7-2-8,7-3-3,12 9-17,-4-8-18,20 18-48,3 5-29,4 6 1,8 8-1</inkml:trace>
    <inkml:trace contextRef="#ctx0" brushRef="#br0" timeOffset="-36189.8566">15738 299 139,'0'0'123,"0"0"0,0 0-2,0 0-52,23-8-39,6 6-19,9 0-26,-5-11-31,15 3-71,-7 2-6,-1-5 3,-3 1-3</inkml:trace>
    <inkml:trace contextRef="#ctx0" brushRef="#br0" timeOffset="-35955.4709">15882 19 207,'-6'18'126,"3"12"-3,1 3-1,-6 6-96,12 11-13,0 6-24,3-6-28,13 4-50,-1-6-34,4-13 2,6-8-4</inkml:trace>
    <inkml:trace contextRef="#ctx0" brushRef="#br0" timeOffset="-35580.4505">16281 135 141,'18'-17'109,"1"-3"-2,8 5-1,-4 7-74,4-5-16,2 5-11,4 8-5,-6 8-1,0 7 0,-10 4 0,-5 8-1,-10 2 2,-8 4-1,-10 6 2,-9-1-2,-4 1 3,-7-3 2,5-1 7,-4-6 4,12 0 3,2-8 2,15 0 1,6-21 1,4 25-1,-4-25-5,35 8-6,-8-10-8,5-4-17,13 4-34,-7-9-79,5-3 1,-1-1-3,-5-8 0</inkml:trace>
    <inkml:trace contextRef="#ctx0" brushRef="#br0" timeOffset="-35314.8096">16671-174 183,'19'10'121,"6"13"-1,4 4-3,0 8-84,9 21-7,-3 4-15,0 15-5,-6 8-6,-8 11-1,-11 4-1,-14 3-13,-12 3-23,-26-6-81,-20-17 1,-15-6-5,-23-21 1</inkml:trace>
    <inkml:trace contextRef="#ctx0" brushRef="#br0" timeOffset="-34767.3452">14814-147 81,'-23'20'114,"-6"5"3,0 11-1,-2 11-52,-5 3-22,16 21-5,-1 4-18,17 18-6,10 3-7,19 6-14,23 8-15,12-15-31,21 1-63,14-13-4,9-21 1,11-16 0</inkml:trace>
    <inkml:trace contextRef="#ctx0" brushRef="#br0" timeOffset="-33954.8098">17303 6 194,'-19'15'125,"19"-15"1,-10 33-2,18-6-79,-4-4-12,19 4-16,0 2-12,10 2-5,5-4-4,3-2-4,7-4-2,-6-4-1,3-3-1,-7-4 1,-5 1 0,-10-5 4,-2 4 1,-21-10 4,8 19 4,-8-19 3,-21 25 2,21-25 3,-41 35 1,18-8 1,-13-4 4,7 8-5,-6-1 3,6 3-6,0-6 1,6 0-9,6-4-5,17-23-30,-12 25-67,12-25-25,19-9-5,1-7 2</inkml:trace>
    <inkml:trace contextRef="#ctx0" brushRef="#br0" timeOffset="-33453.7855">18593 241 52,'-12'-35'100,"1"6"7,-12 2 5,-10-7-55,4 18 0,-21-5-6,9 25-3,-20 2-6,7 30-7,-10 3-10,10 21-5,0 5-5,17 14-6,10-4-1,18-3-5,16-13 2,17-14-6,20-16 4,10-20-7,8-18-7,-1-20-2,3-4-28,-22-25-49,-5 2-47,-12-7 3,-15 1-5,-12 6 3</inkml:trace>
    <inkml:trace contextRef="#ctx0" brushRef="#br0" timeOffset="-30517.136">-900 2078 4,'0'0'85,"0"0"4,0 0 4,0 0-48,0 0-5,0 0-5,0 0-5,-19 29-6,7-6-4,-5 10-3,-3 2-4,1 7-5,-4 4-1,6 1-2,1-1-1,7-4 0,3-7-1,10-6 1,9-10-1,10-5 1,4-5-3,8-7 0,4-4-8,3-7-16,6 7-31,-2-4-55,-11-4 1,-6 5-5,-8-7 3</inkml:trace>
    <inkml:trace contextRef="#ctx0" brushRef="#br0" timeOffset="-30251.5042">-555 2123 102,'0'0'108,"12"25"4,-9 0 0,-10 13-71,7 18-5,-10 4-10,6 13-8,-7 0-7,5 1-10,4 1-22,0-15-36,6-8-53,9-10-5,3-17 1,5-9-6</inkml:trace>
    <inkml:trace contextRef="#ctx0" brushRef="#br0" timeOffset="-29767.1043">48 1951 54,'-23'-15'101,"23"15"7,-34 38-7,7-17-48,9 22-2,-11-3-12,6 16-3,-2 4-11,6 13-6,5 4-6,7 2-5,9 0-12,9-9-16,14-1-32,0-11-65,10-25 0,7-12-6,-3-23 5</inkml:trace>
    <inkml:trace contextRef="#ctx0" brushRef="#br0" timeOffset="-29157.697">347 2022 51,'2'18'108,"-8"9"2,1 15 2,1 12-52,-2 0-17,12 10-8,-4-1-13,11-1-5,1-10-11,5-13-8,6-9-9,-2-24-7,6-8-6,-8-25-7,8 0 0,-13-17-3,5 5 5,-12-5 3,1 7 10,-8 5 4,-2 7 13,0 25 8,-8-27 5,8 27 6,0 0 1,0 0 4,-9 23-4,18 0 2,1 8-7,9 13-5,4 8-4,8 8-2,6 9-3,1 6-1,1 10-1,1 2 0,-7-8 6,-2 0 1,-10-13 1,-9-3 0,-14-16 2,-6-7-2,-15-19 1,-4-15-1,-6-14-3,-3-15 0,-1-17 2,4-10 3,4-8-3,10-2 1,6-6-1,7 1-1,8 7-8,2 2-9,13 16-23,-4-7-36,3 13-51,5 7-4,2 4 1,2 7-2</inkml:trace>
    <inkml:trace contextRef="#ctx0" brushRef="#br0" timeOffset="-28860.8028">1064 2369 151,'20'12'115,"-20"-12"2,31-6-3,-6 6-79,-4-6-21,8-1-21,5 9-29,-7-4-63,2-6-15,0 6-1,-4-6-2</inkml:trace>
    <inkml:trace contextRef="#ctx0" brushRef="#br0" timeOffset="-28626.4183">1188 2153 163,'-2'31'121,"0"8"2,4 15-4,9 6-82,-7 5-19,8-3-24,9 3-39,-7-9-70,7-15-4,2-7-5,2-20 3</inkml:trace>
    <inkml:trace contextRef="#ctx0" brushRef="#br0" timeOffset="-28188.9009">1676 2055 105,'23'-4'106,"-4"-9"-4,12 11 0,0 0-77,-2 2-18,5 4-3,-3 5-4,-4 3-1,-8 9 0,-7 2 0,-10 10-1,-10 2 0,-9 9 1,-12 0-1,-2 3 2,-4-1 2,-1-2 5,7-3 6,0-12 6,12 2 4,17-31 2,-16 36 0,16-36-1,21 14 0,1-14-10,12-2-10,9 4-28,-3-12-65,10-3-36,2-3-3,-5-11 0</inkml:trace>
    <inkml:trace contextRef="#ctx0" brushRef="#br0" timeOffset="-27876.386">2026 1847 121,'20'11'106,"14"3"3,3 7-5,0 2-84,15 14-7,-6 5-10,6 10 0,-6 10 0,-5 6 6,-10 9 0,-8 4 6,-10 3-2,-9 1 2,-17-6-2,-5-2-8,-16-3-34,-11-11-89,-9-22-3,-4-5-1,-13-22 3</inkml:trace>
    <inkml:trace contextRef="#ctx0" brushRef="#br0" timeOffset="-27282.6012">2817 2126 106,'-2'-19'118,"2"19"1,0 0-2,8 23-69,9 6-10,2 4-16,8 13-5,4 6-8,6 4-3,7 4-7,4-6-8,4 2-13,-9-18-19,7 3-36,-10-12-45,-15-12 3,-7-3-4</inkml:trace>
    <inkml:trace contextRef="#ctx0" brushRef="#br0" timeOffset="-27095.0967">2944 2614 119,'0'-27'117,"4"-13"1,13-1-2,3 5-70,3-20-18,13 2-14,1 0-21,-2-4-37,1 6-73,-1 11-2,-8-1-3,0 7 1</inkml:trace>
    <inkml:trace contextRef="#ctx0" brushRef="#br0" timeOffset="-26579.4465">3316 1579 73,'10'-21'111,"-10"21"-5,23-14 5,-23 14-72,33-6-10,-14-1-11,6 9-7,-2-4-1,0 6-4,-5 3 1,-18-7-3,25 29 0,-21-10-3,-8 5-1,-4-1 0,-5 2 2,-3 0-1,-3-6 1,19-19 0,-31 25 1,31-25 2,0 0 0,0 0 1,0 0-4,0 0 2,33 2-4,-8-4 3,2 4-1,2-2-3,2 4 5,1 2-4,-1 0 5,-6 7 0,-2 8 3,-9 2 0,-8-3 1,-4 7 0,-10 0-3,-6 0 2,-11-4-5,0-2 0,-6-6-8,-5-9-13,9 6-30,-12-12-75,12-2-3,2-2 0,6-2-2</inkml:trace>
    <inkml:trace contextRef="#ctx0" brushRef="#br0" timeOffset="-26235.6747">3993 2381 171,'0'0'123,"29"15"0,-6-20-1,6 3-90,0-4-21,9 0-20,5 6-25,-9-8-48,3 1-40,-4 5-1,-6-4 1</inkml:trace>
    <inkml:trace contextRef="#ctx0" brushRef="#br0" timeOffset="-25938.7901">4186 2055 207,'2'33'124,"-2"7"-3,3 7-36,3 18-59,-6 10-24,2-5-31,6 3-86,3-2-6,-7-15-2,6-6-2</inkml:trace>
    <inkml:trace contextRef="#ctx0" brushRef="#br0" timeOffset="-12719.3827">5300 1936 120,'0'0'111,"10"-39"-6,-1 16-31,5 4-41,-3-1 1,11 7-12,-1-3-4,10 7-4,1 5-1,3 10-1,-6 9-4,0 12 0,-10 8-5,-7 15 1,-12 8-3,-12 5-3,-11 7-7,-10-5-1,-3-1-6,-7-10 2,3-4-2,-1-23 1,10-10 3,-1-20 1,12-7 6,3-11 4,7-10 5,5-2 0,8-4 3,5 7 2,0 1 2,-8 29 1,27-29 2,-6 29 0,-21 0 0,39 21 1,-16 0-1,6 12-2,5 4-4,5 3-1,7 4-10,2-11-14,10 8-36,-6-14-68,0-10-3,-3-9-2,-5-12 0</inkml:trace>
    <inkml:trace contextRef="#ctx0" brushRef="#br0" timeOffset="-12344.3661">6283 1783 61,'-21'0'114,"21"0"6,-33 37-4,18 5-60,-12 1-12,6 20-11,-4 5-12,11 9-3,6 4-16,8 0-15,14 0-40,9-14-65,8-20-6,15-11 2,4-28-4</inkml:trace>
    <inkml:trace contextRef="#ctx0" brushRef="#br0" timeOffset="-11797.4642">6761 1882 74,'0'0'121,"0"0"-3,4 44 6,-8 6-60,-7-8-26,13 18-11,-2-6-12,11 8-7,1-10-6,5-10-3,8-11-5,2-17-2,4-12-2,-2-16 0,0-7-2,-4-14 1,-2-1 1,-9-3 3,-3 6 3,-3 2 5,-6 4 3,-2 27 2,-4-30 4,4 30 1,0 0 2,0 0-1,-6 23-2,12 2-1,0 6-2,11 11-2,2 4-3,8 10-1,8 4-2,4 4 0,-1 1-2,1 1 3,-3-3-1,-7-1 2,-11-8 2,-3-6 5,-17-9 0,-9-3 0,-11-14 0,-3-7 0,-11-17-1,-1-13-1,-5-12-3,3-10-7,4-5-8,1-16-25,20 0-88,-3-4-8,9-1 1,8 5-1</inkml:trace>
    <inkml:trace contextRef="#ctx0" brushRef="#br0" timeOffset="-11438.0717">7297 1720 68,'0'0'116,"23"-16"10,-23 16-8,37 0-58,-37 0-17,27 4-13,-27-4-9,25 14-7,-25-14-5,12 25-4,-12 0-1,-4 4-2,-4 3 2,-5 3-1,1 2 1,-3 1 2,3-1-2,4-2 1,3-8 0,8-2 0,3-6-1,-6-19-4,41 27-16,-20-27-48,8 0-68,4 0 0,5-2-3,-3-2 0</inkml:trace>
    <inkml:trace contextRef="#ctx0" brushRef="#br0" timeOffset="-11156.8084">7748 2346 160,'0'0'122,"24"12"-6,-24-12-3,36-8-97,-7 2-37,10 6-47,1-4-50,-7-5-2,0 5-3</inkml:trace>
    <inkml:trace contextRef="#ctx0" brushRef="#br0" timeOffset="-10828.662">7924 2096 161,'2'42'125,"-2"4"-2,6 18-5,3 5-96,1 5-58,1 1-76,-3-10-7,4-7-3,-1-14-2</inkml:trace>
    <inkml:trace contextRef="#ctx0" brushRef="#br0" timeOffset="-9781.7403">8610 2074 50,'21'-25'94,"-21"-4"-4,10 10 2,-8-8-74,2 2-2,0-4-10,-4 0 3,2 6 1,-2 0 5,0 23 1,-6-25 6,6 25 3,0 0-1,0 0 0,-8 38-6,10-5 0,-2 2-6,6 13 0,5 0-7,3 10 1,7-6-6,2 2 2,4-4-2,0-5 0,0-1-2,-6-9 0,-5-1-1,-8-12-1,-8-3 0,0-19 1,-22 21-1,-1-19 3,-6-2 2,2-4 3,0-4 4,4 1 2,2-3 0,21 10 3,-21-17-1,21 17-1,0 0-2,29-4-3,-6 6-2,6 4-4,5 5-7,-1-11-19,12 10-43,-5-12-58,-5-6-2,-4-5 0,-6-7-2</inkml:trace>
    <inkml:trace contextRef="#ctx0" brushRef="#br0" timeOffset="-9406.7211">8975 1575 80,'19'-10'121,"10"7"-1,9 3 2,-9 7-74,23 18-8,-5 4-10,12 14-10,-9 13-4,1 13-7,-11 8 0,-7 12-2,-12 3 0,-11 7-1,-10-1-4,-12 2 1,-11-11-6,-12-10-5,-3-4-33,-18-19-83,2-17-3,-6-14-3,0-18 1</inkml:trace>
    <inkml:trace contextRef="#ctx0" brushRef="#br0" timeOffset="-8156.655">9861 1945 79,'0'0'113,"0"0"5,20 6 1,-20-6-61,32 33-11,-10-12-9,18 16-9,1 1-8,15 8-4,1-1-8,3 3-4,2-6-8,-6-5-4,2-4-9,-16-12-11,2 2-20,-24-21-33,-20-2-46,27-2 1,-27 2 1,0 0 27</inkml:trace>
    <inkml:trace contextRef="#ctx0" brushRef="#br0" timeOffset="-7937.8984">10027 2412 163,'-4'-18'121,"8"-16"1,8-7-3,11-5-82,2-12-11,12 0-18,5 0-21,-3-11-45,1 11-65,4 8-4,-7 6 1,-2 9-4</inkml:trace>
    <inkml:trace contextRef="#ctx0" brushRef="#br0" timeOffset="17422.7353">4041 3270 75,'41'-31'111,"-18"15"-2,6 5 2,3 3-70,-7 0-11,4 8-10,-29 0-7,33 16-4,-33-16-1,6 38 0,-14-13-2,-3 6 4,-7-2-2,-3 6 1,0-4-1,2 5 0,3-5-2,5 0 1,5-4-2,10 0 0,5-6-2,-9-21-8,39 31-13,-16-29-31,12 2-72,-1-4-2,1-2-3,2 2 1</inkml:trace>
  </inkml:traceGroup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20T00:18:13.185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9ED25F61-D485-40F3-BFD8-1F6B2FE98840}" emma:medium="tactile" emma:mode="ink">
          <msink:context xmlns:msink="http://schemas.microsoft.com/ink/2010/main" type="inkDrawing" rotatedBoundingBox="35336,13629 35351,13629 35351,13644 35336,13644" shapeName="Other"/>
        </emma:interpretation>
      </emma:emma>
    </inkml:annotationXML>
    <inkml:trace contextRef="#ctx0" brushRef="#br0">0 0,'0'0,"0"0,0 0,0 0,0 0</inkml:trace>
  </inkml:traceGroup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4:47.94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CC77CD2-4403-4265-B9DE-735138B47918}" emma:medium="tactile" emma:mode="ink">
          <msink:context xmlns:msink="http://schemas.microsoft.com/ink/2010/main" type="inkDrawing"/>
        </emma:interpretation>
      </emma:emma>
    </inkml:annotationXML>
    <inkml:trace contextRef="#ctx0" brushRef="#br0">8994-4436 1,'25'-10'86,"-6"10"1,-19 0 2,41-9-47,-14 14-15,-2-5-3,6 12-6,-6-2-4,4 7 1,-4-2-3,0 7 3,-8 1-2,-2 6 2,-11-2-3,-2 9 0,-13-5-5,-3 6 0,-9-1-3,-6 1-1,-2 3 1,-5 3-5,1 1 5,0-1-6,4 3 6,4 2-5,6 0 3,6 4-3,9 0 0,10-5 2,11-1-3,5-4-2,10 1-10,-1-14-15,6 9-28,-4-11-53,-8-6 2,-6-3-3,-17-18 35</inkml:trace>
    <inkml:trace contextRef="#ctx0" brushRef="#br0" timeOffset="625.0213">8874-3428 30,'12'29'100,"-8"-10"0,5 14-1,-1 6-53,0-5-20,9 9-4,-3-7-10,7-5-5,0-11-3,2-9-1,0-17-1,2-13-3,2-12-5,-2-13-3,2-6 1,-3-4-3,1 4 2,-4 3-2,-2 9 4,-5 7 2,-5 12 7,-9 19 3,0 0 3,0 0 0,2 32 2,-8-10 1,-3-1-1,1 2 0,-2-2-2,10-21 4,-27 25-2,27-25 4,-40 8-2,15-6 1,-8-6 1,2 4 0,-9-6-1,7 4-2,-2-3-2,8 3-4,4 2-10,4-6-21,19 6-87,0 0-4,0 0-6,-6 21-2</inkml:trace>
  </inkml:traceGroup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7:09.208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48E564E1-90F1-4D05-AFCF-E2A95917127E}" emma:medium="tactile" emma:mode="ink">
          <msink:context xmlns:msink="http://schemas.microsoft.com/ink/2010/main" type="writingRegion" rotatedBoundingBox="21670,9236 30818,9303 30791,12957 21643,12889"/>
        </emma:interpretation>
      </emma:emma>
    </inkml:annotationXML>
    <inkml:traceGroup>
      <inkml:annotationXML>
        <emma:emma xmlns:emma="http://www.w3.org/2003/04/emma" version="1.0">
          <emma:interpretation id="{07861808-09DC-4FF1-928B-C3D19A210B8E}" emma:medium="tactile" emma:mode="ink">
            <msink:context xmlns:msink="http://schemas.microsoft.com/ink/2010/main" type="paragraph" rotatedBoundingBox="21693,9231 26219,9350 26182,10740 21656,106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1421C6-4391-4D0D-9EDB-45C3202B940B}" emma:medium="tactile" emma:mode="ink">
              <msink:context xmlns:msink="http://schemas.microsoft.com/ink/2010/main" type="line" rotatedBoundingBox="21693,9231 26219,9350 26182,10740 21656,10621"/>
            </emma:interpretation>
          </emma:emma>
        </inkml:annotationXML>
        <inkml:traceGroup>
          <inkml:annotationXML>
            <emma:emma xmlns:emma="http://www.w3.org/2003/04/emma" version="1.0">
              <emma:interpretation id="{7F51E521-9AE5-4EE6-B971-CA8F6FBCB35D}" emma:medium="tactile" emma:mode="ink">
                <msink:context xmlns:msink="http://schemas.microsoft.com/ink/2010/main" type="inkWord" rotatedBoundingBox="21693,9231 26219,9350 26182,10740 21656,10621"/>
              </emma:interpretation>
              <emma:one-of disjunction-type="recognition" id="oneOf0">
                <emma:interpretation id="interp0" emma:lang="en-US" emma:confidence="0">
                  <emma:literal>(y+s)&gt;o</emma:literal>
                </emma:interpretation>
                <emma:interpretation id="interp1" emma:lang="en-US" emma:confidence="0">
                  <emma:literal>(y+s) 70</emma:literal>
                </emma:interpretation>
                <emma:interpretation id="interp2" emma:lang="en-US" emma:confidence="0">
                  <emma:literal>(yrs) 70</emma:literal>
                </emma:interpretation>
                <emma:interpretation id="interp3" emma:lang="en-US" emma:confidence="0">
                  <emma:literal>(yr-so</emma:literal>
                </emma:interpretation>
                <emma:interpretation id="interp4" emma:lang="en-US" emma:confidence="0">
                  <emma:literal>(ytd) 70</emma:literal>
                </emma:interpretation>
              </emma:one-of>
            </emma:emma>
          </inkml:annotationXML>
          <inkml:trace contextRef="#ctx0" brushRef="#br0">-439 214 81,'0'0'105,"0"0"2,0 0 1,-25-2-60,25 2-8,-12 35-3,-1-6-13,11 11-5,-4 1-8,6 9-2,4 0-4,4-2-3,5-5-4,6-9-4,8-9-2,0-13-1,8-10 0,-2-12-3,0-7 2,-3-10 0,1 0 3,-8-4 2,-7 4 3,-3 4 4,-7 4 1,-6 19 4,2-20 0,-2 20 2,0 0 1,4 20 0,-2-1-1,9 8-2,1 8 0,7 9-1,2 6-3,1 8 1,3 9-2,0 3 1,-2 1-3,-2 2 1,-7-5 0,-1-1 3,-9-13 0,-4-5 2,-8-13 2,-1-9 0,-9-15 1,-3-8-1,-4-16 0,-2-9-1,-4-12-3,-4-11-4,1-6-5,-3-14-10,10 6-19,-6-23-31,12 10-57,6-2-3,7 1 1,8 1 0</inkml:trace>
          <inkml:trace contextRef="#ctx0" brushRef="#br0" timeOffset="2187.6085">-740-139 8,'-29'18'99,"10"7"6,-8 6 3,-4 7-44,4 18-7,-10 0-7,10 19-12,-7 4-7,16 21-11,5 1-10,23 9-8,20 11-18,15-5-20,32 9-80,17-7 0,18-16-5,15-17 1</inkml:trace>
          <inkml:trace contextRef="#ctx0" brushRef="#br0" timeOffset="359.3894">0 0 98,'0'0'101,"31"8"0,-31-8-16,23 2-42,-3 0-5,-20-2-10,40-4-8,-21 6-6,-1 4-4,-18-6-1,25 30-3,-25-30 1,2 39-2,-12-14 2,-5 8-2,-3-4 2,-3 5-1,2-7 0,5 0 0,1-5-1,11-3 1,2-19-5,17 27-5,10-14-19,-4-13-29,10 0-66,6 0 0,-1-5-3,1 3 2</inkml:trace>
          <inkml:trace contextRef="#ctx0" brushRef="#br0" timeOffset="640.6775">388 644 212,'4'25'117,"-4"-25"-1,21-2-4,2 2-94,2-4-17,4-7-25,12 9-45,-3-6-44,-3-3-2,1 5-3,-9-2 1</inkml:trace>
          <inkml:trace contextRef="#ctx0" brushRef="#br0" timeOffset="921.9306">486 399 161,'0'39'115,"-2"-14"-2,2 13-1,-2 3-74,0 1-20,2 3-17,6 9-42,0-6-69,-2-6-2,9-5-2,-1-14 1</inkml:trace>
          <inkml:trace contextRef="#ctx0" brushRef="#br0" timeOffset="1390.6931">905 467 61,'5'-43'83,"11"12"3,-10-9 1,1 5-65,3 10 1,-8 2 4,-2 23-1,6-19 3,-6 19-1,-2 21 0,2 6-5,-4 4-7,4 11-2,0 3-4,4 7-3,5 0-4,1-2-4,7 2-5,-1-8-2,5-3-2,-4-7 0,-3-1 0,-5-10 0,-7 0 2,-2-23 6,-19 29 6,0-19 5,-8-6 7,-2 0 2,-6-10 3,8 6 1,-2-8-1,8 6-1,21 2-5,-23-9-3,23 9-4,0 0-3,31 5-4,-6-3-5,8 4-15,-4-12-34,13-1-70,-3-3-4,-1-9 0,-1-6-1</inkml:trace>
          <inkml:trace contextRef="#ctx0" brushRef="#br0" timeOffset="1656.3418">1113 21 158,'38'-21'121,"-11"29"3,4 13-2,4 4-68,7 25-26,-3 10-7,7 17-11,-5 12-7,-5 15-2,-9 8-10,-17 3-7,-4 11-36,-22 1-68,-20-13-5,-16-6 0,-22-20-2</inkml:trace>
          <inkml:trace contextRef="#ctx0" brushRef="#br0" timeOffset="3094.8974">1797 235 101,'-23'8'104,"23"-8"3,0 0-2,0 0-65,25 29-11,-6-21-5,10 7-11,8-1-6,11-1-6,8 1-2,2-1-4,7 4 1,-5-3 0,0 5-1,-6-3 1,-12 3 1,-9 2 3,-12 0 2,-9 4 5,-12-3 2,-8 8 3,-11-1 1,-4 6 4,-10-2 0,-2 11 0,-11-3-1,2 9 0,-6-6-4,7 4-1,-1-7-4,9 1-3,6-9-6,6-8-11,15-2-26,8-23-62,0 0-21,0 0-4,20-13 1</inkml:trace>
          <inkml:trace contextRef="#ctx0" brushRef="#br0" timeOffset="3595.9216">3507 654 68,'6'-39'94,"4"6"0,-12-11 4,0-4-48,-6 11-21,-13-11 4,-2 15-3,-18-3 1,-3 20 1,-16 5 0,2 26-5,-11 10-4,5 25-6,1 12-5,11 13-2,11 8-5,18-2 1,15-4-5,16-11 1,17-14-4,14-18 0,13-22-2,7-16-3,3-13-7,-8-20-11,6-1-22,-22-16-51,-5 0-26,-12 7-2,-15-1 2</inkml:trace>
        </inkml:traceGroup>
      </inkml:traceGroup>
    </inkml:traceGroup>
    <inkml:traceGroup>
      <inkml:annotationXML>
        <emma:emma xmlns:emma="http://www.w3.org/2003/04/emma" version="1.0">
          <emma:interpretation id="{3EB8F076-82AF-4044-8812-0FEBA02CE192}" emma:medium="tactile" emma:mode="ink">
            <msink:context xmlns:msink="http://schemas.microsoft.com/ink/2010/main" type="paragraph" rotatedBoundingBox="21653,11558 30801,11626 30791,12957 21643,128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E9C017-2127-47FA-9914-7562325EFB96}" emma:medium="tactile" emma:mode="ink">
              <msink:context xmlns:msink="http://schemas.microsoft.com/ink/2010/main" type="inkBullet" rotatedBoundingBox="21653,11558 22102,11562 22093,12807 21644,12804"/>
            </emma:interpretation>
            <emma:one-of disjunction-type="recognition" id="oneOf1">
              <emma:interpretation id="interp5" emma:lang="en-US" emma:confidence="0">
                <emma:literal>•</emma:literal>
              </emma:interpretation>
              <emma:interpretation id="interp6" emma:lang="en-US" emma:confidence="0">
                <emma:literal>[</emma:literal>
              </emma:interpretation>
              <emma:interpretation id="interp7" emma:lang="en-US" emma:confidence="0">
                <emma:literal>☺</emma:literal>
              </emma:interpretation>
              <emma:interpretation id="interp8" emma:lang="en-US" emma:confidence="0">
                <emma:literal>`</emma:literal>
              </emma:interpretation>
              <emma:interpretation id="interp9" emma:lang="en-US" emma:confidence="0">
                <emma:literal>f</emma:literal>
              </emma:interpretation>
            </emma:one-of>
          </emma:emma>
        </inkml:annotationXML>
        <inkml:trace contextRef="#ctx0" brushRef="#br0" timeOffset="87275.2104">-775 2819 116,'0'0'107,"0"0"2,0 0 1,-21 0-74,21 0-6,0 0-5,19 0-10,-19 0-8,33-4-13,-4 12-32,-2-1-70,6-1-5,4 4-1,-1-3-4</inkml:trace>
        <inkml:trace contextRef="#ctx0" brushRef="#br0" timeOffset="95541.2475">-709 2208 90,'2'-18'104,"-2"18"2,0 0 2,-25-6-69,7 24-7,-16 5 1,5 19-9,-10-3 0,3 19-4,-7 0-1,7 17-5,1 2-3,14 17-2,13 3-7,12 9-10,29 17-28,11-7-82,31-2-4,14-5-3,19-12-4</inkml:trace>
      </inkml:traceGroup>
      <inkml:traceGroup>
        <inkml:annotationXML>
          <emma:emma xmlns:emma="http://www.w3.org/2003/04/emma" version="1.0">
            <emma:interpretation id="{0D723EC5-A522-4B50-94BA-57ADA21E3AB3}" emma:medium="tactile" emma:mode="ink">
              <msink:context xmlns:msink="http://schemas.microsoft.com/ink/2010/main" type="line" rotatedBoundingBox="22415,11591 30801,11653 30791,12957 22406,12895"/>
            </emma:interpretation>
          </emma:emma>
        </inkml:annotationXML>
        <inkml:traceGroup>
          <inkml:annotationXML>
            <emma:emma xmlns:emma="http://www.w3.org/2003/04/emma" version="1.0">
              <emma:interpretation id="{E75B252E-2B67-464A-AD98-0E5F3A93DB73}" emma:medium="tactile" emma:mode="ink">
                <msink:context xmlns:msink="http://schemas.microsoft.com/ink/2010/main" type="inkWord" rotatedBoundingBox="22268,12497 22632,11469 23322,11714 22958,12742"/>
              </emma:interpretation>
              <emma:one-of disjunction-type="recognition" id="oneOf2">
                <emma:interpretation id="interp10" emma:lang="en-US" emma:confidence="0">
                  <emma:literal>y"</emma:literal>
                </emma:interpretation>
                <emma:interpretation id="interp11" emma:lang="en-US" emma:confidence="0">
                  <emma:literal>y</emma:literal>
                </emma:interpretation>
                <emma:interpretation id="interp12" emma:lang="en-US" emma:confidence="0">
                  <emma:literal>y!</emma:literal>
                </emma:interpretation>
                <emma:interpretation id="interp13" emma:lang="en-US" emma:confidence="0">
                  <emma:literal>g"</emma:literal>
                </emma:interpretation>
                <emma:interpretation id="interp14" emma:lang="en-US" emma:confidence="0">
                  <emma:literal>g!</emma:literal>
                </emma:interpretation>
              </emma:one-of>
            </emma:emma>
          </inkml:annotationXML>
          <inkml:trace contextRef="#ctx0" brushRef="#br0" timeOffset="87931.4961">-248 2659 117,'-8'29'104,"-4"-2"-1,12 5-2,4 3-72,0-8-13,12 0-9,5-13-12,6-9-8,4-10-5,1-13-3,1-5-1,-4-12-2,0 1 2,-8-7 2,-3 5 9,-5 5 9,-7 2 9,-6 29 7,-4-31 6,4 31 4,-23 6 3,13 13 2,-7 2-2,7 8-1,-1 2-5,11 4-4,2-1-5,11 1-3,6 2-7,8 1-4,12 1-4,1-3-2,9 3-2,-3-2 1,-2 9 0,-5-2 5,-8-1 4,-8 1 6,-19-7 3,-6 3 6,-18-13 0,-3 0 4,-13-15-3,1-7-1,-9-16-3,5-5-3,2-14-3,5-7-10,12-2-10,-1-18-29,17 1-74,2 0-4,6 2 0,4-6-3</inkml:trace>
          <inkml:trace contextRef="#ctx0" brushRef="#br0" timeOffset="88212.7586">317 2323 85,'5'-19'108,"-5"19"3,0 0-1,0 0-56,0 0-14,-19 29-7,19-2-13,-4-4-6,4 6-10,4-4-12,-4-25-19,19 37-43,-19-37-46,33 9-2,-14-13 0,-1-11-1</inkml:trace>
          <inkml:trace contextRef="#ctx0" brushRef="#br0" timeOffset="88384.6442">461 2273 138,'0'0'110,"-17"33"2,15-10-2,-2 4-70,8 12-23,0 7-28,-2-2-64,3-1-33,5 1-3,-4-11-5</inkml:trace>
        </inkml:traceGroup>
        <inkml:traceGroup>
          <inkml:annotationXML>
            <emma:emma xmlns:emma="http://www.w3.org/2003/04/emma" version="1.0">
              <emma:interpretation id="{524A0662-6C1D-4FD0-A61B-49F09668AFE7}" emma:medium="tactile" emma:mode="ink">
                <msink:context xmlns:msink="http://schemas.microsoft.com/ink/2010/main" type="inkWord" rotatedBoundingBox="23506,11704 26548,11714 26545,12714 23502,12704"/>
              </emma:interpretation>
              <emma:one-of disjunction-type="recognition" id="oneOf3">
                <emma:interpretation id="interp15" emma:lang="en-US" emma:confidence="0">
                  <emma:literal>-252+2</emma:literal>
                </emma:interpretation>
                <emma:interpretation id="interp16" emma:lang="en-US" emma:confidence="0">
                  <emma:literal>-251+2</emma:literal>
                </emma:interpretation>
                <emma:interpretation id="interp17" emma:lang="en-US" emma:confidence="0">
                  <emma:literal>-22+2</emma:literal>
                </emma:interpretation>
                <emma:interpretation id="interp18" emma:lang="en-US" emma:confidence="0">
                  <emma:literal>~2y^+2</emma:literal>
                </emma:interpretation>
                <emma:interpretation id="interp19" emma:lang="en-US" emma:confidence="0">
                  <emma:literal>-2512+2</emma:literal>
                </emma:interpretation>
              </emma:one-of>
            </emma:emma>
          </inkml:annotationXML>
          <inkml:trace contextRef="#ctx0" brushRef="#br0" timeOffset="89119.0564">824 2994 106,'0'0'108,"0"0"4,0 0-1,0 0-64,19-21-16,4 19-5,2-6-13,8 1-10,5 3-16,-1-6-26,9 6-70,-3 4-4,-5-2-1,-3 6-2</inkml:trace>
          <inkml:trace contextRef="#ctx0" brushRef="#br0" timeOffset="89915.9666">1427 2732 162,'27'-27'114,"-27"27"0,35-31-1,-22 10-82,12 13-11,-5-5-8,10 9-6,-8 2-4,1 6-1,-4 9-2,-2 5 1,-7 14-3,-6 3-1,-6 9-4,-10 1 2,-5 9-6,-10-4 1,0 0-1,-8-13 0,6-3 2,-5-14 6,7-5 5,4-9 4,23-6 6,-27-14 3,27 14 3,2-25 0,-2 25 1,25-25-3,-6 16-2,6 7-3,2 2-5,2 7-8,2 5-17,-2-10-29,5 6-68,-1-8-4,0-6 1,0-8-4</inkml:trace>
          <inkml:trace contextRef="#ctx0" brushRef="#br0" timeOffset="90431.619">1998 2543 164,'0'0'120,"0"0"-1,-18 37 0,18 3-79,-9-1-15,16 9-8,-1-4-9,4-3-2,5-10-3,1-6-1,7-12-3,-2-15-1,4-11-3,-6-12 0,-1-2-2,-3-4-2,-1 0 0,-3-2 0,-1 6 2,-4 4 3,-6 23 2,9-21 3,-9 21 3,0 0 2,14 31 1,-3-2-1,1 3 1,7 5-3,2 5-3,8 1-2,2 3-2,2-2 1,0 1-2,1-1 3,-5 6 0,-6-2 5,-7-3 1,-5 1 4,-14-7 1,-3-1 3,-12-11 0,-5-8 1,-11-19-2,3-9-3,-6-14-1,2-8-5,3-8-5,3-11-18,17 8-37,-5-12-71,15 2-1,2-4-2,10 0-1</inkml:trace>
          <inkml:trace contextRef="#ctx0" brushRef="#br0" timeOffset="90792.0097">2466 2360 238,'19'-10'122,"-19"10"1,31-4-24,-31 4-76,41-11-7,-20 9-11,2 2-2,-23 0-4,31 17-1,-31-17 1,12 39 0,-16-10 2,-8 7 0,-3-1 4,1 7 2,-5-7 1,7 2 1,1-10 0,5-2-1,6-25-3,17 23-6,3-15-27,-20-8-95,44-10-9,-15 0 2,2-7-6</inkml:trace>
          <inkml:trace contextRef="#ctx0" brushRef="#br0" timeOffset="91916.0684">2908 2983 145,'0'0'120,"0"0"0,0 0-1,0 0-74,0 0-10,0 0-10,23 0-13,0 3-9,6-3-13,6 6-17,-3-15-26,11 7-65,-3-2-1,-1-2-4,-3-2 2</inkml:trace>
          <inkml:trace contextRef="#ctx0" brushRef="#br0" timeOffset="92150.4521">3077 2813 167,'0'0'108,"-5"33"-1,5-12-16,0 17-71,-2 3-23,2-1-36,5-1-62,7 5-6,3-9 2,7-2-5</inkml:trace>
          <inkml:trace contextRef="#ctx0" brushRef="#br0" timeOffset="92587.9776">3552 2661 164,'0'0'116,"32"-12"-2,-12 6 0,5 6-81,0-7-12,11 7-8,-3 3-8,0 3 0,-2 4-3,-2 7 1,-4 6-2,-6 4 0,-13 10-6,-12 3-4,-4 9-7,-20-5-6,1 6-6,-14-9-2,3 1 0,-10-13 3,7-2 8,3-14 10,5-7 12,12-6 11,2-11 11,21 11 4,-8-29 1,8 29 1,23-31-5,0 25-4,0-2-6,10 10-6,2 2-9,5 4-14,5 9-28,-7-1-75,1-7-1,3-3-3,-5-8-1</inkml:trace>
        </inkml:traceGroup>
        <inkml:traceGroup>
          <inkml:annotationXML>
            <emma:emma xmlns:emma="http://www.w3.org/2003/04/emma" version="1.0">
              <emma:interpretation id="{956264C3-B6A2-48F9-AE86-7BF232B3CA83}" emma:medium="tactile" emma:mode="ink">
                <msink:context xmlns:msink="http://schemas.microsoft.com/ink/2010/main" type="inkWord" rotatedBoundingBox="26936,11816 27531,12826 27257,12988 26662,11977"/>
              </emma:interpretation>
              <emma:one-of disjunction-type="recognition" id="oneOf4">
                <emma:interpretation id="interp20" emma:lang="en-US" emma:confidence="1">
                  <emma:literal>Z</emma:literal>
                </emma:interpretation>
                <emma:interpretation id="interp21" emma:lang="en-US" emma:confidence="0">
                  <emma:literal>y</emma:literal>
                </emma:interpretation>
                <emma:interpretation id="interp22" emma:lang="en-US" emma:confidence="0">
                  <emma:literal>z</emma:literal>
                </emma:interpretation>
                <emma:interpretation id="interp23" emma:lang="en-US" emma:confidence="0">
                  <emma:literal>3</emma:literal>
                </emma:interpretation>
                <emma:interpretation id="interp24" emma:lang="en-US" emma:confidence="0">
                  <emma:literal>w</emma:literal>
                </emma:interpretation>
              </emma:one-of>
            </emma:emma>
          </inkml:annotationXML>
          <inkml:trace contextRef="#ctx0" brushRef="#br0" timeOffset="93166.1364">4120 2520 216,'-11'25'118,"7"0"-2,2 0-40,8 19-48,-4-5-7,11 5-8,1-7-7,5-2-1,2-10-5,2-6-2,4-11-2,-7-12-5,5-6-2,-6-13-3,0 2 2,-11-8-1,5 6 2,-9-2 4,-2 5 6,-2 20 6,-2-25 5,2 25 3,0 0 1,-6 20 2,8-1-3,8 8 0,2 2-5,11 6-4,4 5-6,9 1-3,7 9-6,1-2-2,6 6-1,-5-2 1,-1 8 1,-6-1 7,-7 3 7,-11 2 1,-11-6 10,-9 1 0,-19-18 6,-4 1-3,-14-21 5,-5-13-10,-8-21-1,5-14 4,3-12-9,7-7 3,10-10-8,8-8-5,19 8-30,0-9-86,15 7-6,6 4-2,6 2-1</inkml:trace>
        </inkml:traceGroup>
        <inkml:traceGroup>
          <inkml:annotationXML>
            <emma:emma xmlns:emma="http://www.w3.org/2003/04/emma" version="1.0">
              <emma:interpretation id="{C9AC4BAE-E505-42EC-B133-CC439EF216C0}" emma:medium="tactile" emma:mode="ink">
                <msink:context xmlns:msink="http://schemas.microsoft.com/ink/2010/main" type="inkWord" rotatedBoundingBox="27569,11685 28924,11619 28982,12817 27627,12883"/>
              </emma:interpretation>
              <emma:one-of disjunction-type="recognition" id="oneOf5">
                <emma:interpretation id="interp25" emma:lang="en-US" emma:confidence="1">
                  <emma:literal>+3)</emma:literal>
                </emma:interpretation>
                <emma:interpretation id="interp26" emma:lang="en-US" emma:confidence="0">
                  <emma:literal>+3</emma:literal>
                </emma:interpretation>
                <emma:interpretation id="interp27" emma:lang="en-US" emma:confidence="0">
                  <emma:literal>+33</emma:literal>
                </emma:interpretation>
                <emma:interpretation id="interp28" emma:lang="en-US" emma:confidence="0">
                  <emma:literal>+33)</emma:literal>
                </emma:interpretation>
                <emma:interpretation id="interp29" emma:lang="en-US" emma:confidence="0">
                  <emma:literal>+3))</emma:literal>
                </emma:interpretation>
              </emma:one-of>
            </emma:emma>
          </inkml:annotationXML>
          <inkml:trace contextRef="#ctx0" brushRef="#br0" timeOffset="93666.1557">4918 2896 163,'0'0'114,"0"0"-3,0 0-1,37-8-89,-10-3-9,14 1-11,5 6-22,0-13-23,4 5-66,-2 1 0,-7-1-2,-4 4 1</inkml:trace>
          <inkml:trace contextRef="#ctx0" brushRef="#br0" timeOffset="93916.1632">5150 2620 95,'-18'16'112,"5"5"1,5 10 1,-3 13-64,-3-4-13,12 14-7,-7-7-16,9 3-14,5 0-25,-1-15-42,10-3-45,5-10-2,6-9-4,4-11 0</inkml:trace>
          <inkml:trace contextRef="#ctx0" brushRef="#br0" timeOffset="94416.188">5537 2543 144,'-19'-6'105,"19"6"0,21 4-31,-21-4-43,48-2-6,-19 2-10,8 2-6,-2 2-4,1 4-1,-7 5-3,-6 8 1,-11 4 1,-6 6-1,-14 4-1,-7 0 1,-7 1 0,-7-3 1,-3-8 0,3 0 3,2-11 0,6-3 3,21-11-2,-20 0 1,20 0-1,0 0 0,25-19-2,-3 11-1,5 4-2,5-1 0,1 5 0,4 11 0,-3 5 2,-3 9 2,-4 7 1,-7 7 0,-9 3 1,-7 5-1,-10-3-1,-11-2-3,-8-9-8,-12-10-12,2-5-28,-22-20-74,5-12-3,-4-15-3,4-11 0</inkml:trace>
          <inkml:trace contextRef="#ctx0" brushRef="#br0" timeOffset="94681.8282">5888 2260 142,'50'15'112,"0"10"4,-1 8-4,10 21-68,-16 4-3,7 25-12,-13 1-5,-3 17 1,-22 1-10,-10 10-4,-16-2-19,-26-10-28,-8 0-90,-20-13-2,-15-10-4,-17-19-3</inkml:trace>
        </inkml:traceGroup>
        <inkml:traceGroup>
          <inkml:annotationXML>
            <emma:emma xmlns:emma="http://www.w3.org/2003/04/emma" version="1.0">
              <emma:interpretation id="{D7088075-9E3B-4F3E-B4FB-59E7030B1A40}" emma:medium="tactile" emma:mode="ink">
                <msink:context xmlns:msink="http://schemas.microsoft.com/ink/2010/main" type="inkWord" rotatedBoundingBox="29467,11834 30799,11844 30794,12567 29461,12557"/>
              </emma:interpretation>
              <emma:one-of disjunction-type="recognition" id="oneOf6">
                <emma:interpretation id="interp30" emma:lang="en-US" emma:confidence="1">
                  <emma:literal>&gt;</emma:literal>
                </emma:interpretation>
                <emma:interpretation id="interp31" emma:lang="en-US" emma:confidence="0">
                  <emma:literal>7</emma:literal>
                </emma:interpretation>
                <emma:interpretation id="interp32" emma:lang="en-US" emma:confidence="0">
                  <emma:literal>}</emma:literal>
                </emma:interpretation>
                <emma:interpretation id="interp33" emma:lang="en-US" emma:confidence="0">
                  <emma:literal>y</emma:literal>
                </emma:interpretation>
                <emma:interpretation id="interp34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96588.1708">6808 2458 113,'0'0'104,"0"0"4,-21 0-35,21 0-31,0 0-1,0 0-10,0 0-9,0 0-4,34 27-6,-11-21-4,8 4-6,2 1-4,4-3-1,3 5-2,-3-3 2,-1 5-1,-7-3 1,-7 5 1,-22-17 3,25 33 2,-20-10 4,-10 0 1,-3 4 3,-9 2 1,-1 6 1,-9 0-1,-2 9 0,-7-3-1,1 9-2,-2-2-4,3 0 0,1-4-5,6-5-5,8-4-13,1-16-21,18 2-62,0-21-24,0 0-1,0 0-2</inkml:trace>
        </inkml:traceGroup>
        <inkml:traceGroup>
          <inkml:annotationXML>
            <emma:emma xmlns:emma="http://www.w3.org/2003/04/emma" version="1.0">
              <emma:interpretation id="{392BD968-F6D4-4063-A465-666043192101}" emma:medium="tactile" emma:mode="ink">
                <msink:context xmlns:msink="http://schemas.microsoft.com/ink/2010/main" type="inkWord" rotatedBoundingBox="30166,12231 30648,11903 30842,12188 30360,12516"/>
              </emma:interpretation>
              <emma:one-of disjunction-type="recognition" id="oneOf7">
                <emma:interpretation id="interp35" emma:lang="en-US" emma:confidence="0">
                  <emma:literal>•</emma:literal>
                </emma:interpretation>
                <emma:interpretation id="interp36" emma:lang="en-US" emma:confidence="0">
                  <emma:literal>0</emma:literal>
                </emma:interpretation>
                <emma:interpretation id="interp37" emma:lang="en-US" emma:confidence="0">
                  <emma:literal>c</emma:literal>
                </emma:interpretation>
                <emma:interpretation id="interp38" emma:lang="en-US" emma:confidence="0">
                  <emma:literal>S</emma:literal>
                </emma:interpretation>
                <emma:interpretation id="interp39" emma:lang="en-US" emma:confidence="0">
                  <emma:literal>O</emma:literal>
                </emma:interpretation>
              </emma:one-of>
            </emma:emma>
          </inkml:annotationXML>
          <inkml:trace contextRef="#ctx0" brushRef="#br0" timeOffset="97025.6931">8117 2842 14,'-6'-39'93,"4"5"7,-11-3 4,-5-4-54,3 16-5,-16-11 0,2 22-6,-19-1-3,7 21-4,-16 5-7,3 18-6,-6 4-5,10 15-4,3 6-4,11 6-1,11-2-4,15-6-1,18-8-1,17-15-2,13-10-2,5-17-5,15-15-7,-6-18-14,9 2-31,-16-15-60,-12-1 0,-12-3 0,-14 2-2</inkml:trace>
        </inkml:traceGroup>
      </inkml:traceGroup>
    </inkml:traceGroup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19T21:26:58.44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21E57C4-53DB-4E78-85DE-1B4F01A89D93}" emma:medium="tactile" emma:mode="ink">
          <msink:context xmlns:msink="http://schemas.microsoft.com/ink/2010/main" type="writingRegion" rotatedBoundingBox="32808,13736 32823,13736 32823,13751 32808,13751"/>
        </emma:interpretation>
      </emma:emma>
    </inkml:annotationXML>
    <inkml:traceGroup>
      <inkml:annotationXML>
        <emma:emma xmlns:emma="http://www.w3.org/2003/04/emma" version="1.0">
          <emma:interpretation id="{3974ED02-C1AE-4B75-B580-8FE8140131F6}" emma:medium="tactile" emma:mode="ink">
            <msink:context xmlns:msink="http://schemas.microsoft.com/ink/2010/main" type="paragraph" rotatedBoundingBox="32808,13736 32823,13736 32823,13751 32808,137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DC1C75-8175-49F4-A208-C90727BEF6F1}" emma:medium="tactile" emma:mode="ink">
              <msink:context xmlns:msink="http://schemas.microsoft.com/ink/2010/main" type="line" rotatedBoundingBox="32808,13736 32823,13736 32823,13751 32808,13751"/>
            </emma:interpretation>
          </emma:emma>
        </inkml:annotationXML>
        <inkml:traceGroup>
          <inkml:annotationXML>
            <emma:emma xmlns:emma="http://www.w3.org/2003/04/emma" version="1.0">
              <emma:interpretation id="{E33EB53F-8538-469E-93C8-0842B6874519}" emma:medium="tactile" emma:mode="ink">
                <msink:context xmlns:msink="http://schemas.microsoft.com/ink/2010/main" type="inkWord" rotatedBoundingBox="32808,13736 32823,13736 32823,13751 32808,13751"/>
              </emma:interpretation>
              <emma:one-of disjunction-type="recognition" id="oneOf0">
                <emma:interpretation id="interp0" emma:lang="en-US" emma:confidence="0">
                  <emma:literal>.</emma:literal>
                </emma:interpretation>
                <emma:interpretation id="interp1" emma:lang="en-US" emma:confidence="0">
                  <emma:literal>v</emma:literal>
                </emma:interpretation>
                <emma:interpretation id="interp2" emma:lang="en-US" emma:confidence="0">
                  <emma:literal>}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3</emma:literal>
                </emma:interpretation>
              </emma:one-of>
            </emma:emma>
          </inkml:annotationXML>
          <inkml:trace contextRef="#ctx0" brushRef="#br0">0 0,'0'0</inkml:trace>
        </inkml:traceGroup>
      </inkml:traceGroup>
    </inkml:traceGroup>
  </inkml:traceGroup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7:28.976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17729DA3-D450-4464-83DC-9B4D050842AC}" emma:medium="tactile" emma:mode="ink">
          <msink:context xmlns:msink="http://schemas.microsoft.com/ink/2010/main" type="writingRegion" rotatedBoundingBox="6852,11791 9079,11588 9307,14082 7079,14285"/>
        </emma:interpretation>
      </emma:emma>
    </inkml:annotationXML>
    <inkml:traceGroup>
      <inkml:annotationXML>
        <emma:emma xmlns:emma="http://www.w3.org/2003/04/emma" version="1.0">
          <emma:interpretation id="{050C76BB-E7D1-4A27-A1A9-6A4E46083BEA}" emma:medium="tactile" emma:mode="ink">
            <msink:context xmlns:msink="http://schemas.microsoft.com/ink/2010/main" type="paragraph" rotatedBoundingBox="6852,11791 9079,11588 9195,12854 6967,130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9973038-5D8A-427F-AD82-77409A8EE241}" emma:medium="tactile" emma:mode="ink">
              <msink:context xmlns:msink="http://schemas.microsoft.com/ink/2010/main" type="line" rotatedBoundingBox="6852,11791 9079,11588 9195,12854 6967,13057"/>
            </emma:interpretation>
          </emma:emma>
        </inkml:annotationXML>
        <inkml:traceGroup>
          <inkml:annotationXML>
            <emma:emma xmlns:emma="http://www.w3.org/2003/04/emma" version="1.0">
              <emma:interpretation id="{30C62835-3FEC-445C-AFED-45128D0C4CF2}" emma:medium="tactile" emma:mode="ink">
                <msink:context xmlns:msink="http://schemas.microsoft.com/ink/2010/main" type="inkWord" rotatedBoundingBox="6852,11791 9079,11588 9195,12854 6967,13057"/>
              </emma:interpretation>
              <emma:one-of disjunction-type="recognition" id="oneOf0">
                <emma:interpretation id="interp0" emma:lang="en-US" emma:confidence="0">
                  <emma:literal>(-y"</emma:literal>
                </emma:interpretation>
                <emma:interpretation id="interp1" emma:lang="en-US" emma:confidence="0">
                  <emma:literal>(_y"</emma:literal>
                </emma:interpretation>
                <emma:interpretation id="interp2" emma:lang="en-US" emma:confidence="0">
                  <emma:literal>(-9"</emma:literal>
                </emma:interpretation>
                <emma:interpretation id="interp3" emma:lang="en-US" emma:confidence="0">
                  <emma:literal>(_y''</emma:literal>
                </emma:interpretation>
                <emma:interpretation id="interp4" emma:lang="en-US" emma:confidence="0">
                  <emma:literal>(_y:</emma:literal>
                </emma:interpretation>
              </emma:one-of>
            </emma:emma>
          </inkml:annotationXML>
          <inkml:trace contextRef="#ctx0" brushRef="#br0">-443 5429 1,'0'0'65,"0"0"32,0 0 0,-23 21-50,15 2-7,-11-5-1,7 16-6,-15 1-5,8 15-1,-8 2-8,6 14-2,1 7-4,5 4-3,7 2-4,10-2-2,8-5-6,11-7-8,14-5-17,1-20-42,11-7-45,5-8-1,0-13 0,2-8 25</inkml:trace>
          <inkml:trace contextRef="#ctx0" brushRef="#br0" timeOffset="390.6555">-9 5847 44,'0'0'109,"0"0"4,-18 6-1,18-6-59,0 0-11,0 0-8,27-10-12,-4 7-6,-1-5-6,8 4-8,9 4-15,-6-4-29,9 4-72,-3 2-7,-3 4 1,-3-2-4</inkml:trace>
          <inkml:trace contextRef="#ctx0" brushRef="#br0" timeOffset="1125.0526">611 5545 50,'0'0'109,"0"0"0,0 0 3,-9 34-68,-1-11-8,10 16-7,-4 1-9,8 7-3,2 1-5,7 0-3,1-7-4,9-5-4,4-13-5,2-15-2,4-8-2,-4-17-3,3-1 0,-5-16-1,0 1 1,-9-4 1,-1 1 3,-7 5 2,-3 6 6,-3 7 2,-4 18 3,0-21 2,0 21 1,0 0 2,0 0-1,4 31 0,8-10-2,9 6-1,6 10-4,8 5-1,7 8-5,4 6-1,4 2-1,-3 4 1,-1 3 1,-9-1 3,-3-4 2,-9-4 3,-13-2 4,-4-6-3,-12-13 5,-4-8-2,-13-14 1,-4-9 0,-8-14-6,-2-9 0,-7-16-3,1-9 4,1-2-6,1-3-2,10 3-13,-1-10-21,22 16-39,-2-12-48,12 4 2,4 1-4</inkml:trace>
          <inkml:trace contextRef="#ctx0" brushRef="#br0" timeOffset="1437.5675">1313 5194 80,'0'0'108,"0"0"8,0 0-1,0 0-68,-15 44-13,7-25-5,6 10-10,-4-6-1,8 8-7,0-6 0,6 0-8,3-7-5,-11-18-15,43 23-32,-24-23-70,10-6-7,-2-4 1,0-5-3</inkml:trace>
          <inkml:trace contextRef="#ctx0" brushRef="#br0" timeOffset="1625.0756">1535 5253 129,'0'0'117,"-16"24"9,13 3-8,-3 0-79,8 17-11,-6 0-13,4 10-12,4 4-30,-8-12-59,6 1-38,4-7 0,1-11-6</inkml:trace>
        </inkml:traceGroup>
      </inkml:traceGroup>
    </inkml:traceGroup>
    <inkml:traceGroup>
      <inkml:annotationXML>
        <emma:emma xmlns:emma="http://www.w3.org/2003/04/emma" version="1.0">
          <emma:interpretation id="{4F838F09-1668-48D2-B6AF-3184964F7D67}" emma:medium="tactile" emma:mode="ink">
            <msink:context xmlns:msink="http://schemas.microsoft.com/ink/2010/main" type="paragraph" rotatedBoundingBox="7396,14234 7374,13340 7712,13331 7734,1422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EF3E4D0-778A-455A-992E-B148EDB5D192}" emma:medium="tactile" emma:mode="ink">
              <msink:context xmlns:msink="http://schemas.microsoft.com/ink/2010/main" type="line" rotatedBoundingBox="7396,14234 7374,13340 7712,13331 7734,14226"/>
            </emma:interpretation>
          </emma:emma>
        </inkml:annotationXML>
        <inkml:traceGroup>
          <inkml:annotationXML>
            <emma:emma xmlns:emma="http://www.w3.org/2003/04/emma" version="1.0">
              <emma:interpretation id="{D53EF062-0CD3-4B8B-8439-E21036843581}" emma:medium="tactile" emma:mode="ink">
                <msink:context xmlns:msink="http://schemas.microsoft.com/ink/2010/main" type="inkWord" rotatedBoundingBox="7396,14234 7374,13340 7712,13331 7734,14226"/>
              </emma:interpretation>
              <emma:one-of disjunction-type="recognition" id="oneOf1">
                <emma:interpretation id="interp5" emma:lang="en-US" emma:confidence="1">
                  <emma:literal>'</emma:literal>
                </emma:interpretation>
                <emma:interpretation id="interp6" emma:lang="en-US" emma:confidence="0">
                  <emma:literal>l</emma:literal>
                </emma:interpretation>
                <emma:interpretation id="interp7" emma:lang="en-US" emma:confidence="0">
                  <emma:literal>I</emma:literal>
                </emma:interpretation>
                <emma:interpretation id="interp8" emma:lang="en-US" emma:confidence="0">
                  <emma:literal>1</emma:literal>
                </emma:interpretation>
                <emma:interpretation id="interp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86712.2889">-44 7322 48,'0'0'93,"0"0"7,0 0-43,19-6-12,-19 6-6,12-29-7,-8-3-6,7-1-7,-3-8-6,0-3-9,-1-2-1,1 1-5,-4 3 2,0 7-3,-4 8 2,0 27 1,-2-21 1,2 21 4,0 0 2,-16 35 3,7-4 1,5 13 3,-4 4-3,6 12 2,2-2-4,4 9 0,2 1-3,5-1-2,1-1-2,5-3-5,1-9 2,-1-9-4,0-9 4,-5-7-5,-4-11 5,-8-18-5,5 19 4,-5-19 1,-21-2 1,2 0 0,-2-2 0,-4 4 2,-2 0-3,-2 0 2,4-2-1,-2 2 2,2-2 1,5 2 2,1-4 1,19 4 2,-27-5 2,27 5 0,0 0 2,0 0-2,0 0 0,8 27-3,-8-27-2,38 23-1,-14-8-3,8-5 0,1 1 0,2-5-2,1-2 1,-1 0-1,-6 0 1,-2-4-2,-6 0 0,-21 0-3,23 0 0,-23 0-6,0 0-8,0 0-16,0 0-34,-27-14-55,27 14-1,-23-11 1,23 11 2</inkml:trace>
        </inkml:traceGroup>
      </inkml:traceGroup>
    </inkml:traceGroup>
  </inkml:traceGroup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6:24.424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1F14241-E9B9-419D-AAA1-76FBB448C3B6}" emma:medium="tactile" emma:mode="ink">
          <msink:context xmlns:msink="http://schemas.microsoft.com/ink/2010/main" type="inkDrawing" rotatedBoundingBox="1154,465 27456,254 27560,13072 1257,13284" shapeName="Other"/>
        </emma:interpretation>
      </emma:emma>
    </inkml:annotationXML>
    <inkml:trace contextRef="#ctx0" brushRef="#br0">-730 4168 44,'0'0'107,"0"0"9,0 0-2,-24-21-59,24 21-5,0 0-10,0 0-9,22-8-10,-1 10-2,0-2-11,10 4-4,9 4-11,1-3-12,13 5-20,-8-4-66,10-6-20,-2 0 0,-6-10 4</inkml:trace>
    <inkml:trace contextRef="#ctx0" brushRef="#br0" timeOffset="750.0327">476 3447 28,'-25'-15'106,"25"15"0,-32 13 6,18 10-55,-15 4-5,6 23-9,-8 4-12,6 18-5,-2 5-9,8 11-3,11 5-13,6-2-14,16 5-22,5-19-34,12-6-53,11-13-3,6-19 0,3-12 22</inkml:trace>
    <inkml:trace contextRef="#ctx0" brushRef="#br0" timeOffset="1765.7085">956 3619 42,'0'0'106,"0"0"1,0 0 5,-30 7-62,28 18-4,-10-3-10,10 16-8,-7-3-7,12 13-4,-3-4-5,12-1-3,5-3-6,8-7-3,4-8-7,6-13-2,7-8-6,-5-16-2,5-3-4,-11-12-1,2 3-2,-12-10 1,-1 5 5,-9 0 2,-5 6 7,-4 5 3,-2 18 7,-6-25 1,6 25 6,0 0 2,-21-15 3,21 15 1,0 0 2,-8 25-2,8-25-3,12 33 0,1-4-4,8 7-1,8 7-7,4 5 0,6 6-3,1 6-2,-1 3 2,-3-1-1,-7-2 4,-4-4 1,-11-8 8,-8 0-2,-12-15 6,-2-4 1,-15-10 0,0-7-1,-10-16-1,0-6-3,-7-17-2,1-6-3,3-11-5,1-6-9,14 4-22,-6-12-47,13 4-39,8 2-3,3 2 1</inkml:trace>
    <inkml:trace contextRef="#ctx0" brushRef="#br0" timeOffset="2187.6045">1489 3347 79,'0'0'109,"25"-12"2,-25 12-1,25-6-68,0 14-5,-4-4-15,6 6-4,-4 1-5,0 5-3,-23-16-3,25 40-1,-21-17-1,-6 2 1,-9 4-1,-1 2 1,-5-2 0,1 4 0,-1-6 1,7 0 1,1-2-2,9-2-1,0-23-1,21 31-2,0-18-6,2-9-13,14 8-38,-4-10-70,5-2-2,-1-4 0,-1 0-1</inkml:trace>
    <inkml:trace contextRef="#ctx0" brushRef="#br0" timeOffset="2765.7567">1814 4014 68,'0'0'111,"0"0"7,0 0-1,0 0-62,0 0-9,0 0-9,27 2-15,2 0-3,4 0-9,11 0-6,3 3-13,3-5-14,13 8-33,-11-6-64,2-4-1,-5-2-4,-9-2 2</inkml:trace>
    <inkml:trace contextRef="#ctx0" brushRef="#br0" timeOffset="3093.8989">2088 3759 56,'0'0'111,"0"0"6,8 27 1,-2-2-56,-12-7-18,12 22-9,-8-1-15,6 11-9,3 6-17,-3-2-25,12 6-38,3-8-54,0-14-1,6-7-2,2-19 32</inkml:trace>
    <inkml:trace contextRef="#ctx0" brushRef="#br0" timeOffset="3625.1734">2659 3678 1,'6'-21'48,"-12"-8"35,6 29-34,-4-25 2,4 25-7,0 0 5,-19 16-5,19 7-6,-4 0-6,6 12-4,0-1-6,9 11-4,1-3-6,7 4-5,4-1-5,0-1-2,4-2-4,-2-7-1,0 0-5,-9-8-2,1 0-1,-11-8-1,-2 0 4,-4-19 0,-12 27 3,12-27-1,-34 20 5,12-9 3,-1-7 5,0 4 3,0-6 6,23-2 0,-35 5 6,35-5 0,0 0 2,0 0-3,0 0-3,0 0-4,25-23-4,-5 14-5,7 5-12,-2-10-22,13 12-64,-9-7-29,-2-1 2,-2-1 0</inkml:trace>
    <inkml:trace contextRef="#ctx0" brushRef="#br0" timeOffset="4015.8337">2813 3339 50,'25'-13'108,"-2"16"2,-2 1 1,12 8-61,6 19-16,3 11-9,10 16-7,-2 11-6,4 12-2,-4 6-6,-7 8 1,-8 5-4,-8 2-3,-10-4 2,-11-5-8,-8-3-12,-21-14-57,-6-9-38,-2-9-5,-15-25 1</inkml:trace>
    <inkml:trace contextRef="#ctx0" brushRef="#br0" timeOffset="69895.8988">2057 5963 99,'0'0'121,"-23"13"-2,23-13 0,0 0-77,0 0-7,0 0-12,19 6-8,-1-8-5,13 0-7,7 2-13,3-7-25,15 3-83,-4 0-5,0 0 0,0 2-5</inkml:trace>
    <inkml:trace contextRef="#ctx0" brushRef="#br0" timeOffset="16766.4492">3623 3734 73,'0'0'112,"0"0"1,0 0 3,-20-21-64,20 21-10,4 19-9,-4-19-10,16 31-5,-1-4-3,4 2-6,8 6-2,4 7-5,4-3-4,7 7-12,-5-5-9,11 5-15,-13-17-22,7 7-38,-13-9-29,-4-9 5,-25-18 0</inkml:trace>
    <inkml:trace contextRef="#ctx0" brushRef="#br0" timeOffset="17032.0949">3738 4193 49,'-19'-11'115,"17"-7"2,8-1 1,6-4-56,-5-20-25,13 5-7,-1-12-14,6-2-5,0 3-14,-2-8-21,4 16-40,-6-3-51,-7 7-4,1 6 1,-7 2 7</inkml:trace>
    <inkml:trace contextRef="#ctx0" brushRef="#br0" timeOffset="70505.2919">2971 5612 80,'8'-29'120,"-8"29"0,25-35 1,-2 22-72,-4-10-20,16 9-3,0-5-11,7 11-3,-1 6-5,3 10-2,-7 9-3,-3 10-1,-5 14-7,-13 9-3,-11 21-11,-22-1-8,-6 20-12,-27-16-9,0 14-6,-18-22 2,8-1 7,-9-22 14,9-14 17,10-18 18,6-22 17,19-5 16,5-18 9,15 7 4,3-12-4,15 10-6,1-2-8,13 14-7,0 5-5,13 14-5,-1 8-4,9 13-2,2 4-2,4 6-4,4 2-9,-4-5-18,8 3-53,-5-12-45,-5-13-1,-3-8-4</inkml:trace>
    <inkml:trace contextRef="#ctx0" brushRef="#br0" timeOffset="25923.1541">5217 3964 20,'0'0'101,"0"0"-1,-25 15 5,25-15-59,0 0-3,0 0-7,0 0-7,0 0-5,0 0-7,31-11-3,-8 16-4,6-1-6,6-2-13,9 8-28,-7-6-75,11-2-4,0 1-1,-2-6 0</inkml:trace>
    <inkml:trace contextRef="#ctx0" brushRef="#br0" timeOffset="71396.9555">3607 5606 1,'0'0'62,"0"0"41,0 0 3,6 31-49,-12-10-6,8 16-8,-11 5-10,14 10-6,-5-1-11,10 4-2,2-8-8,7-7-4,12-9-5,3-14-4,5-13-2,1-19-1,-1-6 0,-4-8-4,1-8 4,-11 0 0,-7 3 4,-9 1 3,-5 10 3,-4 4 2,0 19 4,0 0 3,-25-10 1,25 10 2,-13 27 0,13 0-1,2 0-1,11 13-1,6 1-3,8 11-1,10 8-3,7 3 0,1 11 0,3 5-3,-2 2 3,-5-2-2,-7-2 4,-14-2 0,-11-11 5,-9-5-1,-13-20 1,-8-10 3,-12-14-2,0-13 0,-11-19-1,3-10-5,-3-16 0,-2-11-7,7-5-6,4-9-10,12 8-32,-2-11-73,12 2-5,9-3 2,8-1-4</inkml:trace>
    <inkml:trace contextRef="#ctx0" brushRef="#br0" timeOffset="71739.7286">4205 5394 85,'31'-15'108,"-6"11"3,-2 0-1,0 0-81,10 10-2,-4-4-8,0 8-4,-8 3-1,-2 6-3,-13 3-3,-8 8 0,-13 3-1,-3 6 0,-9 1-1,4 1 2,-6-1-2,12-1 2,3-5-1,11-5 0,14-7-2,12-5-1,10-4-6,4-11-9,17 2-29,-14-8-83,10-1-3,-7-1-2,-3 4-2</inkml:trace>
    <inkml:trace contextRef="#ctx0" brushRef="#br0" timeOffset="75224.2715">5134 5986 74,'0'0'114,"0"0"0,0 0 0,2-19-70,-2 19-10,25 2-7,-2 2-11,4-6-6,8 2-5,9 5-9,1-8-15,16 10-43,-3-5-56,-4-4 0,0 2-4,-8 0 14</inkml:trace>
    <inkml:trace contextRef="#ctx0" brushRef="#br0" timeOffset="26892.0917">6374 3823 59,'4'-23'103,"9"2"2,-7-16 0,2-7-67,5 3-13,-7-9-5,7 2-6,-7-4 2,2 11-2,-6-1-1,2 13 0,-6 4 0,2 25-2,0 0 1,0 0-1,-18 15 0,13 14-1,-1 10 0,6 11-1,-2 6-1,6 7 0,2 3-4,9 3 0,6-5-5,4 0 0,2-5-4,0-10 1,4-3-1,-2-8-1,-2-5 1,-6-6 1,-9-6 1,-12-21-2,2 31 5,-2-31-4,-27 20 5,0-11-3,-2-3 3,-4 0-1,-4 1 3,5 1 1,1-6 1,6 2 2,2-6 0,23 2 1,-20-4 0,20 4 0,0 0-2,22-15 1,-1 11-2,6 2 0,4 2-2,5 2-2,5 2-3,-1-2-3,1 3-1,-1-3-10,-1 6-12,-16-12-42,2 8-61,-25-4 1,27 2-3,-27-2 4</inkml:trace>
    <inkml:trace contextRef="#ctx0" brushRef="#br0" timeOffset="75536.7977">5470 5759 62,'0'21'110,"0"15"-3,0 1 1,-2 11-77,2 12-10,-2 2-11,2-1-23,13 3-30,1-6-62,3-16 1,6-11-4,2-21 33</inkml:trace>
    <inkml:trace contextRef="#ctx0" brushRef="#br0" timeOffset="75974.3099">6023 5554 75,'42'-23'112,"-20"13"-3,12-1 3,3 5-80,-4-4-9,15 10-5,-6 0-6,1 10-1,-5 9-5,-7 10 0,-8 12-3,-13 9-4,-14 19-11,-17 1-7,-8 11-10,-21-10-9,5 6-2,-14-17-3,7-4 3,-2-20 11,11-14 14,5-17 13,13-14 15,25 9 12,-22-37 7,28 18 6,-2-10 1,15 12-2,-5-1-4,13 14-3,-4-1-5,8 14-3,2-1-5,7 11-5,-3-5-5,7 3-13,8 4-32,-11-9-81,7-8-1,0-6-5,0-6 1</inkml:trace>
    <inkml:trace contextRef="#ctx0" brushRef="#br0" timeOffset="80630.7944">7989 5930 73,'0'0'110,"12"-19"4,-12 19-2,0 0-65,23-12-15,2 8-3,0-1-13,10 7-9,2 3-12,1-7-27,14 4-77,-4-2-6,-3-5-2,-1 1-1</inkml:trace>
    <inkml:trace contextRef="#ctx0" brushRef="#br0" timeOffset="80958.9301">8221 5658 134,'-2'18'118,"4"7"0,0 9-2,0 1-88,5 13-14,-3 6-8,2 0-16,4 10-29,-5-6-73,3-8-2,2-8-3,1-13-1</inkml:trace>
    <inkml:trace contextRef="#ctx0" brushRef="#br0" timeOffset="81505.8301">8701 5439 106,'21'-8'107,"2"0"-2,10 4 0,-2 4-84,9 2-13,3 4-2,1 4-7,-2 5 1,-5 4-2,-8 4 1,-10 4 0,-13 4 0,-14 4-1,-11-4 1,-6 5 0,-8-5 2,-3-4 0,1-4 3,4-7 2,6-1 3,6-11 2,19-4 2,0 0-1,0 0 0,0 0-2,40 0-2,-11 2-1,10 6-5,5 1-3,2 7-2,2 7-2,-3 0 1,-1 8 0,-9 4 3,-8 3 1,-10 3 5,-13 1 2,-10 2 4,-17-7 0,-6 2 1,-13-10-3,-3-4-2,-10-10-8,-5-13-10,2-2-20,-4-19-37,10 3-50,10-7-4,13-4 0,6-2 8</inkml:trace>
    <inkml:trace contextRef="#ctx0" brushRef="#br0" timeOffset="81865.2244">9281 5321 102,'21'6'116,"6"3"3,4 9-4,4 3-74,17 19-9,-6 3-11,8 15-7,-6 7-7,-1 8 0,-7 10-3,-7 4 1,-14 2-3,-11 1 3,-12-3-3,-13-10-8,-8 0-23,-20-21-58,-3-9-33,-8-13 0,-9-18-3</inkml:trace>
    <inkml:trace contextRef="#ctx0" brushRef="#br0" timeOffset="82615.2614">10031 5708 83,'0'0'102,"25"-9"0,-2 5-3,0 2-72,6-2-12,10 6-2,5 0-11,4 6-1,-1 7-1,5 6 4,-8 4 3,-3 10 1,-14 2 2,-2 9 1,-16-2 1,-9 1-1,-15-5-2,-8-3-1,-10-8-4,-8-8-4,-7-8-3,-4-11-3,-4-7-3,2-9-2,8-1-8,0-14-16,19 11-37,4-9-37,9 0 3,14 2-1</inkml:trace>
    <inkml:trace contextRef="#ctx0" brushRef="#br0" timeOffset="82990.2824">10889 5693 76,'0'0'99,"-19"-35"4,5 16-32,14 19-20,-38-15-4,18 22-5,-16-5-5,9 16-3,-12 1-5,8 14-4,-7 1-4,11 11-5,2-1-5,15 8-3,8-2-3,14 0 0,13-7-4,13-5-1,9-5-8,5-19-9,15 5-34,-9-21-77,6-4-1,-7-11-3,-8-4-1</inkml:trace>
    <inkml:trace contextRef="#ctx0" brushRef="#br1" timeOffset="-189786.4469">-6155-5616 69,'0'0'106,"0"0"4,0 0 2,-20 23-68,0-6-5,10 19-5,-14-2-12,6 19-2,-11-1-4,4 13-8,-4-2 1,5 4-4,5-7 1,6-2-4,9-8 4,13-8-6,8-10 2,12-7-1,10-6-2,6-10-5,10-6-10,-1-10-15,11 5-29,-11-10-58,2 1-5,-7-6 1,-9 3-2</inkml:trace>
    <inkml:trace contextRef="#ctx0" brushRef="#br1" timeOffset="-189208.2954">-6218-5437 78,'-22'-6'110,"22"6"2,0 0-1,0 0-70,0 0-8,26-14-7,1 10-17,9 1-15,5 6-26,3-1-75,3 2-3,1 5-3,-6-2-1</inkml:trace>
    <inkml:trace contextRef="#ctx0" brushRef="#br1" timeOffset="-189473.9293">-6086-5188 3,'-16'4'98,"16"-4"4,0 0 2,-9-16-58,9 16-9,0 0-9,30-13-8,-12 7-16,8-3-23,6 2-67,2 2-14,-3-4-5,2 3-1</inkml:trace>
    <inkml:trace contextRef="#ctx0" brushRef="#br1" timeOffset="-188833.2629">-5625-5275 93,'0'0'109,"0"0"7,0 0-7,12 19-69,-12-19-5,40 39-16,-17-13-6,8 2-18,9 3-14,-6-6-23,10 3-27,-8-10-43,-2-2-5,-7-3 4</inkml:trace>
    <inkml:trace contextRef="#ctx0" brushRef="#br1" timeOffset="-188645.7663">-5546-4920 119,'-9'-19'117,"7"-9"3,9-5-4,6-10-73,11 5-12,1-7-19,4 1-17,10 10-38,-10 0-70,8 6-5,-7 7 0,-1 5-5</inkml:trace>
    <inkml:trace contextRef="#ctx0" brushRef="#br1" timeOffset="-188098.1618">-4845-5123 71,'0'-23'86,"5"1"2,-6-5-25,-3-2-39,4 4 7,-11-2-5,11 27 6,-31-33-4,13 31 5,-14 1-2,3 15-4,-9 6-5,6 11-6,-5 5-2,8 5-5,6 3 0,10 3-5,10-8 1,10-1-4,9-12 0,11-12-1,6-10-1,3-10-3,4-10-1,-4-11-2,-2-4 0,-3-9-1,-6 2-2,-9 2 5,-5 6-2,-5 2 8,-8 9 0,2 19 8,0 0-1,-22 3 1,22-3 3,-12 36-6,10-14 4,7 2-6,6-3 1,5-3-13,10 4-28,-3-8-84,15-5-5,4-9-2,3-3-3</inkml:trace>
    <inkml:trace contextRef="#ctx0" brushRef="#br1" timeOffset="-187158.5398">-4531-5009 40,'9'-25'101,"-9"25"5,15-33-2,-4 8-55,1 7-12,-4-7-8,8 5-2,-7 0-10,-9 20 2,23-25-9,-23 25 5,22 1-5,-22-1-2,20 26 1,-9-3-7,0 1 3,-1 1-6,3-2 4,2-5-5,1-3 0,0-6 3,2-9-1,0-9 0,4-6 0,0-8 2,3-8-6,-2-1 5,-1-1-3,0 2 3,-2 8-4,-2 5 6,-18 18 1,27 0-5,-20 18 7,0 5-6,-1 6 5,1 2-5,0 2 4,2-6-5,0-7-1,-9-20 4,20 18-2,-20-18 1,25-22-2,-10-3 2,-1-10-4,1-4 5,3-3-4,-2 2 1,0 2 0,2 8 3,-3 8-4,-15 22 4,23-5 1,-23 5 0,15 38 1,-8-6-3,2 4-4,-4-3-22,13 3-73,-7-5-24,2-6-1,-13-25-3</inkml:trace>
    <inkml:trace contextRef="#ctx0" brushRef="#br1" timeOffset="-186580.3829">-3429-5318 130,'-1'16'121,"1"8"0,3 7-2,3-1-72,5 17-23,-1-2-6,5 4-13,3-5 0,-2-5-4,-1-8 3,-3-6 3,-12-25-1,0 0 1,0 0-1,0 0 0,-11-39 1,-3 6-2,-4-7-7,3-7 3,1-1-3,1-1 4,8 2-4,3 5 5,9 4-5,6 6 5,7 8 0,3 10-1,8 7-3,3 5 2,6 5-2,-2 6 0,0 4 0,-5 5 1,-10 6-1,-7 3 1,-8 2 7,-16 1-7,-10 3 7,-12-2-7,-8-3 2,-8-6-14,1-2-12,-9-16-41,9-1-66,3-8 2,12-2-3,10-15 1</inkml:trace>
    <inkml:trace contextRef="#ctx0" brushRef="#br1" timeOffset="-185970.9822">-2999-5090 126,'19'2'109,"6"-8"1,-2-19-9,-1-10-88,7-6-3,-4-8-10,1-3 3,-3-4-5,-3 0 1,-4 3-2,-3 8 3,-2 7 4,-6 8 1,-3 6 4,-2 24 1,-11-16 3,11 16 5,-25 20-1,8 9 5,-6 1-2,5 17-1,-9 4-3,9 12-2,0 0 2,7 4-9,7-4 4,8-1-7,10-10 2,8-10-5,9-17 2,5-12-11,11-15-1,0-13-4,5-6-7,-8-14 1,2 1-5,-9-11 3,-3 5-1,-12-5 11,-6 5-1,-9 4 13,-7 4 4,-5 6 10,-8 5 1,13 21 4,-36-9 1,16 25-1,-7 7-2,7 15-3,-2 2 1,10 11-9,6-1 4,12 3-9,6-3-1,12-8-15,19-1-52,-1-19-65,12-8-7,0-15 3,4-10-7</inkml:trace>
    <inkml:trace contextRef="#ctx0" brushRef="#br1" timeOffset="-185330.3192">-2014-5262 121,'0'0'120,"2"-18"2,-2 18-8,0 0-60,0 0-43,0 0-23,0 0-78,18 2-25,-18-2 1,2 27-9</inkml:trace>
    <inkml:trace contextRef="#ctx0" brushRef="#br1" timeOffset="-185158.4378">-2036-5027 207,'0'0'126,"0"0"4,-12 16-9,12-16-90,0 0-34,23 4-53,-6-8-63,4 2-6,-1-5-3,0 0-4</inkml:trace>
    <inkml:trace contextRef="#ctx0" brushRef="#br1" timeOffset="-183283.3438">333-5396 96,'0'0'110,"0"0"7,0 0-6,-9 27-59,9-27-18,9 20-6,-9-20-15,33 26-3,-10-12-7,6 1-2,3-3-3,6 1 2,2 1-2,-2-5 0,0 4 2,-5 0-3,-3-3 2,-4 0-2,-8 0 10,-18-10-7,18 18 8,-18-18-5,-11 24 7,11-24-4,-36 29 6,10-9-5,-2 0-1,-3 5 0,0 0-1,0 2-1,4-1-1,0-1-2,9-3-6,0-4-12,13 3-25,5-21-77,-13 17-4,13-17-1,0 0-2</inkml:trace>
    <inkml:trace contextRef="#ctx0" brushRef="#br1" timeOffset="-182845.8265">1468-5240 47,'-2'-27'103,"0"1"2,-9 5 7,-10-5-59,21 26-9,-49-27-3,16 25-5,-14 1-4,6 15-7,-14 6-6,9 13-6,-1 3 2,10 9-9,9 0 2,11 4-5,17-8 5,13-5-7,16-14 7,9-13-9,11-11-3,-1-14-9,10-2-21,-15-22-49,4 6-46,-12-9 1,-8 6-5,-11-2 4</inkml:trace>
    <inkml:trace contextRef="#ctx0" brushRef="#br1" timeOffset="-168749.8681">-447-5401 75,'0'0'103,"0"0"-2,0 0-29,-17-2-26,15 18 0,-8 1-14,6 15-4,-7 1-4,6 10-12,1-1 2,2 5-7,6-4 1,3-3-9,8-10 2,1-13-9,7-8 2,3-16-2,3-8 2,-4-14-2,4-5-4,-8-6 8,1-1-4,-6 1 10,-5 2-5,-2 7 12,-7 6-8,-2 25 8,-4-24 0,4 24-1,0 0 1,0 0-1,-18 22-1,18-4-4,2 7 7,2 6-7,5 3 7,5 6-8,4 5 3,8 6-6,3 5 0,1 5-6,5 3-3,-5 2 1,1 5-3,-9-2 4,-2-1-2,-13-6 6,-7-6 2,-7-9 5,-11-13 2,-2-9 2,-6-16 2,1-9 0,-6-16 2,6-7-2,0-14 2,7-6-3,5-8 2,8-3-4,5-4-2,7 1-9,13 8-23,-6-5-85,15 8-9,-2 5 1,0 5-8</inkml:trace>
    <inkml:trace contextRef="#ctx0" brushRef="#br1" timeOffset="-181954.4705">2205-5000 98,'0'0'102,"0"0"0,0 0 3,21-7-75,-13-9-5,-8 16-10,23-37-4,-7 12-5,-1-4-5,3 0 3,-2-3-9,0 3 9,-1 0-6,-1 6 10,-1 1-6,-13 22 9,25-25-1,-25 25 4,20-4-1,-20 4 0,24 25-1,-10-1-4,-1 3 5,5 5-8,-2 3 3,4 1-9,2 0-2,-2-9-29,8-2-79,-9-7-8,0-3-5,-19-15 1</inkml:trace>
    <inkml:trace contextRef="#ctx0" brushRef="#br1" timeOffset="-174703.2881">4033-5686 91,'-16'10'106,"16"-10"0,-25 33 3,-1-17-64,14 15-4,-14-2-12,10 14-6,-6 2-6,8 8-6,1 4-4,4 1-15,11 6-6,2-10-26,16 4-41,1-15-34,10-11 1,3-10-5</inkml:trace>
    <inkml:trace contextRef="#ctx0" brushRef="#br1" timeOffset="-174093.87">4367-5580 101,'0'0'111,"-16"7"3,13 11 2,3-18-61,-9 44-13,-1-15-12,12 9-9,-2-4-10,8 2-3,2-5-9,5-8-7,8-6-4,1-16-6,5-4-2,-4-15-3,4-4 2,-9-11 1,1 5 9,-6-5 4,-8 4 9,-3 6 7,-6 3 6,2 20 3,-13-20 1,13 20 0,-16 9-5,16-9-1,-13 29-2,12-6-2,1 3-4,7 3 0,7 3-2,8 6-1,7 4 0,3-1-10,6 6 5,0 2-6,0 1 5,-7 5-5,-4 1 7,-13-4-5,-8-1 7,-8-3 5,-12-6-2,-6-8 4,-7-14 0,-2-5 1,-6-21 0,5-6-1,-3-16-1,8 0-2,5-10 2,6 0-6,5-2-3,7-3-13,13 12-33,1-3-71,6 6-4,2 0 0,5 4-4</inkml:trace>
    <inkml:trace contextRef="#ctx0" brushRef="#br1" timeOffset="-173843.8673">4944-5235 149,'0'18'118,"0"-18"-4,20 7 0,-2-12-77,7 1-38,6 4-29,-2-7-81,5-2 1,2-2-5,-5-1 0</inkml:trace>
    <inkml:trace contextRef="#ctx0" brushRef="#br1" timeOffset="-173593.8553">5105-5500 116,'0'0'118,"0"0"5,-9 16-3,12 16-52,-5-1-30,13 18-7,-4 1-21,4 5-22,9 4-32,-7-10-78,10-4 0,1-9-5,-1-9 2</inkml:trace>
    <inkml:trace contextRef="#ctx0" brushRef="#br1" timeOffset="-162014.598">5607-5390 50,'0'0'97,"0"0"7,-24-9-2,24 9-39,-18-7-11,18 7-8,0 0-7,0-19-9,0 19-4,17-23-7,-17 23-3,36-22-4,-13 11-5,4 8 0,2 1-3,0 7 0,0 8-3,-2 5 1,-7 7-3,-6 6 0,-5 9-3,-10 3-7,-8 2 2,-13-3-10,0 1 4,-12-10-9,3-2 9,-5-13-7,7-7 10,0-11 3,6-6 7,5-8 7,5-3 1,8-2 9,1-7-1,11 6 7,0-5-6,8 9 4,3 0-5,5 8 1,1 3-4,5 9-1,2 6-2,1 5-12,4 1-2,-3-7-30,12 6-68,-9-12-16,4-3 5,-6-9-5</inkml:trace>
    <inkml:trace contextRef="#ctx0" brushRef="#br1" timeOffset="-161592.7054">6154-5759 126,'0'0'111,"2"-18"3,-2 18-1,0 0-66,25 6-10,-25-6-8,33 23-10,-15-1-3,7 12-5,1 8-5,-1 10 0,0 9-5,-5 8 0,-6 9-1,-3 1-6,-9 1-1,-7-8-17,-3 6-28,-15-19-72,-2-8 5,-8-17-8,-3-12 2</inkml:trace>
    <inkml:trace contextRef="#ctx0" brushRef="#br1" timeOffset="-160905.1575">6794-5537 102,'0'0'111,"0"0"2,0 0 4,-15-23-63,15 23-4,0 0-11,18 11-11,-18-11-8,29 22-5,-9-4-6,9 9-3,4 3-4,5 3-3,3 5-7,1-4-6,5 8-14,-13-13-29,8 7-63,-15-9-6,-4 0 2,-14-7-3</inkml:trace>
    <inkml:trace contextRef="#ctx0" brushRef="#br1" timeOffset="-160717.6567">6875-5157 176,'-2'-22'117,"11"1"5,0-10-6,11 2-78,-3-9-15,10 0-11,3-5-17,-4-4-24,12 5-73,-11-3-15,0 3-1,-4-1-3</inkml:trace>
    <inkml:trace contextRef="#ctx0" brushRef="#br1" timeOffset="-160389.5209">7383-6059 82,'7'24'106,"-7"-24"2,-11 25 2,6-3-46,5-22-22,-15 38-6,6-18-12,7 10-4,-3-6-6,5 5-3,4-4-6,3-5-7,6-2-13,-13-18-22,39 9-50,-21-20-30,8 0-3,-6-9 2</inkml:trace>
    <inkml:trace contextRef="#ctx0" brushRef="#br1" timeOffset="-160202.0063">7529-5972 138,'0'0'118,"0"0"0,0 0 2,-2 22-65,2-22-13,2 43-13,-2-14-13,6 11-5,-5 1-18,1-3-24,9 6-87,-6-6-4,6-4-2,-3-9-3</inkml:trace>
    <inkml:trace contextRef="#ctx0" brushRef="#br1" timeOffset="-159608.2198">8151-5296 234,'0'0'124,"16"-6"-5,-16 6-29,27 0-60,-2 0-9,1-3-12,4-1-8,3 2-14,-4-7-25,12 6-78,-12-5-6,2 3 2,-8-4-6</inkml:trace>
    <inkml:trace contextRef="#ctx0" brushRef="#br1" timeOffset="-159280.0903">8353-5576 135,'-13'21'114,"13"-21"1,-5 29-2,5 2-67,-5-6-17,8 13-7,-3 6-18,2 3-14,5 9-21,-9-6-76,8 1-7,-1-4-7,1-6 4</inkml:trace>
    <inkml:trace contextRef="#ctx0" brushRef="#br1" timeOffset="-151941.7163">9386-5775 40,'0'0'88,"0"0"2,-7-22-25,7 22-11,-5-16-3,5 16-11,-6-16-5,6 16-8,0 0-4,0 0-5,0 0-2,-18-6-2,18 6-2,-21 26 1,3-8-2,-1 12 1,-6 7-3,0 10 2,-4 3-5,4 6-1,1 4-5,8-2-5,11 5-11,3-16-23,22 5-73,-1-17-12,10-5 3,2-14-4</inkml:trace>
    <inkml:trace contextRef="#ctx0" brushRef="#br1" timeOffset="-151394.8176">9565-5654 148,'0'0'112,"-14"36"-1,10-11-4,6 12-71,-2-5-13,13 4-13,-1-3-12,8-8-11,6-3-7,-1-17-6,6-1-1,-6-19-1,2 1 5,-9-15 4,0-2 11,-7-1 11,-6 1 11,-1 4 8,-10 2 4,6 25 4,-12-27-1,12 27-1,-16 10-7,10 10-2,1 2-8,7 10-1,3 5-6,8 4-3,6 4-5,7-1-2,5 6 2,-3-3-4,1 2 5,-5-2-2,-8-4 10,-9 1-2,-12-8 11,-6-2-4,-12-16 4,-3-2 0,-4-14-1,-1-9-1,-4-11-7,7-13-3,4-7-12,2-7-8,13 7-38,0-12-64,11 4-5,0-4 1,9 5-1</inkml:trace>
    <inkml:trace contextRef="#ctx0" brushRef="#br1" timeOffset="-151066.673">9956-5847 182,'9'-17'118,"-9"17"2,25-25-4,-11 5-76,12 11-13,-3-3-11,1 4-7,-3 3-5,-4 9-1,-17-4-1,9 25 1,-15-7 1,-3 5 2,-7 1 0,1 3 2,-1-5-1,7-1-1,2-3-1,10-1-1,-3-17-4,26 21-7,-1-8-16,-3-15-37,8 9-65,1-5 0,2 0-3,-6-4-2</inkml:trace>
    <inkml:trace contextRef="#ctx0" brushRef="#br1" timeOffset="-150816.6643">10346-5426 162,'0'0'121,"16"-9"-5,-16 9-1,29-8-56,-9 5-58,9 6-30,-9-10-60,10 9-24,-1-6-5,-2 4 1</inkml:trace>
    <inkml:trace contextRef="#ctx0" brushRef="#br1" timeOffset="-150566.6477">10516-5636 173,'-9'16'123,"7"13"-1,-7 2-4,9 16-68,-7-9-32,8 3-24,10 8-54,-5-11-58,8-3-1,1-12-4,3-9 0</inkml:trace>
    <inkml:trace contextRef="#ctx0" brushRef="#br1" timeOffset="-150019.7459">10982-5544 1,'7'-36'64,"7"4"7,-5-10 5,4 4-33,-2 11-9,-6-4 3,-5 31 2,4-27 6,-4 27 2,0 0 1,-7 22-5,-6-4-9,11 18-8,-5-2-8,7 10-4,0-1-5,7 4-5,4 0-5,4-2-4,4-3-7,0-8-3,2-1-3,-6-12-1,3 1 0,-18-22 2,9 20 3,-9-20 10,-26 3 8,7 1 8,-8-8 4,1 6 5,-6-7 1,8 7 2,-1-8-1,25 6-4,-24-2-4,24 2-4,0 0-3,0 0-4,29-1-6,-9-1-8,11 5-27,-11-10-90,14 4-1,-9-6-4,8-2 0</inkml:trace>
    <inkml:trace contextRef="#ctx0" brushRef="#br1" timeOffset="-149722.8601">11271-5918 224,'16'0'124,"-16"0"1,31 22-3,-15-2-84,13 18-12,-2 5-15,9 13-3,0 9-6,-1 7-1,-5 8-4,-6 5 2,-4 2 0,-9-1-7,-6-3-3,-16-12-19,-1 3-57,-16-22-40,-6-7 2,-6-19-8</inkml:trace>
    <inkml:trace contextRef="#ctx0" brushRef="#br1" timeOffset="-149082.2025">12006-5482 170,'0'0'119,"-12"-27"3,12 27 0,-4-18-72,4 18-5,0 0-12,0 0-10,0 0-6,25 12-6,-3 10-2,5 1-5,7 6 0,6 4-6,2-1-5,6 4-13,-10-10-23,6 12-82,-17-15-7,-4 4 2,-17-9-5</inkml:trace>
    <inkml:trace contextRef="#ctx0" brushRef="#br1" timeOffset="-148910.3157">12026-5200 262,'9'-26'124,"6"-6"-8,10 6-29,2-15-70,9 3-11,7 4-27,-5-10-42,6 12-50,-10-4-3,-1 7-1,-8-2-2</inkml:trace>
    <inkml:trace contextRef="#ctx0" brushRef="#br1" timeOffset="-148519.6722">12528-5930 224,'18'-13'116,"6"4"-3,-4-6-25,9 15-50,-11-3-11,5 10-10,-23-7-6,24 25-4,-23-5-4,-4 6-1,-10 2 0,-7 5-1,-3-4 2,-2 3 1,-1-4 2,5-1 1,1-8-1,9 1 1,11-20-2,7 24 0,11-13-7,6-8-11,12 8-42,-4-11-66,6 6-4,-3-8-1,1 5-2</inkml:trace>
    <inkml:trace contextRef="#ctx0" brushRef="#br1" timeOffset="-145691.4106">13148-5383 182,'0'0'117,"-18"-2"4,18 2-3,0 0-65,-22-3-12,22 3-12,0 0-9,0 0-7,29 10-4,-4-6-3,4 1-5,7-3-7,6 6-14,-4-12-29,11 8-73,-11-6-4,-2 5 0,-11-8-4</inkml:trace>
    <inkml:trace contextRef="#ctx0" brushRef="#br1" timeOffset="-145332.0138">13302-5531 205,'0'0'120,"-17"23"-3,19-1 0,-7-2-76,12 12-9,-7 3-17,7 1-11,0 9-15,-5-11-35,11 6-71,-8-7-5,4-6 1,-3-9-6</inkml:trace>
    <inkml:trace contextRef="#ctx0" brushRef="#br1" timeOffset="-144738.2381">13885-5696 119,'0'0'99,"2"-19"4,-2 19-2,0 0-56,-9 19-5,0-2-11,9 10-5,-4 4-9,6 5-3,2 2-9,5 3-3,5 4-7,-1-3-6,7 1-6,-4-8 0,6 3 1,-6-13-5,2 2 7,-7-11 0,-2 0 9,-9-16 0,0 17 9,0-17-3,-27 9 6,3-7 3,-3-1 5,0 3 4,-5-6 4,8 9 4,-5-8 1,13 8 4,-2-14-4,18 7 4,0 0-11,0 0 0,0 0-9,29-18 0,-6 12-7,4 2-2,6 8-10,-6-8-16,7 14-26,-14-14-77,5 9 4,-8-6-9,-17 1 7</inkml:trace>
    <inkml:trace contextRef="#ctx0" brushRef="#br1" timeOffset="-144141.4636">14823-5497 226,'14'-23'121,"3"3"-1,11 0 0,1-11-83,18 6-8,0-4-12,7 2-10,2 0-10,-1 2-15,-1 8-24,-14 1-63,-4 11-13,-11-1-3,-25 6 0</inkml:trace>
    <inkml:trace contextRef="#ctx0" brushRef="#br1" timeOffset="-143797.6954">14879-5471 160,'0'0'118,"0"0"3,0 0 0,0 0-51,0 0-24,22 27-12,-6-17-12,9 9-8,6-1-7,7 3-3,7 3-5,2-1-10,3 10-20,-10-15-42,4 9-52,-7-9-6,-4 2 2,-8-13-5</inkml:trace>
    <inkml:trace contextRef="#ctx0" brushRef="#br1" timeOffset="-143313.2907">16378-5461 137,'17'-30'98,"-3"1"-1,-5 2-13,-9-4-44,2 6-3,-17-2-4,-3 7-4,-18-2-1,-5 11-3,-17 4-1,-2 18-3,-10 3-3,3 17-2,-3 5-3,12 13-1,7 1-3,22 5 1,13-7-4,23-2 0,17-14-3,14-8-1,16-14-4,4-11-6,8-8-18,-11-22-52,2 6-50,-15-15-4,-8 5 0,-16-4-5</inkml:trace>
    <inkml:trace contextRef="#ctx0" brushRef="#br1" timeOffset="-133031.5213">-4473-3488 50,'0'0'101,"0"0"4,-16-5 0,16 5-68,-20 20-7,15 3-6,-6 3-6,7 8-5,-1 2 0,7 2-7,3-2 2,6-3-4,5-8-1,6-11-5,5-8-2,2-13 1,5-10-3,-3-8 4,-2-6-5,-2-3 5,-5 1 0,-6 3 6,-5 3 3,-2 9 1,-9 18 0,1-19 0,-1 19 3,0 0-1,-10 28-3,11-3 0,5 4-2,7 5-1,8 9 2,10 6-4,9 5-2,5 8-3,4 1 3,-2 2-3,0 0 2,-6 2-1,-10-6 0,-10-5 4,-10-5 5,-7-9 2,-13-14 1,-4-8 0,-10-16 2,-3-8-1,-4-17 0,-3-6-2,-3-15-2,5 0-2,2-3 0,8 2-3,5 5-7,5-5-14,16 17-27,-5-3-79,18 8-5,2-1 0,5 2-3</inkml:trace>
    <inkml:trace contextRef="#ctx0" brushRef="#br1" timeOffset="-132531.5142">-3595-3273 108,'-20'0'122,"20"0"-2,0 0 4,0 0-73,0 0-15,15-16-13,7 14-9,-3-1-5,7-1-4,4 2-5,5-1-9,3 4-12,-6-8-30,12 5-68,-12 1-7,-1 1 3,-6 0-4</inkml:trace>
    <inkml:trace contextRef="#ctx0" brushRef="#br1" timeOffset="-131937.7336">-3333-3484 96,'-20'5'118,"20"-5"-3,0 0 5,0 0-68,0 0-13,9 17-14,8-10-9,1-4-5,5 5-5,4-3-2,4 0-3,5 1 0,-2-1-2,1 3 0,-3-1 0,-5 0-2,-3 0 3,-6 0-2,-18-7 4,16 15-1,-16-15 2,-11 18 1,11-18 1,-32 22 0,10-6 1,-3-2 1,0 6-2,-2-2 4,1 2-7,5 2 2,2-8-11,10 6-17,9-20-62,0 0-40,0 0-6,0 0-4</inkml:trace>
    <inkml:trace contextRef="#ctx0" brushRef="#br1" timeOffset="-128671.9447">-2449-3401 11,'0'0'92,"11"-20"5,-11 20-2,18-23-52,-13-4-7,8 3-8,-4-8-6,2 1-5,-6-4-3,2 7-5,-3-1-1,-2 7-1,-4 4 2,2 18-2,0 0 4,0 0-1,0 0 1,-16 14 2,8 8-1,7 11-1,-3 3-5,4 5 1,2 6-5,3 4 2,4-1-4,4 1-1,1 0 2,4-6 0,4-4 0,-2-6-3,2-3 4,-4-7-5,-4-6 6,-1-3-3,-13-16 1,0 0 0,11 16 3,-11-16-1,-18 0 1,18 0 1,-35-2 0,15 2 1,-5-2 0,3 4-1,-1-5 1,1 1 0,2-2 0,20 4 0,-27-5 0,27 5 0,-16-6 0,16 6-1,0 0 0,0 0-1,0 0 1,18 8-1,-2-5-1,4-1-2,5 2 0,6-3 1,3-2-2,1-1 1,-1-2 0,-1 1 0,-6-3 0,-4 1 1,-3-1-1,-20 6 0,18-3 0,-18 3-1,0 0 0,0 0-1,0 0 1,-18 9-2,18-9-3,0 0-1,-20 12-6,20-12-15,0 0-40,0 0-61,0 0-6,0 0 3,0 0-2</inkml:trace>
    <inkml:trace contextRef="#ctx0" brushRef="#br1" timeOffset="-92668.8971">6954-2152 95,'2'27'110,"-4"2"3,6 6-5,2 17-72,-4-6-10,11 8-17,1 6-20,-1-6-31,5-2-68,5-2 0,-2-15-4,6-4 5</inkml:trace>
    <inkml:trace contextRef="#ctx0" brushRef="#br1" timeOffset="-93497.0621">6522-2699 154,'0'0'128,"-17"23"-5,11-2 2,12 12-84,-12 0-14,10 13-16,-2 6-23,-2-8-32,6 3-82,1-3 1,1-9-3,2-8-1</inkml:trace>
    <inkml:trace contextRef="#ctx0" brushRef="#br1" timeOffset="-93684.5734">6337-2689 81,'0'0'112,"0"0"3,0 0-1,12 21-64,-12-21-8,-16 50-10,3-23-7,11 8-3,-6-5-9,10 1-8,2-2-13,-4-29-24,31 37-41,-8-33-51,0-8-1,2-10-2,0-5 6</inkml:trace>
    <inkml:trace contextRef="#ctx0" brushRef="#br1" timeOffset="-93950.2101">5934-1776 120,'-17'-34'121,"21"5"5,9-6-3,3 2-75,3-13-16,12 4-15,-2-1-16,-2-7-22,7 17-33,-10-7-68,-1 3 0,0 4-2,-6-3-1</inkml:trace>
    <inkml:trace contextRef="#ctx0" brushRef="#br1" timeOffset="-94153.3418">5905-2196 61,'0'0'115,"0"0"0,0 0 1,8 33-58,-8-33-22,37 33-9,-10-8-13,9 11-6,-1 1-15,0-2-9,7 7-17,-13-11-18,8 4-31,-3-8-37,-18-6 3,-16-21-2</inkml:trace>
    <inkml:trace contextRef="#ctx0" brushRef="#br1" timeOffset="-94512.7252">5134-2366 21,'0'0'108,"-21"2"3,21-2 3,-2-19-53,2 19-14,0 0-10,25-19-12,-25 19-6,33-16-8,-10 9-3,8 3-5,0 4-1,5 0-2,3 11-2,-4 1 0,1 9-3,-11 6 3,-9 6-4,-12 4 2,-8 5-2,-12 2 2,-9-3-1,-9-1 1,-1-5 0,2-8 2,4-4 0,2-11 1,8-3 1,19-9 0,0 0 1,0 0 0,23 4 0,6-2-1,8 4 1,5 2-1,6 9-1,0 2 2,-1 4-2,-3 4 3,-11 2 1,-10 4 2,-12 2 0,-11 3 7,-19-7-4,-6 0 3,-13-6-4,-5-2 3,-7-9-8,-2-12 1,0-10-11,0-13-17,9 3-16,-3-14-46,10 1-31,12 0-7,7-2 6</inkml:trace>
    <inkml:trace contextRef="#ctx0" brushRef="#br1" timeOffset="-92950.1551">6752-1928 151,'0'0'128,"0"0"-5,0 0 3,0 0-89,44 2-7,-17 0-15,12 4-8,5 1-9,2-5-13,12 8-20,-14-14-43,5 4-43,-5 0-5,-7-4 2</inkml:trace>
    <inkml:trace contextRef="#ctx0" brushRef="#br1" timeOffset="-89465.6104">7999-2223 15,'14'-25'100,"-14"25"5,21-27 1,2 21-51,-10-15-9,14 15-6,-7-13-6,12 17-7,-5-6-6,6 8-5,-4 6-3,2 6-5,-2 11-2,-8 4-3,-9 13-2,-7 3 0,-14 11-3,-7 0-2,-11 2-4,-11-6 0,-3-2-5,-7-11 2,4-3-3,-1-13 2,7-9 1,3-8 3,8-6 4,6-8 4,21 10 4,-17-29 1,17 8 4,0 21 1,19-38 3,2 24 0,-2-1 1,8 13-1,-3 0-1,8 10 0,-1 5-4,4 8 0,0-1-3,5 3 0,4 0-2,1-2-4,1-2-9,-4-11-20,7 7-38,-9-13-60,-5-7 4,-6-1-7,-10-8 3</inkml:trace>
    <inkml:trace contextRef="#ctx0" brushRef="#br1" timeOffset="-88543.4922">8892-2398 44,'0'0'96,"0"0"7,0 0-40,-16-18-5,16 18-2,0 0-9,0 0-3,0 0-6,14 35-9,-1-16-7,10 16-6,6 4-7,6 9-4,11 8-4,2 0-2,6 5-5,-3-7-4,3 2-10,-12-17-11,2 5-22,-24-21-46,-3-2-23,-17-21-3,0 22 5</inkml:trace>
    <inkml:trace contextRef="#ctx0" brushRef="#br1" timeOffset="-87449.5206">9960-2308 117,'-6'25'123,"-2"10"-3,2 9 1,-5-1-80,11 17-10,-2 1-19,2-1-19,13 9-28,-7-20-44,8-7-39,7-9-5,6-16 2</inkml:trace>
    <inkml:trace contextRef="#ctx0" brushRef="#br1" timeOffset="-86871.3637">10540-2260 10,'15'-28'89,"-11"-11"3,6 6-10,-2 8-42,-8-4-1,0 29-4,0-33 0,0 33 0,0 0-2,0 0-3,-18 20-6,18 7-3,-7 0-6,7 13-2,0 1-6,7 5-1,1 2-2,2 0-2,5-1-3,2-3-2,-1-2-2,1-9 0,4-2-2,-9-8 0,5-2-3,-17-21 1,6 29 0,-6-29 0,-19 18 2,-2-9 2,-6-1 1,-4-2 4,-6 1 4,4-1 5,-3-4 2,9 4 4,0-6 2,27 0 1,-29-2 1,29 2-2,0 0-1,0 0-4,33-15-2,-8 11-3,4-2-1,3 4-3,1-2-4,-4 4-4,6 2-5,-12-6-12,8 14-33,-31-10-79,25 4 0,-25-4-3,0 0 4</inkml:trace>
    <inkml:trace contextRef="#ctx0" brushRef="#br1" timeOffset="-88355.8155">8982-1934 129,'-7'-23'118,"12"2"-2,7-4 0,1-4-82,14 4-7,0-8-15,8 0-11,0 1-15,-4-7-22,9 6-55,-9-3-24,-2-1-2,-4 4 0</inkml:trace>
    <inkml:trace contextRef="#ctx0" brushRef="#br1" timeOffset="-87980.7957">9449-2751 118,'33'-21'112,"-33"21"-2,38-16 2,-9 12-75,-8-5-7,10 7-12,-6 2-5,0 4-2,-25-4-4,27 21-1,-27-21-2,-2 42-2,-13-17-3,-6 6 2,-6 0-2,0 2 3,0-2-2,4 1 3,5-8 1,7-3 0,13-2 1,-2-19 0,38 25-2,-9-17-6,8 3-12,-1-13-25,11 8-79,-3-4-3,-4 2-1,-5 2-3</inkml:trace>
    <inkml:trace contextRef="#ctx0" brushRef="#br1" timeOffset="-87730.7851">9817-2071 155,'0'0'118,"39"8"-3,-16-14-1,4 1-97,9 1-21,7 6-29,-7-6-57,3 2-23,-2 0-4,-3-2 1</inkml:trace>
    <inkml:trace contextRef="#ctx0" brushRef="#br1" timeOffset="-85715.0613">11221-2200 117,'0'0'123,"3"21"0,-3-21-1,0 0-67,37 41-23,-16-20-9,12 10-12,6-2-9,5 2-8,8 3-19,-2-14-36,2 3-60,0-2-6,-2-11 4,-3-3-6</inkml:trace>
    <inkml:trace contextRef="#ctx0" brushRef="#br1" timeOffset="-85980.6985">11251-2190 85,'0'0'114,"0"0"2,4-23-3,-4 23-71,33-39-11,2 18-6,5-8-14,5 0-12,7 2-14,0-6-20,4 10-36,-8 0-42,-10 2-1,-9 7-1</inkml:trace>
    <inkml:trace contextRef="#ctx0" brushRef="#br1" timeOffset="-85355.6633">12545-2105 40,'4'-37'95,"4"6"0,-16-9 1,-2 3-61,-11 8-10,-19-2 1,-1 14-3,-19 0 1,-1 15 3,-9 4 1,12 19 0,-7 6-3,17 15-4,9-1-4,20 11-4,15-4-5,19-6-2,14-7-4,12-12-6,13-11-10,2-20-22,15-5-84,-13-11-6,-4-8 0,-10-3-2</inkml:trace>
    <inkml:trace contextRef="#ctx0" brushRef="#br1" timeOffset="-84418.1224">13688-2186 68,'0'0'115,"-25"2"3,25-2 2,0 0-49,-25-4-23,25 4-7,23-4-14,4 4-7,4-4-7,13 4-5,3-2-4,7 0-4,7 0-3,-1-2-6,6 6-10,-10-11-14,3 18-22,-18-11-66,-6 2-3,-8-3 1,-27 3 2</inkml:trace>
    <inkml:trace contextRef="#ctx0" brushRef="#br1" timeOffset="-84043.1026">14072-2360 131,'0'0'118,"0"0"0,0 0 1,0 0-74,0 0-8,33 0-12,3 12-10,-1-3-5,7 3-4,-1 0-2,5 1-3,-5-1 1,-1-1-2,-7 3-1,-8-1 1,-4 6-2,-21-19 1,16 33 0,-18-12 2,-8-1 0,-9 1 2,-8 0 0,-2 2 1,-4-3 1,-2 3-1,-3-2 0,7 0-1,4-4-4,6-5-6,21-12-14,-21 17-31,21-17-71,19-2-4,0-11 1,4-1-3</inkml:trace>
    <inkml:trace contextRef="#ctx0" brushRef="#br1" timeOffset="-67586.3519">16297-2396 63,'0'0'95,"0"0"3,29 0 2,-29 0-52,17-27-14,-5 9-2,-3-13-10,-1-1-2,-8-7-3,0 4-5,-10-5-2,-7 9-3,-14 2 0,-6 12-1,-17 7-1,-5 16 1,-7 13-2,1 10 2,5 12-2,8 7 1,13 4-2,20 0 1,23-4-3,19-7 0,17-11-3,12-12-5,10-12-7,-2-18-15,9 0-30,-15-15-53,-9-7-3,-11-1 1,-18-4-3</inkml:trace>
    <inkml:trace contextRef="#ctx0" brushRef="#br1" timeOffset="-66789.4427">17108-2317 161,'0'0'108,"18"-12"-3,1-17-2,0-9-83,10-1-4,-2-9-8,0 2-6,-4 1 1,-5 1-3,-9 5 2,-9 10-1,-7 2 1,7 27 0,-31-23 0,11 25 0,1 4 0,0 11 1,5 1-1,9 7 1,12 0-1,11-2 0,9-2-1,11-5 0,7-5-2,7-7 0,2-6 0,-2-4-2,-4-5 2,-6-3 0,-9-1 3,-10-1 1,-23 16 4,19-23 1,-19 23 2,-23-4 2,-2 10 0,-2 13 1,-9 1-3,5 11 0,-2 3-3,10 5-1,7-1-5,9-5-6,18 4-17,3-18-32,22-2-65,7-9-3,11-6 0,9-10-2</inkml:trace>
    <inkml:trace contextRef="#ctx0" brushRef="#br1" timeOffset="-66492.5513">18225-2412 133,'0'0'101,"0"-27"3,-2 6 0,-4-6-69,6 27-4,-21-48-4,7 30-4,-17-7 3,4 16 1,-15-1-2,5 14-3,-9 0-4,11 15-4,-3 2-5,15 8 0,9 2-5,12-2-1,16-2-6,9-8-5,21-3-16,-5-18-28,26 2-74,-9-10-3,6-3-1,-4-5 0</inkml:trace>
    <inkml:trace contextRef="#ctx0" brushRef="#br1" timeOffset="-66180.0371">18637-2452 149,'0'0'109,"21"-22"-2,-21 22 4,10-34-71,-14 5-11,4 8-9,-11-4-4,11 25 2,-41-31 1,12 29 1,-15 2-1,1 15 0,-9 3-3,4 16-1,2-1-4,9 9-2,10-5-2,14-2-1,17-4-3,15-8-1,14-6-3,7-15-9,10 2-20,-9-21-91,13-1-12,-10-11-2,-5-7-2</inkml:trace>
    <inkml:trace contextRef="#ctx0" brushRef="#br1" timeOffset="-65680.0074">19002-2905 155,'0'0'117,"-18"-2"6,1 23 1,-8 10-78,7 23-8,-7 0-8,10 15-14,9 2-2,8 1-11,10-5-13,9-15-11,19-2-25,-9-26-49,10-11-29,-3-19 0,-13-15 0</inkml:trace>
    <inkml:trace contextRef="#ctx0" brushRef="#br1" timeOffset="-65506.1662">18699-2734 271,'0'0'129,"0"0"1,0 0-4,40-21-103,16 21-3,6-2-17,9-6-17,12 12-35,-17-13-75,5 5-6,-9 0 2,-12 2-4</inkml:trace>
    <inkml:trace contextRef="#ctx0" brushRef="#br1" timeOffset="-65100.8894">19279-2408 225,'27'6'123,"2"-27"-3,6-12 1,9-6-98,-5-15-3,7 0-15,-4-2-2,-9-1-3,-4 8-8,-10 5 4,-11 9-4,-6 8 5,-2 27-3,-15-21 7,15 21 3,-22 23-1,9 2 12,7 8-5,4 0 5,12 7-4,7-5 2,14 7-6,4-9-4,11 0 0,0 0-3,4-4 0,-7 2-2,-3 1 2,-11-3 2,-15 2 2,-14-4 1,-14 0 0,-15-2-1,-13 2 1,-10-11-4,-8-3-8,4 6-31,-11-11-89,18-6-6,3-6 0,15 0-5</inkml:trace>
    <inkml:trace contextRef="#ctx0" brushRef="#br0" timeOffset="-50911.2239">77 0 2,'0'0'98,"0"0"5,-25 4 0,25-4-55,-17 25-3,5-4-7,5 14-6,-3 1-6,8 11-6,-2-3-9,6 4 0,4-5-7,7-7-4,5-7-2,5-15-3,4-7-2,0-18-5,6-5 4,-6-11-5,2-3 4,-6-3-2,-2 0 4,-6 2 2,-5 4 4,-4 8 3,-6 19 0,0 0 5,0 0 1,0 0 1,-21 15-1,17 10 0,6 4-1,9 10 0,5 3 3,9 8-12,9 6 3,5 6-5,5 4 2,-3 1-2,3 2 3,-9-3-1,-8 1 1,-10-7 7,-15-6 1,-6-6 3,-15-11-1,-2-6 3,-12-12-1,2-13-1,-7-14-2,5-11-1,0-14-1,0-7-3,8-5-2,2-5-11,13 2-12,-5-6-24,21 6-70,3 9-2,5 5-2,7 3-4</inkml:trace>
    <inkml:trace contextRef="#ctx0" brushRef="#br0" timeOffset="-50411.1844">808 212 95,'-10'31'116,"10"-2"-2,-2 0-1,-3 13-71,14 8-16,3 4-23,-1-2-38,7-7-71,7 3-5,-2-21-2,10-2 0</inkml:trace>
    <inkml:trace contextRef="#ctx0" brushRef="#br0" timeOffset="-50660.2129">692 430 138,'0'0'115,"6"19"2,-6-19-8,44 10-83,-15-10-19,10-6-25,9 0-52,0-3-43,-5-9-3,1 3-3</inkml:trace>
    <inkml:trace contextRef="#ctx0" brushRef="#br0" timeOffset="-49176.7627">-497-17 45,'-29'32'111,"-8"3"2,3 11 1,1 10-52,-2 4-24,18 21-3,3 2-10,20 13-11,19 6-14,14-5-28,32 5-82,14 0-7,13-11 2,12-8-6</inkml:trace>
    <inkml:trace contextRef="#ctx0" brushRef="#br0" timeOffset="-49957.0536">1319 152 137,'27'-11'117,"2"-5"-2,4 9-2,7 3-85,-7 2-12,5 11-9,-9 5-4,-6 11-1,-7 2-3,-8 10 1,-8 3 0,-12 6 1,-9 6 1,-12 0-2,-7-3 2,-3-1-2,-3-6 4,3-7-2,3-10 4,7-6-1,4-15 4,29-4 1,-27-8 4,27 8-1,4-34 2,-4 34-1,31-35-7,-2 20 3,4 1-3,7 6-3,3 5-6,3 3-14,8 9-28,-12-11-69,8-2-14,-7-3-4,-1-11-6</inkml:trace>
    <inkml:trace contextRef="#ctx0" brushRef="#br0" timeOffset="-49708.0275">1654-170 120,'25'-2'115,"10"16"0,4 11-3,5 15-84,10 24-3,-2 11-11,0 16-2,-11 15-1,-7 8-7,-14 5-7,-22-5-22,-12 2-68,-26-5-24,-26-24-1,-13-4-1</inkml:trace>
    <inkml:trace contextRef="#ctx0" brushRef="#br0" timeOffset="-48004.8292">2478 156 37,'0'0'110,"0"0"7,0 0 0,9 23-60,-9-23-11,18 41-7,-1-14-15,12 19-4,2 0-4,7 8-14,7 6-2,3-2-20,4 7-19,-14-13-39,1-5-41,-6-5-5,-8-11-1</inkml:trace>
    <inkml:trace contextRef="#ctx0" brushRef="#br0" timeOffset="-47801.6971">2618 748 118,'-19'-50'116,"19"19"-1,4-13-3,4-1-79,9 1-10,4-2-21,2-4-19,6 9-38,-4 1-60,-5-1 0,3 6-3,-6-5 20</inkml:trace>
    <inkml:trace contextRef="#ctx0" brushRef="#br0" timeOffset="-47536.0602">3031-251 45,'0'0'96,"4"29"6,-10-8-44,-6-3-7,5 13-10,-5-8-6,10 10-6,-2-10-8,10 4-7,4-8-12,9-6-14,10-1-25,-2-12-45,4-4-32,7 0-1,-11-13 0</inkml:trace>
    <inkml:trace contextRef="#ctx0" brushRef="#br0" timeOffset="-47348.5479">3262-239 101,'0'0'112,"-13"29"-2,13-8-26,4 16-52,-6 5-11,7 6-18,3 8-34,0 4-74,3-10-4,5 4-2,-3-15 5</inkml:trace>
    <inkml:trace contextRef="#ctx0" brushRef="#br0" timeOffset="-46051.6126">3787 646 21,'-12'-18'103,"12"18"3,0 0-4,0 0-50,23 10-28,-23-10-3,39 8-13,-12-4-11,4-2-11,9 5-19,-5-3-36,1-6-38,1 6 5,-10-8-6</inkml:trace>
    <inkml:trace contextRef="#ctx0" brushRef="#br0" timeOffset="-45739.0905">3931 418 2,'0'0'104,"-11"23"5,11-1-1,-6 10-57,0-3-18,12 14-11,-2 1-17,5 4-30,7-5-77,3 9-2,-2-14-6,8 3 18</inkml:trace>
    <inkml:trace contextRef="#ctx0" brushRef="#br0" timeOffset="-45176.568">4932 69 106,'0'0'113,"-29"-5"4,10 16-42,5 16-31,-17 8-6,10 17-12,-10 4-2,8 21-11,0 2 0,6 6-7,9-4-2,8-4-12,21-4-18,0-19-36,20-8-63,9-15 5,8-21-6,5-10 15</inkml:trace>
    <inkml:trace contextRef="#ctx0" brushRef="#br0" timeOffset="-44629.6648">5425 150 47,'0'0'117,"-25"50"-1,10-15 2,1 6-69,12 15-12,-3-4-11,12 2-12,7-10-1,5-9-10,4-14 0,6-13-7,2-10-4,0-16-3,2-9-5,-4-11 4,-1 1-4,-8-3 4,1 3 0,-8 4 6,-3 8 6,-2 6 5,-8 19 3,0 0 3,0 0 1,0 0 1,4 27-2,1 4 0,3 5-3,6 5-3,9 7-1,4 4-9,6 4 4,5 0-5,-1 0 3,-1 2-3,-3 3 5,-6-1 0,-8-8 4,-9-2 5,-12-9 0,-6-7 4,-13-14-2,-4-9 2,-10-18-2,-1-11-3,-5-15-1,1-9-3,5-4-6,0-8-20,16 6-43,6-8-60,3-2 0,10 8-1,6-4 9</inkml:trace>
    <inkml:trace contextRef="#ctx0" brushRef="#br0" timeOffset="-44254.6429">5938-37 59,'0'0'119,"23"-34"0,-5 24 1,5 4-59,-4-11-24,12 13-12,-6-6-10,4 10-6,-6 2-2,-2 8-1,-21-10-2,18 31-1,-20-4-1,-6 7 0,-6 3 2,-5 7 0,-4-3 0,4 3 1,1-3 0,5-1 2,7-9-2,12-2 2,7-8-4,7-5-4,9-3-13,1-13-32,11 0-83,-3-2-6,-5-7 2,-2 1-4</inkml:trace>
    <inkml:trace contextRef="#ctx0" brushRef="#br0" timeOffset="-43283.9529">6696 630 91,'0'0'122,"0"0"6,0 0-4,0 0-72,0 0-16,29-11-8,0 17-11,0-8-4,9 2-6,1 0-4,5-8-1,2 4-9,-3-9-11,7 9-21,-17-14-34,1 3-55,-7 5 0,-7-3-2,-20 13 31</inkml:trace>
    <inkml:trace contextRef="#ctx0" brushRef="#br0" timeOffset="-43033.9442">6958 407 71,'0'0'121,"0"0"0,0 0 3,19 38-71,-11-3-21,-4 2-8,4 5-22,3 6-18,-5-7-35,11-5-66,1 3-5,3-18-4,4-2 11</inkml:trace>
    <inkml:trace contextRef="#ctx0" brushRef="#br0" timeOffset="-42502.6648">7644 272 47,'6'-33'105,"8"10"-2,-11-4-10,-3-2-63,6 10 1,-8-4-6,2 23-3,-2-20-2,2 20-3,0 0 0,-15 20-1,7-1-4,2 8-3,1 4-3,3 7-1,4 1-2,5 3 0,3-1-7,5-3-5,7 7-6,-3-13-10,10 9-2,-12-16-5,6 10 4,-13-8-4,7 0 10,-19-2 4,2-25 15,-21 40 9,-4-30 11,2 9 5,-12-13 8,8 7 3,-15-11 1,17 8-3,-8-8 0,33-2-3,-37 6-3,37-6-7,0 0-4,0 0-4,0 0-3,31-12-2,-4 4-5,4-1-5,8 5-13,-7-10-28,11 5-88,-8 3 2,-1-4-3,-7-1 2</inkml:trace>
    <inkml:trace contextRef="#ctx0" brushRef="#br0" timeOffset="-42033.897">7957-193 90,'0'0'121,"0"0"5,0 0-20,23 6-52,2 15-6,-6-2-14,16 20-5,-4 5-10,11 16-7,-5 8-8,5 9-1,-3 11-5,-1 3-3,-9 0 4,-10 1-3,-9-5 3,-8-4-2,-8-8 2,-9-6-7,-8-3-9,-16-20-29,4-5-84,-5-7 1,-6-14-3,3-9 1</inkml:trace>
    <inkml:trace contextRef="#ctx0" brushRef="#br0" timeOffset="-41190.0908">8940 251 54,'-8'-18'120,"8"18"4,0 0 2,0 0-63,0 0-12,2 25-15,17 2-10,-1 2-10,11 10-5,5 5-3,5 6-7,3 0-3,1-7-13,7 1-14,-17-15-32,9-6-65,-15-7-4,-8-9-2,-19-7 5</inkml:trace>
    <inkml:trace contextRef="#ctx0" brushRef="#br0" timeOffset="-41002.5942">8982 638 220,'8'-35'125,"11"-3"-1,6-1-47,0-11-54,10 2-10,4-2-29,-3-6-29,5 2-75,-3 2-5,-5-2 2,-2 0-4</inkml:trace>
    <inkml:trace contextRef="#ctx0" brushRef="#br0" timeOffset="-40674.4497">9451-303 96,'15'-25'114,"4"12"4,-1 1-1,-18 12-71,46-15-14,-19 11-11,8 6-7,-6-2-3,3 9-3,-14-1-2,-18-8-2,21 39-3,-23-14 2,-8 8-2,-5 3 0,-6 3 0,-4 3 1,4-5 1,5-1 1,5-5 0,9-2 1,9-6-1,9 0 0,7-7-7,10-10-16,9 11-39,-3-9-66,1-6-3,1 0-1,-3-8-2</inkml:trace>
    <inkml:trace contextRef="#ctx0" brushRef="#br0" timeOffset="-40330.682">10010 565 191,'0'0'128,"0"0"4,31 4-6,0-2-94,-6-12-18,13 2-9,3-1-12,-1-5-14,8 6-28,-13-3-78,0-1 1,-6 1-5,-6-3 4</inkml:trace>
    <inkml:trace contextRef="#ctx0" brushRef="#br0" timeOffset="-40096.2985">10185 320 177,'0'29'126,"0"4"1,2 15-2,12 10-98,-10 0-21,3-1-37,11-1-69,1-4-24,0-15-2,6-6-2</inkml:trace>
    <inkml:trace contextRef="#ctx0" brushRef="#br0" timeOffset="-39579.6478">10839 310 30,'4'-42'91,"11"9"-3,-13-13 1,4 5-74,2 3 1,-3 1 1,1 12 4,-8 0 6,2 25 2,0 0 3,0 0 3,-19 25-4,17 10-3,-6 3-8,8 11-3,0 3-8,6 2 0,2 2-7,7-4-3,6 0-5,-3-8-6,7-2-2,-6-13-4,4 0 1,-23-29-5,21 33 5,-21-33-2,-13 27 8,13-27 6,-44 25 13,17-4 4,-8-11 9,6 9 3,-4-13 5,12 9 2,-2-13 0,23-2-4,0 0-6,0 0-6,0 0-4,33-13-4,-8 7-7,4-2-10,9 8-24,-13-11-74,8 5-30,-4-2 0,-2-3-2</inkml:trace>
    <inkml:trace contextRef="#ctx0" brushRef="#br0" timeOffset="-36439.8551">15030-91 69,'0'0'90,"0"0"4,0 0-34,0 0-17,0 0-2,-19 31-6,5-6-7,5 12-2,-5 3-7,10 7-3,0-3-4,8 2-5,6-5-3,9-5-5,8-11-4,4-13 0,4-12-4,1-10-1,1-9-1,-6-12-1,-2-2 1,-6-1 1,-6 1 4,-7 4 0,-4 2 5,-6 8 2,0 19 3,-6-18 2,6 18 2,0 0 1,-23 10 3,23-10 0,-8 33 0,10-8-1,2 0 0,7 8-1,9 1-2,9 9-1,3 3-3,5 6-2,-2 4 0,1 4-1,-5 2 1,-4-1-2,-15-3 5,-3-2-1,-12-12 4,-5-3-1,-8-18 2,-5-6-1,-8-19 2,2-9-3,-4-16 0,4-14-3,-1-9-4,4-6 1,7-2-8,7-3-3,12 9-17,-4-8-18,20 18-48,3 5-29,4 6 1,8 8-1</inkml:trace>
    <inkml:trace contextRef="#ctx0" brushRef="#br0" timeOffset="-36189.8566">15738 299 139,'0'0'123,"0"0"0,0 0-2,0 0-52,23-8-39,6 6-19,9 0-26,-5-11-31,15 3-71,-7 2-6,-1-5 3,-3 1-3</inkml:trace>
    <inkml:trace contextRef="#ctx0" brushRef="#br0" timeOffset="-35955.4709">15882 19 207,'-6'18'126,"3"12"-3,1 3-1,-6 6-96,12 11-13,0 6-24,3-6-28,13 4-50,-1-6-34,4-13 2,6-8-4</inkml:trace>
    <inkml:trace contextRef="#ctx0" brushRef="#br0" timeOffset="-35580.4505">16281 135 141,'18'-17'109,"1"-3"-2,8 5-1,-4 7-74,4-5-16,2 5-11,4 8-5,-6 8-1,0 7 0,-10 4 0,-5 8-1,-10 2 2,-8 4-1,-10 6 2,-9-1-2,-4 1 3,-7-3 2,5-1 7,-4-6 4,12 0 3,2-8 2,15 0 1,6-21 1,4 25-1,-4-25-5,35 8-6,-8-10-8,5-4-17,13 4-34,-7-9-79,5-3 1,-1-1-3,-5-8 0</inkml:trace>
    <inkml:trace contextRef="#ctx0" brushRef="#br0" timeOffset="-35314.8096">16671-174 183,'19'10'121,"6"13"-1,4 4-3,0 8-84,9 21-7,-3 4-15,0 15-5,-6 8-6,-8 11-1,-11 4-1,-14 3-13,-12 3-23,-26-6-81,-20-17 1,-15-6-5,-23-21 1</inkml:trace>
    <inkml:trace contextRef="#ctx0" brushRef="#br0" timeOffset="-34767.3452">14814-147 81,'-23'20'114,"-6"5"3,0 11-1,-2 11-52,-5 3-22,16 21-5,-1 4-18,17 18-6,10 3-7,19 6-14,23 8-15,12-15-31,21 1-63,14-13-4,9-21 1,11-16 0</inkml:trace>
    <inkml:trace contextRef="#ctx0" brushRef="#br0" timeOffset="-33954.8098">17303 6 194,'-19'15'125,"19"-15"1,-10 33-2,18-6-79,-4-4-12,19 4-16,0 2-12,10 2-5,5-4-4,3-2-4,7-4-2,-6-4-1,3-3-1,-7-4 1,-5 1 0,-10-5 4,-2 4 1,-21-10 4,8 19 4,-8-19 3,-21 25 2,21-25 3,-41 35 1,18-8 1,-13-4 4,7 8-5,-6-1 3,6 3-6,0-6 1,6 0-9,6-4-5,17-23-30,-12 25-67,12-25-25,19-9-5,1-7 2</inkml:trace>
    <inkml:trace contextRef="#ctx0" brushRef="#br0" timeOffset="-33453.7855">18593 241 52,'-12'-35'100,"1"6"7,-12 2 5,-10-7-55,4 18 0,-21-5-6,9 25-3,-20 2-6,7 30-7,-10 3-10,10 21-5,0 5-5,17 14-6,10-4-1,18-3-5,16-13 2,17-14-6,20-16 4,10-20-7,8-18-7,-1-20-2,3-4-28,-22-25-49,-5 2-47,-12-7 3,-15 1-5,-12 6 3</inkml:trace>
    <inkml:trace contextRef="#ctx0" brushRef="#br0" timeOffset="-30517.136">-900 2078 4,'0'0'85,"0"0"4,0 0 4,0 0-48,0 0-5,0 0-5,0 0-5,-19 29-6,7-6-4,-5 10-3,-3 2-4,1 7-5,-4 4-1,6 1-2,1-1-1,7-4 0,3-7-1,10-6 1,9-10-1,10-5 1,4-5-3,8-7 0,4-4-8,3-7-16,6 7-31,-2-4-55,-11-4 1,-6 5-5,-8-7 3</inkml:trace>
    <inkml:trace contextRef="#ctx0" brushRef="#br0" timeOffset="-30251.5042">-555 2123 102,'0'0'108,"12"25"4,-9 0 0,-10 13-71,7 18-5,-10 4-10,6 13-8,-7 0-7,5 1-10,4 1-22,0-15-36,6-8-53,9-10-5,3-17 1,5-9-6</inkml:trace>
    <inkml:trace contextRef="#ctx0" brushRef="#br0" timeOffset="-29767.1043">48 1951 54,'-23'-15'101,"23"15"7,-34 38-7,7-17-48,9 22-2,-11-3-12,6 16-3,-2 4-11,6 13-6,5 4-6,7 2-5,9 0-12,9-9-16,14-1-32,0-11-65,10-25 0,7-12-6,-3-23 5</inkml:trace>
    <inkml:trace contextRef="#ctx0" brushRef="#br0" timeOffset="-29157.697">347 2022 51,'2'18'108,"-8"9"2,1 15 2,1 12-52,-2 0-17,12 10-8,-4-1-13,11-1-5,1-10-11,5-13-8,6-9-9,-2-24-7,6-8-6,-8-25-7,8 0 0,-13-17-3,5 5 5,-12-5 3,1 7 10,-8 5 4,-2 7 13,0 25 8,-8-27 5,8 27 6,0 0 1,0 0 4,-9 23-4,18 0 2,1 8-7,9 13-5,4 8-4,8 8-2,6 9-3,1 6-1,1 10-1,1 2 0,-7-8 6,-2 0 1,-10-13 1,-9-3 0,-14-16 2,-6-7-2,-15-19 1,-4-15-1,-6-14-3,-3-15 0,-1-17 2,4-10 3,4-8-3,10-2 1,6-6-1,7 1-1,8 7-8,2 2-9,13 16-23,-4-7-36,3 13-51,5 7-4,2 4 1,2 7-2</inkml:trace>
    <inkml:trace contextRef="#ctx0" brushRef="#br0" timeOffset="-28860.8028">1064 2369 151,'20'12'115,"-20"-12"2,31-6-3,-6 6-79,-4-6-21,8-1-21,5 9-29,-7-4-63,2-6-15,0 6-1,-4-6-2</inkml:trace>
    <inkml:trace contextRef="#ctx0" brushRef="#br0" timeOffset="-28626.4183">1188 2153 163,'-2'31'121,"0"8"2,4 15-4,9 6-82,-7 5-19,8-3-24,9 3-39,-7-9-70,7-15-4,2-7-5,2-20 3</inkml:trace>
    <inkml:trace contextRef="#ctx0" brushRef="#br0" timeOffset="-28188.9009">1676 2055 105,'23'-4'106,"-4"-9"-4,12 11 0,0 0-77,-2 2-18,5 4-3,-3 5-4,-4 3-1,-8 9 0,-7 2 0,-10 10-1,-10 2 0,-9 9 1,-12 0-1,-2 3 2,-4-1 2,-1-2 5,7-3 6,0-12 6,12 2 4,17-31 2,-16 36 0,16-36-1,21 14 0,1-14-10,12-2-10,9 4-28,-3-12-65,10-3-36,2-3-3,-5-11 0</inkml:trace>
    <inkml:trace contextRef="#ctx0" brushRef="#br0" timeOffset="-27876.386">2026 1847 121,'20'11'106,"14"3"3,3 7-5,0 2-84,15 14-7,-6 5-10,6 10 0,-6 10 0,-5 6 6,-10 9 0,-8 4 6,-10 3-2,-9 1 2,-17-6-2,-5-2-8,-16-3-34,-11-11-89,-9-22-3,-4-5-1,-13-22 3</inkml:trace>
    <inkml:trace contextRef="#ctx0" brushRef="#br0" timeOffset="-27282.6012">2817 2126 106,'-2'-19'118,"2"19"1,0 0-2,8 23-69,9 6-10,2 4-16,8 13-5,4 6-8,6 4-3,7 4-7,4-6-8,4 2-13,-9-18-19,7 3-36,-10-12-45,-15-12 3,-7-3-4</inkml:trace>
    <inkml:trace contextRef="#ctx0" brushRef="#br0" timeOffset="-27095.0967">2944 2614 119,'0'-27'117,"4"-13"1,13-1-2,3 5-70,3-20-18,13 2-14,1 0-21,-2-4-37,1 6-73,-1 11-2,-8-1-3,0 7 1</inkml:trace>
    <inkml:trace contextRef="#ctx0" brushRef="#br0" timeOffset="-26579.4465">3316 1579 73,'10'-21'111,"-10"21"-5,23-14 5,-23 14-72,33-6-10,-14-1-11,6 9-7,-2-4-1,0 6-4,-5 3 1,-18-7-3,25 29 0,-21-10-3,-8 5-1,-4-1 0,-5 2 2,-3 0-1,-3-6 1,19-19 0,-31 25 1,31-25 2,0 0 0,0 0 1,0 0-4,0 0 2,33 2-4,-8-4 3,2 4-1,2-2-3,2 4 5,1 2-4,-1 0 5,-6 7 0,-2 8 3,-9 2 0,-8-3 1,-4 7 0,-10 0-3,-6 0 2,-11-4-5,0-2 0,-6-6-8,-5-9-13,9 6-30,-12-12-75,12-2-3,2-2 0,6-2-2</inkml:trace>
    <inkml:trace contextRef="#ctx0" brushRef="#br0" timeOffset="-26235.6747">3993 2381 171,'0'0'123,"29"15"0,-6-20-1,6 3-90,0-4-21,9 0-20,5 6-25,-9-8-48,3 1-40,-4 5-1,-6-4 1</inkml:trace>
    <inkml:trace contextRef="#ctx0" brushRef="#br0" timeOffset="-25938.7901">4186 2055 207,'2'33'124,"-2"7"-3,3 7-36,3 18-59,-6 10-24,2-5-31,6 3-86,3-2-6,-7-15-2,6-6-2</inkml:trace>
    <inkml:trace contextRef="#ctx0" brushRef="#br0" timeOffset="-12719.3827">5300 1936 120,'0'0'111,"10"-39"-6,-1 16-31,5 4-41,-3-1 1,11 7-12,-1-3-4,10 7-4,1 5-1,3 10-1,-6 9-4,0 12 0,-10 8-5,-7 15 1,-12 8-3,-12 5-3,-11 7-7,-10-5-1,-3-1-6,-7-10 2,3-4-2,-1-23 1,10-10 3,-1-20 1,12-7 6,3-11 4,7-10 5,5-2 0,8-4 3,5 7 2,0 1 2,-8 29 1,27-29 2,-6 29 0,-21 0 0,39 21 1,-16 0-1,6 12-2,5 4-4,5 3-1,7 4-10,2-11-14,10 8-36,-6-14-68,0-10-3,-3-9-2,-5-12 0</inkml:trace>
    <inkml:trace contextRef="#ctx0" brushRef="#br0" timeOffset="-12344.3661">6283 1783 61,'-21'0'114,"21"0"6,-33 37-4,18 5-60,-12 1-12,6 20-11,-4 5-12,11 9-3,6 4-16,8 0-15,14 0-40,9-14-65,8-20-6,15-11 2,4-28-4</inkml:trace>
    <inkml:trace contextRef="#ctx0" brushRef="#br0" timeOffset="-11797.4642">6761 1882 74,'0'0'121,"0"0"-3,4 44 6,-8 6-60,-7-8-26,13 18-11,-2-6-12,11 8-7,1-10-6,5-10-3,8-11-5,2-17-2,4-12-2,-2-16 0,0-7-2,-4-14 1,-2-1 1,-9-3 3,-3 6 3,-3 2 5,-6 4 3,-2 27 2,-4-30 4,4 30 1,0 0 2,0 0-1,-6 23-2,12 2-1,0 6-2,11 11-2,2 4-3,8 10-1,8 4-2,4 4 0,-1 1-2,1 1 3,-3-3-1,-7-1 2,-11-8 2,-3-6 5,-17-9 0,-9-3 0,-11-14 0,-3-7 0,-11-17-1,-1-13-1,-5-12-3,3-10-7,4-5-8,1-16-25,20 0-88,-3-4-8,9-1 1,8 5-1</inkml:trace>
    <inkml:trace contextRef="#ctx0" brushRef="#br0" timeOffset="-11438.0717">7297 1720 68,'0'0'116,"23"-16"10,-23 16-8,37 0-58,-37 0-17,27 4-13,-27-4-9,25 14-7,-25-14-5,12 25-4,-12 0-1,-4 4-2,-4 3 2,-5 3-1,1 2 1,-3 1 2,3-1-2,4-2 1,3-8 0,8-2 0,3-6-1,-6-19-4,41 27-16,-20-27-48,8 0-68,4 0 0,5-2-3,-3-2 0</inkml:trace>
    <inkml:trace contextRef="#ctx0" brushRef="#br0" timeOffset="-11156.8084">7748 2346 160,'0'0'122,"24"12"-6,-24-12-3,36-8-97,-7 2-37,10 6-47,1-4-50,-7-5-2,0 5-3</inkml:trace>
    <inkml:trace contextRef="#ctx0" brushRef="#br0" timeOffset="-10828.662">7924 2096 161,'2'42'125,"-2"4"-2,6 18-5,3 5-96,1 5-58,1 1-76,-3-10-7,4-7-3,-1-14-2</inkml:trace>
    <inkml:trace contextRef="#ctx0" brushRef="#br0" timeOffset="-9781.7403">8610 2074 50,'21'-25'94,"-21"-4"-4,10 10 2,-8-8-74,2 2-2,0-4-10,-4 0 3,2 6 1,-2 0 5,0 23 1,-6-25 6,6 25 3,0 0-1,0 0 0,-8 38-6,10-5 0,-2 2-6,6 13 0,5 0-7,3 10 1,7-6-6,2 2 2,4-4-2,0-5 0,0-1-2,-6-9 0,-5-1-1,-8-12-1,-8-3 0,0-19 1,-22 21-1,-1-19 3,-6-2 2,2-4 3,0-4 4,4 1 2,2-3 0,21 10 3,-21-17-1,21 17-1,0 0-2,29-4-3,-6 6-2,6 4-4,5 5-7,-1-11-19,12 10-43,-5-12-58,-5-6-2,-4-5 0,-6-7-2</inkml:trace>
    <inkml:trace contextRef="#ctx0" brushRef="#br0" timeOffset="-9406.7211">8975 1575 80,'19'-10'121,"10"7"-1,9 3 2,-9 7-74,23 18-8,-5 4-10,12 14-10,-9 13-4,1 13-7,-11 8 0,-7 12-2,-12 3 0,-11 7-1,-10-1-4,-12 2 1,-11-11-6,-12-10-5,-3-4-33,-18-19-83,2-17-3,-6-14-3,0-18 1</inkml:trace>
    <inkml:trace contextRef="#ctx0" brushRef="#br0" timeOffset="-8156.655">9861 1945 79,'0'0'113,"0"0"5,20 6 1,-20-6-61,32 33-11,-10-12-9,18 16-9,1 1-8,15 8-4,1-1-8,3 3-4,2-6-8,-6-5-4,2-4-9,-16-12-11,2 2-20,-24-21-33,-20-2-46,27-2 1,-27 2 1,0 0 27</inkml:trace>
    <inkml:trace contextRef="#ctx0" brushRef="#br0" timeOffset="-7937.8984">10027 2412 163,'-4'-18'121,"8"-16"1,8-7-3,11-5-82,2-12-11,12 0-18,5 0-21,-3-11-45,1 11-65,4 8-4,-7 6 1,-2 9-4</inkml:trace>
    <inkml:trace contextRef="#ctx0" brushRef="#br0" timeOffset="17422.7353">4041 3270 75,'41'-31'111,"-18"15"-2,6 5 2,3 3-70,-7 0-11,4 8-10,-29 0-7,33 16-4,-33-16-1,6 38 0,-14-13-2,-3 6 4,-7-2-2,-3 6 1,0-4-1,2 5 0,3-5-2,5 0 1,5-4-2,10 0 0,5-6-2,-9-21-8,39 31-13,-16-29-31,12 2-72,-1-4-2,1-2-3,2 2 1</inkml:trace>
  </inkml:traceGroup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20T00:18:13.185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FDF13D3E-0648-4823-AF3F-0937138D8617}" emma:medium="tactile" emma:mode="ink">
          <msink:context xmlns:msink="http://schemas.microsoft.com/ink/2010/main" type="inkDrawing"/>
        </emma:interpretation>
      </emma:emma>
    </inkml:annotationXML>
    <inkml:trace contextRef="#ctx0" brushRef="#br0">0 0,'0'0,"0"0,0 0,0 0,0 0</inkml:trace>
  </inkml:traceGroup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4:47.94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B9E4663-3C3D-49D2-A2C9-709F1DC15F93}" emma:medium="tactile" emma:mode="ink">
          <msink:context xmlns:msink="http://schemas.microsoft.com/ink/2010/main" type="inkDrawing"/>
        </emma:interpretation>
      </emma:emma>
    </inkml:annotationXML>
    <inkml:trace contextRef="#ctx0" brushRef="#br0">8994-4436 1,'25'-10'86,"-6"10"1,-19 0 2,41-9-47,-14 14-15,-2-5-3,6 12-6,-6-2-4,4 7 1,-4-2-3,0 7 3,-8 1-2,-2 6 2,-11-2-3,-2 9 0,-13-5-5,-3 6 0,-9-1-3,-6 1-1,-2 3 1,-5 3-5,1 1 5,0-1-6,4 3 6,4 2-5,6 0 3,6 4-3,9 0 0,10-5 2,11-1-3,5-4-2,10 1-10,-1-14-15,6 9-28,-4-11-53,-8-6 2,-6-3-3,-17-18 35</inkml:trace>
    <inkml:trace contextRef="#ctx0" brushRef="#br0" timeOffset="625.0213">8874-3428 30,'12'29'100,"-8"-10"0,5 14-1,-1 6-53,0-5-20,9 9-4,-3-7-10,7-5-5,0-11-3,2-9-1,0-17-1,2-13-3,2-12-5,-2-13-3,2-6 1,-3-4-3,1 4 2,-4 3-2,-2 9 4,-5 7 2,-5 12 7,-9 19 3,0 0 3,0 0 0,2 32 2,-8-10 1,-3-1-1,1 2 0,-2-2-2,10-21 4,-27 25-2,27-25 4,-40 8-2,15-6 1,-8-6 1,2 4 0,-9-6-1,7 4-2,-2-3-2,8 3-4,4 2-10,4-6-21,19 6-87,0 0-4,0 0-6,-6 21-2</inkml:trace>
  </inkml:traceGroup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7:09.208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B6E69C8A-21F8-48CE-B2E1-D7F732ED6D55}" emma:medium="tactile" emma:mode="ink">
          <msink:context xmlns:msink="http://schemas.microsoft.com/ink/2010/main" type="inkDrawing" rotatedBoundingBox="21939,8680 31111,10941 30156,14817 20984,12556" shapeName="Other"/>
        </emma:interpretation>
      </emma:emma>
    </inkml:annotationXML>
    <inkml:trace contextRef="#ctx0" brushRef="#br0">-439 214 81,'0'0'105,"0"0"2,0 0 1,-25-2-60,25 2-8,-12 35-3,-1-6-13,11 11-5,-4 1-8,6 9-2,4 0-4,4-2-3,5-5-4,6-9-4,8-9-2,0-13-1,8-10 0,-2-12-3,0-7 2,-3-10 0,1 0 3,-8-4 2,-7 4 3,-3 4 4,-7 4 1,-6 19 4,2-20 0,-2 20 2,0 0 1,4 20 0,-2-1-1,9 8-2,1 8 0,7 9-1,2 6-3,1 8 1,3 9-2,0 3 1,-2 1-3,-2 2 1,-7-5 0,-1-1 3,-9-13 0,-4-5 2,-8-13 2,-1-9 0,-9-15 1,-3-8-1,-4-16 0,-2-9-1,-4-12-3,-4-11-4,1-6-5,-3-14-10,10 6-19,-6-23-31,12 10-57,6-2-3,7 1 1,8 1 0</inkml:trace>
    <inkml:trace contextRef="#ctx0" brushRef="#br0" timeOffset="2187.6085">-740-139 8,'-29'18'99,"10"7"6,-8 6 3,-4 7-44,4 18-7,-10 0-7,10 19-12,-7 4-7,16 21-11,5 1-10,23 9-8,20 11-18,15-5-20,32 9-80,17-7 0,18-16-5,15-17 1</inkml:trace>
    <inkml:trace contextRef="#ctx0" brushRef="#br0" timeOffset="359.3894">0 0 98,'0'0'101,"31"8"0,-31-8-16,23 2-42,-3 0-5,-20-2-10,40-4-8,-21 6-6,-1 4-4,-18-6-1,25 30-3,-25-30 1,2 39-2,-12-14 2,-5 8-2,-3-4 2,-3 5-1,2-7 0,5 0 0,1-5-1,11-3 1,2-19-5,17 27-5,10-14-19,-4-13-29,10 0-66,6 0 0,-1-5-3,1 3 2</inkml:trace>
    <inkml:trace contextRef="#ctx0" brushRef="#br0" timeOffset="640.6775">388 644 212,'4'25'117,"-4"-25"-1,21-2-4,2 2-94,2-4-17,4-7-25,12 9-45,-3-6-44,-3-3-2,1 5-3,-9-2 1</inkml:trace>
    <inkml:trace contextRef="#ctx0" brushRef="#br0" timeOffset="921.9306">486 399 161,'0'39'115,"-2"-14"-2,2 13-1,-2 3-74,0 1-20,2 3-17,6 9-42,0-6-69,-2-6-2,9-5-2,-1-14 1</inkml:trace>
    <inkml:trace contextRef="#ctx0" brushRef="#br0" timeOffset="1390.6931">905 467 61,'5'-43'83,"11"12"3,-10-9 1,1 5-65,3 10 1,-8 2 4,-2 23-1,6-19 3,-6 19-1,-2 21 0,2 6-5,-4 4-7,4 11-2,0 3-4,4 7-3,5 0-4,1-2-4,7 2-5,-1-8-2,5-3-2,-4-7 0,-3-1 0,-5-10 0,-7 0 2,-2-23 6,-19 29 6,0-19 5,-8-6 7,-2 0 2,-6-10 3,8 6 1,-2-8-1,8 6-1,21 2-5,-23-9-3,23 9-4,0 0-3,31 5-4,-6-3-5,8 4-15,-4-12-34,13-1-70,-3-3-4,-1-9 0,-1-6-1</inkml:trace>
    <inkml:trace contextRef="#ctx0" brushRef="#br0" timeOffset="1656.3418">1113 21 158,'38'-21'121,"-11"29"3,4 13-2,4 4-68,7 25-26,-3 10-7,7 17-11,-5 12-7,-5 15-2,-9 8-10,-17 3-7,-4 11-36,-22 1-68,-20-13-5,-16-6 0,-22-20-2</inkml:trace>
    <inkml:trace contextRef="#ctx0" brushRef="#br0" timeOffset="3094.8974">1797 235 101,'-23'8'104,"23"-8"3,0 0-2,0 0-65,25 29-11,-6-21-5,10 7-11,8-1-6,11-1-6,8 1-2,2-1-4,7 4 1,-5-3 0,0 5-1,-6-3 1,-12 3 1,-9 2 3,-12 0 2,-9 4 5,-12-3 2,-8 8 3,-11-1 1,-4 6 4,-10-2 0,-2 11 0,-11-3-1,2 9 0,-6-6-4,7 4-1,-1-7-4,9 1-3,6-9-6,6-8-11,15-2-26,8-23-62,0 0-21,0 0-4,20-13 1</inkml:trace>
    <inkml:trace contextRef="#ctx0" brushRef="#br0" timeOffset="3595.9216">3507 654 68,'6'-39'94,"4"6"0,-12-11 4,0-4-48,-6 11-21,-13-11 4,-2 15-3,-18-3 1,-3 20 1,-16 5 0,2 26-5,-11 10-4,5 25-6,1 12-5,11 13-2,11 8-5,18-2 1,15-4-5,16-11 1,17-14-4,14-18 0,13-22-2,7-16-3,3-13-7,-8-20-11,6-1-22,-22-16-51,-5 0-26,-12 7-2,-15-1 2</inkml:trace>
    <inkml:trace contextRef="#ctx0" brushRef="#br0" timeOffset="87275.2104">-775 2819 116,'0'0'107,"0"0"2,0 0 1,-21 0-74,21 0-6,0 0-5,19 0-10,-19 0-8,33-4-13,-4 12-32,-2-1-70,6-1-5,4 4-1,-1-3-4</inkml:trace>
    <inkml:trace contextRef="#ctx0" brushRef="#br0" timeOffset="87931.4961">-248 2659 117,'-8'29'104,"-4"-2"-1,12 5-2,4 3-72,0-8-13,12 0-9,5-13-12,6-9-8,4-10-5,1-13-3,1-5-1,-4-12-2,0 1 2,-8-7 2,-3 5 9,-5 5 9,-7 2 9,-6 29 7,-4-31 6,4 31 4,-23 6 3,13 13 2,-7 2-2,7 8-1,-1 2-5,11 4-4,2-1-5,11 1-3,6 2-7,8 1-4,12 1-4,1-3-2,9 3-2,-3-2 1,-2 9 0,-5-2 5,-8-1 4,-8 1 6,-19-7 3,-6 3 6,-18-13 0,-3 0 4,-13-15-3,1-7-1,-9-16-3,5-5-3,2-14-3,5-7-10,12-2-10,-1-18-29,17 1-74,2 0-4,6 2 0,4-6-3</inkml:trace>
    <inkml:trace contextRef="#ctx0" brushRef="#br0" timeOffset="88212.7586">317 2323 85,'5'-19'108,"-5"19"3,0 0-1,0 0-56,0 0-14,-19 29-7,19-2-13,-4-4-6,4 6-10,4-4-12,-4-25-19,19 37-43,-19-37-46,33 9-2,-14-13 0,-1-11-1</inkml:trace>
    <inkml:trace contextRef="#ctx0" brushRef="#br0" timeOffset="88384.6442">461 2273 138,'0'0'110,"-17"33"2,15-10-2,-2 4-70,8 12-23,0 7-28,-2-2-64,3-1-33,5 1-3,-4-11-5</inkml:trace>
    <inkml:trace contextRef="#ctx0" brushRef="#br0" timeOffset="89119.0564">824 2994 106,'0'0'108,"0"0"4,0 0-1,0 0-64,19-21-16,4 19-5,2-6-13,8 1-10,5 3-16,-1-6-26,9 6-70,-3 4-4,-5-2-1,-3 6-2</inkml:trace>
    <inkml:trace contextRef="#ctx0" brushRef="#br0" timeOffset="89915.9666">1427 2732 162,'27'-27'114,"-27"27"0,35-31-1,-22 10-82,12 13-11,-5-5-8,10 9-6,-8 2-4,1 6-1,-4 9-2,-2 5 1,-7 14-3,-6 3-1,-6 9-4,-10 1 2,-5 9-6,-10-4 1,0 0-1,-8-13 0,6-3 2,-5-14 6,7-5 5,4-9 4,23-6 6,-27-14 3,27 14 3,2-25 0,-2 25 1,25-25-3,-6 16-2,6 7-3,2 2-5,2 7-8,2 5-17,-2-10-29,5 6-68,-1-8-4,0-6 1,0-8-4</inkml:trace>
    <inkml:trace contextRef="#ctx0" brushRef="#br0" timeOffset="90431.619">1998 2543 164,'0'0'120,"0"0"-1,-18 37 0,18 3-79,-9-1-15,16 9-8,-1-4-9,4-3-2,5-10-3,1-6-1,7-12-3,-2-15-1,4-11-3,-6-12 0,-1-2-2,-3-4-2,-1 0 0,-3-2 0,-1 6 2,-4 4 3,-6 23 2,9-21 3,-9 21 3,0 0 2,14 31 1,-3-2-1,1 3 1,7 5-3,2 5-3,8 1-2,2 3-2,2-2 1,0 1-2,1-1 3,-5 6 0,-6-2 5,-7-3 1,-5 1 4,-14-7 1,-3-1 3,-12-11 0,-5-8 1,-11-19-2,3-9-3,-6-14-1,2-8-5,3-8-5,3-11-18,17 8-37,-5-12-71,15 2-1,2-4-2,10 0-1</inkml:trace>
    <inkml:trace contextRef="#ctx0" brushRef="#br0" timeOffset="90792.0097">2466 2360 238,'19'-10'122,"-19"10"1,31-4-24,-31 4-76,41-11-7,-20 9-11,2 2-2,-23 0-4,31 17-1,-31-17 1,12 39 0,-16-10 2,-8 7 0,-3-1 4,1 7 2,-5-7 1,7 2 1,1-10 0,5-2-1,6-25-3,17 23-6,3-15-27,-20-8-95,44-10-9,-15 0 2,2-7-6</inkml:trace>
    <inkml:trace contextRef="#ctx0" brushRef="#br0" timeOffset="91916.0684">2908 2983 145,'0'0'120,"0"0"0,0 0-1,0 0-74,0 0-10,0 0-10,23 0-13,0 3-9,6-3-13,6 6-17,-3-15-26,11 7-65,-3-2-1,-1-2-4,-3-2 2</inkml:trace>
    <inkml:trace contextRef="#ctx0" brushRef="#br0" timeOffset="92150.4521">3077 2813 167,'0'0'108,"-5"33"-1,5-12-16,0 17-71,-2 3-23,2-1-36,5-1-62,7 5-6,3-9 2,7-2-5</inkml:trace>
    <inkml:trace contextRef="#ctx0" brushRef="#br0" timeOffset="92587.9776">3552 2661 164,'0'0'116,"32"-12"-2,-12 6 0,5 6-81,0-7-12,11 7-8,-3 3-8,0 3 0,-2 4-3,-2 7 1,-4 6-2,-6 4 0,-13 10-6,-12 3-4,-4 9-7,-20-5-6,1 6-6,-14-9-2,3 1 0,-10-13 3,7-2 8,3-14 10,5-7 12,12-6 11,2-11 11,21 11 4,-8-29 1,8 29 1,23-31-5,0 25-4,0-2-6,10 10-6,2 2-9,5 4-14,5 9-28,-7-1-75,1-7-1,3-3-3,-5-8-1</inkml:trace>
    <inkml:trace contextRef="#ctx0" brushRef="#br0" timeOffset="93166.1364">4120 2520 216,'-11'25'118,"7"0"-2,2 0-40,8 19-48,-4-5-7,11 5-8,1-7-7,5-2-1,2-10-5,2-6-2,4-11-2,-7-12-5,5-6-2,-6-13-3,0 2 2,-11-8-1,5 6 2,-9-2 4,-2 5 6,-2 20 6,-2-25 5,2 25 3,0 0 1,-6 20 2,8-1-3,8 8 0,2 2-5,11 6-4,4 5-6,9 1-3,7 9-6,1-2-2,6 6-1,-5-2 1,-1 8 1,-6-1 7,-7 3 7,-11 2 1,-11-6 10,-9 1 0,-19-18 6,-4 1-3,-14-21 5,-5-13-10,-8-21-1,5-14 4,3-12-9,7-7 3,10-10-8,8-8-5,19 8-30,0-9-86,15 7-6,6 4-2,6 2-1</inkml:trace>
    <inkml:trace contextRef="#ctx0" brushRef="#br0" timeOffset="93666.1557">4918 2896 163,'0'0'114,"0"0"-3,0 0-1,37-8-89,-10-3-9,14 1-11,5 6-22,0-13-23,4 5-66,-2 1 0,-7-1-2,-4 4 1</inkml:trace>
    <inkml:trace contextRef="#ctx0" brushRef="#br0" timeOffset="93916.1632">5150 2620 95,'-18'16'112,"5"5"1,5 10 1,-3 13-64,-3-4-13,12 14-7,-7-7-16,9 3-14,5 0-25,-1-15-42,10-3-45,5-10-2,6-9-4,4-11 0</inkml:trace>
    <inkml:trace contextRef="#ctx0" brushRef="#br0" timeOffset="94416.188">5537 2543 144,'-19'-6'105,"19"6"0,21 4-31,-21-4-43,48-2-6,-19 2-10,8 2-6,-2 2-4,1 4-1,-7 5-3,-6 8 1,-11 4 1,-6 6-1,-14 4-1,-7 0 1,-7 1 0,-7-3 1,-3-8 0,3 0 3,2-11 0,6-3 3,21-11-2,-20 0 1,20 0-1,0 0 0,25-19-2,-3 11-1,5 4-2,5-1 0,1 5 0,4 11 0,-3 5 2,-3 9 2,-4 7 1,-7 7 0,-9 3 1,-7 5-1,-10-3-1,-11-2-3,-8-9-8,-12-10-12,2-5-28,-22-20-74,5-12-3,-4-15-3,4-11 0</inkml:trace>
    <inkml:trace contextRef="#ctx0" brushRef="#br0" timeOffset="94681.8282">5888 2260 142,'50'15'112,"0"10"4,-1 8-4,10 21-68,-16 4-3,7 25-12,-13 1-5,-3 17 1,-22 1-10,-10 10-4,-16-2-19,-26-10-28,-8 0-90,-20-13-2,-15-10-4,-17-19-3</inkml:trace>
    <inkml:trace contextRef="#ctx0" brushRef="#br0" timeOffset="95541.2475">-709 2208 90,'2'-18'104,"-2"18"2,0 0 2,-25-6-69,7 24-7,-16 5 1,5 19-9,-10-3 0,3 19-4,-7 0-1,7 17-5,1 2-3,14 17-2,13 3-7,12 9-10,29 17-28,11-7-82,31-2-4,14-5-3,19-12-4</inkml:trace>
    <inkml:trace contextRef="#ctx0" brushRef="#br0" timeOffset="96588.1708">6808 2458 113,'0'0'104,"0"0"4,-21 0-35,21 0-31,0 0-1,0 0-10,0 0-9,0 0-4,34 27-6,-11-21-4,8 4-6,2 1-4,4-3-1,3 5-2,-3-3 2,-1 5-1,-7-3 1,-7 5 1,-22-17 3,25 33 2,-20-10 4,-10 0 1,-3 4 3,-9 2 1,-1 6 1,-9 0-1,-2 9 0,-7-3-1,1 9-2,-2-2-4,3 0 0,1-4-5,6-5-5,8-4-13,1-16-21,18 2-62,0-21-24,0 0-1,0 0-2</inkml:trace>
    <inkml:trace contextRef="#ctx0" brushRef="#br0" timeOffset="97025.6931">8117 2842 14,'-6'-39'93,"4"5"7,-11-3 4,-5-4-54,3 16-5,-16-11 0,2 22-6,-19-1-3,7 21-4,-16 5-7,3 18-6,-6 4-5,10 15-4,3 6-4,11 6-1,11-2-4,15-6-1,18-8-1,17-15-2,13-10-2,5-17-5,15-15-7,-6-18-14,9 2-31,-16-15-60,-12-1 0,-12-3 0,-14 2-2</inkml:trace>
  </inkml:traceGroup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7:28.976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9B234564-98B6-4E86-973E-D0C48AF6D996}" emma:medium="tactile" emma:mode="ink">
          <msink:context xmlns:msink="http://schemas.microsoft.com/ink/2010/main" type="inkDrawing"/>
        </emma:interpretation>
      </emma:emma>
    </inkml:annotationXML>
    <inkml:trace contextRef="#ctx0" brushRef="#br0">-443 5429 1,'0'0'65,"0"0"32,0 0 0,-23 21-50,15 2-7,-11-5-1,7 16-6,-15 1-5,8 15-1,-8 2-8,6 14-2,1 7-4,5 4-3,7 2-4,10-2-2,8-5-6,11-7-8,14-5-17,1-20-42,11-7-45,5-8-1,0-13 0,2-8 25</inkml:trace>
    <inkml:trace contextRef="#ctx0" brushRef="#br0" timeOffset="390.6555">-9 5847 44,'0'0'109,"0"0"4,-18 6-1,18-6-59,0 0-11,0 0-8,27-10-12,-4 7-6,-1-5-6,8 4-8,9 4-15,-6-4-29,9 4-72,-3 2-7,-3 4 1,-3-2-4</inkml:trace>
    <inkml:trace contextRef="#ctx0" brushRef="#br0" timeOffset="1125.0526">611 5545 50,'0'0'109,"0"0"0,0 0 3,-9 34-68,-1-11-8,10 16-7,-4 1-9,8 7-3,2 1-5,7 0-3,1-7-4,9-5-4,4-13-5,2-15-2,4-8-2,-4-17-3,3-1 0,-5-16-1,0 1 1,-9-4 1,-1 1 3,-7 5 2,-3 6 6,-3 7 2,-4 18 3,0-21 2,0 21 1,0 0 2,0 0-1,4 31 0,8-10-2,9 6-1,6 10-4,8 5-1,7 8-5,4 6-1,4 2-1,-3 4 1,-1 3 1,-9-1 3,-3-4 2,-9-4 3,-13-2 4,-4-6-3,-12-13 5,-4-8-2,-13-14 1,-4-9 0,-8-14-6,-2-9 0,-7-16-3,1-9 4,1-2-6,1-3-2,10 3-13,-1-10-21,22 16-39,-2-12-48,12 4 2,4 1-4</inkml:trace>
    <inkml:trace contextRef="#ctx0" brushRef="#br0" timeOffset="1437.5675">1313 5194 80,'0'0'108,"0"0"8,0 0-1,0 0-68,-15 44-13,7-25-5,6 10-10,-4-6-1,8 8-7,0-6 0,6 0-8,3-7-5,-11-18-15,43 23-32,-24-23-70,10-6-7,-2-4 1,0-5-3</inkml:trace>
    <inkml:trace contextRef="#ctx0" brushRef="#br0" timeOffset="1625.0756">1535 5253 129,'0'0'117,"-16"24"9,13 3-8,-3 0-79,8 17-11,-6 0-13,4 10-12,4 4-30,-8-12-59,6 1-38,4-7 0,1-11-6</inkml:trace>
    <inkml:trace contextRef="#ctx0" brushRef="#br0" timeOffset="86712.2889">-44 7322 48,'0'0'93,"0"0"7,0 0-43,19-6-12,-19 6-6,12-29-7,-8-3-6,7-1-7,-3-8-6,0-3-9,-1-2-1,1 1-5,-4 3 2,0 7-3,-4 8 2,0 27 1,-2-21 1,2 21 4,0 0 2,-16 35 3,7-4 1,5 13 3,-4 4-3,6 12 2,2-2-4,4 9 0,2 1-3,5-1-2,1-1-2,5-3-5,1-9 2,-1-9-4,0-9 4,-5-7-5,-4-11 5,-8-18-5,5 19 4,-5-19 1,-21-2 1,2 0 0,-2-2 0,-4 4 2,-2 0-3,-2 0 2,4-2-1,-2 2 2,2-2 1,5 2 2,1-4 1,19 4 2,-27-5 2,27 5 0,0 0 2,0 0-2,0 0 0,8 27-3,-8-27-2,38 23-1,-14-8-3,8-5 0,1 1 0,2-5-2,1-2 1,-1 0-1,-6 0 1,-2-4-2,-6 0 0,-21 0-3,23 0 0,-23 0-6,0 0-8,0 0-16,0 0-34,-27-14-55,27 14-1,-23-11 1,23 11 2</inkml:trace>
  </inkml:traceGroup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9:35.113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C83F7CF-99A6-4555-940A-1977B09219F8}" emma:medium="tactile" emma:mode="ink">
          <msink:context xmlns:msink="http://schemas.microsoft.com/ink/2010/main" type="writingRegion" rotatedBoundingBox="21946,14380 21929,19058 20874,19055 20892,14376"/>
        </emma:interpretation>
      </emma:emma>
    </inkml:annotationXML>
    <inkml:traceGroup>
      <inkml:annotationXML>
        <emma:emma xmlns:emma="http://www.w3.org/2003/04/emma" version="1.0">
          <emma:interpretation id="{87E0C69D-FD30-493A-A0A1-BF9809F07AA3}" emma:medium="tactile" emma:mode="ink">
            <msink:context xmlns:msink="http://schemas.microsoft.com/ink/2010/main" type="paragraph" rotatedBoundingBox="21946,14380 21929,19058 20874,19055 20892,143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A8531B7-1206-42D2-BFBD-8C1A8CA0D74A}" emma:medium="tactile" emma:mode="ink">
              <msink:context xmlns:msink="http://schemas.microsoft.com/ink/2010/main" type="line" rotatedBoundingBox="21946,14380 21929,19058 20874,19055 20892,14376"/>
            </emma:interpretation>
          </emma:emma>
        </inkml:annotationXML>
        <inkml:traceGroup>
          <inkml:annotationXML>
            <emma:emma xmlns:emma="http://www.w3.org/2003/04/emma" version="1.0">
              <emma:interpretation id="{A58D4198-1DB7-45C9-9C79-E990C8F12642}" emma:medium="tactile" emma:mode="ink">
                <msink:context xmlns:msink="http://schemas.microsoft.com/ink/2010/main" type="inkWord" rotatedBoundingBox="21701,15542 21688,19058 21102,19055 21115,15539"/>
              </emma:interpretation>
              <emma:one-of disjunction-type="recognition" id="oneOf0">
                <emma:interpretation id="interp0" emma:lang="en-US" emma:confidence="0">
                  <emma:literal>Eita</emma:literal>
                </emma:interpretation>
                <emma:interpretation id="interp1" emma:lang="en-US" emma:confidence="0">
                  <emma:literal>'I....</emma:literal>
                </emma:interpretation>
                <emma:interpretation id="interp2" emma:lang="en-US" emma:confidence="0">
                  <emma:literal>Eli;</emma:literal>
                </emma:interpretation>
                <emma:interpretation id="interp3" emma:lang="en-US" emma:confidence="0">
                  <emma:literal>Emi;</emma:literal>
                </emma:interpretation>
                <emma:interpretation id="interp4" emma:lang="en-US" emma:confidence="0">
                  <emma:literal>Edi;</emma:literal>
                </emma:interpretation>
              </emma:one-of>
            </emma:emma>
          </inkml:annotationXML>
          <inkml:trace contextRef="#ctx0" brushRef="#br0">6049 689 46,'0'0'96,"-2"30"5,2-30-1,0 33-45,4 0-23,-6 0-8,6 9-11,-4 1-15,0 1-13,2 6-21,-4-11-39,2-1-25,2-7-4,1-8 2</inkml:trace>
          <inkml:trace contextRef="#ctx0" brushRef="#br0" timeOffset="-453.7026">5754 862 137,'0'0'110,"0"0"-2,0 0 1,0 0-79,42-8-6,-15 5-6,10 3-11,5-2-6,1-4-9,7 4-12,-2-8-20,4 10-40,-6-7-27,-9 1-3,-2 2 2</inkml:trace>
          <inkml:trace contextRef="#ctx0" brushRef="#br0" timeOffset="1218.8061">6105 1506 145,'0'0'106,"0"27"7,-2-4-7,-4-4-63,6 16-19,-4-2-2,2 9-16,-2-1-2,-1-1-8,5 7-19,-6-15-24,6 7-66,2-10 2,-2-2-4,2-4 0</inkml:trace>
          <inkml:trace contextRef="#ctx0" brushRef="#br0" timeOffset="828.16">5862 1612 78,'-23'10'102,"23"-10"8,0 0-3,0 0-51,0 0-10,0 0-4,0 0-12,0 0-7,38 9-5,-15-11-6,10 4-3,4-2-8,5-2-6,4 4-10,-3-7-9,7 12-22,-13-14-36,5 10-38,-9-3 1,-2 2 1</inkml:trace>
          <inkml:trace contextRef="#ctx0" brushRef="#br0" timeOffset="1890.7134">5744 2507 134,'0'0'109,"0"0"5,0 0-5,0 0-70,0 0-3,27 5-19,-6-7 0,10 2-6,4-7-6,9 3-10,6 2-14,-3-10-22,12 9-43,-10-3-32,-3 0 0,-4 4-3</inkml:trace>
          <inkml:trace contextRef="#ctx0" brushRef="#br0" timeOffset="3234.5299">6109 2902 152,'0'21'115,"-2"0"-4,-2 10 3,6 8-80,-10-7-9,8 11-10,-4-1-15,0-5-15,6 9-29,-6-7-64,4-12-6,2-2 1,0-6-4</inkml:trace>
          <inkml:trace contextRef="#ctx0" brushRef="#br0" timeOffset="2906.3896">5848 3056 120,'0'0'109,"0"0"4,-9 19-3,9-19-66,23 0-8,-4-11-8,16 11-11,-1-6-6,11 0-4,1-5-8,4 1-9,2 8-16,-11-13-26,5 11-63,-9 0 1,-1 0-6,-11 6 5</inkml:trace>
          <inkml:trace contextRef="#ctx0" brushRef="#br0" timeOffset="4047.0798">6031 3658 177,'2'21'118,"-2"10"12,-2 7-14,6 16-68,-8-8-21,4 16-8,0 2-21,-3-3-14,8 1-32,-7-14-70,2-11 2,2-14-7,-2-23 4</inkml:trace>
          <inkml:trace contextRef="#ctx0" brushRef="#br0" timeOffset="3704.3031">5800 3879 187,'0'0'118,"0"0"3,19 14-3,1-8-78,-20-6-4,52-2-14,-14 0-12,10-2-12,3 6-14,-3-14-22,10 14-43,-10-15-39,-4 5-1,-9 0-3</inkml:trace>
          <inkml:trace contextRef="#ctx0" brushRef="#br0" timeOffset="-25736.3617">5972-223 89,'0'0'88,"17"-23"-1,-17 23-14,0-31-47,0 31-1,-8-39-7,8 39-2,-23-36 0,23 36 0,-46-31 3,19 23-1,-12-2 1,3 10 0,-11-2-1,5 12-1,-6 0-1,11 11-2,-3 4-3,11 8-2,6 1-3,9 5-2,10-2-3,10-1 1,11-5-2,10-4 0,10-8-4,7-13-3,10 0-11,-5-18-17,16 7-47,-15-11-37,-2-3 1,-13-6-3</inkml:trace>
          <inkml:trace contextRef="#ctx0" brushRef="#br0" timeOffset="-25220.7073">6567-273 57,'8'-22'93,"-8"22"3,6-32 2,-6 32-50,-6-35-16,6 35-5,-6-37-3,6 37-3,-21-38 0,21 38-3,-44-25-1,15 21 0,-10-2-2,-1 12-1,-10 0-2,0 13-1,1 2-3,3 12 1,4 5-2,9 7-2,8 1-2,13 2 0,10-3-2,10-3 0,9-7-2,10-10-1,6-10-1,2-13-3,7-8-8,-9-15-15,11 4-31,-15-16-62,-4-2 1,-11-7-1,-6 1-2</inkml:trace>
        </inkml:traceGroup>
      </inkml:traceGroup>
    </inkml:traceGroup>
  </inkml:traceGroup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7:41.023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38253B25-DD8A-4396-879E-CB62C60DD2F9}" emma:medium="tactile" emma:mode="ink">
          <msink:context xmlns:msink="http://schemas.microsoft.com/ink/2010/main" type="writingRegion" rotatedBoundingBox="14435,11984 15142,11984 15142,13175 14435,13175"/>
        </emma:interpretation>
      </emma:emma>
    </inkml:annotationXML>
    <inkml:traceGroup>
      <inkml:annotationXML>
        <emma:emma xmlns:emma="http://www.w3.org/2003/04/emma" version="1.0">
          <emma:interpretation id="{497B7161-B96B-4C0D-9BFB-2A93F3B357AD}" emma:medium="tactile" emma:mode="ink">
            <msink:context xmlns:msink="http://schemas.microsoft.com/ink/2010/main" type="paragraph" rotatedBoundingBox="14435,11984 15142,11984 15142,13175 14435,1317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A61EA1-B43E-4016-8FAC-DCC6A8A139DA}" emma:medium="tactile" emma:mode="ink">
              <msink:context xmlns:msink="http://schemas.microsoft.com/ink/2010/main" type="line" rotatedBoundingBox="14435,11984 15142,11984 15142,13175 14435,13175"/>
            </emma:interpretation>
          </emma:emma>
        </inkml:annotationXML>
        <inkml:traceGroup>
          <inkml:annotationXML>
            <emma:emma xmlns:emma="http://www.w3.org/2003/04/emma" version="1.0">
              <emma:interpretation id="{C33194C7-1F37-46DF-82B5-0E6ED6F7B3C4}" emma:medium="tactile" emma:mode="ink">
                <msink:context xmlns:msink="http://schemas.microsoft.com/ink/2010/main" type="inkWord" rotatedBoundingBox="14435,11984 15142,11984 15142,13175 14435,13175"/>
              </emma:interpretation>
              <emma:one-of disjunction-type="recognition" id="oneOf0">
                <emma:interpretation id="interp0" emma:lang="en-US" emma:confidence="1">
                  <emma:literal>y</emma:literal>
                </emma:interpretation>
                <emma:interpretation id="interp1" emma:lang="en-US" emma:confidence="0">
                  <emma:literal>Z</emma:literal>
                </emma:interpretation>
                <emma:interpretation id="interp2" emma:lang="en-US" emma:confidence="0">
                  <emma:literal>z</emma:literal>
                </emma:interpretation>
                <emma:interpretation id="interp3" emma:lang="en-US" emma:confidence="0">
                  <emma:literal>Y</emma:literal>
                </emma:interpretation>
                <emma:interpretation id="interp4" emma:lang="en-US" emma:confidence="0">
                  <emma:literal>w</emma:literal>
                </emma:interpretation>
              </emma:one-of>
            </emma:emma>
          </inkml:annotationXML>
          <inkml:trace contextRef="#ctx0" brushRef="#br0">6883 5570 94,'11'23'116,"-9"4"1,-2 9 1,-11 5-75,18 13-9,-5 0-16,10 0-6,1-6-7,5-11-3,5-14-6,2-21-3,2-8-3,-2-19-3,4-8 1,-8-13-2,2 0 2,-9-1 0,1 5 6,-7 7 4,-4 4 6,0 10 4,-4 21 2,0 0 3,0 0 2,0 0 2,-12 23-2,16 6-1,4 2-3,9 11-2,6 3-4,6 5-2,8 6-7,3 2-3,10 9-5,-3-5-1,1 11 2,-8-2-2,-1 5 2,-10-3 1,-6 2 7,-10-4 2,-13-7 7,-11-4 0,-12-14 2,-2-9 2,-10-22 1,0-17 0,-7-21-1,9-12-2,-2-17 2,10-9 1,6-11-5,13-3 2,6-2-5,10 0-2,9 11-13,0-3-16,14 13-83,-6 0-16,0 8 0,-6 11-2</inkml:trace>
        </inkml:traceGroup>
      </inkml:traceGroup>
    </inkml:traceGroup>
  </inkml:traceGroup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9:14.627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9007F5C-25AD-46FA-A30B-E9E2C4A11E13}" emma:medium="tactile" emma:mode="ink">
          <msink:context xmlns:msink="http://schemas.microsoft.com/ink/2010/main" type="writingRegion" rotatedBoundingBox="17030,14619 17199,18758 15510,18826 15341,14688"/>
        </emma:interpretation>
      </emma:emma>
    </inkml:annotationXML>
    <inkml:traceGroup>
      <inkml:annotationXML>
        <emma:emma xmlns:emma="http://www.w3.org/2003/04/emma" version="1.0">
          <emma:interpretation id="{CB3B15C1-4B61-48AE-A977-B662460A4677}" emma:medium="tactile" emma:mode="ink">
            <msink:context xmlns:msink="http://schemas.microsoft.com/ink/2010/main" type="paragraph" rotatedBoundingBox="17030,14619 17199,18758 15510,18826 15341,146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B401909-5BCD-4698-8830-DAB297140E69}" emma:medium="tactile" emma:mode="ink">
              <msink:context xmlns:msink="http://schemas.microsoft.com/ink/2010/main" type="line" rotatedBoundingBox="17030,14619 17199,18758 15510,18826 15341,14688"/>
            </emma:interpretation>
          </emma:emma>
        </inkml:annotationXML>
        <inkml:traceGroup>
          <inkml:annotationXML>
            <emma:emma xmlns:emma="http://www.w3.org/2003/04/emma" version="1.0">
              <emma:interpretation id="{F0E5EA14-3A85-4914-966F-4645BA364773}" emma:medium="tactile" emma:mode="ink">
                <msink:context xmlns:msink="http://schemas.microsoft.com/ink/2010/main" type="inkWord" rotatedBoundingBox="17030,14619 17199,18758 15510,18826 15341,14688"/>
              </emma:interpretation>
              <emma:one-of disjunction-type="recognition" id="oneOf0">
                <emma:interpretation id="interp0" emma:lang="en-US" emma:confidence="0">
                  <emma:literal>}</emma:literal>
                </emma:interpretation>
                <emma:interpretation id="interp1" emma:lang="en-US" emma:confidence="0">
                  <emma:literal>t</emma:literal>
                </emma:interpretation>
                <emma:interpretation id="interp2" emma:lang="en-US" emma:confidence="0">
                  <emma:literal>¥</emma:literal>
                </emma:interpretation>
                <emma:interpretation id="interp3" emma:lang="en-US" emma:confidence="0">
                  <emma:literal>y</emma:literal>
                </emma:interpretation>
                <emma:interpretation id="interp4" emma:lang="en-US" emma:confidence="0">
                  <emma:literal>;</emma:literal>
                </emma:interpretation>
              </emma:one-of>
            </emma:emma>
          </inkml:annotationXML>
          <inkml:trace contextRef="#ctx0" brushRef="#br0">803 926 112,'0'0'105,"0"0"2,0 0-1,0 0-71,0 0-5,23-14-5,-2 16-7,4-6-4,10 6-5,2-2-8,5 0-7,10 4-14,-6-12-18,10 16-49,-9-8-25,-1 4-2,-8-4 0</inkml:trace>
          <inkml:trace contextRef="#ctx0" brushRef="#br0" timeOffset="468.9127">1057 700 103,'0'0'102,"0"0"3,-11 29-6,11-29-62,-2 39-7,-2-12-12,4 11-7,-4 5-12,0 3-15,8 12-32,-6-4-55,2-2-2,4-4-3,0-6 0</inkml:trace>
          <inkml:trace contextRef="#ctx0" brushRef="#br0" timeOffset="5484.7851">878 1676 37,'-21'-8'91,"21"8"7,0 0-2,0 0-50,0 0-6,0 0-8,0 0-5,0 0-4,0 0-3,23 0-4,-4 2-3,3-6-5,14 4-1,3-2-6,7 0-7,10 4-8,-2-6-13,10 10-24,-9-8-55,-1 4-7,-5-2 2,-5 0-1</inkml:trace>
          <inkml:trace contextRef="#ctx0" brushRef="#br0" timeOffset="-6719.0868">1248-56 22,'-2'-21'81,"2"21"0,0-36-2,0 16-49,0 20-17,-17-34 1,17 34-1,-33-25 5,14 21 3,-14-4 2,2 8 2,-15-4 4,4 16 0,-10-3 0,7 13-6,-3 1-3,8 13-3,3-5-2,16 12 0,5-3-5,14 1-1,10-7-4,13-3 0,10-10-3,12-7 1,5-10-5,2-10-6,8-4-14,-12-15-22,12 0-72,-20-4-5,-5 4 2,-15-2-4</inkml:trace>
          <inkml:trace contextRef="#ctx0" brushRef="#br0" timeOffset="-6265.9406">1644 29 66,'23'-13'102,"-23"13"2,7-31 0,-7 31-44,-5-41-32,8 20 0,-10-6-7,3 6-4,-8 0 1,12 21-3,-34-27 1,14 23-1,-16 0-1,1 12-1,-9 3-2,1 9 0,-3 5-3,7 6-1,1 5-1,11 3-1,11 1-3,13-1 2,14-3-3,12-9 1,10-11-2,6-10-2,9-12-4,-4-13-10,6 1-19,-19-20-58,6 7-31,-14-4-4,-6 8 1</inkml:trace>
          <inkml:trace contextRef="#ctx0" brushRef="#br0" timeOffset="-7344.1178">7 18 100,'0'0'104,"-23"-4"6,23 4-1,0 0-62,0 0-5,0 0-7,0 0-8,0 0-4,0 0-5,0 0-4,34-12-3,-7 12-3,4 0-3,8 2-3,3 0-3,-1-2-6,7 6-18,-12-12-40,5 10-56,-10-4-3,-4 2-2,-8-6-4</inkml:trace>
          <inkml:trace contextRef="#ctx0" brushRef="#br0" timeOffset="8797.4545">946 2296 28,'0'0'87,"-20"2"1,20-2-14,-19 0-31,19 0 0,0 0-8,0 0-2,0 0-4,0 0-3,0 0-2,21 4-6,-21-4-3,45 0-6,-11 0-4,5 0-6,11 4-7,2-8-12,8 12-13,-8-16-26,6 6-53,-8-2-3,-2-1 2,-6-1 18</inkml:trace>
          <inkml:trace contextRef="#ctx0" brushRef="#br0" timeOffset="12328.8745">1013 2921 80,'0'0'108,"0"0"-3,0 0 5,25 12-64,-25-12-9,27 0-6,-8-6-10,14 8-6,0-4-6,11 4-4,-1 0-6,5-4-8,6 13-8,-8-11-9,2 12-10,-13-18-16,4 10-60,-12-2 3,-6-4-3,-21 2 20</inkml:trace>
          <inkml:trace contextRef="#ctx0" brushRef="#br0" timeOffset="13047.6649">1231 2730 25,'0'0'91,"0"0"6,0 0 5,0 0-49,-2 25-12,2-25-1,0 31-16,-4-12 3,8 12-15,-4 6 2,2 1-18,0 7 0,0-3-16,6 10-21,-8-9-55,5-3-15,1-5 1,-4-8-2</inkml:trace>
          <inkml:trace contextRef="#ctx0" brushRef="#br0" timeOffset="13532.072">967 3642 69,'0'0'104,"-12"19"14,12-19-9,0 0-49,0 0-18,29-3-8,-29 3-10,45-14-19,-9 8 4,5 2-18,7 4 1,-2-5-13,10 7-13,-14-6-18,7 8-48,-7-1-14,-11-3 1,-6 0 2</inkml:trace>
          <inkml:trace contextRef="#ctx0" brushRef="#br0" timeOffset="13922.7034">1102 3390 82,'0'34'109,"-2"-14"0,2 10 0,0 15-64,-4-7-20,8 16 9,-4-4-24,4 6 5,0-2-21,-4-7-4,11 7-42,-7-16-50,-2-13-7,-2-25-7,0 0 3</inkml:trace>
        </inkml:traceGroup>
      </inkml:traceGroup>
    </inkml:traceGroup>
  </inkml:traceGroup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6:24.424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7F84792-DC41-448F-B2D0-17B81BC11E4A}" emma:medium="tactile" emma:mode="ink">
          <msink:context xmlns:msink="http://schemas.microsoft.com/ink/2010/main" type="inkDrawing" rotatedBoundingBox="1351,-1042 27020,971 25973,14315 304,12301" shapeName="Other"/>
        </emma:interpretation>
      </emma:emma>
    </inkml:annotationXML>
    <inkml:trace contextRef="#ctx0" brushRef="#br0">-730 4168 44,'0'0'107,"0"0"9,0 0-2,-24-21-59,24 21-5,0 0-10,0 0-9,22-8-10,-1 10-2,0-2-11,10 4-4,9 4-11,1-3-12,13 5-20,-8-4-66,10-6-20,-2 0 0,-6-10 4</inkml:trace>
    <inkml:trace contextRef="#ctx0" brushRef="#br0" timeOffset="750.0327">476 3447 28,'-25'-15'106,"25"15"0,-32 13 6,18 10-55,-15 4-5,6 23-9,-8 4-12,6 18-5,-2 5-9,8 11-3,11 5-13,6-2-14,16 5-22,5-19-34,12-6-53,11-13-3,6-19 0,3-12 22</inkml:trace>
    <inkml:trace contextRef="#ctx0" brushRef="#br0" timeOffset="1765.7085">956 3619 42,'0'0'106,"0"0"1,0 0 5,-30 7-62,28 18-4,-10-3-10,10 16-8,-7-3-7,12 13-4,-3-4-5,12-1-3,5-3-6,8-7-3,4-8-7,6-13-2,7-8-6,-5-16-2,5-3-4,-11-12-1,2 3-2,-12-10 1,-1 5 5,-9 0 2,-5 6 7,-4 5 3,-2 18 7,-6-25 1,6 25 6,0 0 2,-21-15 3,21 15 1,0 0 2,-8 25-2,8-25-3,12 33 0,1-4-4,8 7-1,8 7-7,4 5 0,6 6-3,1 6-2,-1 3 2,-3-1-1,-7-2 4,-4-4 1,-11-8 8,-8 0-2,-12-15 6,-2-4 1,-15-10 0,0-7-1,-10-16-1,0-6-3,-7-17-2,1-6-3,3-11-5,1-6-9,14 4-22,-6-12-47,13 4-39,8 2-3,3 2 1</inkml:trace>
    <inkml:trace contextRef="#ctx0" brushRef="#br0" timeOffset="2187.6045">1489 3347 79,'0'0'109,"25"-12"2,-25 12-1,25-6-68,0 14-5,-4-4-15,6 6-4,-4 1-5,0 5-3,-23-16-3,25 40-1,-21-17-1,-6 2 1,-9 4-1,-1 2 1,-5-2 0,1 4 0,-1-6 1,7 0 1,1-2-2,9-2-1,0-23-1,21 31-2,0-18-6,2-9-13,14 8-38,-4-10-70,5-2-2,-1-4 0,-1 0-1</inkml:trace>
    <inkml:trace contextRef="#ctx0" brushRef="#br0" timeOffset="2765.7567">1814 4014 68,'0'0'111,"0"0"7,0 0-1,0 0-62,0 0-9,0 0-9,27 2-15,2 0-3,4 0-9,11 0-6,3 3-13,3-5-14,13 8-33,-11-6-64,2-4-1,-5-2-4,-9-2 2</inkml:trace>
    <inkml:trace contextRef="#ctx0" brushRef="#br0" timeOffset="3093.8989">2088 3759 56,'0'0'111,"0"0"6,8 27 1,-2-2-56,-12-7-18,12 22-9,-8-1-15,6 11-9,3 6-17,-3-2-25,12 6-38,3-8-54,0-14-1,6-7-2,2-19 32</inkml:trace>
    <inkml:trace contextRef="#ctx0" brushRef="#br0" timeOffset="3625.1734">2659 3678 1,'6'-21'48,"-12"-8"35,6 29-34,-4-25 2,4 25-7,0 0 5,-19 16-5,19 7-6,-4 0-6,6 12-4,0-1-6,9 11-4,1-3-6,7 4-5,4-1-5,0-1-2,4-2-4,-2-7-1,0 0-5,-9-8-2,1 0-1,-11-8-1,-2 0 4,-4-19 0,-12 27 3,12-27-1,-34 20 5,12-9 3,-1-7 5,0 4 3,0-6 6,23-2 0,-35 5 6,35-5 0,0 0 2,0 0-3,0 0-3,0 0-4,25-23-4,-5 14-5,7 5-12,-2-10-22,13 12-64,-9-7-29,-2-1 2,-2-1 0</inkml:trace>
    <inkml:trace contextRef="#ctx0" brushRef="#br0" timeOffset="4015.8337">2813 3339 50,'25'-13'108,"-2"16"2,-2 1 1,12 8-61,6 19-16,3 11-9,10 16-7,-2 11-6,4 12-2,-4 6-6,-7 8 1,-8 5-4,-8 2-3,-10-4 2,-11-5-8,-8-3-12,-21-14-57,-6-9-38,-2-9-5,-15-25 1</inkml:trace>
    <inkml:trace contextRef="#ctx0" brushRef="#br0" timeOffset="69895.8988">2057 5963 99,'0'0'121,"-23"13"-2,23-13 0,0 0-77,0 0-7,0 0-12,19 6-8,-1-8-5,13 0-7,7 2-13,3-7-25,15 3-83,-4 0-5,0 0 0,0 2-5</inkml:trace>
    <inkml:trace contextRef="#ctx0" brushRef="#br0" timeOffset="16766.4492">3623 3734 73,'0'0'112,"0"0"1,0 0 3,-20-21-64,20 21-10,4 19-9,-4-19-10,16 31-5,-1-4-3,4 2-6,8 6-2,4 7-5,4-3-4,7 7-12,-5-5-9,11 5-15,-13-17-22,7 7-38,-13-9-29,-4-9 5,-25-18 0</inkml:trace>
    <inkml:trace contextRef="#ctx0" brushRef="#br0" timeOffset="17032.0949">3738 4193 49,'-19'-11'115,"17"-7"2,8-1 1,6-4-56,-5-20-25,13 5-7,-1-12-14,6-2-5,0 3-14,-2-8-21,4 16-40,-6-3-51,-7 7-4,1 6 1,-7 2 7</inkml:trace>
    <inkml:trace contextRef="#ctx0" brushRef="#br0" timeOffset="70505.2919">2971 5612 80,'8'-29'120,"-8"29"0,25-35 1,-2 22-72,-4-10-20,16 9-3,0-5-11,7 11-3,-1 6-5,3 10-2,-7 9-3,-3 10-1,-5 14-7,-13 9-3,-11 21-11,-22-1-8,-6 20-12,-27-16-9,0 14-6,-18-22 2,8-1 7,-9-22 14,9-14 17,10-18 18,6-22 17,19-5 16,5-18 9,15 7 4,3-12-4,15 10-6,1-2-8,13 14-7,0 5-5,13 14-5,-1 8-4,9 13-2,2 4-2,4 6-4,4 2-9,-4-5-18,8 3-53,-5-12-45,-5-13-1,-3-8-4</inkml:trace>
    <inkml:trace contextRef="#ctx0" brushRef="#br0" timeOffset="25923.1541">5217 3964 20,'0'0'101,"0"0"-1,-25 15 5,25-15-59,0 0-3,0 0-7,0 0-7,0 0-5,0 0-7,31-11-3,-8 16-4,6-1-6,6-2-13,9 8-28,-7-6-75,11-2-4,0 1-1,-2-6 0</inkml:trace>
    <inkml:trace contextRef="#ctx0" brushRef="#br0" timeOffset="71396.9555">3607 5606 1,'0'0'62,"0"0"41,0 0 3,6 31-49,-12-10-6,8 16-8,-11 5-10,14 10-6,-5-1-11,10 4-2,2-8-8,7-7-4,12-9-5,3-14-4,5-13-2,1-19-1,-1-6 0,-4-8-4,1-8 4,-11 0 0,-7 3 4,-9 1 3,-5 10 3,-4 4 2,0 19 4,0 0 3,-25-10 1,25 10 2,-13 27 0,13 0-1,2 0-1,11 13-1,6 1-3,8 11-1,10 8-3,7 3 0,1 11 0,3 5-3,-2 2 3,-5-2-2,-7-2 4,-14-2 0,-11-11 5,-9-5-1,-13-20 1,-8-10 3,-12-14-2,0-13 0,-11-19-1,3-10-5,-3-16 0,-2-11-7,7-5-6,4-9-10,12 8-32,-2-11-73,12 2-5,9-3 2,8-1-4</inkml:trace>
    <inkml:trace contextRef="#ctx0" brushRef="#br0" timeOffset="71739.7286">4205 5394 85,'31'-15'108,"-6"11"3,-2 0-1,0 0-81,10 10-2,-4-4-8,0 8-4,-8 3-1,-2 6-3,-13 3-3,-8 8 0,-13 3-1,-3 6 0,-9 1-1,4 1 2,-6-1-2,12-1 2,3-5-1,11-5 0,14-7-2,12-5-1,10-4-6,4-11-9,17 2-29,-14-8-83,10-1-3,-7-1-2,-3 4-2</inkml:trace>
    <inkml:trace contextRef="#ctx0" brushRef="#br0" timeOffset="75224.2715">5134 5986 74,'0'0'114,"0"0"0,0 0 0,2-19-70,-2 19-10,25 2-7,-2 2-11,4-6-6,8 2-5,9 5-9,1-8-15,16 10-43,-3-5-56,-4-4 0,0 2-4,-8 0 14</inkml:trace>
    <inkml:trace contextRef="#ctx0" brushRef="#br0" timeOffset="26892.0917">6374 3823 59,'4'-23'103,"9"2"2,-7-16 0,2-7-67,5 3-13,-7-9-5,7 2-6,-7-4 2,2 11-2,-6-1-1,2 13 0,-6 4 0,2 25-2,0 0 1,0 0-1,-18 15 0,13 14-1,-1 10 0,6 11-1,-2 6-1,6 7 0,2 3-4,9 3 0,6-5-5,4 0 0,2-5-4,0-10 1,4-3-1,-2-8-1,-2-5 1,-6-6 1,-9-6 1,-12-21-2,2 31 5,-2-31-4,-27 20 5,0-11-3,-2-3 3,-4 0-1,-4 1 3,5 1 1,1-6 1,6 2 2,2-6 0,23 2 1,-20-4 0,20 4 0,0 0-2,22-15 1,-1 11-2,6 2 0,4 2-2,5 2-2,5 2-3,-1-2-3,1 3-1,-1-3-10,-1 6-12,-16-12-42,2 8-61,-25-4 1,27 2-3,-27-2 4</inkml:trace>
    <inkml:trace contextRef="#ctx0" brushRef="#br0" timeOffset="75536.7977">5470 5759 62,'0'21'110,"0"15"-3,0 1 1,-2 11-77,2 12-10,-2 2-11,2-1-23,13 3-30,1-6-62,3-16 1,6-11-4,2-21 33</inkml:trace>
    <inkml:trace contextRef="#ctx0" brushRef="#br0" timeOffset="75974.3099">6023 5554 75,'42'-23'112,"-20"13"-3,12-1 3,3 5-80,-4-4-9,15 10-5,-6 0-6,1 10-1,-5 9-5,-7 10 0,-8 12-3,-13 9-4,-14 19-11,-17 1-7,-8 11-10,-21-10-9,5 6-2,-14-17-3,7-4 3,-2-20 11,11-14 14,5-17 13,13-14 15,25 9 12,-22-37 7,28 18 6,-2-10 1,15 12-2,-5-1-4,13 14-3,-4-1-5,8 14-3,2-1-5,7 11-5,-3-5-5,7 3-13,8 4-32,-11-9-81,7-8-1,0-6-5,0-6 1</inkml:trace>
    <inkml:trace contextRef="#ctx0" brushRef="#br0" timeOffset="80630.7944">7989 5930 73,'0'0'110,"12"-19"4,-12 19-2,0 0-65,23-12-15,2 8-3,0-1-13,10 7-9,2 3-12,1-7-27,14 4-77,-4-2-6,-3-5-2,-1 1-1</inkml:trace>
    <inkml:trace contextRef="#ctx0" brushRef="#br0" timeOffset="80958.9301">8221 5658 134,'-2'18'118,"4"7"0,0 9-2,0 1-88,5 13-14,-3 6-8,2 0-16,4 10-29,-5-6-73,3-8-2,2-8-3,1-13-1</inkml:trace>
    <inkml:trace contextRef="#ctx0" brushRef="#br0" timeOffset="81505.8301">8701 5439 106,'21'-8'107,"2"0"-2,10 4 0,-2 4-84,9 2-13,3 4-2,1 4-7,-2 5 1,-5 4-2,-8 4 1,-10 4 0,-13 4 0,-14 4-1,-11-4 1,-6 5 0,-8-5 2,-3-4 0,1-4 3,4-7 2,6-1 3,6-11 2,19-4 2,0 0-1,0 0 0,0 0-2,40 0-2,-11 2-1,10 6-5,5 1-3,2 7-2,2 7-2,-3 0 1,-1 8 0,-9 4 3,-8 3 1,-10 3 5,-13 1 2,-10 2 4,-17-7 0,-6 2 1,-13-10-3,-3-4-2,-10-10-8,-5-13-10,2-2-20,-4-19-37,10 3-50,10-7-4,13-4 0,6-2 8</inkml:trace>
    <inkml:trace contextRef="#ctx0" brushRef="#br0" timeOffset="81865.2244">9281 5321 102,'21'6'116,"6"3"3,4 9-4,4 3-74,17 19-9,-6 3-11,8 15-7,-6 7-7,-1 8 0,-7 10-3,-7 4 1,-14 2-3,-11 1 3,-12-3-3,-13-10-8,-8 0-23,-20-21-58,-3-9-33,-8-13 0,-9-18-3</inkml:trace>
    <inkml:trace contextRef="#ctx0" brushRef="#br0" timeOffset="82615.2614">10031 5708 83,'0'0'102,"25"-9"0,-2 5-3,0 2-72,6-2-12,10 6-2,5 0-11,4 6-1,-1 7-1,5 6 4,-8 4 3,-3 10 1,-14 2 2,-2 9 1,-16-2 1,-9 1-1,-15-5-2,-8-3-1,-10-8-4,-8-8-4,-7-8-3,-4-11-3,-4-7-3,2-9-2,8-1-8,0-14-16,19 11-37,4-9-37,9 0 3,14 2-1</inkml:trace>
    <inkml:trace contextRef="#ctx0" brushRef="#br0" timeOffset="82990.2824">10889 5693 76,'0'0'99,"-19"-35"4,5 16-32,14 19-20,-38-15-4,18 22-5,-16-5-5,9 16-3,-12 1-5,8 14-4,-7 1-4,11 11-5,2-1-5,15 8-3,8-2-3,14 0 0,13-7-4,13-5-1,9-5-8,5-19-9,15 5-34,-9-21-77,6-4-1,-7-11-3,-8-4-1</inkml:trace>
    <inkml:trace contextRef="#ctx0" brushRef="#br1" timeOffset="-189786.4469">-6155-5616 69,'0'0'106,"0"0"4,0 0 2,-20 23-68,0-6-5,10 19-5,-14-2-12,6 19-2,-11-1-4,4 13-8,-4-2 1,5 4-4,5-7 1,6-2-4,9-8 4,13-8-6,8-10 2,12-7-1,10-6-2,6-10-5,10-6-10,-1-10-15,11 5-29,-11-10-58,2 1-5,-7-6 1,-9 3-2</inkml:trace>
    <inkml:trace contextRef="#ctx0" brushRef="#br1" timeOffset="-189208.2954">-6218-5437 78,'-22'-6'110,"22"6"2,0 0-1,0 0-70,0 0-8,26-14-7,1 10-17,9 1-15,5 6-26,3-1-75,3 2-3,1 5-3,-6-2-1</inkml:trace>
    <inkml:trace contextRef="#ctx0" brushRef="#br1" timeOffset="-189473.9293">-6086-5188 3,'-16'4'98,"16"-4"4,0 0 2,-9-16-58,9 16-9,0 0-9,30-13-8,-12 7-16,8-3-23,6 2-67,2 2-14,-3-4-5,2 3-1</inkml:trace>
    <inkml:trace contextRef="#ctx0" brushRef="#br1" timeOffset="-188833.2629">-5625-5275 93,'0'0'109,"0"0"7,0 0-7,12 19-69,-12-19-5,40 39-16,-17-13-6,8 2-18,9 3-14,-6-6-23,10 3-27,-8-10-43,-2-2-5,-7-3 4</inkml:trace>
    <inkml:trace contextRef="#ctx0" brushRef="#br1" timeOffset="-188645.7663">-5546-4920 119,'-9'-19'117,"7"-9"3,9-5-4,6-10-73,11 5-12,1-7-19,4 1-17,10 10-38,-10 0-70,8 6-5,-7 7 0,-1 5-5</inkml:trace>
    <inkml:trace contextRef="#ctx0" brushRef="#br1" timeOffset="-188098.1618">-4845-5123 71,'0'-23'86,"5"1"2,-6-5-25,-3-2-39,4 4 7,-11-2-5,11 27 6,-31-33-4,13 31 5,-14 1-2,3 15-4,-9 6-5,6 11-6,-5 5-2,8 5-5,6 3 0,10 3-5,10-8 1,10-1-4,9-12 0,11-12-1,6-10-1,3-10-3,4-10-1,-4-11-2,-2-4 0,-3-9-1,-6 2-2,-9 2 5,-5 6-2,-5 2 8,-8 9 0,2 19 8,0 0-1,-22 3 1,22-3 3,-12 36-6,10-14 4,7 2-6,6-3 1,5-3-13,10 4-28,-3-8-84,15-5-5,4-9-2,3-3-3</inkml:trace>
    <inkml:trace contextRef="#ctx0" brushRef="#br1" timeOffset="-187158.5398">-4531-5009 40,'9'-25'101,"-9"25"5,15-33-2,-4 8-55,1 7-12,-4-7-8,8 5-2,-7 0-10,-9 20 2,23-25-9,-23 25 5,22 1-5,-22-1-2,20 26 1,-9-3-7,0 1 3,-1 1-6,3-2 4,2-5-5,1-3 0,0-6 3,2-9-1,0-9 0,4-6 0,0-8 2,3-8-6,-2-1 5,-1-1-3,0 2 3,-2 8-4,-2 5 6,-18 18 1,27 0-5,-20 18 7,0 5-6,-1 6 5,1 2-5,0 2 4,2-6-5,0-7-1,-9-20 4,20 18-2,-20-18 1,25-22-2,-10-3 2,-1-10-4,1-4 5,3-3-4,-2 2 1,0 2 0,2 8 3,-3 8-4,-15 22 4,23-5 1,-23 5 0,15 38 1,-8-6-3,2 4-4,-4-3-22,13 3-73,-7-5-24,2-6-1,-13-25-3</inkml:trace>
    <inkml:trace contextRef="#ctx0" brushRef="#br1" timeOffset="-186580.3829">-3429-5318 130,'-1'16'121,"1"8"0,3 7-2,3-1-72,5 17-23,-1-2-6,5 4-13,3-5 0,-2-5-4,-1-8 3,-3-6 3,-12-25-1,0 0 1,0 0-1,0 0 0,-11-39 1,-3 6-2,-4-7-7,3-7 3,1-1-3,1-1 4,8 2-4,3 5 5,9 4-5,6 6 5,7 8 0,3 10-1,8 7-3,3 5 2,6 5-2,-2 6 0,0 4 0,-5 5 1,-10 6-1,-7 3 1,-8 2 7,-16 1-7,-10 3 7,-12-2-7,-8-3 2,-8-6-14,1-2-12,-9-16-41,9-1-66,3-8 2,12-2-3,10-15 1</inkml:trace>
    <inkml:trace contextRef="#ctx0" brushRef="#br1" timeOffset="-185970.9822">-2999-5090 126,'19'2'109,"6"-8"1,-2-19-9,-1-10-88,7-6-3,-4-8-10,1-3 3,-3-4-5,-3 0 1,-4 3-2,-3 8 3,-2 7 4,-6 8 1,-3 6 4,-2 24 1,-11-16 3,11 16 5,-25 20-1,8 9 5,-6 1-2,5 17-1,-9 4-3,9 12-2,0 0 2,7 4-9,7-4 4,8-1-7,10-10 2,8-10-5,9-17 2,5-12-11,11-15-1,0-13-4,5-6-7,-8-14 1,2 1-5,-9-11 3,-3 5-1,-12-5 11,-6 5-1,-9 4 13,-7 4 4,-5 6 10,-8 5 1,13 21 4,-36-9 1,16 25-1,-7 7-2,7 15-3,-2 2 1,10 11-9,6-1 4,12 3-9,6-3-1,12-8-15,19-1-52,-1-19-65,12-8-7,0-15 3,4-10-7</inkml:trace>
    <inkml:trace contextRef="#ctx0" brushRef="#br1" timeOffset="-185330.3192">-2014-5262 121,'0'0'120,"2"-18"2,-2 18-8,0 0-60,0 0-43,0 0-23,0 0-78,18 2-25,-18-2 1,2 27-9</inkml:trace>
    <inkml:trace contextRef="#ctx0" brushRef="#br1" timeOffset="-185158.4378">-2036-5027 207,'0'0'126,"0"0"4,-12 16-9,12-16-90,0 0-34,23 4-53,-6-8-63,4 2-6,-1-5-3,0 0-4</inkml:trace>
    <inkml:trace contextRef="#ctx0" brushRef="#br1" timeOffset="-183283.3438">333-5396 96,'0'0'110,"0"0"7,0 0-6,-9 27-59,9-27-18,9 20-6,-9-20-15,33 26-3,-10-12-7,6 1-2,3-3-3,6 1 2,2 1-2,-2-5 0,0 4 2,-5 0-3,-3-3 2,-4 0-2,-8 0 10,-18-10-7,18 18 8,-18-18-5,-11 24 7,11-24-4,-36 29 6,10-9-5,-2 0-1,-3 5 0,0 0-1,0 2-1,4-1-1,0-1-2,9-3-6,0-4-12,13 3-25,5-21-77,-13 17-4,13-17-1,0 0-2</inkml:trace>
    <inkml:trace contextRef="#ctx0" brushRef="#br1" timeOffset="-182845.8265">1468-5240 47,'-2'-27'103,"0"1"2,-9 5 7,-10-5-59,21 26-9,-49-27-3,16 25-5,-14 1-4,6 15-7,-14 6-6,9 13-6,-1 3 2,10 9-9,9 0 2,11 4-5,17-8 5,13-5-7,16-14 7,9-13-9,11-11-3,-1-14-9,10-2-21,-15-22-49,4 6-46,-12-9 1,-8 6-5,-11-2 4</inkml:trace>
    <inkml:trace contextRef="#ctx0" brushRef="#br1" timeOffset="-168749.8681">-447-5401 75,'0'0'103,"0"0"-2,0 0-29,-17-2-26,15 18 0,-8 1-14,6 15-4,-7 1-4,6 10-12,1-1 2,2 5-7,6-4 1,3-3-9,8-10 2,1-13-9,7-8 2,3-16-2,3-8 2,-4-14-2,4-5-4,-8-6 8,1-1-4,-6 1 10,-5 2-5,-2 7 12,-7 6-8,-2 25 8,-4-24 0,4 24-1,0 0 1,0 0-1,-18 22-1,18-4-4,2 7 7,2 6-7,5 3 7,5 6-8,4 5 3,8 6-6,3 5 0,1 5-6,5 3-3,-5 2 1,1 5-3,-9-2 4,-2-1-2,-13-6 6,-7-6 2,-7-9 5,-11-13 2,-2-9 2,-6-16 2,1-9 0,-6-16 2,6-7-2,0-14 2,7-6-3,5-8 2,8-3-4,5-4-2,7 1-9,13 8-23,-6-5-85,15 8-9,-2 5 1,0 5-8</inkml:trace>
    <inkml:trace contextRef="#ctx0" brushRef="#br1" timeOffset="-181954.4705">2205-5000 98,'0'0'102,"0"0"0,0 0 3,21-7-75,-13-9-5,-8 16-10,23-37-4,-7 12-5,-1-4-5,3 0 3,-2-3-9,0 3 9,-1 0-6,-1 6 10,-1 1-6,-13 22 9,25-25-1,-25 25 4,20-4-1,-20 4 0,24 25-1,-10-1-4,-1 3 5,5 5-8,-2 3 3,4 1-9,2 0-2,-2-9-29,8-2-79,-9-7-8,0-3-5,-19-15 1</inkml:trace>
    <inkml:trace contextRef="#ctx0" brushRef="#br1" timeOffset="-174703.2881">4033-5686 91,'-16'10'106,"16"-10"0,-25 33 3,-1-17-64,14 15-4,-14-2-12,10 14-6,-6 2-6,8 8-6,1 4-4,4 1-15,11 6-6,2-10-26,16 4-41,1-15-34,10-11 1,3-10-5</inkml:trace>
    <inkml:trace contextRef="#ctx0" brushRef="#br1" timeOffset="-174093.87">4367-5580 101,'0'0'111,"-16"7"3,13 11 2,3-18-61,-9 44-13,-1-15-12,12 9-9,-2-4-10,8 2-3,2-5-9,5-8-7,8-6-4,1-16-6,5-4-2,-4-15-3,4-4 2,-9-11 1,1 5 9,-6-5 4,-8 4 9,-3 6 7,-6 3 6,2 20 3,-13-20 1,13 20 0,-16 9-5,16-9-1,-13 29-2,12-6-2,1 3-4,7 3 0,7 3-2,8 6-1,7 4 0,3-1-10,6 6 5,0 2-6,0 1 5,-7 5-5,-4 1 7,-13-4-5,-8-1 7,-8-3 5,-12-6-2,-6-8 4,-7-14 0,-2-5 1,-6-21 0,5-6-1,-3-16-1,8 0-2,5-10 2,6 0-6,5-2-3,7-3-13,13 12-33,1-3-71,6 6-4,2 0 0,5 4-4</inkml:trace>
    <inkml:trace contextRef="#ctx0" brushRef="#br1" timeOffset="-173843.8673">4944-5235 149,'0'18'118,"0"-18"-4,20 7 0,-2-12-77,7 1-38,6 4-29,-2-7-81,5-2 1,2-2-5,-5-1 0</inkml:trace>
    <inkml:trace contextRef="#ctx0" brushRef="#br1" timeOffset="-173593.8553">5105-5500 116,'0'0'118,"0"0"5,-9 16-3,12 16-52,-5-1-30,13 18-7,-4 1-21,4 5-22,9 4-32,-7-10-78,10-4 0,1-9-5,-1-9 2</inkml:trace>
    <inkml:trace contextRef="#ctx0" brushRef="#br1" timeOffset="-162014.598">5607-5390 50,'0'0'97,"0"0"7,-24-9-2,24 9-39,-18-7-11,18 7-8,0 0-7,0-19-9,0 19-4,17-23-7,-17 23-3,36-22-4,-13 11-5,4 8 0,2 1-3,0 7 0,0 8-3,-2 5 1,-7 7-3,-6 6 0,-5 9-3,-10 3-7,-8 2 2,-13-3-10,0 1 4,-12-10-9,3-2 9,-5-13-7,7-7 10,0-11 3,6-6 7,5-8 7,5-3 1,8-2 9,1-7-1,11 6 7,0-5-6,8 9 4,3 0-5,5 8 1,1 3-4,5 9-1,2 6-2,1 5-12,4 1-2,-3-7-30,12 6-68,-9-12-16,4-3 5,-6-9-5</inkml:trace>
    <inkml:trace contextRef="#ctx0" brushRef="#br1" timeOffset="-161592.7054">6154-5759 126,'0'0'111,"2"-18"3,-2 18-1,0 0-66,25 6-10,-25-6-8,33 23-10,-15-1-3,7 12-5,1 8-5,-1 10 0,0 9-5,-5 8 0,-6 9-1,-3 1-6,-9 1-1,-7-8-17,-3 6-28,-15-19-72,-2-8 5,-8-17-8,-3-12 2</inkml:trace>
    <inkml:trace contextRef="#ctx0" brushRef="#br1" timeOffset="-160905.1575">6794-5537 102,'0'0'111,"0"0"2,0 0 4,-15-23-63,15 23-4,0 0-11,18 11-11,-18-11-8,29 22-5,-9-4-6,9 9-3,4 3-4,5 3-3,3 5-7,1-4-6,5 8-14,-13-13-29,8 7-63,-15-9-6,-4 0 2,-14-7-3</inkml:trace>
    <inkml:trace contextRef="#ctx0" brushRef="#br1" timeOffset="-160717.6567">6875-5157 176,'-2'-22'117,"11"1"5,0-10-6,11 2-78,-3-9-15,10 0-11,3-5-17,-4-4-24,12 5-73,-11-3-15,0 3-1,-4-1-3</inkml:trace>
    <inkml:trace contextRef="#ctx0" brushRef="#br1" timeOffset="-160389.5209">7383-6059 82,'7'24'106,"-7"-24"2,-11 25 2,6-3-46,5-22-22,-15 38-6,6-18-12,7 10-4,-3-6-6,5 5-3,4-4-6,3-5-7,6-2-13,-13-18-22,39 9-50,-21-20-30,8 0-3,-6-9 2</inkml:trace>
    <inkml:trace contextRef="#ctx0" brushRef="#br1" timeOffset="-160202.0063">7529-5972 138,'0'0'118,"0"0"0,0 0 2,-2 22-65,2-22-13,2 43-13,-2-14-13,6 11-5,-5 1-18,1-3-24,9 6-87,-6-6-4,6-4-2,-3-9-3</inkml:trace>
    <inkml:trace contextRef="#ctx0" brushRef="#br1" timeOffset="-159608.2198">8151-5296 234,'0'0'124,"16"-6"-5,-16 6-29,27 0-60,-2 0-9,1-3-12,4-1-8,3 2-14,-4-7-25,12 6-78,-12-5-6,2 3 2,-8-4-6</inkml:trace>
    <inkml:trace contextRef="#ctx0" brushRef="#br1" timeOffset="-159280.0903">8353-5576 135,'-13'21'114,"13"-21"1,-5 29-2,5 2-67,-5-6-17,8 13-7,-3 6-18,2 3-14,5 9-21,-9-6-76,8 1-7,-1-4-7,1-6 4</inkml:trace>
    <inkml:trace contextRef="#ctx0" brushRef="#br1" timeOffset="-151941.7163">9386-5775 40,'0'0'88,"0"0"2,-7-22-25,7 22-11,-5-16-3,5 16-11,-6-16-5,6 16-8,0 0-4,0 0-5,0 0-2,-18-6-2,18 6-2,-21 26 1,3-8-2,-1 12 1,-6 7-3,0 10 2,-4 3-5,4 6-1,1 4-5,8-2-5,11 5-11,3-16-23,22 5-73,-1-17-12,10-5 3,2-14-4</inkml:trace>
    <inkml:trace contextRef="#ctx0" brushRef="#br1" timeOffset="-151394.8176">9565-5654 148,'0'0'112,"-14"36"-1,10-11-4,6 12-71,-2-5-13,13 4-13,-1-3-12,8-8-11,6-3-7,-1-17-6,6-1-1,-6-19-1,2 1 5,-9-15 4,0-2 11,-7-1 11,-6 1 11,-1 4 8,-10 2 4,6 25 4,-12-27-1,12 27-1,-16 10-7,10 10-2,1 2-8,7 10-1,3 5-6,8 4-3,6 4-5,7-1-2,5 6 2,-3-3-4,1 2 5,-5-2-2,-8-4 10,-9 1-2,-12-8 11,-6-2-4,-12-16 4,-3-2 0,-4-14-1,-1-9-1,-4-11-7,7-13-3,4-7-12,2-7-8,13 7-38,0-12-64,11 4-5,0-4 1,9 5-1</inkml:trace>
    <inkml:trace contextRef="#ctx0" brushRef="#br1" timeOffset="-151066.673">9956-5847 182,'9'-17'118,"-9"17"2,25-25-4,-11 5-76,12 11-13,-3-3-11,1 4-7,-3 3-5,-4 9-1,-17-4-1,9 25 1,-15-7 1,-3 5 2,-7 1 0,1 3 2,-1-5-1,7-1-1,2-3-1,10-1-1,-3-17-4,26 21-7,-1-8-16,-3-15-37,8 9-65,1-5 0,2 0-3,-6-4-2</inkml:trace>
    <inkml:trace contextRef="#ctx0" brushRef="#br1" timeOffset="-150816.6643">10346-5426 162,'0'0'121,"16"-9"-5,-16 9-1,29-8-56,-9 5-58,9 6-30,-9-10-60,10 9-24,-1-6-5,-2 4 1</inkml:trace>
    <inkml:trace contextRef="#ctx0" brushRef="#br1" timeOffset="-150566.6477">10516-5636 173,'-9'16'123,"7"13"-1,-7 2-4,9 16-68,-7-9-32,8 3-24,10 8-54,-5-11-58,8-3-1,1-12-4,3-9 0</inkml:trace>
    <inkml:trace contextRef="#ctx0" brushRef="#br1" timeOffset="-150019.7459">10982-5544 1,'7'-36'64,"7"4"7,-5-10 5,4 4-33,-2 11-9,-6-4 3,-5 31 2,4-27 6,-4 27 2,0 0 1,-7 22-5,-6-4-9,11 18-8,-5-2-8,7 10-4,0-1-5,7 4-5,4 0-5,4-2-4,4-3-7,0-8-3,2-1-3,-6-12-1,3 1 0,-18-22 2,9 20 3,-9-20 10,-26 3 8,7 1 8,-8-8 4,1 6 5,-6-7 1,8 7 2,-1-8-1,25 6-4,-24-2-4,24 2-4,0 0-3,0 0-4,29-1-6,-9-1-8,11 5-27,-11-10-90,14 4-1,-9-6-4,8-2 0</inkml:trace>
    <inkml:trace contextRef="#ctx0" brushRef="#br1" timeOffset="-149722.8601">11271-5918 224,'16'0'124,"-16"0"1,31 22-3,-15-2-84,13 18-12,-2 5-15,9 13-3,0 9-6,-1 7-1,-5 8-4,-6 5 2,-4 2 0,-9-1-7,-6-3-3,-16-12-19,-1 3-57,-16-22-40,-6-7 2,-6-19-8</inkml:trace>
    <inkml:trace contextRef="#ctx0" brushRef="#br1" timeOffset="-149082.2025">12006-5482 170,'0'0'119,"-12"-27"3,12 27 0,-4-18-72,4 18-5,0 0-12,0 0-10,0 0-6,25 12-6,-3 10-2,5 1-5,7 6 0,6 4-6,2-1-5,6 4-13,-10-10-23,6 12-82,-17-15-7,-4 4 2,-17-9-5</inkml:trace>
    <inkml:trace contextRef="#ctx0" brushRef="#br1" timeOffset="-148910.3157">12026-5200 262,'9'-26'124,"6"-6"-8,10 6-29,2-15-70,9 3-11,7 4-27,-5-10-42,6 12-50,-10-4-3,-1 7-1,-8-2-2</inkml:trace>
    <inkml:trace contextRef="#ctx0" brushRef="#br1" timeOffset="-148519.6722">12528-5930 224,'18'-13'116,"6"4"-3,-4-6-25,9 15-50,-11-3-11,5 10-10,-23-7-6,24 25-4,-23-5-4,-4 6-1,-10 2 0,-7 5-1,-3-4 2,-2 3 1,-1-4 2,5-1 1,1-8-1,9 1 1,11-20-2,7 24 0,11-13-7,6-8-11,12 8-42,-4-11-66,6 6-4,-3-8-1,1 5-2</inkml:trace>
    <inkml:trace contextRef="#ctx0" brushRef="#br1" timeOffset="-145691.4106">13148-5383 182,'0'0'117,"-18"-2"4,18 2-3,0 0-65,-22-3-12,22 3-12,0 0-9,0 0-7,29 10-4,-4-6-3,4 1-5,7-3-7,6 6-14,-4-12-29,11 8-73,-11-6-4,-2 5 0,-11-8-4</inkml:trace>
    <inkml:trace contextRef="#ctx0" brushRef="#br1" timeOffset="-145332.0138">13302-5531 205,'0'0'120,"-17"23"-3,19-1 0,-7-2-76,12 12-9,-7 3-17,7 1-11,0 9-15,-5-11-35,11 6-71,-8-7-5,4-6 1,-3-9-6</inkml:trace>
    <inkml:trace contextRef="#ctx0" brushRef="#br1" timeOffset="-144738.2381">13885-5696 119,'0'0'99,"2"-19"4,-2 19-2,0 0-56,-9 19-5,0-2-11,9 10-5,-4 4-9,6 5-3,2 2-9,5 3-3,5 4-7,-1-3-6,7 1-6,-4-8 0,6 3 1,-6-13-5,2 2 7,-7-11 0,-2 0 9,-9-16 0,0 17 9,0-17-3,-27 9 6,3-7 3,-3-1 5,0 3 4,-5-6 4,8 9 4,-5-8 1,13 8 4,-2-14-4,18 7 4,0 0-11,0 0 0,0 0-9,29-18 0,-6 12-7,4 2-2,6 8-10,-6-8-16,7 14-26,-14-14-77,5 9 4,-8-6-9,-17 1 7</inkml:trace>
    <inkml:trace contextRef="#ctx0" brushRef="#br1" timeOffset="-144141.4636">14823-5497 226,'14'-23'121,"3"3"-1,11 0 0,1-11-83,18 6-8,0-4-12,7 2-10,2 0-10,-1 2-15,-1 8-24,-14 1-63,-4 11-13,-11-1-3,-25 6 0</inkml:trace>
    <inkml:trace contextRef="#ctx0" brushRef="#br1" timeOffset="-143797.6954">14879-5471 160,'0'0'118,"0"0"3,0 0 0,0 0-51,0 0-24,22 27-12,-6-17-12,9 9-8,6-1-7,7 3-3,7 3-5,2-1-10,3 10-20,-10-15-42,4 9-52,-7-9-6,-4 2 2,-8-13-5</inkml:trace>
    <inkml:trace contextRef="#ctx0" brushRef="#br1" timeOffset="-143313.2907">16378-5461 137,'17'-30'98,"-3"1"-1,-5 2-13,-9-4-44,2 6-3,-17-2-4,-3 7-4,-18-2-1,-5 11-3,-17 4-1,-2 18-3,-10 3-3,3 17-2,-3 5-3,12 13-1,7 1-3,22 5 1,13-7-4,23-2 0,17-14-3,14-8-1,16-14-4,4-11-6,8-8-18,-11-22-52,2 6-50,-15-15-4,-8 5 0,-16-4-5</inkml:trace>
    <inkml:trace contextRef="#ctx0" brushRef="#br1" timeOffset="-133031.5213">-4473-3488 50,'0'0'101,"0"0"4,-16-5 0,16 5-68,-20 20-7,15 3-6,-6 3-6,7 8-5,-1 2 0,7 2-7,3-2 2,6-3-4,5-8-1,6-11-5,5-8-2,2-13 1,5-10-3,-3-8 4,-2-6-5,-2-3 5,-5 1 0,-6 3 6,-5 3 3,-2 9 1,-9 18 0,1-19 0,-1 19 3,0 0-1,-10 28-3,11-3 0,5 4-2,7 5-1,8 9 2,10 6-4,9 5-2,5 8-3,4 1 3,-2 2-3,0 0 2,-6 2-1,-10-6 0,-10-5 4,-10-5 5,-7-9 2,-13-14 1,-4-8 0,-10-16 2,-3-8-1,-4-17 0,-3-6-2,-3-15-2,5 0-2,2-3 0,8 2-3,5 5-7,5-5-14,16 17-27,-5-3-79,18 8-5,2-1 0,5 2-3</inkml:trace>
    <inkml:trace contextRef="#ctx0" brushRef="#br1" timeOffset="-132531.5142">-3595-3273 108,'-20'0'122,"20"0"-2,0 0 4,0 0-73,0 0-15,15-16-13,7 14-9,-3-1-5,7-1-4,4 2-5,5-1-9,3 4-12,-6-8-30,12 5-68,-12 1-7,-1 1 3,-6 0-4</inkml:trace>
    <inkml:trace contextRef="#ctx0" brushRef="#br1" timeOffset="-131937.7336">-3333-3484 96,'-20'5'118,"20"-5"-3,0 0 5,0 0-68,0 0-13,9 17-14,8-10-9,1-4-5,5 5-5,4-3-2,4 0-3,5 1 0,-2-1-2,1 3 0,-3-1 0,-5 0-2,-3 0 3,-6 0-2,-18-7 4,16 15-1,-16-15 2,-11 18 1,11-18 1,-32 22 0,10-6 1,-3-2 1,0 6-2,-2-2 4,1 2-7,5 2 2,2-8-11,10 6-17,9-20-62,0 0-40,0 0-6,0 0-4</inkml:trace>
    <inkml:trace contextRef="#ctx0" brushRef="#br1" timeOffset="-128671.9447">-2449-3401 11,'0'0'92,"11"-20"5,-11 20-2,18-23-52,-13-4-7,8 3-8,-4-8-6,2 1-5,-6-4-3,2 7-5,-3-1-1,-2 7-1,-4 4 2,2 18-2,0 0 4,0 0-1,0 0 1,-16 14 2,8 8-1,7 11-1,-3 3-5,4 5 1,2 6-5,3 4 2,4-1-4,4 1-1,1 0 2,4-6 0,4-4 0,-2-6-3,2-3 4,-4-7-5,-4-6 6,-1-3-3,-13-16 1,0 0 0,11 16 3,-11-16-1,-18 0 1,18 0 1,-35-2 0,15 2 1,-5-2 0,3 4-1,-1-5 1,1 1 0,2-2 0,20 4 0,-27-5 0,27 5 0,-16-6 0,16 6-1,0 0 0,0 0-1,0 0 1,18 8-1,-2-5-1,4-1-2,5 2 0,6-3 1,3-2-2,1-1 1,-1-2 0,-1 1 0,-6-3 0,-4 1 1,-3-1-1,-20 6 0,18-3 0,-18 3-1,0 0 0,0 0-1,0 0 1,-18 9-2,18-9-3,0 0-1,-20 12-6,20-12-15,0 0-40,0 0-61,0 0-6,0 0 3,0 0-2</inkml:trace>
    <inkml:trace contextRef="#ctx0" brushRef="#br1" timeOffset="-92668.8971">6954-2152 95,'2'27'110,"-4"2"3,6 6-5,2 17-72,-4-6-10,11 8-17,1 6-20,-1-6-31,5-2-68,5-2 0,-2-15-4,6-4 5</inkml:trace>
    <inkml:trace contextRef="#ctx0" brushRef="#br1" timeOffset="-93497.0621">6522-2699 154,'0'0'128,"-17"23"-5,11-2 2,12 12-84,-12 0-14,10 13-16,-2 6-23,-2-8-32,6 3-82,1-3 1,1-9-3,2-8-1</inkml:trace>
    <inkml:trace contextRef="#ctx0" brushRef="#br1" timeOffset="-93684.5734">6337-2689 81,'0'0'112,"0"0"3,0 0-1,12 21-64,-12-21-8,-16 50-10,3-23-7,11 8-3,-6-5-9,10 1-8,2-2-13,-4-29-24,31 37-41,-8-33-51,0-8-1,2-10-2,0-5 6</inkml:trace>
    <inkml:trace contextRef="#ctx0" brushRef="#br1" timeOffset="-93950.2101">5934-1776 120,'-17'-34'121,"21"5"5,9-6-3,3 2-75,3-13-16,12 4-15,-2-1-16,-2-7-22,7 17-33,-10-7-68,-1 3 0,0 4-2,-6-3-1</inkml:trace>
    <inkml:trace contextRef="#ctx0" brushRef="#br1" timeOffset="-94153.3418">5905-2196 61,'0'0'115,"0"0"0,0 0 1,8 33-58,-8-33-22,37 33-9,-10-8-13,9 11-6,-1 1-15,0-2-9,7 7-17,-13-11-18,8 4-31,-3-8-37,-18-6 3,-16-21-2</inkml:trace>
    <inkml:trace contextRef="#ctx0" brushRef="#br1" timeOffset="-94512.7252">5134-2366 21,'0'0'108,"-21"2"3,21-2 3,-2-19-53,2 19-14,0 0-10,25-19-12,-25 19-6,33-16-8,-10 9-3,8 3-5,0 4-1,5 0-2,3 11-2,-4 1 0,1 9-3,-11 6 3,-9 6-4,-12 4 2,-8 5-2,-12 2 2,-9-3-1,-9-1 1,-1-5 0,2-8 2,4-4 0,2-11 1,8-3 1,19-9 0,0 0 1,0 0 0,23 4 0,6-2-1,8 4 1,5 2-1,6 9-1,0 2 2,-1 4-2,-3 4 3,-11 2 1,-10 4 2,-12 2 0,-11 3 7,-19-7-4,-6 0 3,-13-6-4,-5-2 3,-7-9-8,-2-12 1,0-10-11,0-13-17,9 3-16,-3-14-46,10 1-31,12 0-7,7-2 6</inkml:trace>
    <inkml:trace contextRef="#ctx0" brushRef="#br1" timeOffset="-92950.1551">6752-1928 151,'0'0'128,"0"0"-5,0 0 3,0 0-89,44 2-7,-17 0-15,12 4-8,5 1-9,2-5-13,12 8-20,-14-14-43,5 4-43,-5 0-5,-7-4 2</inkml:trace>
    <inkml:trace contextRef="#ctx0" brushRef="#br1" timeOffset="-89465.6104">7999-2223 15,'14'-25'100,"-14"25"5,21-27 1,2 21-51,-10-15-9,14 15-6,-7-13-6,12 17-7,-5-6-6,6 8-5,-4 6-3,2 6-5,-2 11-2,-8 4-3,-9 13-2,-7 3 0,-14 11-3,-7 0-2,-11 2-4,-11-6 0,-3-2-5,-7-11 2,4-3-3,-1-13 2,7-9 1,3-8 3,8-6 4,6-8 4,21 10 4,-17-29 1,17 8 4,0 21 1,19-38 3,2 24 0,-2-1 1,8 13-1,-3 0-1,8 10 0,-1 5-4,4 8 0,0-1-3,5 3 0,4 0-2,1-2-4,1-2-9,-4-11-20,7 7-38,-9-13-60,-5-7 4,-6-1-7,-10-8 3</inkml:trace>
    <inkml:trace contextRef="#ctx0" brushRef="#br1" timeOffset="-88543.4922">8892-2398 44,'0'0'96,"0"0"7,0 0-40,-16-18-5,16 18-2,0 0-9,0 0-3,0 0-6,14 35-9,-1-16-7,10 16-6,6 4-7,6 9-4,11 8-4,2 0-2,6 5-5,-3-7-4,3 2-10,-12-17-11,2 5-22,-24-21-46,-3-2-23,-17-21-3,0 22 5</inkml:trace>
    <inkml:trace contextRef="#ctx0" brushRef="#br1" timeOffset="-87449.5206">9960-2308 117,'-6'25'123,"-2"10"-3,2 9 1,-5-1-80,11 17-10,-2 1-19,2-1-19,13 9-28,-7-20-44,8-7-39,7-9-5,6-16 2</inkml:trace>
    <inkml:trace contextRef="#ctx0" brushRef="#br1" timeOffset="-86871.3637">10540-2260 10,'15'-28'89,"-11"-11"3,6 6-10,-2 8-42,-8-4-1,0 29-4,0-33 0,0 33 0,0 0-2,0 0-3,-18 20-6,18 7-3,-7 0-6,7 13-2,0 1-6,7 5-1,1 2-2,2 0-2,5-1-3,2-3-2,-1-2-2,1-9 0,4-2-2,-9-8 0,5-2-3,-17-21 1,6 29 0,-6-29 0,-19 18 2,-2-9 2,-6-1 1,-4-2 4,-6 1 4,4-1 5,-3-4 2,9 4 4,0-6 2,27 0 1,-29-2 1,29 2-2,0 0-1,0 0-4,33-15-2,-8 11-3,4-2-1,3 4-3,1-2-4,-4 4-4,6 2-5,-12-6-12,8 14-33,-31-10-79,25 4 0,-25-4-3,0 0 4</inkml:trace>
    <inkml:trace contextRef="#ctx0" brushRef="#br1" timeOffset="-88355.8155">8982-1934 129,'-7'-23'118,"12"2"-2,7-4 0,1-4-82,14 4-7,0-8-15,8 0-11,0 1-15,-4-7-22,9 6-55,-9-3-24,-2-1-2,-4 4 0</inkml:trace>
    <inkml:trace contextRef="#ctx0" brushRef="#br1" timeOffset="-87980.7957">9449-2751 118,'33'-21'112,"-33"21"-2,38-16 2,-9 12-75,-8-5-7,10 7-12,-6 2-5,0 4-2,-25-4-4,27 21-1,-27-21-2,-2 42-2,-13-17-3,-6 6 2,-6 0-2,0 2 3,0-2-2,4 1 3,5-8 1,7-3 0,13-2 1,-2-19 0,38 25-2,-9-17-6,8 3-12,-1-13-25,11 8-79,-3-4-3,-4 2-1,-5 2-3</inkml:trace>
    <inkml:trace contextRef="#ctx0" brushRef="#br1" timeOffset="-87730.7851">9817-2071 155,'0'0'118,"39"8"-3,-16-14-1,4 1-97,9 1-21,7 6-29,-7-6-57,3 2-23,-2 0-4,-3-2 1</inkml:trace>
    <inkml:trace contextRef="#ctx0" brushRef="#br1" timeOffset="-85715.0613">11221-2200 117,'0'0'123,"3"21"0,-3-21-1,0 0-67,37 41-23,-16-20-9,12 10-12,6-2-9,5 2-8,8 3-19,-2-14-36,2 3-60,0-2-6,-2-11 4,-3-3-6</inkml:trace>
    <inkml:trace contextRef="#ctx0" brushRef="#br1" timeOffset="-85980.6985">11251-2190 85,'0'0'114,"0"0"2,4-23-3,-4 23-71,33-39-11,2 18-6,5-8-14,5 0-12,7 2-14,0-6-20,4 10-36,-8 0-42,-10 2-1,-9 7-1</inkml:trace>
    <inkml:trace contextRef="#ctx0" brushRef="#br1" timeOffset="-65506.1662">18699-2734 271,'0'0'129,"0"0"1,0 0-4,40-21-103,16 21-3,6-2-17,9-6-17,12 12-35,-17-13-75,5 5-6,-9 0 2,-12 2-4</inkml:trace>
    <inkml:trace contextRef="#ctx0" brushRef="#br0" timeOffset="-50911.2239">77 0 2,'0'0'98,"0"0"5,-25 4 0,25-4-55,-17 25-3,5-4-7,5 14-6,-3 1-6,8 11-6,-2-3-9,6 4 0,4-5-7,7-7-4,5-7-2,5-15-3,4-7-2,0-18-5,6-5 4,-6-11-5,2-3 4,-6-3-2,-2 0 4,-6 2 2,-5 4 4,-4 8 3,-6 19 0,0 0 5,0 0 1,0 0 1,-21 15-1,17 10 0,6 4-1,9 10 0,5 3 3,9 8-12,9 6 3,5 6-5,5 4 2,-3 1-2,3 2 3,-9-3-1,-8 1 1,-10-7 7,-15-6 1,-6-6 3,-15-11-1,-2-6 3,-12-12-1,2-13-1,-7-14-2,5-11-1,0-14-1,0-7-3,8-5-2,2-5-11,13 2-12,-5-6-24,21 6-70,3 9-2,5 5-2,7 3-4</inkml:trace>
    <inkml:trace contextRef="#ctx0" brushRef="#br0" timeOffset="-50411.1844">808 212 95,'-10'31'116,"10"-2"-2,-2 0-1,-3 13-71,14 8-16,3 4-23,-1-2-38,7-7-71,7 3-5,-2-21-2,10-2 0</inkml:trace>
    <inkml:trace contextRef="#ctx0" brushRef="#br0" timeOffset="-50660.2129">692 430 138,'0'0'115,"6"19"2,-6-19-8,44 10-83,-15-10-19,10-6-25,9 0-52,0-3-43,-5-9-3,1 3-3</inkml:trace>
    <inkml:trace contextRef="#ctx0" brushRef="#br0" timeOffset="-49176.7627">-497-17 45,'-29'32'111,"-8"3"2,3 11 1,1 10-52,-2 4-24,18 21-3,3 2-10,20 13-11,19 6-14,14-5-28,32 5-82,14 0-7,13-11 2,12-8-6</inkml:trace>
    <inkml:trace contextRef="#ctx0" brushRef="#br0" timeOffset="-49957.0536">1319 152 137,'27'-11'117,"2"-5"-2,4 9-2,7 3-85,-7 2-12,5 11-9,-9 5-4,-6 11-1,-7 2-3,-8 10 1,-8 3 0,-12 6 1,-9 6 1,-12 0-2,-7-3 2,-3-1-2,-3-6 4,3-7-2,3-10 4,7-6-1,4-15 4,29-4 1,-27-8 4,27 8-1,4-34 2,-4 34-1,31-35-7,-2 20 3,4 1-3,7 6-3,3 5-6,3 3-14,8 9-28,-12-11-69,8-2-14,-7-3-4,-1-11-6</inkml:trace>
    <inkml:trace contextRef="#ctx0" brushRef="#br0" timeOffset="-49708.0275">1654-170 120,'25'-2'115,"10"16"0,4 11-3,5 15-84,10 24-3,-2 11-11,0 16-2,-11 15-1,-7 8-7,-14 5-7,-22-5-22,-12 2-68,-26-5-24,-26-24-1,-13-4-1</inkml:trace>
    <inkml:trace contextRef="#ctx0" brushRef="#br0" timeOffset="-48004.8292">2478 156 37,'0'0'110,"0"0"7,0 0 0,9 23-60,-9-23-11,18 41-7,-1-14-15,12 19-4,2 0-4,7 8-14,7 6-2,3-2-20,4 7-19,-14-13-39,1-5-41,-6-5-5,-8-11-1</inkml:trace>
    <inkml:trace contextRef="#ctx0" brushRef="#br0" timeOffset="-47801.6971">2618 748 118,'-19'-50'116,"19"19"-1,4-13-3,4-1-79,9 1-10,4-2-21,2-4-19,6 9-38,-4 1-60,-5-1 0,3 6-3,-6-5 20</inkml:trace>
    <inkml:trace contextRef="#ctx0" brushRef="#br0" timeOffset="-47536.0602">3031-251 45,'0'0'96,"4"29"6,-10-8-44,-6-3-7,5 13-10,-5-8-6,10 10-6,-2-10-8,10 4-7,4-8-12,9-6-14,10-1-25,-2-12-45,4-4-32,7 0-1,-11-13 0</inkml:trace>
    <inkml:trace contextRef="#ctx0" brushRef="#br0" timeOffset="-47348.5479">3262-239 101,'0'0'112,"-13"29"-2,13-8-26,4 16-52,-6 5-11,7 6-18,3 8-34,0 4-74,3-10-4,5 4-2,-3-15 5</inkml:trace>
    <inkml:trace contextRef="#ctx0" brushRef="#br0" timeOffset="-46051.6126">3787 646 21,'-12'-18'103,"12"18"3,0 0-4,0 0-50,23 10-28,-23-10-3,39 8-13,-12-4-11,4-2-11,9 5-19,-5-3-36,1-6-38,1 6 5,-10-8-6</inkml:trace>
    <inkml:trace contextRef="#ctx0" brushRef="#br0" timeOffset="-45739.0905">3931 418 2,'0'0'104,"-11"23"5,11-1-1,-6 10-57,0-3-18,12 14-11,-2 1-17,5 4-30,7-5-77,3 9-2,-2-14-6,8 3 18</inkml:trace>
    <inkml:trace contextRef="#ctx0" brushRef="#br0" timeOffset="-45176.568">4932 69 106,'0'0'113,"-29"-5"4,10 16-42,5 16-31,-17 8-6,10 17-12,-10 4-2,8 21-11,0 2 0,6 6-7,9-4-2,8-4-12,21-4-18,0-19-36,20-8-63,9-15 5,8-21-6,5-10 15</inkml:trace>
    <inkml:trace contextRef="#ctx0" brushRef="#br0" timeOffset="-44629.6648">5425 150 47,'0'0'117,"-25"50"-1,10-15 2,1 6-69,12 15-12,-3-4-11,12 2-12,7-10-1,5-9-10,4-14 0,6-13-7,2-10-4,0-16-3,2-9-5,-4-11 4,-1 1-4,-8-3 4,1 3 0,-8 4 6,-3 8 6,-2 6 5,-8 19 3,0 0 3,0 0 1,0 0 1,4 27-2,1 4 0,3 5-3,6 5-3,9 7-1,4 4-9,6 4 4,5 0-5,-1 0 3,-1 2-3,-3 3 5,-6-1 0,-8-8 4,-9-2 5,-12-9 0,-6-7 4,-13-14-2,-4-9 2,-10-18-2,-1-11-3,-5-15-1,1-9-3,5-4-6,0-8-20,16 6-43,6-8-60,3-2 0,10 8-1,6-4 9</inkml:trace>
    <inkml:trace contextRef="#ctx0" brushRef="#br0" timeOffset="-44254.6429">5938-37 59,'0'0'119,"23"-34"0,-5 24 1,5 4-59,-4-11-24,12 13-12,-6-6-10,4 10-6,-6 2-2,-2 8-1,-21-10-2,18 31-1,-20-4-1,-6 7 0,-6 3 2,-5 7 0,-4-3 0,4 3 1,1-3 0,5-1 2,7-9-2,12-2 2,7-8-4,7-5-4,9-3-13,1-13-32,11 0-83,-3-2-6,-5-7 2,-2 1-4</inkml:trace>
    <inkml:trace contextRef="#ctx0" brushRef="#br0" timeOffset="-43283.9529">6696 630 91,'0'0'122,"0"0"6,0 0-4,0 0-72,0 0-16,29-11-8,0 17-11,0-8-4,9 2-6,1 0-4,5-8-1,2 4-9,-3-9-11,7 9-21,-17-14-34,1 3-55,-7 5 0,-7-3-2,-20 13 31</inkml:trace>
    <inkml:trace contextRef="#ctx0" brushRef="#br0" timeOffset="-43033.9442">6958 407 71,'0'0'121,"0"0"0,0 0 3,19 38-71,-11-3-21,-4 2-8,4 5-22,3 6-18,-5-7-35,11-5-66,1 3-5,3-18-4,4-2 11</inkml:trace>
    <inkml:trace contextRef="#ctx0" brushRef="#br0" timeOffset="-42502.6648">7644 272 47,'6'-33'105,"8"10"-2,-11-4-10,-3-2-63,6 10 1,-8-4-6,2 23-3,-2-20-2,2 20-3,0 0 0,-15 20-1,7-1-4,2 8-3,1 4-3,3 7-1,4 1-2,5 3 0,3-1-7,5-3-5,7 7-6,-3-13-10,10 9-2,-12-16-5,6 10 4,-13-8-4,7 0 10,-19-2 4,2-25 15,-21 40 9,-4-30 11,2 9 5,-12-13 8,8 7 3,-15-11 1,17 8-3,-8-8 0,33-2-3,-37 6-3,37-6-7,0 0-4,0 0-4,0 0-3,31-12-2,-4 4-5,4-1-5,8 5-13,-7-10-28,11 5-88,-8 3 2,-1-4-3,-7-1 2</inkml:trace>
    <inkml:trace contextRef="#ctx0" brushRef="#br0" timeOffset="-42033.897">7957-193 90,'0'0'121,"0"0"5,0 0-20,23 6-52,2 15-6,-6-2-14,16 20-5,-4 5-10,11 16-7,-5 8-8,5 9-1,-3 11-5,-1 3-3,-9 0 4,-10 1-3,-9-5 3,-8-4-2,-8-8 2,-9-6-7,-8-3-9,-16-20-29,4-5-84,-5-7 1,-6-14-3,3-9 1</inkml:trace>
    <inkml:trace contextRef="#ctx0" brushRef="#br0" timeOffset="-41190.0908">8940 251 54,'-8'-18'120,"8"18"4,0 0 2,0 0-63,0 0-12,2 25-15,17 2-10,-1 2-10,11 10-5,5 5-3,5 6-7,3 0-3,1-7-13,7 1-14,-17-15-32,9-6-65,-15-7-4,-8-9-2,-19-7 5</inkml:trace>
    <inkml:trace contextRef="#ctx0" brushRef="#br0" timeOffset="-41002.5942">8982 638 220,'8'-35'125,"11"-3"-1,6-1-47,0-11-54,10 2-10,4-2-29,-3-6-29,5 2-75,-3 2-5,-5-2 2,-2 0-4</inkml:trace>
    <inkml:trace contextRef="#ctx0" brushRef="#br0" timeOffset="-40674.4497">9451-303 96,'15'-25'114,"4"12"4,-1 1-1,-18 12-71,46-15-14,-19 11-11,8 6-7,-6-2-3,3 9-3,-14-1-2,-18-8-2,21 39-3,-23-14 2,-8 8-2,-5 3 0,-6 3 0,-4 3 1,4-5 1,5-1 1,5-5 0,9-2 1,9-6-1,9 0 0,7-7-7,10-10-16,9 11-39,-3-9-66,1-6-3,1 0-1,-3-8-2</inkml:trace>
    <inkml:trace contextRef="#ctx0" brushRef="#br0" timeOffset="-40330.682">10010 565 191,'0'0'128,"0"0"4,31 4-6,0-2-94,-6-12-18,13 2-9,3-1-12,-1-5-14,8 6-28,-13-3-78,0-1 1,-6 1-5,-6-3 4</inkml:trace>
    <inkml:trace contextRef="#ctx0" brushRef="#br0" timeOffset="-40096.2985">10185 320 177,'0'29'126,"0"4"1,2 15-2,12 10-98,-10 0-21,3-1-37,11-1-69,1-4-24,0-15-2,6-6-2</inkml:trace>
    <inkml:trace contextRef="#ctx0" brushRef="#br0" timeOffset="-39579.6478">10839 310 30,'4'-42'91,"11"9"-3,-13-13 1,4 5-74,2 3 1,-3 1 1,1 12 4,-8 0 6,2 25 2,0 0 3,0 0 3,-19 25-4,17 10-3,-6 3-8,8 11-3,0 3-8,6 2 0,2 2-7,7-4-3,6 0-5,-3-8-6,7-2-2,-6-13-4,4 0 1,-23-29-5,21 33 5,-21-33-2,-13 27 8,13-27 6,-44 25 13,17-4 4,-8-11 9,6 9 3,-4-13 5,12 9 2,-2-13 0,23-2-4,0 0-6,0 0-6,0 0-4,33-13-4,-8 7-7,4-2-10,9 8-24,-13-11-74,8 5-30,-4-2 0,-2-3-2</inkml:trace>
    <inkml:trace contextRef="#ctx0" brushRef="#br0" timeOffset="-30517.136">-900 2078 4,'0'0'85,"0"0"4,0 0 4,0 0-48,0 0-5,0 0-5,0 0-5,-19 29-6,7-6-4,-5 10-3,-3 2-4,1 7-5,-4 4-1,6 1-2,1-1-1,7-4 0,3-7-1,10-6 1,9-10-1,10-5 1,4-5-3,8-7 0,4-4-8,3-7-16,6 7-31,-2-4-55,-11-4 1,-6 5-5,-8-7 3</inkml:trace>
    <inkml:trace contextRef="#ctx0" brushRef="#br0" timeOffset="-30251.5042">-555 2123 102,'0'0'108,"12"25"4,-9 0 0,-10 13-71,7 18-5,-10 4-10,6 13-8,-7 0-7,5 1-10,4 1-22,0-15-36,6-8-53,9-10-5,3-17 1,5-9-6</inkml:trace>
    <inkml:trace contextRef="#ctx0" brushRef="#br0" timeOffset="-29767.1043">48 1951 54,'-23'-15'101,"23"15"7,-34 38-7,7-17-48,9 22-2,-11-3-12,6 16-3,-2 4-11,6 13-6,5 4-6,7 2-5,9 0-12,9-9-16,14-1-32,0-11-65,10-25 0,7-12-6,-3-23 5</inkml:trace>
    <inkml:trace contextRef="#ctx0" brushRef="#br0" timeOffset="-29157.697">347 2022 51,'2'18'108,"-8"9"2,1 15 2,1 12-52,-2 0-17,12 10-8,-4-1-13,11-1-5,1-10-11,5-13-8,6-9-9,-2-24-7,6-8-6,-8-25-7,8 0 0,-13-17-3,5 5 5,-12-5 3,1 7 10,-8 5 4,-2 7 13,0 25 8,-8-27 5,8 27 6,0 0 1,0 0 4,-9 23-4,18 0 2,1 8-7,9 13-5,4 8-4,8 8-2,6 9-3,1 6-1,1 10-1,1 2 0,-7-8 6,-2 0 1,-10-13 1,-9-3 0,-14-16 2,-6-7-2,-15-19 1,-4-15-1,-6-14-3,-3-15 0,-1-17 2,4-10 3,4-8-3,10-2 1,6-6-1,7 1-1,8 7-8,2 2-9,13 16-23,-4-7-36,3 13-51,5 7-4,2 4 1,2 7-2</inkml:trace>
    <inkml:trace contextRef="#ctx0" brushRef="#br0" timeOffset="-28860.8028">1064 2369 151,'20'12'115,"-20"-12"2,31-6-3,-6 6-79,-4-6-21,8-1-21,5 9-29,-7-4-63,2-6-15,0 6-1,-4-6-2</inkml:trace>
    <inkml:trace contextRef="#ctx0" brushRef="#br0" timeOffset="-28626.4183">1188 2153 163,'-2'31'121,"0"8"2,4 15-4,9 6-82,-7 5-19,8-3-24,9 3-39,-7-9-70,7-15-4,2-7-5,2-20 3</inkml:trace>
    <inkml:trace contextRef="#ctx0" brushRef="#br0" timeOffset="-28188.9009">1676 2055 105,'23'-4'106,"-4"-9"-4,12 11 0,0 0-77,-2 2-18,5 4-3,-3 5-4,-4 3-1,-8 9 0,-7 2 0,-10 10-1,-10 2 0,-9 9 1,-12 0-1,-2 3 2,-4-1 2,-1-2 5,7-3 6,0-12 6,12 2 4,17-31 2,-16 36 0,16-36-1,21 14 0,1-14-10,12-2-10,9 4-28,-3-12-65,10-3-36,2-3-3,-5-11 0</inkml:trace>
    <inkml:trace contextRef="#ctx0" brushRef="#br0" timeOffset="-27876.386">2026 1847 121,'20'11'106,"14"3"3,3 7-5,0 2-84,15 14-7,-6 5-10,6 10 0,-6 10 0,-5 6 6,-10 9 0,-8 4 6,-10 3-2,-9 1 2,-17-6-2,-5-2-8,-16-3-34,-11-11-89,-9-22-3,-4-5-1,-13-22 3</inkml:trace>
    <inkml:trace contextRef="#ctx0" brushRef="#br0" timeOffset="-27282.6012">2817 2126 106,'-2'-19'118,"2"19"1,0 0-2,8 23-69,9 6-10,2 4-16,8 13-5,4 6-8,6 4-3,7 4-7,4-6-8,4 2-13,-9-18-19,7 3-36,-10-12-45,-15-12 3,-7-3-4</inkml:trace>
    <inkml:trace contextRef="#ctx0" brushRef="#br0" timeOffset="-27095.0967">2944 2614 119,'0'-27'117,"4"-13"1,13-1-2,3 5-70,3-20-18,13 2-14,1 0-21,-2-4-37,1 6-73,-1 11-2,-8-1-3,0 7 1</inkml:trace>
    <inkml:trace contextRef="#ctx0" brushRef="#br0" timeOffset="-26579.4465">3316 1579 73,'10'-21'111,"-10"21"-5,23-14 5,-23 14-72,33-6-10,-14-1-11,6 9-7,-2-4-1,0 6-4,-5 3 1,-18-7-3,25 29 0,-21-10-3,-8 5-1,-4-1 0,-5 2 2,-3 0-1,-3-6 1,19-19 0,-31 25 1,31-25 2,0 0 0,0 0 1,0 0-4,0 0 2,33 2-4,-8-4 3,2 4-1,2-2-3,2 4 5,1 2-4,-1 0 5,-6 7 0,-2 8 3,-9 2 0,-8-3 1,-4 7 0,-10 0-3,-6 0 2,-11-4-5,0-2 0,-6-6-8,-5-9-13,9 6-30,-12-12-75,12-2-3,2-2 0,6-2-2</inkml:trace>
    <inkml:trace contextRef="#ctx0" brushRef="#br0" timeOffset="-26235.6747">3993 2381 171,'0'0'123,"29"15"0,-6-20-1,6 3-90,0-4-21,9 0-20,5 6-25,-9-8-48,3 1-40,-4 5-1,-6-4 1</inkml:trace>
    <inkml:trace contextRef="#ctx0" brushRef="#br0" timeOffset="-25938.7901">4186 2055 207,'2'33'124,"-2"7"-3,3 7-36,3 18-59,-6 10-24,2-5-31,6 3-86,3-2-6,-7-15-2,6-6-2</inkml:trace>
    <inkml:trace contextRef="#ctx0" brushRef="#br0" timeOffset="-12719.3827">5300 1936 120,'0'0'111,"10"-39"-6,-1 16-31,5 4-41,-3-1 1,11 7-12,-1-3-4,10 7-4,1 5-1,3 10-1,-6 9-4,0 12 0,-10 8-5,-7 15 1,-12 8-3,-12 5-3,-11 7-7,-10-5-1,-3-1-6,-7-10 2,3-4-2,-1-23 1,10-10 3,-1-20 1,12-7 6,3-11 4,7-10 5,5-2 0,8-4 3,5 7 2,0 1 2,-8 29 1,27-29 2,-6 29 0,-21 0 0,39 21 1,-16 0-1,6 12-2,5 4-4,5 3-1,7 4-10,2-11-14,10 8-36,-6-14-68,0-10-3,-3-9-2,-5-12 0</inkml:trace>
    <inkml:trace contextRef="#ctx0" brushRef="#br0" timeOffset="-12344.3661">6283 1783 61,'-21'0'114,"21"0"6,-33 37-4,18 5-60,-12 1-12,6 20-11,-4 5-12,11 9-3,6 4-16,8 0-15,14 0-40,9-14-65,8-20-6,15-11 2,4-28-4</inkml:trace>
    <inkml:trace contextRef="#ctx0" brushRef="#br0" timeOffset="-11797.4642">6761 1882 74,'0'0'121,"0"0"-3,4 44 6,-8 6-60,-7-8-26,13 18-11,-2-6-12,11 8-7,1-10-6,5-10-3,8-11-5,2-17-2,4-12-2,-2-16 0,0-7-2,-4-14 1,-2-1 1,-9-3 3,-3 6 3,-3 2 5,-6 4 3,-2 27 2,-4-30 4,4 30 1,0 0 2,0 0-1,-6 23-2,12 2-1,0 6-2,11 11-2,2 4-3,8 10-1,8 4-2,4 4 0,-1 1-2,1 1 3,-3-3-1,-7-1 2,-11-8 2,-3-6 5,-17-9 0,-9-3 0,-11-14 0,-3-7 0,-11-17-1,-1-13-1,-5-12-3,3-10-7,4-5-8,1-16-25,20 0-88,-3-4-8,9-1 1,8 5-1</inkml:trace>
    <inkml:trace contextRef="#ctx0" brushRef="#br0" timeOffset="-11438.0717">7297 1720 68,'0'0'116,"23"-16"10,-23 16-8,37 0-58,-37 0-17,27 4-13,-27-4-9,25 14-7,-25-14-5,12 25-4,-12 0-1,-4 4-2,-4 3 2,-5 3-1,1 2 1,-3 1 2,3-1-2,4-2 1,3-8 0,8-2 0,3-6-1,-6-19-4,41 27-16,-20-27-48,8 0-68,4 0 0,5-2-3,-3-2 0</inkml:trace>
    <inkml:trace contextRef="#ctx0" brushRef="#br0" timeOffset="-11156.8084">7748 2346 160,'0'0'122,"24"12"-6,-24-12-3,36-8-97,-7 2-37,10 6-47,1-4-50,-7-5-2,0 5-3</inkml:trace>
    <inkml:trace contextRef="#ctx0" brushRef="#br0" timeOffset="-10828.662">7924 2096 161,'2'42'125,"-2"4"-2,6 18-5,3 5-96,1 5-58,1 1-76,-3-10-7,4-7-3,-1-14-2</inkml:trace>
    <inkml:trace contextRef="#ctx0" brushRef="#br0" timeOffset="-9781.7403">8610 2074 50,'21'-25'94,"-21"-4"-4,10 10 2,-8-8-74,2 2-2,0-4-10,-4 0 3,2 6 1,-2 0 5,0 23 1,-6-25 6,6 25 3,0 0-1,0 0 0,-8 38-6,10-5 0,-2 2-6,6 13 0,5 0-7,3 10 1,7-6-6,2 2 2,4-4-2,0-5 0,0-1-2,-6-9 0,-5-1-1,-8-12-1,-8-3 0,0-19 1,-22 21-1,-1-19 3,-6-2 2,2-4 3,0-4 4,4 1 2,2-3 0,21 10 3,-21-17-1,21 17-1,0 0-2,29-4-3,-6 6-2,6 4-4,5 5-7,-1-11-19,12 10-43,-5-12-58,-5-6-2,-4-5 0,-6-7-2</inkml:trace>
    <inkml:trace contextRef="#ctx0" brushRef="#br0" timeOffset="-9406.7211">8975 1575 80,'19'-10'121,"10"7"-1,9 3 2,-9 7-74,23 18-8,-5 4-10,12 14-10,-9 13-4,1 13-7,-11 8 0,-7 12-2,-12 3 0,-11 7-1,-10-1-4,-12 2 1,-11-11-6,-12-10-5,-3-4-33,-18-19-83,2-17-3,-6-14-3,0-18 1</inkml:trace>
    <inkml:trace contextRef="#ctx0" brushRef="#br0" timeOffset="-8156.655">9861 1945 79,'0'0'113,"0"0"5,20 6 1,-20-6-61,32 33-11,-10-12-9,18 16-9,1 1-8,15 8-4,1-1-8,3 3-4,2-6-8,-6-5-4,2-4-9,-16-12-11,2 2-20,-24-21-33,-20-2-46,27-2 1,-27 2 1,0 0 27</inkml:trace>
    <inkml:trace contextRef="#ctx0" brushRef="#br0" timeOffset="-7937.8984">10027 2412 163,'-4'-18'121,"8"-16"1,8-7-3,11-5-82,2-12-11,12 0-18,5 0-21,-3-11-45,1 11-65,4 8-4,-7 6 1,-2 9-4</inkml:trace>
    <inkml:trace contextRef="#ctx0" brushRef="#br0" timeOffset="17422.7353">4041 3270 75,'41'-31'111,"-18"15"-2,6 5 2,3 3-70,-7 0-11,4 8-10,-29 0-7,33 16-4,-33-16-1,6 38 0,-14-13-2,-3 6 4,-7-2-2,-3 6 1,0-4-1,2 5 0,3-5-2,5 0 1,5-4-2,10 0 0,5-6-2,-9-21-8,39 31-13,-16-29-31,12 2-72,-1-4-2,1-2-3,2 2 1</inkml:trace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27:14.05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1657963-5121-469D-B750-33F3A050C46D}" emma:medium="tactile" emma:mode="ink">
          <msink:context xmlns:msink="http://schemas.microsoft.com/ink/2010/main" type="writingRegion" rotatedBoundingBox="14168,12533 14922,12533 14922,13586 14168,13586"/>
        </emma:interpretation>
      </emma:emma>
    </inkml:annotationXML>
    <inkml:traceGroup>
      <inkml:annotationXML>
        <emma:emma xmlns:emma="http://www.w3.org/2003/04/emma" version="1.0">
          <emma:interpretation id="{F99E5E11-CD53-438F-8CCE-048B3488E2B6}" emma:medium="tactile" emma:mode="ink">
            <msink:context xmlns:msink="http://schemas.microsoft.com/ink/2010/main" type="paragraph" rotatedBoundingBox="14168,12533 14922,12533 14922,13586 14168,135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7A2794-E4B0-4E4F-ACF6-AEC05FCF04F1}" emma:medium="tactile" emma:mode="ink">
              <msink:context xmlns:msink="http://schemas.microsoft.com/ink/2010/main" type="line" rotatedBoundingBox="14168,12533 14922,12533 14922,13586 14168,13586"/>
            </emma:interpretation>
          </emma:emma>
        </inkml:annotationXML>
        <inkml:traceGroup>
          <inkml:annotationXML>
            <emma:emma xmlns:emma="http://www.w3.org/2003/04/emma" version="1.0">
              <emma:interpretation id="{6696CD60-D5B1-411A-867F-1465C8B16E62}" emma:medium="tactile" emma:mode="ink">
                <msink:context xmlns:msink="http://schemas.microsoft.com/ink/2010/main" type="inkWord" rotatedBoundingBox="14168,12533 14922,12533 14922,13586 14168,13586"/>
              </emma:interpretation>
              <emma:one-of disjunction-type="recognition" id="oneOf0">
                <emma:interpretation id="interp0" emma:lang="en-US" emma:confidence="0">
                  <emma:literal>☺</emma:literal>
                </emma:interpretation>
                <emma:interpretation id="interp1" emma:lang="en-US" emma:confidence="0">
                  <emma:literal>¥</emma:literal>
                </emma:interpretation>
                <emma:interpretation id="interp2" emma:lang="en-US" emma:confidence="0">
                  <emma:literal>%</emma:literal>
                </emma:interpretation>
                <emma:interpretation id="interp3" emma:lang="en-US" emma:confidence="0">
                  <emma:literal>j</emma:literal>
                </emma:interpretation>
                <emma:interpretation id="interp4" emma:lang="en-US" emma:confidence="0">
                  <emma:literal>l</emma:literal>
                </emma:interpretation>
              </emma:one-of>
            </emma:emma>
          </inkml:annotationXML>
          <inkml:trace contextRef="#ctx0" brushRef="#br0">11365 4109 7,'0'0'102,"0"0"1,-6-25 5,6 25-48,0 0-10,0 0-8,0 0-9,0 0-9,0 0-6,-3 33-4,6 2-2,-6 7-1,3 12-5,-2 13 0,2 5-7,0 3-1,-2-6-13,9 3-19,-10-24-44,10-6-40,-1-19-1,-6-23-3</inkml:trace>
          <inkml:trace contextRef="#ctx0" brushRef="#br0" timeOffset="468.7581">11556 4200 15,'0'0'100,"0"0"6,0 0-2,0 0-45,0 0-11,12 29-8,-14-8-5,11 17-10,-5 1-3,8 9-9,-6 4-1,5 6-9,1 2-3,-3-6-14,7 4-14,-12-16-19,13-3-69,-13-12 0,0-6-2,-4-21 2</inkml:trace>
          <inkml:trace contextRef="#ctx0" brushRef="#br0" timeOffset="1046.9143">11246 4637 1,'0'0'90,"0"0"11,0 0 2,0 0-45,0 0-4,-18-11-5,18 11-9,0 0-3,12 31-7,-12-31-6,15 42-4,-5-13-6,9 15-2,1-1-4,7 9 0,7 4-5,1 0 1,7-4-3,-1-8 3,-1-11-3,-1-14 1,-4-9 0,-1-16 0,-7-13 0,-2-1-2,-7-9 2,-3-1-3,-1-1 2,-1 2-2,-1 2 1,1 4 0,1 5 0,1-7-1,2 0 0,1-4 0,3-5-1,-2-3-1,4 0-6,-7-9-18,13 13-99,-14-5-1,1 11-5,-5 2-2</inkml:trace>
        </inkml:traceGroup>
      </inkml:traceGroup>
    </inkml:traceGroup>
  </inkml:traceGroup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20T00:18:13.185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9D970A1D-EABC-41EE-8032-4F1664D8C38D}" emma:medium="tactile" emma:mode="ink">
          <msink:context xmlns:msink="http://schemas.microsoft.com/ink/2010/main" type="inkDrawing" rotatedBoundingBox="35336,13629 35351,13629 35351,13644 35336,13644" shapeName="Other"/>
        </emma:interpretation>
      </emma:emma>
    </inkml:annotationXML>
    <inkml:trace contextRef="#ctx0" brushRef="#br0">0 0,'0'0,"0"0,0 0,0 0,0 0</inkml:trace>
  </inkml:traceGroup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4:47.94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7CCC707-19FB-4224-9BB0-33907C37C20B}" emma:medium="tactile" emma:mode="ink">
          <msink:context xmlns:msink="http://schemas.microsoft.com/ink/2010/main" type="inkDrawing" rotatedBoundingBox="16376,3256 16550,1946 16926,1996 16753,3306" shapeName="Other"/>
        </emma:interpretation>
      </emma:emma>
    </inkml:annotationXML>
    <inkml:trace contextRef="#ctx0" brushRef="#br0">8994-4436 1,'25'-10'86,"-6"10"1,-19 0 2,41-9-47,-14 14-15,-2-5-3,6 12-6,-6-2-4,4 7 1,-4-2-3,0 7 3,-8 1-2,-2 6 2,-11-2-3,-2 9 0,-13-5-5,-3 6 0,-9-1-3,-6 1-1,-2 3 1,-5 3-5,1 1 5,0-1-6,4 3 6,4 2-5,6 0 3,6 4-3,9 0 0,10-5 2,11-1-3,5-4-2,10 1-10,-1-14-15,6 9-28,-4-11-53,-8-6 2,-6-3-3,-17-18 35</inkml:trace>
    <inkml:trace contextRef="#ctx0" brushRef="#br0" timeOffset="625.0213">8874-3428 30,'12'29'100,"-8"-10"0,5 14-1,-1 6-53,0-5-20,9 9-4,-3-7-10,7-5-5,0-11-3,2-9-1,0-17-1,2-13-3,2-12-5,-2-13-3,2-6 1,-3-4-3,1 4 2,-4 3-2,-2 9 4,-5 7 2,-5 12 7,-9 19 3,0 0 3,0 0 0,2 32 2,-8-10 1,-3-1-1,1 2 0,-2-2-2,10-21 4,-27 25-2,27-25 4,-40 8-2,15-6 1,-8-6 1,2 4 0,-9-6-1,7 4-2,-2-3-2,8 3-4,4 2-10,4-6-21,19 6-87,0 0-4,0 0-6,-6 21-2</inkml:trace>
  </inkml:traceGroup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7:28.976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6C8F13C1-EF02-4F5A-B65A-21D579334CA6}" emma:medium="tactile" emma:mode="ink">
          <msink:context xmlns:msink="http://schemas.microsoft.com/ink/2010/main" type="inkDrawing"/>
        </emma:interpretation>
      </emma:emma>
    </inkml:annotationXML>
    <inkml:trace contextRef="#ctx0" brushRef="#br0">-443 5429 1,'0'0'65,"0"0"32,0 0 0,-23 21-50,15 2-7,-11-5-1,7 16-6,-15 1-5,8 15-1,-8 2-8,6 14-2,1 7-4,5 4-3,7 2-4,10-2-2,8-5-6,11-7-8,14-5-17,1-20-42,11-7-45,5-8-1,0-13 0,2-8 25</inkml:trace>
    <inkml:trace contextRef="#ctx0" brushRef="#br0" timeOffset="390.6555">-9 5847 44,'0'0'109,"0"0"4,-18 6-1,18-6-59,0 0-11,0 0-8,27-10-12,-4 7-6,-1-5-6,8 4-8,9 4-15,-6-4-29,9 4-72,-3 2-7,-3 4 1,-3-2-4</inkml:trace>
    <inkml:trace contextRef="#ctx0" brushRef="#br0" timeOffset="1125.0526">611 5545 50,'0'0'109,"0"0"0,0 0 3,-9 34-68,-1-11-8,10 16-7,-4 1-9,8 7-3,2 1-5,7 0-3,1-7-4,9-5-4,4-13-5,2-15-2,4-8-2,-4-17-3,3-1 0,-5-16-1,0 1 1,-9-4 1,-1 1 3,-7 5 2,-3 6 6,-3 7 2,-4 18 3,0-21 2,0 21 1,0 0 2,0 0-1,4 31 0,8-10-2,9 6-1,6 10-4,8 5-1,7 8-5,4 6-1,4 2-1,-3 4 1,-1 3 1,-9-1 3,-3-4 2,-9-4 3,-13-2 4,-4-6-3,-12-13 5,-4-8-2,-13-14 1,-4-9 0,-8-14-6,-2-9 0,-7-16-3,1-9 4,1-2-6,1-3-2,10 3-13,-1-10-21,22 16-39,-2-12-48,12 4 2,4 1-4</inkml:trace>
    <inkml:trace contextRef="#ctx0" brushRef="#br0" timeOffset="1437.5675">1313 5194 80,'0'0'108,"0"0"8,0 0-1,0 0-68,-15 44-13,7-25-5,6 10-10,-4-6-1,8 8-7,0-6 0,6 0-8,3-7-5,-11-18-15,43 23-32,-24-23-70,10-6-7,-2-4 1,0-5-3</inkml:trace>
    <inkml:trace contextRef="#ctx0" brushRef="#br0" timeOffset="1625.0756">1535 5253 129,'0'0'117,"-16"24"9,13 3-8,-3 0-79,8 17-11,-6 0-13,4 10-12,4 4-30,-8-12-59,6 1-38,4-7 0,1-11-6</inkml:trace>
    <inkml:trace contextRef="#ctx0" brushRef="#br0" timeOffset="86712.2889">-44 7322 48,'0'0'93,"0"0"7,0 0-43,19-6-12,-19 6-6,12-29-7,-8-3-6,7-1-7,-3-8-6,0-3-9,-1-2-1,1 1-5,-4 3 2,0 7-3,-4 8 2,0 27 1,-2-21 1,2 21 4,0 0 2,-16 35 3,7-4 1,5 13 3,-4 4-3,6 12 2,2-2-4,4 9 0,2 1-3,5-1-2,1-1-2,5-3-5,1-9 2,-1-9-4,0-9 4,-5-7-5,-4-11 5,-8-18-5,5 19 4,-5-19 1,-21-2 1,2 0 0,-2-2 0,-4 4 2,-2 0-3,-2 0 2,4-2-1,-2 2 2,2-2 1,5 2 2,1-4 1,19 4 2,-27-5 2,27 5 0,0 0 2,0 0-2,0 0 0,8 27-3,-8-27-2,38 23-1,-14-8-3,8-5 0,1 1 0,2-5-2,1-2 1,-1 0-1,-6 0 1,-2-4-2,-6 0 0,-21 0-3,23 0 0,-23 0-6,0 0-8,0 0-16,0 0-34,-27-14-55,27 14-1,-23-11 1,23 11 2</inkml:trace>
  </inkml:traceGroup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9:37.004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9C85661-2CEE-46A4-8E10-2FF17E75A3EF}" emma:medium="tactile" emma:mode="ink">
          <msink:context xmlns:msink="http://schemas.microsoft.com/ink/2010/main" type="inkDrawing" rotatedBoundingBox="21684,17317 21712,19051 21137,19061 21108,17327" semanticType="callout" shapeName="Other">
            <msink:sourceLink direction="with" ref="{E65529C8-761A-4A69-8D6B-BC214803DAC4}"/>
          </msink:context>
        </emma:interpretation>
      </emma:emma>
    </inkml:annotationXML>
    <inkml:trace contextRef="#ctx0" brushRef="#br0">5744 2507 134,'0'0'109,"0"0"5,0 0-5,0 0-70,0 0-3,27 5-19,-6-7 0,10 2-6,4-7-6,9 3-10,6 2-14,-3-10-22,12 9-43,-10-3-32,-3 0 0,-4 4-3</inkml:trace>
    <inkml:trace contextRef="#ctx0" brushRef="#br0" timeOffset="1343.8165">6109 2902 152,'0'21'115,"-2"0"-4,-2 10 3,6 8-80,-10-7-9,8 11-10,-4-1-15,0-5-15,6 9-29,-6-7-64,4-12-6,2-2 1,0-6-4</inkml:trace>
    <inkml:trace contextRef="#ctx0" brushRef="#br0" timeOffset="1015.6762">5848 3056 120,'0'0'109,"0"0"4,-9 19-3,9-19-66,23 0-8,-4-11-8,16 11-11,-1-6-6,11 0-4,1-5-8,4 1-9,2 8-16,-11-13-26,5 11-63,-9 0 1,-1 0-6,-11 6 5</inkml:trace>
    <inkml:trace contextRef="#ctx0" brushRef="#br0" timeOffset="2156.3664">6031 3658 177,'2'21'118,"-2"10"12,-2 7-14,6 16-68,-8-8-21,4 16-8,0 2-21,-3-3-14,8 1-32,-7-14-70,2-11 2,2-14-7,-2-23 4</inkml:trace>
    <inkml:trace contextRef="#ctx0" brushRef="#br0" timeOffset="1813.5897">5800 3879 187,'0'0'118,"0"0"3,19 14-3,1-8-78,-20-6-4,52-2-14,-14 0-12,10-2-12,3 6-14,-3-14-22,10 14-43,-10-15-39,-4 5-1,-9 0-3</inkml:trace>
  </inkml:traceGroup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7:41.023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846AB92C-0C29-4D12-B2BA-95B35ADA76FA}" emma:medium="tactile" emma:mode="ink">
          <msink:context xmlns:msink="http://schemas.microsoft.com/ink/2010/main" type="inkDrawing"/>
        </emma:interpretation>
      </emma:emma>
    </inkml:annotationXML>
    <inkml:trace contextRef="#ctx0" brushRef="#br0">6883 5570 94,'11'23'116,"-9"4"1,-2 9 1,-11 5-75,18 13-9,-5 0-16,10 0-6,1-6-7,5-11-3,5-14-6,2-21-3,2-8-3,-2-19-3,4-8 1,-8-13-2,2 0 2,-9-1 0,1 5 6,-7 7 4,-4 4 6,0 10 4,-4 21 2,0 0 3,0 0 2,0 0 2,-12 23-2,16 6-1,4 2-3,9 11-2,6 3-4,6 5-2,8 6-7,3 2-3,10 9-5,-3-5-1,1 11 2,-8-2-2,-1 5 2,-10-3 1,-6 2 7,-10-4 2,-13-7 7,-11-4 0,-12-14 2,-2-9 2,-10-22 1,0-17 0,-7-21-1,9-12-2,-2-17 2,10-9 1,6-11-5,13-3 2,6-2-5,10 0-2,9 11-13,0-3-16,14 13-83,-6 0-16,0 8 0,-6 11-2</inkml:trace>
  </inkml:traceGroup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9:14.627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A933A84-3224-447E-A6BF-F2B526FEEB57}" emma:medium="tactile" emma:mode="ink">
          <msink:context xmlns:msink="http://schemas.microsoft.com/ink/2010/main" type="inkDrawing" rotatedBoundingBox="17030,14619 17199,18758 15510,18826 15341,14688" shapeName="Other"/>
        </emma:interpretation>
      </emma:emma>
    </inkml:annotationXML>
    <inkml:trace contextRef="#ctx0" brushRef="#br0">803 926 112,'0'0'105,"0"0"2,0 0-1,0 0-71,0 0-5,23-14-5,-2 16-7,4-6-4,10 6-5,2-2-8,5 0-7,10 4-14,-6-12-18,10 16-49,-9-8-25,-1 4-2,-8-4 0</inkml:trace>
    <inkml:trace contextRef="#ctx0" brushRef="#br0" timeOffset="468.9127">1057 700 103,'0'0'102,"0"0"3,-11 29-6,11-29-62,-2 39-7,-2-12-12,4 11-7,-4 5-12,0 3-15,8 12-32,-6-4-55,2-2-2,4-4-3,0-6 0</inkml:trace>
    <inkml:trace contextRef="#ctx0" brushRef="#br0" timeOffset="5484.7851">878 1676 37,'-21'-8'91,"21"8"7,0 0-2,0 0-50,0 0-6,0 0-8,0 0-5,0 0-4,0 0-3,23 0-4,-4 2-3,3-6-5,14 4-1,3-2-6,7 0-7,10 4-8,-2-6-13,10 10-24,-9-8-55,-1 4-7,-5-2 2,-5 0-1</inkml:trace>
    <inkml:trace contextRef="#ctx0" brushRef="#br0" timeOffset="8797.4545">946 2296 28,'0'0'87,"-20"2"1,20-2-14,-19 0-31,19 0 0,0 0-8,0 0-2,0 0-4,0 0-3,0 0-2,21 4-6,-21-4-3,45 0-6,-11 0-4,5 0-6,11 4-7,2-8-12,8 12-13,-8-16-26,6 6-53,-8-2-3,-2-1 2,-6-1 18</inkml:trace>
    <inkml:trace contextRef="#ctx0" brushRef="#br0" timeOffset="12328.8745">1013 2921 80,'0'0'108,"0"0"-3,0 0 5,25 12-64,-25-12-9,27 0-6,-8-6-10,14 8-6,0-4-6,11 4-4,-1 0-6,5-4-8,6 13-8,-8-11-9,2 12-10,-13-18-16,4 10-60,-12-2 3,-6-4-3,-21 2 20</inkml:trace>
    <inkml:trace contextRef="#ctx0" brushRef="#br0" timeOffset="13047.6649">1231 2730 25,'0'0'91,"0"0"6,0 0 5,0 0-49,-2 25-12,2-25-1,0 31-16,-4-12 3,8 12-15,-4 6 2,2 1-18,0 7 0,0-3-16,6 10-21,-8-9-55,5-3-15,1-5 1,-4-8-2</inkml:trace>
    <inkml:trace contextRef="#ctx0" brushRef="#br0" timeOffset="13532.072">967 3642 69,'0'0'104,"-12"19"14,12-19-9,0 0-49,0 0-18,29-3-8,-29 3-10,45-14-19,-9 8 4,5 2-18,7 4 1,-2-5-13,10 7-13,-14-6-18,7 8-48,-7-1-14,-11-3 1,-6 0 2</inkml:trace>
    <inkml:trace contextRef="#ctx0" brushRef="#br0" timeOffset="13922.7034">1102 3390 82,'0'34'109,"-2"-14"0,2 10 0,0 15-64,-4-7-20,8 16 9,-4-4-24,4 6 5,0-2-21,-4-7-4,11 7-42,-7-16-50,-2-13-7,-2-25-7,0 0 3</inkml:trace>
    <inkml:trace contextRef="#ctx0" brushRef="#br0" timeOffset="-6719.0868">1248-56 22,'-2'-21'81,"2"21"0,0-36-2,0 16-49,0 20-17,-17-34 1,17 34-1,-33-25 5,14 21 3,-14-4 2,2 8 2,-15-4 4,4 16 0,-10-3 0,7 13-6,-3 1-3,8 13-3,3-5-2,16 12 0,5-3-5,14 1-1,10-7-4,13-3 0,10-10-3,12-7 1,5-10-5,2-10-6,8-4-14,-12-15-22,12 0-72,-20-4-5,-5 4 2,-15-2-4</inkml:trace>
    <inkml:trace contextRef="#ctx0" brushRef="#br0" timeOffset="-6265.9406">1644 29 66,'23'-13'102,"-23"13"2,7-31 0,-7 31-44,-5-41-32,8 20 0,-10-6-7,3 6-4,-8 0 1,12 21-3,-34-27 1,14 23-1,-16 0-1,1 12-1,-9 3-2,1 9 0,-3 5-3,7 6-1,1 5-1,11 3-1,11 1-3,13-1 2,14-3-3,12-9 1,10-11-2,6-10-2,9-12-4,-4-13-10,6 1-19,-19-20-58,6 7-31,-14-4-4,-6 8 1</inkml:trace>
    <inkml:trace contextRef="#ctx0" brushRef="#br0" timeOffset="-7344.1178">7 18 100,'0'0'104,"-23"-4"6,23 4-1,0 0-62,0 0-5,0 0-7,0 0-8,0 0-4,0 0-5,0 0-4,34-12-3,-7 12-3,4 0-3,8 2-3,3 0-3,-1-2-6,7 6-18,-12-12-40,5 10-56,-10-4-3,-4 2-2,-8-6-4</inkml:trace>
  </inkml:traceGroup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7:09.208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A96A72D7-8FAF-45C0-88E7-55158E89392B}" emma:medium="tactile" emma:mode="ink">
          <msink:context xmlns:msink="http://schemas.microsoft.com/ink/2010/main" type="writingRegion" rotatedBoundingBox="21670,9236 30818,9303 30791,12957 21643,12889"/>
        </emma:interpretation>
      </emma:emma>
    </inkml:annotationXML>
    <inkml:traceGroup>
      <inkml:annotationXML>
        <emma:emma xmlns:emma="http://www.w3.org/2003/04/emma" version="1.0">
          <emma:interpretation id="{D5850C32-00DC-40DE-9AF2-1E82526F6A91}" emma:medium="tactile" emma:mode="ink">
            <msink:context xmlns:msink="http://schemas.microsoft.com/ink/2010/main" type="paragraph" rotatedBoundingBox="21693,9231 26219,9350 26182,10740 21656,106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9C27DAE-9247-4435-9347-95D29EC2F0D2}" emma:medium="tactile" emma:mode="ink">
              <msink:context xmlns:msink="http://schemas.microsoft.com/ink/2010/main" type="line" rotatedBoundingBox="21693,9231 26219,9350 26182,10740 21656,10621"/>
            </emma:interpretation>
          </emma:emma>
        </inkml:annotationXML>
        <inkml:traceGroup>
          <inkml:annotationXML>
            <emma:emma xmlns:emma="http://www.w3.org/2003/04/emma" version="1.0">
              <emma:interpretation id="{A72892F7-8E15-4E83-AFA1-532EDCB59C81}" emma:medium="tactile" emma:mode="ink">
                <msink:context xmlns:msink="http://schemas.microsoft.com/ink/2010/main" type="inkWord" rotatedBoundingBox="21693,9231 26219,9350 26182,10740 21656,10621"/>
              </emma:interpretation>
              <emma:one-of disjunction-type="recognition" id="oneOf0">
                <emma:interpretation id="interp0" emma:lang="en-US" emma:confidence="0">
                  <emma:literal>(y'+s)&gt;o</emma:literal>
                </emma:interpretation>
                <emma:interpretation id="interp1" emma:lang="en-US" emma:confidence="0">
                  <emma:literal>(yrs) 70</emma:literal>
                </emma:interpretation>
                <emma:interpretation id="interp2" emma:lang="en-US" emma:confidence="0">
                  <emma:literal>(yarn) 70</emma:literal>
                </emma:interpretation>
                <emma:interpretation id="interp3" emma:lang="en-US" emma:confidence="0">
                  <emma:literal>(yr-so</emma:literal>
                </emma:interpretation>
                <emma:interpretation id="interp4" emma:lang="en-US" emma:confidence="0">
                  <emma:literal>(ytd) 70</emma:literal>
                </emma:interpretation>
              </emma:one-of>
            </emma:emma>
          </inkml:annotationXML>
          <inkml:trace contextRef="#ctx0" brushRef="#br0">-439 214 81,'0'0'105,"0"0"2,0 0 1,-25-2-60,25 2-8,-12 35-3,-1-6-13,11 11-5,-4 1-8,6 9-2,4 0-4,4-2-3,5-5-4,6-9-4,8-9-2,0-13-1,8-10 0,-2-12-3,0-7 2,-3-10 0,1 0 3,-8-4 2,-7 4 3,-3 4 4,-7 4 1,-6 19 4,2-20 0,-2 20 2,0 0 1,4 20 0,-2-1-1,9 8-2,1 8 0,7 9-1,2 6-3,1 8 1,3 9-2,0 3 1,-2 1-3,-2 2 1,-7-5 0,-1-1 3,-9-13 0,-4-5 2,-8-13 2,-1-9 0,-9-15 1,-3-8-1,-4-16 0,-2-9-1,-4-12-3,-4-11-4,1-6-5,-3-14-10,10 6-19,-6-23-31,12 10-57,6-2-3,7 1 1,8 1 0</inkml:trace>
          <inkml:trace contextRef="#ctx0" brushRef="#br0" timeOffset="2187.6085">-740-139 8,'-29'18'99,"10"7"6,-8 6 3,-4 7-44,4 18-7,-10 0-7,10 19-12,-7 4-7,16 21-11,5 1-10,23 9-8,20 11-18,15-5-20,32 9-80,17-7 0,18-16-5,15-17 1</inkml:trace>
          <inkml:trace contextRef="#ctx0" brushRef="#br0" timeOffset="359.3894">0 0 98,'0'0'101,"31"8"0,-31-8-16,23 2-42,-3 0-5,-20-2-10,40-4-8,-21 6-6,-1 4-4,-18-6-1,25 30-3,-25-30 1,2 39-2,-12-14 2,-5 8-2,-3-4 2,-3 5-1,2-7 0,5 0 0,1-5-1,11-3 1,2-19-5,17 27-5,10-14-19,-4-13-29,10 0-66,6 0 0,-1-5-3,1 3 2</inkml:trace>
          <inkml:trace contextRef="#ctx0" brushRef="#br0" timeOffset="640.6775">388 644 212,'4'25'117,"-4"-25"-1,21-2-4,2 2-94,2-4-17,4-7-25,12 9-45,-3-6-44,-3-3-2,1 5-3,-9-2 1</inkml:trace>
          <inkml:trace contextRef="#ctx0" brushRef="#br0" timeOffset="921.9306">486 399 161,'0'39'115,"-2"-14"-2,2 13-1,-2 3-74,0 1-20,2 3-17,6 9-42,0-6-69,-2-6-2,9-5-2,-1-14 1</inkml:trace>
          <inkml:trace contextRef="#ctx0" brushRef="#br0" timeOffset="1390.6931">905 467 61,'5'-43'83,"11"12"3,-10-9 1,1 5-65,3 10 1,-8 2 4,-2 23-1,6-19 3,-6 19-1,-2 21 0,2 6-5,-4 4-7,4 11-2,0 3-4,4 7-3,5 0-4,1-2-4,7 2-5,-1-8-2,5-3-2,-4-7 0,-3-1 0,-5-10 0,-7 0 2,-2-23 6,-19 29 6,0-19 5,-8-6 7,-2 0 2,-6-10 3,8 6 1,-2-8-1,8 6-1,21 2-5,-23-9-3,23 9-4,0 0-3,31 5-4,-6-3-5,8 4-15,-4-12-34,13-1-70,-3-3-4,-1-9 0,-1-6-1</inkml:trace>
          <inkml:trace contextRef="#ctx0" brushRef="#br0" timeOffset="1656.3418">1113 21 158,'38'-21'121,"-11"29"3,4 13-2,4 4-68,7 25-26,-3 10-7,7 17-11,-5 12-7,-5 15-2,-9 8-10,-17 3-7,-4 11-36,-22 1-68,-20-13-5,-16-6 0,-22-20-2</inkml:trace>
          <inkml:trace contextRef="#ctx0" brushRef="#br0" timeOffset="3094.8974">1797 235 101,'-23'8'104,"23"-8"3,0 0-2,0 0-65,25 29-11,-6-21-5,10 7-11,8-1-6,11-1-6,8 1-2,2-1-4,7 4 1,-5-3 0,0 5-1,-6-3 1,-12 3 1,-9 2 3,-12 0 2,-9 4 5,-12-3 2,-8 8 3,-11-1 1,-4 6 4,-10-2 0,-2 11 0,-11-3-1,2 9 0,-6-6-4,7 4-1,-1-7-4,9 1-3,6-9-6,6-8-11,15-2-26,8-23-62,0 0-21,0 0-4,20-13 1</inkml:trace>
          <inkml:trace contextRef="#ctx0" brushRef="#br0" timeOffset="3595.9216">3507 654 68,'6'-39'94,"4"6"0,-12-11 4,0-4-48,-6 11-21,-13-11 4,-2 15-3,-18-3 1,-3 20 1,-16 5 0,2 26-5,-11 10-4,5 25-6,1 12-5,11 13-2,11 8-5,18-2 1,15-4-5,16-11 1,17-14-4,14-18 0,13-22-2,7-16-3,3-13-7,-8-20-11,6-1-22,-22-16-51,-5 0-26,-12 7-2,-15-1 2</inkml:trace>
        </inkml:traceGroup>
      </inkml:traceGroup>
    </inkml:traceGroup>
    <inkml:traceGroup>
      <inkml:annotationXML>
        <emma:emma xmlns:emma="http://www.w3.org/2003/04/emma" version="1.0">
          <emma:interpretation id="{7F99A8EB-0AAD-401B-8D4A-BCA4D6E5B949}" emma:medium="tactile" emma:mode="ink">
            <msink:context xmlns:msink="http://schemas.microsoft.com/ink/2010/main" type="paragraph" rotatedBoundingBox="21653,11558 30801,11626 30791,12957 21643,128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99CF199-E3D5-47E1-834D-ECFDE6625DB8}" emma:medium="tactile" emma:mode="ink">
              <msink:context xmlns:msink="http://schemas.microsoft.com/ink/2010/main" type="inkBullet" rotatedBoundingBox="21653,11558 22102,11562 22093,12807 21644,12804"/>
            </emma:interpretation>
            <emma:one-of disjunction-type="recognition" id="oneOf1">
              <emma:interpretation id="interp5" emma:lang="en-US" emma:confidence="0">
                <emma:literal>[</emma:literal>
              </emma:interpretation>
              <emma:interpretation id="interp6" emma:lang="en-US" emma:confidence="0">
                <emma:literal>f</emma:literal>
              </emma:interpretation>
              <emma:interpretation id="interp7" emma:lang="en-US" emma:confidence="0">
                <emma:literal>£</emma:literal>
              </emma:interpretation>
              <emma:interpretation id="interp8" emma:lang="en-US" emma:confidence="0">
                <emma:literal>k</emma:literal>
              </emma:interpretation>
              <emma:interpretation id="interp9" emma:lang="en-US" emma:confidence="0">
                <emma:literal>E</emma:literal>
              </emma:interpretation>
            </emma:one-of>
          </emma:emma>
        </inkml:annotationXML>
        <inkml:trace contextRef="#ctx0" brushRef="#br0" timeOffset="87275.2104">-775 2819 116,'0'0'107,"0"0"2,0 0 1,-21 0-74,21 0-6,0 0-5,19 0-10,-19 0-8,33-4-13,-4 12-32,-2-1-70,6-1-5,4 4-1,-1-3-4</inkml:trace>
        <inkml:trace contextRef="#ctx0" brushRef="#br0" timeOffset="95541.2475">-709 2208 90,'2'-18'104,"-2"18"2,0 0 2,-25-6-69,7 24-7,-16 5 1,5 19-9,-10-3 0,3 19-4,-7 0-1,7 17-5,1 2-3,14 17-2,13 3-7,12 9-10,29 17-28,11-7-82,31-2-4,14-5-3,19-12-4</inkml:trace>
      </inkml:traceGroup>
      <inkml:traceGroup>
        <inkml:annotationXML>
          <emma:emma xmlns:emma="http://www.w3.org/2003/04/emma" version="1.0">
            <emma:interpretation id="{5566635B-9F66-4682-BE6A-471CD2183D1E}" emma:medium="tactile" emma:mode="ink">
              <msink:context xmlns:msink="http://schemas.microsoft.com/ink/2010/main" type="line" rotatedBoundingBox="22415,11591 30801,11653 30791,12957 22406,12895"/>
            </emma:interpretation>
          </emma:emma>
        </inkml:annotationXML>
        <inkml:traceGroup>
          <inkml:annotationXML>
            <emma:emma xmlns:emma="http://www.w3.org/2003/04/emma" version="1.0">
              <emma:interpretation id="{5AB536B3-4D26-4404-A6F5-AB2091AEB4AB}" emma:medium="tactile" emma:mode="ink">
                <msink:context xmlns:msink="http://schemas.microsoft.com/ink/2010/main" type="inkWord" rotatedBoundingBox="22415,11644 23151,11650 23143,12711 22407,12706"/>
              </emma:interpretation>
              <emma:one-of disjunction-type="recognition" id="oneOf2">
                <emma:interpretation id="interp10" emma:lang="en-US" emma:confidence="0">
                  <emma:literal>y"</emma:literal>
                </emma:interpretation>
                <emma:interpretation id="interp11" emma:lang="en-US" emma:confidence="0">
                  <emma:literal>y</emma:literal>
                </emma:interpretation>
                <emma:interpretation id="interp12" emma:lang="en-US" emma:confidence="0">
                  <emma:literal>y!</emma:literal>
                </emma:interpretation>
                <emma:interpretation id="interp13" emma:lang="en-US" emma:confidence="0">
                  <emma:literal>g"</emma:literal>
                </emma:interpretation>
                <emma:interpretation id="interp14" emma:lang="en-US" emma:confidence="0">
                  <emma:literal>g!</emma:literal>
                </emma:interpretation>
              </emma:one-of>
            </emma:emma>
          </inkml:annotationXML>
          <inkml:trace contextRef="#ctx0" brushRef="#br0" timeOffset="87931.4961">-248 2659 117,'-8'29'104,"-4"-2"-1,12 5-2,4 3-72,0-8-13,12 0-9,5-13-12,6-9-8,4-10-5,1-13-3,1-5-1,-4-12-2,0 1 2,-8-7 2,-3 5 9,-5 5 9,-7 2 9,-6 29 7,-4-31 6,4 31 4,-23 6 3,13 13 2,-7 2-2,7 8-1,-1 2-5,11 4-4,2-1-5,11 1-3,6 2-7,8 1-4,12 1-4,1-3-2,9 3-2,-3-2 1,-2 9 0,-5-2 5,-8-1 4,-8 1 6,-19-7 3,-6 3 6,-18-13 0,-3 0 4,-13-15-3,1-7-1,-9-16-3,5-5-3,2-14-3,5-7-10,12-2-10,-1-18-29,17 1-74,2 0-4,6 2 0,4-6-3</inkml:trace>
          <inkml:trace contextRef="#ctx0" brushRef="#br0" timeOffset="88212.7586">317 2323 85,'5'-19'108,"-5"19"3,0 0-1,0 0-56,0 0-14,-19 29-7,19-2-13,-4-4-6,4 6-10,4-4-12,-4-25-19,19 37-43,-19-37-46,33 9-2,-14-13 0,-1-11-1</inkml:trace>
          <inkml:trace contextRef="#ctx0" brushRef="#br0" timeOffset="88384.6442">461 2273 138,'0'0'110,"-17"33"2,15-10-2,-2 4-70,8 12-23,0 7-28,-2-2-64,3-1-33,5 1-3,-4-11-5</inkml:trace>
        </inkml:traceGroup>
        <inkml:traceGroup>
          <inkml:annotationXML>
            <emma:emma xmlns:emma="http://www.w3.org/2003/04/emma" version="1.0">
              <emma:interpretation id="{6B513329-E3C3-488B-9354-77E2420AA0FE}" emma:medium="tactile" emma:mode="ink">
                <msink:context xmlns:msink="http://schemas.microsoft.com/ink/2010/main" type="inkWord" rotatedBoundingBox="23506,11704 26548,11714 26545,12714 23502,12704"/>
              </emma:interpretation>
              <emma:one-of disjunction-type="recognition" id="oneOf3">
                <emma:interpretation id="interp15" emma:lang="en-US" emma:confidence="0">
                  <emma:literal>-252+2</emma:literal>
                </emma:interpretation>
                <emma:interpretation id="interp16" emma:lang="en-US" emma:confidence="0">
                  <emma:literal>-251+2</emma:literal>
                </emma:interpretation>
                <emma:interpretation id="interp17" emma:lang="en-US" emma:confidence="0">
                  <emma:literal>-22+2</emma:literal>
                </emma:interpretation>
                <emma:interpretation id="interp18" emma:lang="en-US" emma:confidence="0">
                  <emma:literal>~2y^+2</emma:literal>
                </emma:interpretation>
                <emma:interpretation id="interp19" emma:lang="en-US" emma:confidence="0">
                  <emma:literal>-2512+2</emma:literal>
                </emma:interpretation>
              </emma:one-of>
            </emma:emma>
          </inkml:annotationXML>
          <inkml:trace contextRef="#ctx0" brushRef="#br0" timeOffset="89119.0564">824 2994 106,'0'0'108,"0"0"4,0 0-1,0 0-64,19-21-16,4 19-5,2-6-13,8 1-10,5 3-16,-1-6-26,9 6-70,-3 4-4,-5-2-1,-3 6-2</inkml:trace>
          <inkml:trace contextRef="#ctx0" brushRef="#br0" timeOffset="89915.9666">1427 2732 162,'27'-27'114,"-27"27"0,35-31-1,-22 10-82,12 13-11,-5-5-8,10 9-6,-8 2-4,1 6-1,-4 9-2,-2 5 1,-7 14-3,-6 3-1,-6 9-4,-10 1 2,-5 9-6,-10-4 1,0 0-1,-8-13 0,6-3 2,-5-14 6,7-5 5,4-9 4,23-6 6,-27-14 3,27 14 3,2-25 0,-2 25 1,25-25-3,-6 16-2,6 7-3,2 2-5,2 7-8,2 5-17,-2-10-29,5 6-68,-1-8-4,0-6 1,0-8-4</inkml:trace>
          <inkml:trace contextRef="#ctx0" brushRef="#br0" timeOffset="90431.619">1998 2543 164,'0'0'120,"0"0"-1,-18 37 0,18 3-79,-9-1-15,16 9-8,-1-4-9,4-3-2,5-10-3,1-6-1,7-12-3,-2-15-1,4-11-3,-6-12 0,-1-2-2,-3-4-2,-1 0 0,-3-2 0,-1 6 2,-4 4 3,-6 23 2,9-21 3,-9 21 3,0 0 2,14 31 1,-3-2-1,1 3 1,7 5-3,2 5-3,8 1-2,2 3-2,2-2 1,0 1-2,1-1 3,-5 6 0,-6-2 5,-7-3 1,-5 1 4,-14-7 1,-3-1 3,-12-11 0,-5-8 1,-11-19-2,3-9-3,-6-14-1,2-8-5,3-8-5,3-11-18,17 8-37,-5-12-71,15 2-1,2-4-2,10 0-1</inkml:trace>
          <inkml:trace contextRef="#ctx0" brushRef="#br0" timeOffset="90792.0097">2466 2360 238,'19'-10'122,"-19"10"1,31-4-24,-31 4-76,41-11-7,-20 9-11,2 2-2,-23 0-4,31 17-1,-31-17 1,12 39 0,-16-10 2,-8 7 0,-3-1 4,1 7 2,-5-7 1,7 2 1,1-10 0,5-2-1,6-25-3,17 23-6,3-15-27,-20-8-95,44-10-9,-15 0 2,2-7-6</inkml:trace>
          <inkml:trace contextRef="#ctx0" brushRef="#br0" timeOffset="91916.0684">2908 2983 145,'0'0'120,"0"0"0,0 0-1,0 0-74,0 0-10,0 0-10,23 0-13,0 3-9,6-3-13,6 6-17,-3-15-26,11 7-65,-3-2-1,-1-2-4,-3-2 2</inkml:trace>
          <inkml:trace contextRef="#ctx0" brushRef="#br0" timeOffset="92150.4521">3077 2813 167,'0'0'108,"-5"33"-1,5-12-16,0 17-71,-2 3-23,2-1-36,5-1-62,7 5-6,3-9 2,7-2-5</inkml:trace>
          <inkml:trace contextRef="#ctx0" brushRef="#br0" timeOffset="92587.9776">3552 2661 164,'0'0'116,"32"-12"-2,-12 6 0,5 6-81,0-7-12,11 7-8,-3 3-8,0 3 0,-2 4-3,-2 7 1,-4 6-2,-6 4 0,-13 10-6,-12 3-4,-4 9-7,-20-5-6,1 6-6,-14-9-2,3 1 0,-10-13 3,7-2 8,3-14 10,5-7 12,12-6 11,2-11 11,21 11 4,-8-29 1,8 29 1,23-31-5,0 25-4,0-2-6,10 10-6,2 2-9,5 4-14,5 9-28,-7-1-75,1-7-1,3-3-3,-5-8-1</inkml:trace>
        </inkml:traceGroup>
        <inkml:traceGroup>
          <inkml:annotationXML>
            <emma:emma xmlns:emma="http://www.w3.org/2003/04/emma" version="1.0">
              <emma:interpretation id="{3F2B8041-6452-4D27-930F-53F6DF6B9660}" emma:medium="tactile" emma:mode="ink">
                <msink:context xmlns:msink="http://schemas.microsoft.com/ink/2010/main" type="inkWord" rotatedBoundingBox="26936,11816 27531,12826 27257,12988 26662,11977"/>
              </emma:interpretation>
              <emma:one-of disjunction-type="recognition" id="oneOf4">
                <emma:interpretation id="interp20" emma:lang="en-US" emma:confidence="1">
                  <emma:literal>Z</emma:literal>
                </emma:interpretation>
                <emma:interpretation id="interp21" emma:lang="en-US" emma:confidence="0">
                  <emma:literal>y</emma:literal>
                </emma:interpretation>
                <emma:interpretation id="interp22" emma:lang="en-US" emma:confidence="0">
                  <emma:literal>z</emma:literal>
                </emma:interpretation>
                <emma:interpretation id="interp23" emma:lang="en-US" emma:confidence="0">
                  <emma:literal>3</emma:literal>
                </emma:interpretation>
                <emma:interpretation id="interp24" emma:lang="en-US" emma:confidence="0">
                  <emma:literal>w</emma:literal>
                </emma:interpretation>
              </emma:one-of>
            </emma:emma>
          </inkml:annotationXML>
          <inkml:trace contextRef="#ctx0" brushRef="#br0" timeOffset="93166.1364">4120 2520 216,'-11'25'118,"7"0"-2,2 0-40,8 19-48,-4-5-7,11 5-8,1-7-7,5-2-1,2-10-5,2-6-2,4-11-2,-7-12-5,5-6-2,-6-13-3,0 2 2,-11-8-1,5 6 2,-9-2 4,-2 5 6,-2 20 6,-2-25 5,2 25 3,0 0 1,-6 20 2,8-1-3,8 8 0,2 2-5,11 6-4,4 5-6,9 1-3,7 9-6,1-2-2,6 6-1,-5-2 1,-1 8 1,-6-1 7,-7 3 7,-11 2 1,-11-6 10,-9 1 0,-19-18 6,-4 1-3,-14-21 5,-5-13-10,-8-21-1,5-14 4,3-12-9,7-7 3,10-10-8,8-8-5,19 8-30,0-9-86,15 7-6,6 4-2,6 2-1</inkml:trace>
        </inkml:traceGroup>
        <inkml:traceGroup>
          <inkml:annotationXML>
            <emma:emma xmlns:emma="http://www.w3.org/2003/04/emma" version="1.0">
              <emma:interpretation id="{7DC4259E-C27B-4ABA-B039-4DF58E866621}" emma:medium="tactile" emma:mode="ink">
                <msink:context xmlns:msink="http://schemas.microsoft.com/ink/2010/main" type="inkWord" rotatedBoundingBox="27569,11685 28924,11619 28982,12817 27627,12883"/>
              </emma:interpretation>
              <emma:one-of disjunction-type="recognition" id="oneOf5">
                <emma:interpretation id="interp25" emma:lang="en-US" emma:confidence="1">
                  <emma:literal>+3)</emma:literal>
                </emma:interpretation>
                <emma:interpretation id="interp26" emma:lang="en-US" emma:confidence="0">
                  <emma:literal>+3</emma:literal>
                </emma:interpretation>
                <emma:interpretation id="interp27" emma:lang="en-US" emma:confidence="0">
                  <emma:literal>+33</emma:literal>
                </emma:interpretation>
                <emma:interpretation id="interp28" emma:lang="en-US" emma:confidence="0">
                  <emma:literal>+33)</emma:literal>
                </emma:interpretation>
                <emma:interpretation id="interp29" emma:lang="en-US" emma:confidence="0">
                  <emma:literal>+3))</emma:literal>
                </emma:interpretation>
              </emma:one-of>
            </emma:emma>
          </inkml:annotationXML>
          <inkml:trace contextRef="#ctx0" brushRef="#br0" timeOffset="93666.1557">4918 2896 163,'0'0'114,"0"0"-3,0 0-1,37-8-89,-10-3-9,14 1-11,5 6-22,0-13-23,4 5-66,-2 1 0,-7-1-2,-4 4 1</inkml:trace>
          <inkml:trace contextRef="#ctx0" brushRef="#br0" timeOffset="93916.1632">5150 2620 95,'-18'16'112,"5"5"1,5 10 1,-3 13-64,-3-4-13,12 14-7,-7-7-16,9 3-14,5 0-25,-1-15-42,10-3-45,5-10-2,6-9-4,4-11 0</inkml:trace>
          <inkml:trace contextRef="#ctx0" brushRef="#br0" timeOffset="94416.188">5537 2543 144,'-19'-6'105,"19"6"0,21 4-31,-21-4-43,48-2-6,-19 2-10,8 2-6,-2 2-4,1 4-1,-7 5-3,-6 8 1,-11 4 1,-6 6-1,-14 4-1,-7 0 1,-7 1 0,-7-3 1,-3-8 0,3 0 3,2-11 0,6-3 3,21-11-2,-20 0 1,20 0-1,0 0 0,25-19-2,-3 11-1,5 4-2,5-1 0,1 5 0,4 11 0,-3 5 2,-3 9 2,-4 7 1,-7 7 0,-9 3 1,-7 5-1,-10-3-1,-11-2-3,-8-9-8,-12-10-12,2-5-28,-22-20-74,5-12-3,-4-15-3,4-11 0</inkml:trace>
          <inkml:trace contextRef="#ctx0" brushRef="#br0" timeOffset="94681.8282">5888 2260 142,'50'15'112,"0"10"4,-1 8-4,10 21-68,-16 4-3,7 25-12,-13 1-5,-3 17 1,-22 1-10,-10 10-4,-16-2-19,-26-10-28,-8 0-90,-20-13-2,-15-10-4,-17-19-3</inkml:trace>
        </inkml:traceGroup>
        <inkml:traceGroup>
          <inkml:annotationXML>
            <emma:emma xmlns:emma="http://www.w3.org/2003/04/emma" version="1.0">
              <emma:interpretation id="{6927333A-4F28-4BDB-83E1-BE2DB24B650F}" emma:medium="tactile" emma:mode="ink">
                <msink:context xmlns:msink="http://schemas.microsoft.com/ink/2010/main" type="inkWord" rotatedBoundingBox="29467,11834 30799,11844 30794,12567 29461,12557"/>
              </emma:interpretation>
              <emma:one-of disjunction-type="recognition" id="oneOf6">
                <emma:interpretation id="interp30" emma:lang="en-US" emma:confidence="1">
                  <emma:literal>&gt;</emma:literal>
                </emma:interpretation>
                <emma:interpretation id="interp31" emma:lang="en-US" emma:confidence="0">
                  <emma:literal>7</emma:literal>
                </emma:interpretation>
                <emma:interpretation id="interp32" emma:lang="en-US" emma:confidence="0">
                  <emma:literal>}</emma:literal>
                </emma:interpretation>
                <emma:interpretation id="interp33" emma:lang="en-US" emma:confidence="0">
                  <emma:literal>y</emma:literal>
                </emma:interpretation>
                <emma:interpretation id="interp34" emma:lang="en-US" emma:confidence="0">
                  <emma:literal>,</emma:literal>
                </emma:interpretation>
              </emma:one-of>
            </emma:emma>
          </inkml:annotationXML>
          <inkml:trace contextRef="#ctx0" brushRef="#br0" timeOffset="96588.1708">6808 2458 113,'0'0'104,"0"0"4,-21 0-35,21 0-31,0 0-1,0 0-10,0 0-9,0 0-4,34 27-6,-11-21-4,8 4-6,2 1-4,4-3-1,3 5-2,-3-3 2,-1 5-1,-7-3 1,-7 5 1,-22-17 3,25 33 2,-20-10 4,-10 0 1,-3 4 3,-9 2 1,-1 6 1,-9 0-1,-2 9 0,-7-3-1,1 9-2,-2-2-4,3 0 0,1-4-5,6-5-5,8-4-13,1-16-21,18 2-62,0-21-24,0 0-1,0 0-2</inkml:trace>
        </inkml:traceGroup>
        <inkml:traceGroup>
          <inkml:annotationXML>
            <emma:emma xmlns:emma="http://www.w3.org/2003/04/emma" version="1.0">
              <emma:interpretation id="{BE5CD732-4580-4E64-B33A-40C1EF7E8B13}" emma:medium="tactile" emma:mode="ink">
                <msink:context xmlns:msink="http://schemas.microsoft.com/ink/2010/main" type="inkWord" rotatedBoundingBox="30166,12231 30648,11903 30842,12188 30360,12516"/>
              </emma:interpretation>
              <emma:one-of disjunction-type="recognition" id="oneOf7">
                <emma:interpretation id="interp35" emma:lang="en-US" emma:confidence="0">
                  <emma:literal>•</emma:literal>
                </emma:interpretation>
                <emma:interpretation id="interp36" emma:lang="en-US" emma:confidence="0">
                  <emma:literal>0</emma:literal>
                </emma:interpretation>
                <emma:interpretation id="interp37" emma:lang="en-US" emma:confidence="0">
                  <emma:literal>c</emma:literal>
                </emma:interpretation>
                <emma:interpretation id="interp38" emma:lang="en-US" emma:confidence="0">
                  <emma:literal>S</emma:literal>
                </emma:interpretation>
                <emma:interpretation id="interp39" emma:lang="en-US" emma:confidence="0">
                  <emma:literal>O</emma:literal>
                </emma:interpretation>
              </emma:one-of>
            </emma:emma>
          </inkml:annotationXML>
          <inkml:trace contextRef="#ctx0" brushRef="#br0" timeOffset="97025.6931">8117 2842 14,'-6'-39'93,"4"5"7,-11-3 4,-5-4-54,3 16-5,-16-11 0,2 22-6,-19-1-3,7 21-4,-16 5-7,3 18-6,-6 4-5,10 15-4,3 6-4,11 6-1,11-2-4,15-6-1,18-8-1,17-15-2,13-10-2,5-17-5,15-15-7,-6-18-14,9 2-31,-16-15-60,-12-1 0,-12-3 0,-14 2-2</inkml:trace>
        </inkml:traceGroup>
      </inkml:traceGroup>
    </inkml:traceGroup>
  </inkml:traceGroup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4:59.068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9CE4B26F-E4BB-47CD-8E45-64C4BB7021B0}" emma:medium="tactile" emma:mode="ink">
          <msink:context xmlns:msink="http://schemas.microsoft.com/ink/2010/main" type="writingRegion" rotatedBoundingBox="19542,3931 27453,3451 27674,7102 19764,7582"/>
        </emma:interpretation>
      </emma:emma>
    </inkml:annotationXML>
    <inkml:traceGroup>
      <inkml:annotationXML>
        <emma:emma xmlns:emma="http://www.w3.org/2003/04/emma" version="1.0">
          <emma:interpretation id="{EC486C47-4E15-4608-A581-03CDF89DC76F}" emma:medium="tactile" emma:mode="ink">
            <msink:context xmlns:msink="http://schemas.microsoft.com/ink/2010/main" type="paragraph" rotatedBoundingBox="19542,3931 27453,3451 27495,4146 19584,46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CC5A86F-B8D4-4286-A0C3-B2E5E0CEF376}" emma:medium="tactile" emma:mode="ink">
              <msink:context xmlns:msink="http://schemas.microsoft.com/ink/2010/main" type="line" rotatedBoundingBox="19542,3931 27453,3451 27495,4146 19584,4625"/>
            </emma:interpretation>
          </emma:emma>
        </inkml:annotationXML>
        <inkml:traceGroup>
          <inkml:annotationXML>
            <emma:emma xmlns:emma="http://www.w3.org/2003/04/emma" version="1.0">
              <emma:interpretation id="{422478A7-CCEC-466C-B3C0-CB86A28B83CC}" emma:medium="tactile" emma:mode="ink">
                <msink:context xmlns:msink="http://schemas.microsoft.com/ink/2010/main" type="inkWord" rotatedBoundingBox="19551,4084 20097,4051 20117,4387 19572,4420"/>
              </emma:interpretation>
              <emma:one-of disjunction-type="recognition" id="oneOf0">
                <emma:interpretation id="interp0" emma:lang="en-US" emma:confidence="0">
                  <emma:literal>•</emma:literal>
                </emma:interpretation>
                <emma:interpretation id="interp1" emma:lang="en-US" emma:confidence="0">
                  <emma:literal>c</emma:literal>
                </emma:interpretation>
                <emma:interpretation id="interp2" emma:lang="en-US" emma:confidence="0">
                  <emma:literal>a</emma:literal>
                </emma:interpretation>
                <emma:interpretation id="interp3" emma:lang="en-US" emma:confidence="0">
                  <emma:literal>C</emma:literal>
                </emma:interpretation>
                <emma:interpretation id="interp4" emma:lang="en-US" emma:confidence="0">
                  <emma:literal>.</emma:literal>
                </emma:interpretation>
              </emma:one-of>
            </emma:emma>
          </inkml:annotationXML>
          <inkml:trace contextRef="#ctx0" brushRef="#br0">12545-2105 40,'4'-37'95,"4"6"0,-16-9 1,-2 3-61,-11 8-10,-19-2 1,-1 14-3,-19 0 1,-1 15 3,-9 4 1,12 19 0,-7 6-3,17 15-4,9-1-4,20 11-4,15-4-5,19-6-2,14-7-4,12-12-6,13-11-10,2-20-22,15-5-84,-13-11-6,-4-8 0,-10-3-2</inkml:trace>
        </inkml:traceGroup>
        <inkml:traceGroup>
          <inkml:annotationXML>
            <emma:emma xmlns:emma="http://www.w3.org/2003/04/emma" version="1.0">
              <emma:interpretation id="{F30B4BA2-706C-4D4F-9967-9CF465D4CBC5}" emma:medium="tactile" emma:mode="ink">
                <msink:context xmlns:msink="http://schemas.microsoft.com/ink/2010/main" type="inkWord" rotatedBoundingBox="21181,4080 22021,4029 22046,4432 21205,4483"/>
              </emma:interpretation>
              <emma:one-of disjunction-type="recognition" id="oneOf1">
                <emma:interpretation id="interp5" emma:lang="en-US" emma:confidence="0">
                  <emma:literal>1</emma:literal>
                </emma:interpretation>
                <emma:interpretation id="interp6" emma:lang="en-US" emma:confidence="0">
                  <emma:literal>Z</emma:literal>
                </emma:interpretation>
                <emma:interpretation id="interp7" emma:lang="en-US" emma:confidence="0">
                  <emma:literal>l</emma:literal>
                </emma:interpretation>
                <emma:interpretation id="interp8" emma:lang="en-US" emma:confidence="0">
                  <emma:literal>u</emma:literal>
                </emma:interpretation>
                <emma:interpretation id="interp9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937.5409">13688-2186 68,'0'0'115,"-25"2"3,25-2 2,0 0-49,-25-4-23,25 4-7,23-4-14,4 4-7,4-4-7,13 4-5,3-2-4,7 0-4,7 0-3,-1-2-6,6 6-10,-10-11-14,3 18-22,-18-11-66,-6 2-3,-8-3 1,-27 3 2</inkml:trace>
          <inkml:trace contextRef="#ctx0" brushRef="#br0" timeOffset="1312.5607">14072-2360 131,'0'0'118,"0"0"0,0 0 1,0 0-74,0 0-8,33 0-12,3 12-10,-1-3-5,7 3-4,-1 0-2,5 1-3,-5-1 1,-1-1-2,-7 3-1,-8-1 1,-4 6-2,-21-19 1,16 33 0,-18-12 2,-8-1 0,-9 1 2,-8 0 0,-2 2 1,-4-3 1,-2 3-1,-3-2 0,7 0-1,4-4-4,6-5-6,21-12-14,-21 17-31,21-17-71,19-2-4,0-11 1,4-1-3</inkml:trace>
        </inkml:traceGroup>
        <inkml:traceGroup>
          <inkml:annotationXML>
            <emma:emma xmlns:emma="http://www.w3.org/2003/04/emma" version="1.0">
              <emma:interpretation id="{42740D69-7A8C-434F-B941-47EBCBFC822F}" emma:medium="tactile" emma:mode="ink">
                <msink:context xmlns:msink="http://schemas.microsoft.com/ink/2010/main" type="inkWord" rotatedBoundingBox="23399,3697 27453,3451 27495,4146 23441,4391"/>
              </emma:interpretation>
              <emma:one-of disjunction-type="recognition" id="oneOf2">
                <emma:interpretation id="interp10" emma:lang="en-US" emma:confidence="1">
                  <emma:literal>oreads</emma:literal>
                </emma:interpretation>
                <emma:interpretation id="interp11" emma:lang="en-US" emma:confidence="0">
                  <emma:literal>dreads</emma:literal>
                </emma:interpretation>
                <emma:interpretation id="interp12" emma:lang="en-US" emma:confidence="0">
                  <emma:literal>creeds</emma:literal>
                </emma:interpretation>
                <emma:interpretation id="interp13" emma:lang="en-US" emma:confidence="0">
                  <emma:literal>odds</emma:literal>
                </emma:interpretation>
                <emma:interpretation id="interp14" emma:lang="en-US" emma:confidence="0">
                  <emma:literal>Oreads</emma:literal>
                </emma:interpretation>
              </emma:one-of>
            </emma:emma>
          </inkml:annotationXML>
          <inkml:trace contextRef="#ctx0" brushRef="#br0" timeOffset="18566.2202">17108-2317 161,'0'0'108,"18"-12"-3,1-17-2,0-9-83,10-1-4,-2-9-8,0 2-6,-4 1 1,-5 1-3,-9 5 2,-9 10-1,-7 2 1,7 27 0,-31-23 0,11 25 0,1 4 0,0 11 1,5 1-1,9 7 1,12 0-1,11-2 0,9-2-1,11-5 0,7-5-2,7-7 0,2-6 0,-2-4-2,-4-5 2,-6-3 0,-9-1 3,-10-1 1,-23 16 4,19-23 1,-19 23 2,-23-4 2,-2 10 0,-2 13 1,-9 1-3,5 11 0,-2 3-3,10 5-1,7-1-5,9-5-6,18 4-17,3-18-32,22-2-65,7-9-3,11-6 0,9-10-2</inkml:trace>
          <inkml:trace contextRef="#ctx0" brushRef="#br0" timeOffset="18863.1118">18225-2412 133,'0'0'101,"0"-27"3,-2 6 0,-4-6-69,6 27-4,-21-48-4,7 30-4,-17-7 3,4 16 1,-15-1-2,5 14-3,-9 0-4,11 15-4,-3 2-5,15 8 0,9 2-5,12-2-1,16-2-6,9-8-5,21-3-16,-5-18-28,26 2-74,-9-10-3,6-3-1,-4-5 0</inkml:trace>
          <inkml:trace contextRef="#ctx0" brushRef="#br0" timeOffset="19175.6262">18637-2452 149,'0'0'109,"21"-22"-2,-21 22 4,10-34-71,-14 5-11,4 8-9,-11-4-4,11 25 2,-41-31 1,12 29 1,-15 2-1,1 15 0,-9 3-3,4 16-1,2-1-4,9 9-2,10-5-2,14-2-1,17-4-3,15-8-1,14-6-3,7-15-9,10 2-20,-9-21-91,13-1-12,-10-11-2,-5-7-2</inkml:trace>
          <inkml:trace contextRef="#ctx0" brushRef="#br0" timeOffset="19675.6558">19002-2905 155,'0'0'117,"-18"-2"6,1 23 1,-8 10-78,7 23-8,-7 0-8,10 15-14,9 2-2,8 1-11,10-5-13,9-15-11,19-2-25,-9-26-49,10-11-29,-3-19 0,-13-15 0</inkml:trace>
          <inkml:trace contextRef="#ctx0" brushRef="#br0" timeOffset="20254.7739">19279-2408 225,'27'6'123,"2"-27"-3,6-12 1,9-6-98,-5-15-3,7 0-15,-4-2-2,-9-1-3,-4 8-8,-10 5 4,-11 9-4,-6 8 5,-2 27-3,-15-21 7,15 21 3,-22 23-1,9 2 12,7 8-5,4 0 5,12 7-4,7-5 2,14 7-6,4-9-4,11 0 0,0 0-3,4-4 0,-7 2-2,-3 1 2,-11-3 2,-15 2 2,-14-4 1,-14 0 0,-15-2-1,-13 2 1,-10-11-4,-8-3-8,4 6-31,-11-11-89,18-6-6,3-6 0,15 0-5</inkml:trace>
          <inkml:trace contextRef="#ctx0" brushRef="#br0" timeOffset="17769.3114">16297-2396 63,'0'0'95,"0"0"3,29 0 2,-29 0-52,17-27-14,-5 9-2,-3-13-10,-1-1-2,-8-7-3,0 4-5,-10-5-2,-7 9-3,-14 2 0,-6 12-1,-17 7-1,-5 16 1,-7 13-2,1 10 2,5 12-2,8 7 1,13 4-2,20 0 1,23-4-3,19-7 0,17-11-3,12-12-5,10-12-7,-2-18-15,9 0-30,-15-15-53,-9-7-3,-11-1 1,-18-4-3</inkml:trace>
        </inkml:traceGroup>
      </inkml:traceGroup>
    </inkml:traceGroup>
    <inkml:traceGroup>
      <inkml:annotationXML>
        <emma:emma xmlns:emma="http://www.w3.org/2003/04/emma" version="1.0">
          <emma:interpretation id="{699D4092-C3ED-44B2-A336-C3228AB6EA29}" emma:medium="tactile" emma:mode="ink">
            <msink:context xmlns:msink="http://schemas.microsoft.com/ink/2010/main" type="paragraph" rotatedBoundingBox="22179,6211 26150,6266 26134,7421 22163,736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4BC858B-5923-4D7A-B5DC-A7899E2121DD}" emma:medium="tactile" emma:mode="ink">
              <msink:context xmlns:msink="http://schemas.microsoft.com/ink/2010/main" type="line" rotatedBoundingBox="22179,6211 26150,6266 26134,7421 22163,7366"/>
            </emma:interpretation>
          </emma:emma>
        </inkml:annotationXML>
        <inkml:traceGroup>
          <inkml:annotationXML>
            <emma:emma xmlns:emma="http://www.w3.org/2003/04/emma" version="1.0">
              <emma:interpretation id="{DDBE927F-22F8-44B0-AB6C-421F23BBC6F3}" emma:medium="tactile" emma:mode="ink">
                <msink:context xmlns:msink="http://schemas.microsoft.com/ink/2010/main" type="inkWord" rotatedBoundingBox="22179,6211 26150,6266 26134,7421 22163,7366"/>
              </emma:interpretation>
              <emma:one-of disjunction-type="recognition" id="oneOf3">
                <emma:interpretation id="interp15" emma:lang="en-US" emma:confidence="0">
                  <emma:literal>(4+2)&gt;0</emma:literal>
                </emma:interpretation>
                <emma:interpretation id="interp16" emma:lang="en-US" emma:confidence="0">
                  <emma:literal>(y +2)&gt;0</emma:literal>
                </emma:interpretation>
                <emma:interpretation id="interp17" emma:lang="en-US" emma:confidence="0">
                  <emma:literal>(y +2) so</emma:literal>
                </emma:interpretation>
                <emma:interpretation id="interp18" emma:lang="en-US" emma:confidence="0">
                  <emma:literal>(y +2)&gt;o</emma:literal>
                </emma:interpretation>
                <emma:interpretation id="interp19" emma:lang="en-US" emma:confidence="0">
                  <emma:literal>(y +2) &gt;0</emma:literal>
                </emma:interpretation>
              </emma:one-of>
            </emma:emma>
          </inkml:annotationXML>
          <inkml:trace contextRef="#ctx0" brushRef="#br1" timeOffset="48915.8082">15030-91 69,'0'0'90,"0"0"4,0 0-34,0 0-17,0 0-2,-19 31-6,5-6-7,5 12-2,-5 3-7,10 7-3,0-3-4,8 2-5,6-5-3,9-5-5,8-11-4,4-13 0,4-12-4,1-10-1,1-9-1,-6-12-1,-2-2 1,-6-1 1,-6 1 4,-7 4 0,-4 2 5,-6 8 2,0 19 3,-6-18 2,6 18 2,0 0 1,-23 10 3,23-10 0,-8 33 0,10-8-1,2 0 0,7 8-1,9 1-2,9 9-1,3 3-3,5 6-2,-2 4 0,1 4-1,-5 2 1,-4-1-2,-15-3 5,-3-2-1,-12-12 4,-5-3-1,-8-18 2,-5-6-1,-8-19 2,2-9-3,-4-16 0,4-14-3,-1-9-4,4-6 1,7-2-8,7-3-3,12 9-17,-4-8-18,20 18-48,3 5-29,4 6 1,8 8-1</inkml:trace>
          <inkml:trace contextRef="#ctx0" brushRef="#br1" timeOffset="49165.8067">15738 299 139,'0'0'123,"0"0"0,0 0-2,0 0-52,23-8-39,6 6-19,9 0-26,-5-11-31,15 3-71,-7 2-6,-1-5 3,-3 1-3</inkml:trace>
          <inkml:trace contextRef="#ctx0" brushRef="#br1" timeOffset="49400.1922">15882 19 207,'-6'18'126,"3"12"-3,1 3-1,-6 6-96,12 11-13,0 6-24,3-6-28,13 4-50,-1-6-34,4-13 2,6-8-4</inkml:trace>
          <inkml:trace contextRef="#ctx0" brushRef="#br1" timeOffset="49775.2128">16281 135 141,'18'-17'109,"1"-3"-2,8 5-1,-4 7-74,4-5-16,2 5-11,4 8-5,-6 8-1,0 7 0,-10 4 0,-5 8-1,-10 2 2,-8 4-1,-10 6 2,-9-1-2,-4 1 3,-7-3 2,5-1 7,-4-6 4,12 0 3,2-8 2,15 0 1,6-21 1,4 25-1,-4-25-5,35 8-6,-8-10-8,5-4-17,13 4-34,-7-9-79,5-3 1,-1-1-3,-5-8 0</inkml:trace>
          <inkml:trace contextRef="#ctx0" brushRef="#br1" timeOffset="50040.8537">16671-174 183,'19'10'121,"6"13"-1,4 4-3,0 8-84,9 21-7,-3 4-15,0 15-5,-6 8-6,-8 11-1,-11 4-1,-14 3-13,-12 3-23,-26-6-81,-20-17 1,-15-6-5,-23-21 1</inkml:trace>
          <inkml:trace contextRef="#ctx0" brushRef="#br1" timeOffset="50588.3181">14814-147 81,'-23'20'114,"-6"5"3,0 11-1,-2 11-52,-5 3-22,16 21-5,-1 4-18,17 18-6,10 3-7,19 6-14,23 8-15,12-15-31,21 1-63,14-13-4,9-21 1,11-16 0</inkml:trace>
          <inkml:trace contextRef="#ctx0" brushRef="#br1" timeOffset="51400.8535">17303 6 194,'-19'15'125,"19"-15"1,-10 33-2,18-6-79,-4-4-12,19 4-16,0 2-12,10 2-5,5-4-4,3-2-4,7-4-2,-6-4-1,3-3-1,-7-4 1,-5 1 0,-10-5 4,-2 4 1,-21-10 4,8 19 4,-8-19 3,-21 25 2,21-25 3,-41 35 1,18-8 1,-13-4 4,7 8-5,-6-1 3,6 3-6,0-6 1,6 0-9,6-4-5,17-23-30,-12 25-67,12-25-25,19-9-5,1-7 2</inkml:trace>
          <inkml:trace contextRef="#ctx0" brushRef="#br1" timeOffset="51901.8776">18593 241 52,'-12'-35'100,"1"6"7,-12 2 5,-10-7-55,4 18 0,-21-5-6,9 25-3,-20 2-6,7 30-7,-10 3-10,10 21-5,0 5-5,17 14-6,10-4-1,18-3-5,16-13 2,17-14-6,20-16 4,10-20-7,8-18-7,-1-20-2,3-4-28,-22-25-49,-5 2-47,-12-7 3,-15 1-5,-12 6 3</inkml:trace>
        </inkml:traceGroup>
      </inkml:traceGroup>
    </inkml:traceGroup>
  </inkml:traceGroup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20:54.073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ED2947E-C282-4C55-8084-F1E6E5CB66EB}" emma:medium="tactile" emma:mode="ink">
          <msink:context xmlns:msink="http://schemas.microsoft.com/ink/2010/main" type="inkDrawing" rotatedBoundingBox="22687,2641 34511,7285 32304,12906 20479,8262" semanticType="callout" shapeName="Other">
            <msink:sourceLink direction="with" ref="{22FA2D67-1C47-416F-85BA-761E990D4D67}"/>
          </msink:context>
        </emma:interpretation>
      </emma:emma>
    </inkml:annotationXML>
    <inkml:trace contextRef="#ctx0" brushRef="#br0">0 81 1,'41'4'32,"-41"-4"35,35 0 1,-16-2-58,8-4 1,2 0 1,4-2 1,9-3-1,2 1-5,8 1 0,4-1-2,6 2-1,2 4-2,7-1 1,6 3-2,4 2 3,4 0-2,2 5 0,5-1 1,1 2 0,3 0 1,4 5 1,-5-3 0,7 4-1,6-1 1,4 1 1,5 1-1,3-3-1,7 0-2,4-1-1,0 1-1,6 1 2,2-1-2,4 0 0,5 1 0,1 1 0,5-1 0,2 3 0,4-1-1,4-1 0,0 7 1,0-5 0,-2 5 0,1 0 1,3-1 0,0-3 0,4 2 0,3-5 0,-1-6-1,1 3 1,3-3-2,3 4 0,-2-2 0,-3 7 1,3-3-1,-5 5 0,-1-2 0,-1 1 1,-6-3 0,-2-1-1,-2-1 1,0 1-1,-8 3 1,-3-3-1,-3 5 2,-7-1-1,0 3 0,-6-2 0,-2-1-1,-6-3 0,-1-3-3,-5-2 1,-3-1-6,-6-5 0,-2 2-3,-8-4 0,-2 4-1,-5-4 0,-8 4 0,-1-2 0,-8-2 2,-3 0 2,-4-2 3,-5-2-1,-4 0 2,-8 0 1,-2-2 0,-8-1 3,-5 5 0,-4 0 0,-4 2 0,-8 2 1,-2 2 1,-19-4 2,21 13 3,-21-13 0,0 0 2,20 21-1,-20-21 2,0 0 0,21 27-1,-21-27-2,19 29 0,-9-9 0,-1 3 1,1 6 0,-2 3 0,3 5 1,-1 2-1,3 3 1,1 2 0,3 1 0,-1 1-3,3 4 3,0 0 0,2 4-1,-3 2 1,5 4-6,-2-2 4,0 5-6,2-5 7,-1 2-8,1 5 5,0-1-6,-2 7 4,0 3 0,-5 14 0,-1 3 1,-5 7-2,1 6 2,-3 6-1,-2 8 4,0-2-2,1 3 3,-5 10-4,2 6 5,-4 6-5,-2 7 3,-2 3-1,-3 5-2,1 6 3,-2 2-4,2 0 3,1 3-3,5-1 4,0 4-1,2-4 1,7 5 2,-3-5-4,4 4 4,-3-5-4,3-5 4,-6 0-4,5-3 1,-5-1-3,0 2 1,0-4-2,-2 0 1,0-5-1,-2-5-2,2-9 1,-4-17-4,2-20-2,-2-19-3,4-21 0,-4-25-10,8-4-9,-6-29-25,0 0-49,7 19 4,-7-19-2,0 0 46</inkml:trace>
  </inkml:traceGroup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20:56.198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2FA2D67-1C47-416F-85BA-761E990D4D67}" emma:medium="tactile" emma:mode="ink">
          <msink:context xmlns:msink="http://schemas.microsoft.com/ink/2010/main" type="inkDrawing" rotatedBoundingBox="20851,6036 33866,11779 31217,17783 18202,12039" shapeName="Other">
            <msink:destinationLink direction="with" ref="{5ED2947E-C282-4C55-8084-F1E6E5CB66EB}"/>
          </msink:context>
        </emma:interpretation>
      </emma:emma>
    </inkml:annotationXML>
    <inkml:trace contextRef="#ctx0" brushRef="#br0">611 33 1,'-8'-23'0,"8"23"30,0 0 26,-25-9-33,25 9 1,-19-2 2,19 2-7,0 0-2,-22 21-4,22-21-2,-11 27 0,5-6-1,2 2 0,-2 8 0,1 2 0,1 5-2,0 5-2,0 5 0,0 0-2,0 4 0,2 0-2,0 0-2,-1 0-1,3 0 0,0 2 0,0 4-1,0 6-1,0 5 1,-2 10-2,-4 20-3,-2 16-2,-5 16 4,-7 12 2,-5 15-1,-7 10 3,-3 13-1,-4 6 3,-3-4 4,1 4 7,-1 0-1,5 2-4,1-4 4,3 4-1,8 2 1,4-4-2,5 0-3,3-2-3,9-11-2,2-1 1,4-5-4,4-6 3,1-4-4,3-2 2,-2-2-1,5-1 2,-3 1-1,1 0 1,-1 0 0,0-3 2,1 1-1,-1-7 1,0-7 1,3-10-2,-3-9 2,5-15-2,-1-17 0,1-16-1,6-17 1,0-9-4,-1-9-1,-1-11 0,2-5-2,-21-20 0,33 34 0,-33-34 0,25 25 1,-25-25 4,21 10 4,-21-10-1,18 0 3,-18 0 0,25-4 0,-25 4 1,29-6 0,-29 6-2,36 0-1,-15 4 1,3 0-2,3 0 2,5 2 1,3 3 1,7-1-1,3 4 1,13-1 0,9 3-1,8 3 0,8 2 0,8 1-2,9-1-2,6 0 1,10-5-2,1-3 2,5-7-2,11-4 0,2-2-3,7-4 0,-1 3-2,4 6 1,1 3 1,-1 4 2,1 7 2,-3 1 3,0 5 2,1-4 2,-5 0-1,4-5 0,1-1 0,1-3-2,-2 0-3,3 1 1,-1-3-4,1 3 2,-1-3-1,1 2-1,-1-1 1,3-5-2,1 0 2,1-2 0,-1 2 0,3 2-1,2 5 0,-5 3 0,1 7 2,-3 2 1,1 4 2,-3-4-2,1 0 3,-3-5-1,5-3 2,-1-5-2,5 1 0,4-5-2,4 2 0,0-2-1,4 3-1,6 1 1,3-2 0,1-1-1,5-1 1,2-4-1,-1 0 1,1-2 1,0-2 0,0 0-1,-3 2 0,3-2 0,-2 0-1,-5-2 1,-1-1 0,-3-3 0,1-2-1,-1-3 1,-4-1-1,-4-3 0,-6 3 0,0-1 3,-9 5-4,-3-1 1,-11 3-1,-7 2-1,-11-3-3,-5 5-2,-13-4-5,-5 4-3,-17-9-4,-3 5-1,-11-4 0,-9 5-2,-11-7-4,-3 5-12,-7 1-52,-15-13 1,7 11-1,-21-23 57</inkml:trace>
  </inkml:traceGroup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28:54.320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9FA98D1-AB9D-4DB7-B19D-6A0A50D76BD5}" emma:medium="tactile" emma:mode="ink">
          <msink:context xmlns:msink="http://schemas.microsoft.com/ink/2010/main" type="writingRegion" rotatedBoundingBox="3376,516 25534,640 25481,10112 3323,9988"/>
        </emma:interpretation>
      </emma:emma>
    </inkml:annotationXML>
    <inkml:traceGroup>
      <inkml:annotationXML>
        <emma:emma xmlns:emma="http://www.w3.org/2003/04/emma" version="1.0">
          <emma:interpretation id="{07B0C9B3-A2AA-42BD-9BB0-5AD5600BFA3E}" emma:medium="tactile" emma:mode="ink">
            <msink:context xmlns:msink="http://schemas.microsoft.com/ink/2010/main" type="paragraph" rotatedBoundingBox="4576,706 25507,338 25530,1663 4599,20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DB59F5D-CCD7-4617-B726-ABC7BE157002}" emma:medium="tactile" emma:mode="ink">
              <msink:context xmlns:msink="http://schemas.microsoft.com/ink/2010/main" type="line" rotatedBoundingBox="4576,706 25507,338 25530,1663 4599,2031"/>
            </emma:interpretation>
          </emma:emma>
        </inkml:annotationXML>
        <inkml:traceGroup>
          <inkml:annotationXML>
            <emma:emma xmlns:emma="http://www.w3.org/2003/04/emma" version="1.0">
              <emma:interpretation id="{841FB416-4C0E-45C6-9AA6-949AFC16563B}" emma:medium="tactile" emma:mode="ink">
                <msink:context xmlns:msink="http://schemas.microsoft.com/ink/2010/main" type="inkWord" rotatedBoundingBox="4576,706 11459,585 11483,1910 4599,2031"/>
              </emma:interpretation>
              <emma:one-of disjunction-type="recognition" id="oneOf0">
                <emma:interpretation id="interp0" emma:lang="en-US" emma:confidence="1">
                  <emma:literal>Nonlinear</emma:literal>
                </emma:interpretation>
                <emma:interpretation id="interp1" emma:lang="en-US" emma:confidence="0">
                  <emma:literal>Nominee</emma:literal>
                </emma:interpretation>
                <emma:interpretation id="interp2" emma:lang="en-US" emma:confidence="0">
                  <emma:literal>Nonlinearly</emma:literal>
                </emma:interpretation>
                <emma:interpretation id="interp3" emma:lang="en-US" emma:confidence="0">
                  <emma:literal>Nominal</emma:literal>
                </emma:interpretation>
                <emma:interpretation id="interp4" emma:lang="en-US" emma:confidence="0">
                  <emma:literal>Nominees</emma:literal>
                </emma:interpretation>
              </emma:one-of>
            </emma:emma>
          </inkml:annotationXML>
          <inkml:trace contextRef="#ctx0" brushRef="#br0">2679 1089 110,'23'-2'99,"-23"2"-4,38-29-1,-13 2-80,4-17-7,0-8-8,2-6-6,-4-6-2,2-1-2,-4-3-1,-4 3-4,-7 3 6,-3 12-2,-7 8 10,-10 7 3,-1 10 9,7 25 1,-33-21 12,8 23 0,4 17 6,-10 2 5,10 23-4,-8 1 2,9 22-6,-7 8-1,12 16-10,0 3 1,15 5-7,7-7-5,9-5 1,13-16-5,9-15-1,14-25-1,6-21-1,8-22-3,1-19-6,1-13 2,-7-12-3,-1-2 1,-14-5 0,-7 9 6,-12 7 3,-14 9 6,-5 15 6,-8 23 4,0 0 3,-21 11 0,15 20 0,-2 2-3,8 11-3,2-1-1,12 1-7,7 0-10,2-15-27,23 0-83,-5-21-8,7-6-1,-2-18-3</inkml:trace>
          <inkml:trace contextRef="#ctx0" brushRef="#br0" timeOffset="171.8839">3575 586 205,'-21'8'119,"21"-8"-10,-17 21-23,17-21-181,23 17-10,-23-17-11,36-4-5</inkml:trace>
          <inkml:trace contextRef="#ctx0" brushRef="#br0" timeOffset="1156.3079">3789 1139 59,'-2'-25'100,"2"25"-2,8-38 1,-2 18-63,1-16-3,9 5-5,-1-8-11,8 5-3,-1 1-6,8 8 0,-1 2 0,2 15-2,0 10-1,-2 13-1,-4 12 1,-2 12-4,-4 9-1,-5 4 0,-1 4-4,-3-6 0,2-9-2,1-16 1,-13-25-1,31 7 3,-10-26-1,-2-8 2,3-8-1,3-7 3,0 1 0,4 5-1,-2 7 1,0 10 1,-2 9 1,0 10 2,-4 8 2,0 15-2,-5 6 3,3 11 1,2-1-1,2 1 0,6-5-4,4-4 0,11-12-2,3-13 0,7-16-3,3-15-2,1-13-2,-4-14-4,2-8 1,-12-4-2,-5 1 4,-14 3-3,-4 8 5,-15 11-2,-4 10 5,-10 10 4,8 21 4,-31-11 4,6 18 1,2 7 4,-6 3 0,6 10 5,-4 0 1,8 8-2,-2 0-2,9 7-1,4 0-4,10 1-2,8 1-3,13-3-5,10-5-10,9-16-17,20-1-75,-2-21-25,11-4-3,-5-19-1</inkml:trace>
          <inkml:trace contextRef="#ctx0" brushRef="#br0" timeOffset="2156.3586">5804 875 56,'17'-21'85,"-17"21"3,12-39-6,-10 10-64,3 4-4,-7-7 3,2 12 1,-11-5 2,11 25 1,-33-23 2,10 27 3,-14 4 0,-1 17 0,-7 2-7,1 15 0,-2 6-4,9 6 0,4 2-4,16-2-1,11-4-4,16-11-3,15-12-2,10-14-3,13-15-4,4-19-7,8-8-5,-8-17-6,8 0-5,-18-10-3,4 10 2,-23-3 2,2 11 8,-17 7 10,-4 8 12,-4 23 7,-21-12 12,21 12 1,-35 25 3,20 0-1,-7-1 0,11 10-5,-1-3-5,12 0-3,2-6-5,12-6-1,9-9-4,6-10-6,9-8-5,-1-15-4,7-2-7,-5-14-6,9 1 0,-13-8 3,1 9 0,-12-7 5,1 13 6,-10 6 7,-7 7 9,-8 18 7,0 0 5,0 0-2,-18 4 6,13 17-1,5-21-1,-14 35-5,14-16 0,8-1-4,-8-18-5,36 27-5,-3-18-11,4-9-6,13 2-9,-4-15-5,14 5-6,-12-11 2,8 7 1,-13-9 13,-3 8 11,-13-1 15,-27 14 13,27-13 12,-27 13 12,-23 5 3,-14-1 3,8 21-5,-17-7-2,11 20-6,-9-3-7,15 13-4,2-4-8,19 3-2,12-3-4,21-5-4,18-7-13,7-18-29,25-1-89,-2-20-1,12-5-5,0-15 0</inkml:trace>
          <inkml:trace contextRef="#ctx0" brushRef="#br0" timeOffset="-2046.9742">68 258 1,'4'-23'65,"-4"23"13,0 0 4,6-23-52,-6 23 1,0 0-3,0 0-3,10-19 0,-10 19-2,0 0-6,0 0-1,13 38-5,-9-3-3,-2 19 2,0 17-7,-4 16 1,0 11-5,-4 10 0,0 2-5,-1-2 0,-1-15-6,0-16-5,-3-25 4,7-19-3,4-33 3,-14-20 2,5-26 4,5-20 5,-2-13 0,0-13 6,0 1-4,1-3 2,3 7 1,0 10-1,4 13 4,-2 5-1,4 18 8,1 6-2,-5 35 8,14-27 2,-14 27 3,19 20 0,-5 20-1,3 6 2,6 20-7,0 9-2,8 14-6,6 3 0,9 7-6,6 3 1,6-6-5,0-9-2,5-12 0,3-15 3,-1-16 0,-5-15-1,-6-21 2,-6-27 2,-11-20 1,-10-23 3,-8-19 0,-15-17 0,-12-14-1,-13-11-3,-6-2 2,-6 3-7,-5 10-2,3 16-11,-3 5-8,18 26-24,-7 1-45,16 22-28,5 7-4,8 14 2</inkml:trace>
          <inkml:trace contextRef="#ctx0" brushRef="#br0" timeOffset="-1562.5791">1395 883 63,'-4'-25'88,"4"2"3,-10-4-2,2 0-66,-7 7-7,-8-5 2,0 10 0,-10-1 2,0 16 3,-9 0 3,7 20-1,-9 5-1,9 19-3,2 8-5,10 16-3,8-1-2,13 6-4,8-11-1,15-4 0,10-18-3,15-18 0,4-19-1,4-20-6,-2-14-4,-4-17-13,-3-2-24,-18-14-70,-4-1-4,-14 1 0,-11 6-2</inkml:trace>
          <inkml:trace contextRef="#ctx0" brushRef="#br0" timeOffset="-625.0327">1705 1095 121,'0'0'102,"0"0"2,0 0-22,2-37-49,8 14-6,1-15-5,5 5-9,-1-8-2,6 1-7,2 5 0,2 6-3,-1 10 1,1 13-1,-2 10-1,-2 17 1,-2 12-2,-3 9 0,-1 10-3,-3 2 0,5 0-6,-5-9 1,3-7 0,0-18 0,-15-20 1,33-6 1,-17-23 3,3-10-2,-2-9 9,1-2-4,1-2 5,2 8 1,-4 7 3,1 14 1,-18 23 1,27-4 3,-27 4-3,15 52 4,-13-8-5,4 8-1,-2 6-8,5-4-13,9 4-31,-5-17-65,12-7-2,2-18-2,2-11-1</inkml:trace>
        </inkml:traceGroup>
        <inkml:traceGroup>
          <inkml:annotationXML>
            <emma:emma xmlns:emma="http://www.w3.org/2003/04/emma" version="1.0">
              <emma:interpretation id="{250BA0B1-7483-4E06-9CEE-A285DFA65AB2}" emma:medium="tactile" emma:mode="ink">
                <msink:context xmlns:msink="http://schemas.microsoft.com/ink/2010/main" type="inkWord" rotatedBoundingBox="12960,604 16182,547 16204,1775 12982,1831"/>
              </emma:interpretation>
              <emma:one-of disjunction-type="recognition" id="oneOf1">
                <emma:interpretation id="interp5" emma:lang="en-US" emma:confidence="1">
                  <emma:literal>Real</emma:literal>
                </emma:interpretation>
                <emma:interpretation id="interp6" emma:lang="en-US" emma:confidence="0">
                  <emma:literal>Peal</emma:literal>
                </emma:interpretation>
                <emma:interpretation id="interp7" emma:lang="en-US" emma:confidence="0">
                  <emma:literal>Read</emma:literal>
                </emma:interpretation>
                <emma:interpretation id="interp8" emma:lang="en-US" emma:confidence="0">
                  <emma:literal>Deal</emma:literal>
                </emma:interpretation>
                <emma:interpretation id="interp9" emma:lang="en-US" emma:confidence="0">
                  <emma:literal>Beal</emma:literal>
                </emma:interpretation>
              </emma:one-of>
            </emma:emma>
          </inkml:annotationXML>
          <inkml:trace contextRef="#ctx0" brushRef="#br0" timeOffset="2843.8908">8557 318 182,'0'0'110,"11"31"3,-16-6-28,5 25-53,-4 6-1,8 19-20,1 8-6,1 4-14,8 5-13,-5-17-21,11-5-28,-9-28-39,-3-21-4,-8-21 3,-6-40 23</inkml:trace>
          <inkml:trace contextRef="#ctx0" brushRef="#br0" timeOffset="3453.3096">8387 320 96,'-4'-56'106,"14"2"-4,9-2 4,12-6-57,15 14-13,6-2-8,18 10-11,7 7-6,10 17-3,1 11-5,-3 24-2,-10 16-2,-11 15-1,-16 15-2,-19 10-2,-19 10-4,-24 0-15,-11 2-3,-23-16-6,0-1 3,-14-22-4,10-2 7,-8-21 3,10-13 12,8-10 15,9-10 13,14-2 9,5-9 6,14 19 3,6-25 1,17 25-2,0 2-1,16 19-3,-1 6-4,14 19-5,0 6-3,8 8-6,4-6 1,7 0-3,4-8-2,2-13 0,1-19-6,1-16 0,0-16-4,-8-16-3,-2-7-3,-13-13-4,-9 0-3,-15-2-1,-7 8 1,-17-2 1,-4 15 3,-16 8 4,-9 12 6,-8 13 6,-9 8 8,3 15 3,-9 4 4,9 19 1,0-3 0,16 11 0,4 2-5,18 0 0,9-2-9,17-8-7,19-1-17,2-20-33,22-4-73,1-17-2,10-8-2,-2-13-1</inkml:trace>
          <inkml:trace contextRef="#ctx0" brushRef="#br0" timeOffset="4156.4594">10523 865 147,'27'-9'100,"-23"-9"-5,10-9-36,-5-3-47,-3-5 1,-2 2-3,-10-2-1,0 3 2,-13 5 0,-2 13 5,-14 3-1,-3 18 2,-16 9-2,5 13-3,-5 11 1,6 14-2,2 2-2,13 4-3,14-8-2,17-4 0,17-15-1,16-12 0,10-19-5,9-14-2,6-13-5,-2-13-5,2-1-2,-8-9-2,-2 4 0,-17 3 4,-4 12 4,-15 4 6,-10 25 9,0 0 6,0 0 5,-23 16 4,5 9 0,9 13-1,3-3-3,17 9-1,1-9-6,17-4-1,13-8-4,12-13-2,14-12-1,11-18-2,11-16-4,1-16-5,11-8-10,-7-19-5,3 0-7,-19-12 6,-6 12-7,-21-6 10,-15 12 2,-18 6 13,-19 9 11,-13 21 15,-24 10 9,-7 23 0,-24 8 4,-1 29-2,-16 7-1,6 28 1,-4 7-6,16 16-10,13 5 0,27 6-5,27-3 0,34-9-7,28-5-4,21-23-25,33-4-79,-1-22-23,9-15-5,-5-21 0</inkml:trace>
        </inkml:traceGroup>
        <inkml:traceGroup>
          <inkml:annotationXML>
            <emma:emma xmlns:emma="http://www.w3.org/2003/04/emma" version="1.0">
              <emma:interpretation id="{494BCE60-EE1F-41C7-BF07-0C9DEB0F4139}" emma:medium="tactile" emma:mode="ink">
                <msink:context xmlns:msink="http://schemas.microsoft.com/ink/2010/main" type="inkWord" rotatedBoundingBox="18052,608 25510,477 25529,1612 18072,1743"/>
              </emma:interpretation>
              <emma:one-of disjunction-type="recognition" id="oneOf2">
                <emma:interpretation id="interp10" emma:lang="en-US" emma:confidence="1">
                  <emma:literal>Arithmetic</emma:literal>
                </emma:interpretation>
                <emma:interpretation id="interp11" emma:lang="en-US" emma:confidence="0">
                  <emma:literal>arithmetic</emma:literal>
                </emma:interpretation>
                <emma:interpretation id="interp12" emma:lang="en-US" emma:confidence="0">
                  <emma:literal>Arithmetize</emma:literal>
                </emma:interpretation>
                <emma:interpretation id="interp13" emma:lang="en-US" emma:confidence="0">
                  <emma:literal>Arithmetics</emma:literal>
                </emma:interpretation>
                <emma:interpretation id="interp14" emma:lang="en-US" emma:confidence="0">
                  <emma:literal>Arithmetic C</emma:literal>
                </emma:interpretation>
              </emma:one-of>
            </emma:emma>
          </inkml:annotationXML>
          <inkml:trace contextRef="#ctx0" brushRef="#br0" timeOffset="7062.8497">13486 894 37,'20'0'77,"-20"0"-1,0 0-30,0 0-8,0 0-7,4-23-7,1 2-3,9-6-7,1-15-2,10-10-1,4-14-6,4-9 5,6-8-8,3-4 4,-3-3-7,3 3 6,-7 2-5,-3 12 8,-10 9 3,-1 12 3,-10 12 1,-1 18 1,-10 22 2,0 0 1,0 0 2,-6 31-2,-5 12-3,9 20-1,-4 7-3,8 22 2,4 10-3,9 12-8,6 2-2,12-4-13,13-4-13,-5-20-27,15-13-62,-8-21-8,-4-19 3,-11-23 0</inkml:trace>
          <inkml:trace contextRef="#ctx0" brushRef="#br0" timeOffset="7250.3626">13712 794 186,'-15'-21'114,"15"21"0,23-27-3,0 8-92,13 5-6,7-3-14,5-1-25,16 9-49,-5-5-31,1 5-6,-2 3 1</inkml:trace>
          <inkml:trace contextRef="#ctx0" brushRef="#br0" timeOffset="7937.8972">14418 875 126,'0'0'99,"0"0"-6,21-40 0,-6 11-85,3-10-1,3-7-5,-2 0-7,-2-1 4,-5-1-5,-6 6 7,-4 9-4,-6 8 7,4 25-5,-19-19 5,19 19 4,-22 17-4,22-17 4,-15 40-5,17-18 3,9-1-5,5-2 4,9-5-8,13-9-1,-1-3 1,7-4-1,1-11 0,-3 5 0,-7-5 2,-6 3-1,-4-3 7,-25 13 2,0 0 6,0 0 3,0 0 0,-39 11 4,12 14-2,-9 0 4,7 12-7,-2 1 3,10 7-8,5-3-2,14-1-1,10-7-3,15-5 0,12-13-3,9-9 1,8-14-3,4-9-3,4-7 1,-4-8-1,-6-1 1,-8-1 1,-11 4 4,-11 4 0,-7 7 4,-13 18 4,0 0 1,0 0 2,0 0-2,-13 29 1,11-4-5,7 8 1,5 2-6,7-4-4,16 5-14,-2-18-19,17 3-50,-5-19-32,3-10-5,-4-17 4</inkml:trace>
          <inkml:trace contextRef="#ctx0" brushRef="#br0" timeOffset="8094.1489">15328 434 257,'-22'0'123,"1"3"-7,21-3-1,-15 29-94,24-11-23,9 11-29,-3-10-84,12 4-4,-2-6-4,6-3 1</inkml:trace>
          <inkml:trace contextRef="#ctx0" brushRef="#br0" timeOffset="8828.5618">15549 474 226,'0'0'128,"-9"-21"-9,9 21 4,38-27-90,-1 17-12,1-9-12,7-4-9,7-4-1,2-8-2,2-5 1,-2-3-2,2 1 3,-4-1-3,0 7 2,-6 7 1,-4 15 2,-5 12 2,-10 16 1,-4 19 2,-9 17-3,-1 21 4,-7 6 0,2 12-6,-1 2 3,1-1-4,2-9 1,3-11-3,3-13 4,1-24-6,8-19 4,0-20 1,2-15 0,0-16-2,-2-13-3,0-6 5,0-4-5,-4 4 6,-3 6-6,-3 12 7,-3 13-4,-12 25 6,25 0 1,-14 30-6,-1 13 5,5 15-8,1 15-5,-3-4-32,18 7-81,-6-5-7,4-11-1,2-14 0</inkml:trace>
          <inkml:trace contextRef="#ctx0" brushRef="#br0" timeOffset="8344.1625">15777 291 206,'2'-23'121,"-2"23"5,13-23-5,-13 23-75,12 29-15,-1 5-8,-5 13-8,4 18-9,1 6-3,1 5-12,7 10-9,-7-18-30,19 3-61,-14-21-20,4-15 1,-21-35 2</inkml:trace>
          <inkml:trace contextRef="#ctx0" brushRef="#br0" timeOffset="10031.7485">17099 736 93,'12'-25'89,"9"0"3,0-8-2,-3 1-58,14 7 1,-10 1-9,10 7 2,-10 4-1,8 16-2,-12 3-1,3 19-3,-9 4-2,5 12-7,-4 3-1,3 4-5,-1-7-4,3-5 1,5-13-1,2-15-1,6-16 1,5-15 1,-1-13 1,2-9-1,3-9-1,-1 2 4,1 4-5,-3 10 5,-8 11-4,-2 17 5,-6 14-1,-2 19-1,-5 12 3,-3 11-6,-3 2 5,2 2-5,1-2 3,5-13-7,5-10 1,2-17 1,6-10-2,0-15-1,5-10 0,-3-8-1,4-4 1,-6-5 1,0 7-2,-6 3 4,-2 14 3,-2 9 1,-19 11 2,22 11 0,-15 7 0,1 13 0,2 1 2,5 5-3,6-6-2,6-6-1,6-6-2,8-11 0,3-8-1,4-12-1,2-9 0,-5-14-1,1-1-3,-6-7 5,-7 1-2,-6 0 8,-11 5-2,-9 6 7,-16 6-1,9 25 7,-33-17 0,6 32 4,-6 4 0,4 12-7,-2 4 4,12 11-7,4 0 1,11 1-6,15-1 1,14-7-13,14 1-12,5-21-34,18 1-73,-2-17 0,11-8-5,-5-11 2</inkml:trace>
          <inkml:trace contextRef="#ctx0" brushRef="#br0" timeOffset="10266.145">19451 258 270,'0'0'128,"18"8"0,-18-8-4,15 48-90,-19-9-11,10 18-15,-4 3-2,2 8-7,2 5-1,1-4-10,5-1-9,-6-18-28,17-6-73,-12-21-4,-11-23-4,0 0 3</inkml:trace>
          <inkml:trace contextRef="#ctx0" brushRef="#br0" timeOffset="10453.6428">19100 416 319,'6'-25'129,"21"12"5,10-5-10,21 7-104,7-3-9,14 3-10,4 3-8,-2-2-15,4 14-33,-21-10-72,5 10 0,-19-4-5,0 10 3</inkml:trace>
          <inkml:trace contextRef="#ctx0" brushRef="#br0" timeOffset="10641.1549">19937 499 249,'-6'25'129,"12"0"0,-2-2-4,6 20-84,1-3-29,3 5-26,11 7-33,-10-14-76,6-7-4,-1-21 1,3-10-4</inkml:trace>
          <inkml:trace contextRef="#ctx0" brushRef="#br0" timeOffset="10781.7965">20219 306 269,'-6'-40'129,"0"7"-7,2 8-4,4 25-104,-9-23-35,9 23-41,15 25-60,-3 0 0,3-2-3,6 8 2</inkml:trace>
          <inkml:trace contextRef="#ctx0" brushRef="#br0" timeOffset="11078.6726">20755 464 191,'5'-27'116,"-5"27"8,-9-36-4,9 36-73,-25-29-8,5 25-10,-24 0-4,4 16-2,-20 7-3,4 18-6,-8 7 2,6 14-8,6 2 2,16 7-6,22-1 2,20-3-7,31-13 3,22-13-7,22-10-7,6-19-24,25 1-100,-14-22-2,1-3-4,-15-16-1</inkml:trace>
        </inkml:traceGroup>
      </inkml:traceGroup>
    </inkml:traceGroup>
    <inkml:traceGroup>
      <inkml:annotationXML>
        <emma:emma xmlns:emma="http://www.w3.org/2003/04/emma" version="1.0">
          <emma:interpretation id="{0476FDB3-D280-4750-8738-70320E194A54}" emma:medium="tactile" emma:mode="ink">
            <msink:context xmlns:msink="http://schemas.microsoft.com/ink/2010/main" type="paragraph" rotatedBoundingBox="10043,3660 18869,3637 18873,5260 10047,528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39EB07C0-37A6-475C-81A8-E04918B13272}" emma:medium="tactile" emma:mode="ink">
              <msink:context xmlns:msink="http://schemas.microsoft.com/ink/2010/main" type="line" rotatedBoundingBox="10043,3660 18869,3637 18873,5260 10047,5283"/>
            </emma:interpretation>
          </emma:emma>
        </inkml:annotationXML>
        <inkml:traceGroup>
          <inkml:annotationXML>
            <emma:emma xmlns:emma="http://www.w3.org/2003/04/emma" version="1.0">
              <emma:interpretation id="{85164B5E-8C7D-4127-8130-BC2A3F10A2CB}" emma:medium="tactile" emma:mode="ink">
                <msink:context xmlns:msink="http://schemas.microsoft.com/ink/2010/main" type="inkWord" rotatedBoundingBox="10043,3660 18869,3637 18873,5260 10047,5283"/>
              </emma:interpretation>
              <emma:one-of disjunction-type="recognition" id="oneOf3">
                <emma:interpretation id="interp15" emma:lang="en-US" emma:confidence="1">
                  <emma:literal>Polynomials</emma:literal>
                </emma:interpretation>
                <emma:interpretation id="interp16" emma:lang="en-US" emma:confidence="0">
                  <emma:literal>Polynomial</emma:literal>
                </emma:interpretation>
                <emma:interpretation id="interp17" emma:lang="en-US" emma:confidence="0">
                  <emma:literal>Pahynomials</emma:literal>
                </emma:interpretation>
                <emma:interpretation id="interp18" emma:lang="en-US" emma:confidence="0">
                  <emma:literal>Paly manuals</emma:literal>
                </emma:interpretation>
                <emma:interpretation id="interp19" emma:lang="en-US" emma:confidence="0">
                  <emma:literal>Pay manuals</emma:literal>
                </emma:interpretation>
              </emma:one-of>
            </emma:emma>
          </inkml:annotationXML>
          <inkml:trace contextRef="#ctx0" brushRef="#br1" timeOffset="44495.2234">5559 3233 24,'0'0'102,"2"-21"3,-2 21 4,0 0-64,15 32-6,1 13-5,-1 15-11,12 24-5,-2 15-9,6 13 1,4 9-14,1-7-14,5 3-16,-10-22-26,7-18-51,-7-10-1,-8-36-1,-9-13 48</inkml:trace>
          <inkml:trace contextRef="#ctx0" brushRef="#br1" timeOffset="44838.9909">5505 3613 45,'-23'-62'98,"2"-4"2,21 3-1,13 5-61,1-8-7,22 9-9,-1-5-6,13 6 0,4 2-6,6 8-1,8 13-6,3 12-4,4 15 2,-1 12-4,-3 15 0,-5 12-2,-5 11 6,-16 10 1,-16 2 5,-14 6 4,-19 1-1,-13 1 7,-21-6-4,-10-4 4,-12-10-6,-4-9-2,-7-10-8,-2-10-9,4-11-16,-3-15-24,20-3-69,8 1-2,13-3-2,14 3-2</inkml:trace>
          <inkml:trace contextRef="#ctx0" brushRef="#br1" timeOffset="45229.6405">6619 3954 63,'27'-27'89,"-15"-19"-1,9-6-11,-11 0-62,-8-10 5,-4 10-4,-14-2 3,-7 13 3,-17 7 2,-5 22 3,-18 6 1,3 29-4,-11 8-2,9 21-4,0 8-4,14 19 0,11 0-1,20 0-5,17-7 0,19-11-5,20-16-5,11-18-9,23-10-37,-3-29-74,5-20-5,-2-11 1,-9-13-3</inkml:trace>
          <inkml:trace contextRef="#ctx0" brushRef="#br1" timeOffset="45885.9248">6835 3129 58,'14'-33'108,"-14"33"7,0 0-1,0 0-64,29 46-3,-29-5-8,11 28-11,-13 10-8,2 16-4,-9 5-8,-1 2-2,-2-2-4,-1-15 2,1-10-8,-1-23 6,3-17-5,10-35 4,0 0-2,0 0-1,0 0 2,6-33-2,11 10 5,6 6-3,4 1 5,4 9-6,8 7 5,7 4 0,2 5-1,4 5-4,0 9-5,-3-10-10,10 14-34,-18-15-72,-1-4-1,-7-3-7,-6-12 2</inkml:trace>
          <inkml:trace contextRef="#ctx0" brushRef="#br1" timeOffset="46104.6928">7286 3599 147,'0'0'124,"-9"27"1,18-6-1,-9-21-88,33 47-7,-8-22-15,10 2-9,7 2-22,-7-14-33,19-5-72,-8-8-3,2-10 0,-3-11-3</inkml:trace>
          <inkml:trace contextRef="#ctx0" brushRef="#br1" timeOffset="46323.4441">7834 3358 138,'-23'-2'124,"5"18"1,-1 22 2,-14 12-81,12 29-6,-14 14-14,5 25-6,-1 7-6,11 10-8,3 0-9,7-16-18,22 1-52,3-30-62,9-28 0,8-25-1,3-28-5</inkml:trace>
          <inkml:trace contextRef="#ctx0" brushRef="#br1" timeOffset="47073.4909">7894 3750 10,'0'0'85,"23"-45"2,-4 24-3,2-4-61,-3-4-1,12 8-1,-8 0-1,10 15 2,-10 4-1,3 21 1,-8 6-1,2 14-4,-9 7-3,5 8-3,-7 4-3,4-4 2,3-8-4,4-13 3,-1-18-5,7-13-2,4-19 0,0-12-1,5-15 0,-1-3-6,-2-7 3,4 6-4,-3 8 7,-5 11 1,-2 13 4,-3 16 1,-22 0 2,32 39 1,-24 1 0,0 7 0,-2 9-3,3 1-5,5 5-28,-5-14-59,11-9-35,5-8 1,6-16-3</inkml:trace>
          <inkml:trace contextRef="#ctx0" brushRef="#br1" timeOffset="47620.3805">9338 3759 1,'11'-19'21,"-15"-16"65,8 10 2,-6-4-44,-11-2 1,13 31 3,-43-38-2,14 42 2,-17-2-1,4 27-2,-16 1-6,8 22-5,-8-1-10,14 18-4,5 0-5,18-3-6,15-8-1,21-6-3,14-16-1,16-16 2,16-16-7,3-22 0,11-15-9,-7-15-6,1-4-10,-15-15-5,-4 9-4,-21-10-5,-2 14 9,-25 0-2,-8 14 13,-15 3 12,-10 8 15,-5 14 10,-11 5 7,1 22 5,-8 1-1,12 22 3,-1-2-6,16 15-3,4-2-6,21 3-4,12-5-5,17-9-4,19-5-6,10-18-15,17 3-55,-3-20-59,5-7 2,-2-9-6,-2-10 4</inkml:trace>
          <inkml:trace contextRef="#ctx0" brushRef="#br1" timeOffset="48792.3126">9731 3798 65,'0'0'100,"13"-29"-4,-13 29-31,12-41-26,5 18-6,-1-4-11,9 0-5,-2-2-3,8 4-1,0 2 0,5 10-1,-5 7 2,4 12-2,-6 9 0,0 14-2,-4 8-3,-6 11-2,-2 0-2,-3 0 0,-1-5-3,1-7 1,1-15-3,3-13 2,3-16-1,4-13-1,2-13 0,0-9-2,6-5 3,-1-2-3,-1 4 2,0 7-1,-4 14 2,-2 11 1,-4 18 1,-21-4 2,29 47-1,-19-5 1,-2 4 0,1 4 2,3-7-3,7-3 1,0-15-2,6-9 1,4-16-2,4-10 0,4-13-1,1-8-3,-1-7 2,-4-3-2,3-1 1,-9 3-2,0 8 3,-9 4-1,-18 27 1,27-15 3,-27 15-1,9 31 4,-11 3-2,2 5 2,2 5-3,2 3 3,6-3-3,7-4 1,8-7-3,6-12 0,10-13 0,5-8-2,2-13 1,0-9-1,-3-7 2,-1-7-2,-6-1 5,-9 1-1,-9 5 4,-3 8 2,-17 23 3,12-18 1,-12 18 2,-6 27 2,0-2-3,6 16 1,-2 1-4,10 6-2,3 1-4,9-9 2,9-1-13,5-18-12,16 0-45,-5-27-62,3-15 1,-2-16-6,-7-17 5</inkml:trace>
          <inkml:trace contextRef="#ctx0" brushRef="#br1" timeOffset="48948.5746">11765 3322 212,'-21'5'128,"21"-5"-4,-27 37-5,23-16-113,10 8-51,-6-29-73,30 29-7,-12-25 0,3-4-5</inkml:trace>
          <inkml:trace contextRef="#ctx0" brushRef="#br1" timeOffset="50089.2528">12603 3848 1,'0'0'89,"0"0"5,18-35 0,-7 10-56,-3-4-12,-4-9-6,-2 1-8,-6-5-4,-2 3 0,-13-1 2,-4 11 2,-14 7 3,-1 13 2,-14 11 2,3 19-1,-10 6 0,5 17-1,0 6-3,15 10-2,6-4-3,16-2-3,15-8-3,19-13 1,14-14-2,14-17-1,14-15-2,3-12-1,7-12-2,-5-11-3,-2-2 1,-10-4-3,-8 4 2,-15 7-2,-12 7 6,-13 14 0,-4 22 5,-19-5 3,-6 22 4,0 16 2,-2 7 2,6 12 1,5-2-3,14 6 1,10-9-4,17-7 1,10-15-4,17-11-1,15-20-1,5-15-2,7-18-1,0-17-4,-2-13-1,-4-16-5,-2 0-1,-11-11-5,-10 5 2,-9-3-2,-5 11 5,-14 8 1,-5 15 10,-13 14 4,-10 11 5,6 35 5,-42-14 2,9 36 1,-13 18 0,3 22 1,-11 17-6,10 19 1,3 6-6,11 6 1,14-4-5,18-11 3,19-16-6,20-20 0,20-28-1,13-23-4,18-25-3,3-24-9,9-11-7,-10-25-13,5 4 2,-26-14 1,2 10 10,-29-2 8,-13 17 12,-14 12 10,-17 11 14,-2 39 10,-19-25 2,19 25-1,-31 35-7,25 0-9,1 11-6,12 10-3,11 8-5,11 3-1,11 4-4,6-5 1,3 1-2,-1-3 6,-6-8 1,-9-2 7,-20-4 1,-13-2 9,-27-9-5,-11-1 7,-24-13-7,-11-9 1,-14-16-11,-7-10-10,3-9-10,2-18-30,26 3-88,1-5-12,22 2 7,18 5-9</inkml:trace>
        </inkml:traceGroup>
      </inkml:traceGroup>
    </inkml:traceGroup>
    <inkml:traceGroup>
      <inkml:annotationXML>
        <emma:emma xmlns:emma="http://www.w3.org/2003/04/emma" version="1.0">
          <emma:interpretation id="{6333B689-FDE7-419C-942C-73086329D58F}" emma:medium="tactile" emma:mode="ink">
            <msink:context xmlns:msink="http://schemas.microsoft.com/ink/2010/main" type="paragraph" rotatedBoundingBox="3625,6587 18122,6853 18099,8099 3602,78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B14A8D1-9CEA-4822-B0A0-4928C57555B5}" emma:medium="tactile" emma:mode="ink">
              <msink:context xmlns:msink="http://schemas.microsoft.com/ink/2010/main" type="line" rotatedBoundingBox="3625,6587 18122,6853 18099,8099 3602,7832"/>
            </emma:interpretation>
          </emma:emma>
        </inkml:annotationXML>
        <inkml:traceGroup>
          <inkml:annotationXML>
            <emma:emma xmlns:emma="http://www.w3.org/2003/04/emma" version="1.0">
              <emma:interpretation id="{88C2CCF6-22C7-4467-8776-447EFDF019D3}" emma:medium="tactile" emma:mode="ink">
                <msink:context xmlns:msink="http://schemas.microsoft.com/ink/2010/main" type="inkWord" rotatedBoundingBox="3622,6754 8997,6853 8983,7602 3608,7504"/>
              </emma:interpretation>
              <emma:one-of disjunction-type="recognition" id="oneOf4">
                <emma:interpretation id="interp20" emma:lang="en-US" emma:confidence="1">
                  <emma:literal>UNivariate</emma:literal>
                </emma:interpretation>
                <emma:interpretation id="interp21" emma:lang="en-US" emma:confidence="0">
                  <emma:literal>Unavailable</emma:literal>
                </emma:interpretation>
                <emma:interpretation id="interp22" emma:lang="en-US" emma:confidence="0">
                  <emma:literal>University</emma:literal>
                </emma:interpretation>
                <emma:interpretation id="interp23" emma:lang="en-US" emma:confidence="0">
                  <emma:literal>Unvaried</emma:literal>
                </emma:interpretation>
                <emma:interpretation id="interp24" emma:lang="en-US" emma:confidence="0">
                  <emma:literal>Univalent</emma:literal>
                </emma:interpretation>
              </emma:one-of>
            </emma:emma>
          </inkml:annotationXML>
          <inkml:trace contextRef="#ctx0" brushRef="#br0" timeOffset="91642.4574">-90 6292 1,'0'0'57,"16"18"33,-20 7-1,0 10-54,2 15 0,-4 4-7,0 9-3,-3-5-8,3-2-5,-2-10-5,1-13-4,7-33-1,0 0-2,0 0 1,-14-35-3,12-13 3,2-8-3,0-2 3,0-5-3,2 3-3,0 8 6,-4 6-4,2 13 11,0 10-3,0 23 10,0 0 2,0 0 2,-2 19 3,8 14-4,0 5 3,7 7-9,-1 1 2,9 4-9,0-4-2,6-7 0,0-4-1,4-12 1,0-12 1,2-14 2,-4-11 0,-1-11 0,-4-12 1,-3-7-1,-6-6-1,-3-2 1,-8 2-11,-4 3-1,0 9-13,-8 1-12,6 16-26,-13 0-47,15 21-17,-18-19-4,18 19 7</inkml:trace>
          <inkml:trace contextRef="#ctx0" brushRef="#br0" timeOffset="91845.5967">357 6402 111,'10'31'103,"7"17"2,-5-7-4,5 7-86,-1-7-23,3-3-55,2-11-36,-21-27-5,20 2 1</inkml:trace>
          <inkml:trace contextRef="#ctx0" brushRef="#br0" timeOffset="91986.2208">408 6173 77,'-8'-27'112,"-2"4"1,10 23-1,0 0-50,0 0-52,0 0-36,0 0-80,21 40-7,-11-17 1,7 8 1</inkml:trace>
          <inkml:trace contextRef="#ctx0" brushRef="#br0" timeOffset="92345.6174">703 6329 114,'0'0'111,"21"33"4,-10-2-20,-3-4-52,13 17-7,-7-5-15,9 5-6,-4-4-3,6-5-5,-4-8 0,3-11-1,-3-11-1,0-14 1,-6-11-1,-1-12 1,-6-9-1,1-5 0,-5-6-2,-2-2-2,0 2-9,-4 4 1,6 11-17,-10-2-20,14 14-53,-8 25-29,0-29-1,0 29 1</inkml:trace>
          <inkml:trace contextRef="#ctx0" brushRef="#br0" timeOffset="94080.0853">1485 6503 1,'6'-18'0,"-10"-1"65,4 19 13,0-27-43,-4 8 1,-3-6-7,-5 5 0,-1-1-3,-5 2 2,-3 7-2,-8 3 1,-2 14 0,-9 3 0,5 17 0,-7 0-4,7 14-2,-2 1-8,8 12 0,4-7-6,14 1-2,9-2-3,8-11-3,17-6-3,6-19-1,11-8-3,3-16-4,5-7-1,-2-13-4,0-1 1,-9-7 1,-6 7 0,-12 2 6,-5 8 4,-9 8 5,-5 19 7,0 0 4,-19 0 2,11 19 0,-5 6 0,7 6-2,4 2-3,8 0-1,7-4-2,5-8-3,11-11-2,7-7-1,5-12 0,1-12-5,1-6-2,-3-10-4,-1 0-1,-5-3-2,-7 3 2,-9-1 2,-5 9 0,-9 4 7,-4 25 5,-6-18 3,6 18 4,-23 8 1,23-8-1,-23 37 0,15-16 1,8 8-4,2-4-2,8-2-3,9 0-2,4-11-2,6-1-5,0-11 1,4-2-5,-4-11 1,0 1-2,-6-7 3,-4 4 0,-19 15 6,19-27 5,-19 27 3,0 0 6,0 0 5,-25 19 3,10 6 2,-4 2 1,7 11-3,-3-3-2,11 4-3,4-1-3,11-3-2,5-6-3,9-8-2,4-11-1,7-8 0,-1-8-1,0-10 1,1-7-2,-5-9-1,-4 1 1,-4-2-1,-7 4 2,-3 6 2,-13 23 5,10-23 1,-10 23 4,0 0 1,-15 36 1,13-7 0,-4 2-1,8 4-2,2-2-6,9 1 0,6-7-6,5-7 1,14-3-7,-1-13-10,11 2-35,-6-14-72,-3-8-1,-2-5-3,-5-12-1</inkml:trace>
          <inkml:trace contextRef="#ctx0" brushRef="#br0" timeOffset="94267.5879">2578 6156 209,'-32'-18'128,"32"18"-2,0 0-7,0 0-122,0 0-39,0 0-76,0 0-10,0 0 3,0 0-5</inkml:trace>
          <inkml:trace contextRef="#ctx0" brushRef="#br0" timeOffset="94939.4917">3037 6551 1,'-4'-23'0,"4"23"62,-23-22 10,23 22-42,-40-15-3,5 15 13,2 8-1,-15 5 5,8 12-2,-12 2-1,13 12-3,-7-1-2,17 7-8,0-3-13,19-3-4,6-10-7,14-10 0,13-15-6,10-16-1,11-11-4,3-12 1,5-7-2,-6-6-2,4 3 1,-11-3 0,-1 10 5,-13 7 2,-11 6 9,-14 25 0,7-21 7,-7 21 3,-11 19 0,7 8 1,-6 4-2,10 15-1,2 4-9,10 2-8,15 2-22,-4-15-30,23-7-67,2-8 0,1-19-4,8-16 0</inkml:trace>
          <inkml:trace contextRef="#ctx0" brushRef="#br0" timeOffset="95314.5259">3330 6379 189,'-19'-36'134,"13"5"-4,12 0 2,9-2-89,18 10-15,2-2-15,19 11-5,0-3-11,4 7-6,5 12-17,-13-9-34,6 16-68,-13 11-7,-3 5 1,-11 11 1</inkml:trace>
          <inkml:trace contextRef="#ctx0" brushRef="#br0" timeOffset="95127.0015">3608 6348 157,'0'0'117,"-10"18"0,6 18-3,-3 9-87,9 16-14,0 1-18,-2-8-24,11 2-37,-3-10-50,-10-17-2,2-8 0,0-21 26</inkml:trace>
          <inkml:trace contextRef="#ctx0" brushRef="#br0" timeOffset="95627.0251">3932 6782 111,'17'25'125,"2"-21"-1,5-10 0,8-13-50,-3-16-54,6-5-8,-2-10-5,1-2-4,-5-2-2,-4 2-3,-7 7 2,-9 1-2,-5 11 4,-8 10 2,4 23 3,-38-17 4,5 24 2,0 18 2,-13 8 0,7 21 2,-5 0-3,15 10-1,4 1-4,19-3-3,16-4-2,17-10-5,23-4-9,6-22-21,25-5-97,-4-7-13,4-10-3,-6-2 0</inkml:trace>
          <inkml:trace contextRef="#ctx0" brushRef="#br0" timeOffset="90939.3075">-873 6132 1,'0'0'45,"0"0"41,-25-3-3,25 3-40,-19 23 3,6-4-2,5 14-9,-4 3 0,5 16-8,-3 2-1,10 10-10,2 2-1,13 3-4,3-5-5,11-5 0,9-10-4,8-15 2,5-20-4,1-16 2,2-21 0,-4-18-1,-2-17 1,-6-15-1,-9-8-5,-8 0 2,-6 4-4,-13 4-2,-2 15-7,-10 4-5,-3 23-14,-9 2-18,18 29-33,-32-15-26,12 13 2,20 2 17</inkml:trace>
        </inkml:traceGroup>
        <inkml:traceGroup>
          <inkml:annotationXML>
            <emma:emma xmlns:emma="http://www.w3.org/2003/04/emma" version="1.0">
              <emma:interpretation id="{A65DFE5D-4401-43B4-80D7-12FFAE78BD3A}" emma:medium="tactile" emma:mode="ink">
                <msink:context xmlns:msink="http://schemas.microsoft.com/ink/2010/main" type="inkWord" rotatedBoundingBox="10557,6678 18126,6857 18096,8129 10527,7950"/>
              </emma:interpretation>
              <emma:one-of disjunction-type="recognition" id="oneOf5">
                <emma:interpretation id="interp25" emma:lang="en-US" emma:confidence="1">
                  <emma:literal>Polynomials</emma:literal>
                </emma:interpretation>
                <emma:interpretation id="interp26" emma:lang="en-US" emma:confidence="0">
                  <emma:literal>Paly normal</emma:literal>
                </emma:interpretation>
                <emma:interpretation id="interp27" emma:lang="en-US" emma:confidence="0">
                  <emma:literal>Paly nonmetals</emma:literal>
                </emma:interpretation>
                <emma:interpretation id="interp28" emma:lang="en-US" emma:confidence="0">
                  <emma:literal>Paly narwals</emma:literal>
                </emma:interpretation>
                <emma:interpretation id="interp29" emma:lang="en-US" emma:confidence="0">
                  <emma:literal>Paly nominees</emma:literal>
                </emma:interpretation>
              </emma:one-of>
            </emma:emma>
          </inkml:annotationXML>
          <inkml:trace contextRef="#ctx0" brushRef="#br0" timeOffset="97220.8582">6010 6337 15,'-25'-14'106,"25"14"7,0 0-3,-19-4-52,32 24-9,-13-20-11,23 54-14,-13-14-6,11 16-7,-7 4-7,9 5-3,-4-3-4,0-8 0,-3-8-3,1-13 2,-5-14-2,-12-19 2,0 0 0,19-38 1,-21 3 1,-4-9 1,-3-8 2,-3-6-2,-1-4 3,1-1-2,2 1-2,1 4 1,7 2-1,4 6 1,5 4-3,7 9 3,9 6-3,8 6 3,11 10 1,10 5-1,6 10 0,6 6 2,5 9-3,-3 5 3,-6 12 1,-12 7-1,-17 5 6,-16 3-4,-23 1 5,-17 2-2,-21-6 5,-8-3-4,-12-14 0,-1-4-1,-4-8-6,7-13-6,6-4-12,6-13-27,21 3-59,8-1-16,8-6-4,15 19 3</inkml:trace>
          <inkml:trace contextRef="#ctx0" brushRef="#br0" timeOffset="97564.6252">6978 6757 21,'0'0'105,"27"-13"3,-23-11 3,3-16-66,-1 13-15,-10-15-1,2 9-8,-11-6 0,-1 8-3,-13-1-1,-3 14-4,-7 3 1,-4 13-3,-9 8-1,2 13-3,0 8-1,4 13 0,9 3-4,14 7 1,13-2-4,14-7 1,19-5-9,13-20-9,18-3-24,-2-28-40,10-8-46,3-10 2,-1-13-4</inkml:trace>
          <inkml:trace contextRef="#ctx0" brushRef="#br0" timeOffset="97877.1383">7340 6215 56,'8'29'115,"-6"4"2,0 15 0,-2 10-77,-12 0-12,3 13-9,-9-11-8,3 4-2,-8-12-5,3-10-1,-1-11 1,4-10-1,17-21 3,0 0 1,0 0-1,0 0 0,13-33-1,12 20 1,8 1-5,6-1-4,7 11-14,-5-6-26,14 6-79,-10 6-2,-1-6-3,-5 4 2</inkml:trace>
          <inkml:trace contextRef="#ctx0" brushRef="#br0" timeOffset="98080.2724">7703 6462 63,'-20'-8'125,"20"8"-3,-7 20 3,11 3-57,-1 0-40,13 12-11,3 3-18,0-5-21,14 11-37,-4-9-62,4-12-4,7-7 1,-7-13 29</inkml:trace>
          <inkml:trace contextRef="#ctx0" brushRef="#br0" timeOffset="98299.0357">8158 6472 44,'-29'4'125,"8"13"0,-3 10 5,-10 19-60,-11-1-27,5 24-7,-14 8-13,4 14-7,0 1-15,9-3-17,20 3-61,2-14-52,17-21-2,13-16-4</inkml:trace>
          <inkml:trace contextRef="#ctx0" brushRef="#br0" timeOffset="99064.7007">8212 6709 6,'9'-25'96,"-9"25"0,22-27-1,-3 8-66,10 1-11,5-5-1,5-2-13,5 2 0,3 2 2,-3 1 3,2 13 0,-9 5 4,-8 17-1,-10 12 1,-7 12 1,-12 9-3,-2 6-2,-8 0-6,2-2-1,-1-8-5,3-11-1,6-33 0,0 0-2,31-4 1,-10-27-4,6-11 3,4-6-3,5-2 3,-1 1 0,0 9 3,-6 11 5,-4 8 4,-4 17 5,-21 4 2,25 23 2,-23 4 0,6 10 2,-4 5-4,11 2-5,6 1-8,10-5-10,13-1-24,-1-18-31,9-11-49,10-3-2,-1-22-1</inkml:trace>
          <inkml:trace contextRef="#ctx0" brushRef="#br0" timeOffset="100236.6327">9609 6593 33,'0'0'93,"0"0"1,-19-19-44,19 19-11,-21-14-4,21 14-7,-35-13 4,12 19-1,-10 3-2,1 16-1,-9-1-5,6 16-2,-3-1-4,15 11-2,1-6-7,17 0-1,14-11-4,9-6-1,20-15 0,7-10-3,7-10-3,-2-17-6,4-2-8,-10-17-12,2 5-8,-17-13-3,-6 10 1,-19-7 4,-2 11 8,-15 1 10,-5 6 16,-11 10 16,-7 6 13,-1 17 6,-11 3 3,9 20 0,-7 2-4,13 16-4,-3 3-8,22 6-3,3-4-5,20-3-4,14-7-2,14-13-4,13-15-1,8-14-3,6-13-2,1-12-5,3-6-4,-7-7-1,-3-1-1,-13-3 0,-3 9 3,-11 1 2,-4 9 8,-10 9 4,-17 18 6,0 0 3,0 0 3,12 29-2,-18 2 0,6 8-2,-4 7-3,6 2-1,2-3-3,4-1-1,9-11-3,2-14 1,6-11-1,2-16-1,4-15-1,2-10 0,2-7-2,1-5 1,-1-1 2,-2 4 0,-1 9 2,-3 10 1,-7 13 3,-1 12 1,-21-2 0,25 40 0,-19-5-1,1 6 1,-3 5-3,0-4-1,2-1-3,2-8 1,5-10-1,-13-23 0,35 4-1,-12-20-2,4-13-2,0-11-1,2-3 0,0-7 0,0 4 3,-2 5 1,-4 7 4,-4 14 2,-19 20 5,29-5 2,-29 5 1,17 44 0,-13-11-2,4 9-1,-2-1-3,5-1-1,3-7-1,3-8-1,8-10-2,0-13 1,6-11-2,-2-9-1,6-11-2,-3-7 0,-1-3 0,-2-1 1,-4 3 4,-7 4 1,-1 6 5,-17 27 4,0 0 3,23-7 0,-23 7 1,4 48-1,-4-13-3,6 9-1,5 4-4,3-4-2,9-5-4,4-4 0,6-10-3,1-8-4,5-5-4,-6-18-9,9 2-16,-15-21-27,8 8-48,-8-1-21,-8-1 0,0 4 3</inkml:trace>
          <inkml:trace contextRef="#ctx0" brushRef="#br0" timeOffset="100439.7644">11626 6350 201,'0'0'118,"0"0"-25,-27-2-89,27 2-123,0 0-1,0 0-11</inkml:trace>
          <inkml:trace contextRef="#ctx0" brushRef="#br0" timeOffset="101736.7064">12154 6638 1,'0'0'87,"16"-31"5,-5 11-38,-5 1-11,-6-2-4,0 21-10,-8-39-1,8 39-5,-27-30 0,27 30-5,-48-16 0,17 22-3,-11 0 1,-1 15-1,-9 6 0,4 13-1,0 5-4,11 5 1,12 2-4,14-2-1,15-11-3,21-12-1,19-12-4,8-19-1,14-13-2,-1-14-4,1-6-3,-7-13-6,-1 6 2,-15-4 0,-9 11 4,-16 4 1,-9 10 7,-9 23 5,-11-19 9,11 19 5,-41 31 1,18 5 2,-4 3 0,12 13 1,5-2-4,12 4-1,10-8-6,15-7-1,15-16-3,14-11 0,6-18-3,7-15-2,-1-12-1,-1-10-5,-3-11-2,-12-9-8,-4 3-3,-17-9-2,0 7-3,-16-4 4,0 12-1,-11 0 7,-2 10 3,-6 4 11,-5 9 5,1 13 7,8 18 2,-27-17 3,6 19 2,3 13 1,-10 7 4,4 14-7,-8 3 4,3 17-4,-4 5 2,8 13-7,2 5 2,11 7-6,8-8-4,14-5 1,13-6-6,10-20-1,17-11-5,2-22-1,14-14-4,1-22-6,1-8-4,-7-19-6,3 3 2,-16-10 1,0 6 4,-11-2 6,-10 6 12,-8 13 7,-7 4 12,-12 29 6,11-21 3,-11 21-1,0 0 0,12 38-4,-4-11-8,7 8-2,6 4-6,8 3-3,4 4-2,5-1 0,-1 5 2,-4 0 3,-8-2 4,-4 0 4,-19-11 3,-6 2 3,-23-9 0,-9-3 0,-15-15-4,-8-6-11,-5-10-23,-15-13-94,8-3-24,9-3-4,8-6-1</inkml:trace>
        </inkml:traceGroup>
      </inkml:traceGroup>
    </inkml:traceGroup>
    <inkml:traceGroup>
      <inkml:annotationXML>
        <emma:emma xmlns:emma="http://www.w3.org/2003/04/emma" version="1.0">
          <emma:interpretation id="{56DF43BD-A69E-484B-8B42-59E1C3C92E26}" emma:medium="tactile" emma:mode="ink">
            <msink:context xmlns:msink="http://schemas.microsoft.com/ink/2010/main" type="paragraph" rotatedBoundingBox="3331,8680 19651,8771 19644,10079 3323,99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7FADE46-A48C-4F71-9ACA-EF5E31C5D919}" emma:medium="tactile" emma:mode="ink">
              <msink:context xmlns:msink="http://schemas.microsoft.com/ink/2010/main" type="line" rotatedBoundingBox="3331,8680 19651,8771 19644,10079 3323,9988"/>
            </emma:interpretation>
          </emma:emma>
        </inkml:annotationXML>
        <inkml:traceGroup>
          <inkml:annotationXML>
            <emma:emma xmlns:emma="http://www.w3.org/2003/04/emma" version="1.0">
              <emma:interpretation id="{68275BB5-3B5C-4E76-B709-9AF94F55DDA8}" emma:medium="tactile" emma:mode="ink">
                <msink:context xmlns:msink="http://schemas.microsoft.com/ink/2010/main" type="inkWord" rotatedBoundingBox="3346,8682 10445,8856 10421,9831 3322,9657"/>
              </emma:interpretation>
              <emma:one-of disjunction-type="recognition" id="oneOf6">
                <emma:interpretation id="interp30" emma:lang="en-US" emma:confidence="1">
                  <emma:literal>Multivariate</emma:literal>
                </emma:interpretation>
                <emma:interpretation id="interp31" emma:lang="en-US" emma:confidence="0">
                  <emma:literal>•Multivariate</emma:literal>
                </emma:interpretation>
                <emma:interpretation id="interp32" emma:lang="en-US" emma:confidence="0">
                  <emma:literal>Muetivariate</emma:literal>
                </emma:interpretation>
              </emma:one-of>
            </emma:emma>
          </inkml:annotationXML>
          <inkml:trace contextRef="#ctx0" brushRef="#br0" timeOffset="105705.758">1605 8488 134,'0'0'112,"-23"35"0,23 9-3,5 12-77,-1 2-5,10 10-11,5-5-9,8-3-6,2-12 1,6-13-1,3-29 1,1-18-2,1-28 4,-3-18-1,-4-12-3,-4-11-2,0 0-7,-8-3-4,0 22-15,-11 2-10,7 31-27,-17 29-48,0 0 2,0 0 1,10 23 38</inkml:trace>
          <inkml:trace contextRef="#ctx0" brushRef="#br0" timeOffset="106721.4319">2422 8849 45,'8'-19'83,"-16"-18"2,8-2-31,-6-1-33,-7-1 2,3 1-2,-9 1 4,4 12 2,-12 0 1,5 16 0,-12 7-1,3 17-2,-10 5-2,5 20-7,-3 3-1,8 13-6,2 0-2,14 2-3,11-8-2,16-6-4,11-15-2,15-17 0,7-12-6,5-17-2,8-10-4,-8-17-1,2 1-2,-10-9 3,-5 6 1,-16 0 4,-5 13 5,-9 6 9,-7 29 2,0 0 9,-25 0-2,10 31 1,-3 2 3,9 13-2,-1-3 0,12 7-5,6-8-2,15-3-4,8-18 1,7-10-1,7-14-4,5-19-1,2-10-5,-4-13-1,-2-3-4,-11-12-5,0 6-1,-16-2 1,0 10 0,-13 6 5,-4 11 3,-8 9 5,6 20 6,-23-11 7,4 19-1,19-8 3,-23 38-2,19-9 1,4 4-7,9 0-5,7 3-2,7-11-8,12 2-3,1-15-9,9 1-3,-3-18-6,4-5 5,-9-9-1,2 1 3,-9-5 5,-8 2 5,-9 2 14,-13 19 8,4-22 15,-4 22 4,-25 6 12,2 10-2,0 20 1,-4-3 0,9 17-6,-5-2-5,12 10-10,5-4-4,15-2-8,7-15 0,11-12-2,8-12-4,5-11-1,4-13-3,1-14-4,-1-6-3,-5-13-1,-1 5-1,-9-7 4,-4 7 5,-6 1 11,-7 9 3,-12 29 12,8-23 2,-8 23 2,-2 27 3,2 9-2,-4-1-3,8 11-10,0 2-2,13 4-7,6-7-2,8-5-6,8-1-12,1-18-24,12-2-82,-4-13 0,-3-14-3,-3-9 2</inkml:trace>
          <inkml:trace contextRef="#ctx0" brushRef="#br0" timeOffset="106877.6895">3824 8344 225,'0'0'130,"-27"-14"-1,27 14-14,0 0-121,0 0-110,-6 25-7,6-25-4,0 0-3</inkml:trace>
          <inkml:trace contextRef="#ctx0" brushRef="#br0" timeOffset="107627.7284">4223 8560 73,'-12'-27'47,"-5"7"-4,-4 7-2,-2 9-5,-12 2 2,2 16 1,-13 3-5,7 16 0,-9 7-4,10 14-6,-5-2-3,14 10-8,6-6-5,15-2-5,12-10 0,14-13-4,16-21-3,7-16-2,17-13-5,-1-20-4,7-9 0,-10-10 1,0 4 0,-15-2 6,-9 8 6,-12 7 7,-16 5 7,-2 36 10,-14-27 1,14 27 5,-31 21-3,22 12-2,1 3-4,14 11-4,5 1-6,16 4-10,10 0-17,5-13-31,16-5-67,2-14-2,0-15-5,0-12 2</inkml:trace>
          <inkml:trace contextRef="#ctx0" brushRef="#br0" timeOffset="108049.6228">4601 8463 188,'-6'-21'126,"31"15"-6,10 2 1,3-3-96,20 5-13,6 0-21,1-6-24,12 8-61,-11-2-27,-8-2 0,-2 6-6</inkml:trace>
          <inkml:trace contextRef="#ctx0" brushRef="#br0" timeOffset="107862.1135">4903 8382 114,'-25'14'119,"12"9"0,-6 12 1,1 9-77,7 20-9,1-1-11,12 9-10,0-3-6,9-2-12,7-7-7,7-19-16,10-7-18,1-24-43,-3-14-36,0-11 3,-8-16-3</inkml:trace>
          <inkml:trace contextRef="#ctx0" brushRef="#br0" timeOffset="108471.5214">5254 8920 109,'47'-13'113,"-1"-10"-3,8-1 1,-2-10-88,-6-9-7,-3-1-10,-3-2-10,-9-1 2,-6 1-5,-10 0 3,-9 7-3,-6 3 6,-8 11 0,-9 5 6,-8 7 7,-4 15 5,-9 9 4,3 18 3,-6 8 1,9 21-5,-1 3 2,17 9-8,9-3 0,20-1-7,14-8-4,16-10-11,14-8-18,-1-24-48,12-5-55,1-13-1,-1-7-4,-5-7 1</inkml:trace>
          <inkml:trace contextRef="#ctx0" brushRef="#br0" timeOffset="103439.9111">-1245 8307 64,'0'0'106,"18"14"4,-16 9 2,-6 13-58,6 22-10,-10 6-8,6 17-14,-6 0-8,3 2-10,1-8-7,0-13-6,4-18-4,0-23 2,0-21-9,8-38-3,3-9-4,-7-24 2,8-4-1,-7-16 3,5 6 3,-6-3 4,2 14 9,-4 11 9,-4 13 10,2 17 4,-6 10 9,6 23 3,0 0 4,-10 34 0,4-5-4,10 18-3,-2 1-8,8 8-1,1-2-7,5-2-8,11-4-1,2-13-1,7-14-4,1-10 0,5-18-2,-1-11-4,3-9-3,-7-15 4,-2-4-1,-8-4-1,-2 9 4,-8-1 1,-5 9 7,-3 8 4,-9 25 9,2-19 1,-2 19 2,-15 30 4,1-1 0,5 14 1,-5 9-4,6 17-4,-5 1-3,7 9-1,4-2-5,4-4-8,8-7-13,3-18-22,18-12-34,-4-30-50,8-23-4,1-24-3,-1-20 8</inkml:trace>
          <inkml:trace contextRef="#ctx0" brushRef="#br0" timeOffset="103736.8006">-464 8348 95,'-23'9'115,"15"12"0,-3 3 3,-5 6-65,14 17-11,-9 1-9,13 17-12,-2-3-2,11 6-9,3-7-2,9-5-4,4-15-1,8-14-2,3-18 0,1-22 2,3-18-3,-7-15 4,-4-10-3,-6-8-1,-8-3-3,-9-1-5,-4 12-11,-12-5-22,8 24-41,-6 8-42,-3 6 2,9 23-4</inkml:trace>
          <inkml:trace contextRef="#ctx0" brushRef="#br0" timeOffset="104221.2017">-5 8810 31,'35'-11'90,"-16"-16"0,16 0 3,-1-14-73,-1-11-4,2-11-7,0-5-7,-3-9-7,-3 4-5,-9 1-2,-1 9-1,-11 3 2,-3 8 5,-7 13 7,-9 3 11,11 36 12,-41-25 8,14 40 3,-15 6 4,7 24 2,-9 7-2,9 25-4,-7 8-9,13 19-6,6 0-6,15 4-4,10-10-3,19-7-4,10-16-5,15-21-8,16-19-10,0-30-32,13-20-72,2-14 0,-6-17-5,-5-10 3</inkml:trace>
          <inkml:trace contextRef="#ctx0" brushRef="#br0" timeOffset="104518.0953">764 8267 141,'-17'27'115,"7"0"6,1 19-5,5 16-78,-6 5-9,12 16-13,-2-6-6,8 0-9,7-7-2,4-11-15,10-10-15,-4-17-27,4-18-63,4-8 2,-6-16-4,0-2 6</inkml:trace>
          <inkml:trace contextRef="#ctx0" brushRef="#br0" timeOffset="104736.8634">477 8508 197,'0'0'119,"29"-4"2,6 0-5,11 2-86,2-4-19,8-5-22,8 7-35,-7 0-73,-1-8 0,-2 3-4,-7-1 3</inkml:trace>
          <inkml:trace contextRef="#ctx0" brushRef="#br0" timeOffset="104955.6121">1267 8573 213,'12'33'122,"-4"0"-2,-1 5-5,1 7-117,2-1-60,3-7-59,3-1-7,-16-36-1,29 21 4</inkml:trace>
          <inkml:trace contextRef="#ctx0" brushRef="#br0" timeOffset="105096.2432">1358 8332 141,'0'0'120,"-17"-29"-2,17 29-16,0 0-84,-6 18-120,14 3-11,-8-21-5,15 31-4</inkml:trace>
        </inkml:traceGroup>
        <inkml:traceGroup>
          <inkml:annotationXML>
            <emma:emma xmlns:emma="http://www.w3.org/2003/04/emma" version="1.0">
              <emma:interpretation id="{6DD2A46B-CF25-4124-A5F2-0789F60E6499}" emma:medium="tactile" emma:mode="ink">
                <msink:context xmlns:msink="http://schemas.microsoft.com/ink/2010/main" type="inkWord" rotatedBoundingBox="11657,8625 15149,8848 15068,10120 11576,9897"/>
              </emma:interpretation>
              <emma:one-of disjunction-type="recognition" id="oneOf7">
                <emma:interpretation id="interp33" emma:lang="en-US" emma:confidence="1">
                  <emma:literal>polynomials</emma:literal>
                </emma:interpretation>
                <emma:interpretation id="interp34" emma:lang="en-US" emma:confidence="0">
                  <emma:literal>Polynomials</emma:literal>
                </emma:interpretation>
                <emma:interpretation id="interp35" emma:lang="en-US" emma:confidence="0">
                  <emma:literal>Polynomial</emma:literal>
                </emma:interpretation>
                <emma:interpretation id="interp36" emma:lang="en-US" emma:confidence="0">
                  <emma:literal>polynomial</emma:literal>
                </emma:interpretation>
                <emma:interpretation id="interp37" emma:lang="en-US" emma:confidence="0">
                  <emma:literal>Palymomials</emma:literal>
                </emma:interpretation>
              </emma:one-of>
            </emma:emma>
          </inkml:annotationXML>
          <inkml:trace contextRef="#ctx0" brushRef="#br0" timeOffset="109268.4361">7032 8577 26,'0'0'108,"0"0"3,0 0 5,0 0-60,4 19-6,0 8-7,11 20-16,0 7-5,1 11-11,1 3-2,4 1-7,-1-7 1,1-10-3,-4-23-1,-17-29 0,0 0-3,18-43-2,-20-9-2,-6-19-4,4-6-1,-4-12 3,10 6-3,-2 0 4,10 8 0,9 4 4,4 15 1,10 11 5,6 13 0,15 16-2,5 12 1,5 16 1,9 11-1,-1 14 3,-5 11 1,-13 10 3,-15 5 2,-18 3-4,-25-10 4,-15-2-3,-24-14 4,-9-9-9,-11-15-1,1-16-13,2-8-14,0-17-20,14 0-39,8 2-28,9-4-1,13 7 0</inkml:trace>
          <inkml:trace contextRef="#ctx0" brushRef="#br0" timeOffset="109674.7008">7951 9017 49,'35'-2'92,"-6"-20"-2,8-8-13,-1-9-63,-7-5-4,2-6-7,-8-8 4,-7 2 7,-7 2-3,-9 4 6,-13 3 1,-5 15 6,-20-1 1,-8 23 3,-14 6-6,-4 18-2,-7 11 1,11 19-7,0 6 3,18 14-6,15-2-3,27 3-2,21-11 0,22-11-7,20-16-8,5-22-17,18-5-52,-8-21-45,-1-15 0,-6-7-7</inkml:trace>
          <inkml:trace contextRef="#ctx0" brushRef="#br0" timeOffset="110393.4876">8391 8785 40,'29'12'93,"-8"-14"-4,14 4 1,3-14-76,5-13-2,5-13-7,4-11-12,-2-16 0,0-3-5,-9-18 3,-1 5-3,-15 2 8,-7 9-3,-11 7 9,-12 11 8,-5 17 8,-15 6 3,-4 25 4,-10 6 1,3 21 2,-12 10 0,9 21-3,-7 6-2,9 19-4,-1 9-2,20 7-6,5-1 0,17 1-5,17-10-2,19-12-7,20-11-6,11-20-20,20-13-40,5-18-44,-3-20-7,-2-7 4,-14-18 17</inkml:trace>
          <inkml:trace contextRef="#ctx0" brushRef="#br0" timeOffset="110596.6272">9052 8552 111,'-11'19'113,"11"-19"0,-6 45 0,21-9-78,-1-7-4,19 10-20,5-1-15,1-3-31,15-2-57,-2-2-21,2-18-3,2-7 2</inkml:trace>
          <inkml:trace contextRef="#ctx0" brushRef="#br0" timeOffset="110799.7589">9665 8444 105,'0'0'115,"-36"4"5,11 15 0,-4 22-71,-14 5-9,7 25-11,-7 6-9,3 18-7,1 3-3,6 6-9,6-2-14,10-21-28,19-5-53,6-22-29,11-22-4,8-24 1</inkml:trace>
          <inkml:trace contextRef="#ctx0" brushRef="#br0" timeOffset="111284.1576">9698 9009 137,'0'0'111,"0"0"-1,4-19-44,6-12-30,13 0-6,2-10-12,2-3-7,6-6-5,1 4 1,-1 5-3,-2 5 2,-2 12-2,2 7 4,-4 13-5,-2 18 2,-6 11 2,-2 13-4,-7 7 2,-2 11-3,-4 3 1,1-1-3,-5-8 3,6-9 0,0-12-2,-6-29-1,29 17 0,-8-32-1,2-14 2,2-8-4,2-9 1,0-4-5,4 3 2,-4 1 0,2 13-1,-6 3 2,0 20 4,-2 10 2,-21 0 0,27 44 4,-19-9-1,-2 11-5,-2 8-12,-2-4-27,9-3-81,-1-1 1,0-13-4,7-10 0</inkml:trace>
          <inkml:trace contextRef="#ctx0" brushRef="#br0" timeOffset="112706.2524">10913 8851 1,'0'0'11,"40"-12"58,-26-13-4,15 4-45,-10-8-12,0-2 1,-7-7-6,-5 3-1,-7-2 1,-11 6 3,-1 6 6,-15 2 3,2 10 7,-11 9 2,3 15 6,-8 11 3,1 18-2,-3 6 1,5 16-2,3-4-3,12 13-7,6-9-2,15-4-6,8-18-3,19-11-1,13-19-3,12-18-5,6-15-5,4-23-7,0-6-6,-6-14-5,0-3 1,-14-3 1,-9 7-1,-16 1 7,-11 10 7,-13 14 13,-13 9 8,-3 19 8,-17 7 4,5 22 3,-9 6 1,11 18 1,-7 11-4,15 13-5,0-3-2,17 5-6,5-9-1,18-6-6,12-15 1,12-10-6,13-23 1,10-12-1,11-17 0,2-14-3,2-9-1,-5-6 2,-3 0-3,-11-2 3,-8 10-3,-13 7 2,-8 9-2,-8 20 7,-19 10-2,12 21 2,-14 14 1,-2 9-3,-2 8 4,4 6-3,-1-2 4,6 0-5,5-10 4,6-11-5,9-16 1,4-15 0,9-16 1,1-13-2,5-15-2,-1-8 2,-1-2-3,-3 1 3,-6 5-2,-2 7 2,-10 14-3,-19 23 5,23 4 2,-19 23-5,-6 12 6,0 9-5,-2 8 4,2 0-3,2-2 3,4-6-5,6-17 1,-10-31 0,37 19 0,-12-31-1,4-13 0,1-13-1,3-12-3,0-4 3,0 0-3,-4 0 3,-2 9-4,-4 5 5,-4 13-2,-19 27 5,23-12 0,-19 30 0,-6 9 4,2 13-3,-2 1 4,0 3-5,6 0 2,4-7-4,5-8 3,10-12-4,6-11 1,4-10 0,4-11-1,5-12 0,-3-6-2,-1-6 3,-1-1-4,-6 1 4,-6 3-2,-4 7 5,-7 8 0,-14 21 4,0 0 3,21 27-3,-17 5 3,3 11-2,1 5 0,7 2-9,3 2-6,1-13-22,20-1-45,-5-22-57,1-14-5,-2-18 2,0-20-1</inkml:trace>
          <inkml:trace contextRef="#ctx0" brushRef="#br0" timeOffset="112862.5089">13064 8371 159,'0'0'132,"-25"-18"-4,25 18 1,-25 4-59,25-4-68,-6 35-59,6-35-66,12 29-4,-12-29-4,23 19 1</inkml:trace>
          <inkml:trace contextRef="#ctx0" brushRef="#br0" timeOffset="114096.9459">13481 8754 28,'23'-11'81,"-12"-18"-5,9 8-1,-11-8-68,3-4-3,-10 2-1,0-2 0,-6 4 6,-10 1 2,-1 10 8,-12 5 5,0 13 1,-12 9 3,5 16 1,-11 8 0,5 17-6,1 0-1,8 8-7,4-4-2,14-2-5,11-13 0,17-8-3,16-20-4,12-15-3,9-13-4,2-20-7,7-5-9,-10-16-6,4 4-4,-16-6 1,-4 10 3,-20 0 9,-5 12 7,-12 13 15,2 25 10,-25-10 10,0 23 6,7 14 4,-11 8 2,14 17-4,2-4-4,22 10-7,3-10-1,24-1-5,9-15-1,16-10-7,11-22-3,7-16-6,6-17-9,-4-17-1,0-6-11,-10-19-3,-4 6-2,-22-12 0,-1 13 0,-21-3 6,-9 15 7,-16 4 6,-8 8 11,-9 17 9,-10 6 5,-2 19 4,-13 9 4,7 22 4,-7 6-1,9 23 0,-2 7-3,12 14-1,4 2-1,21 4-7,16-12 0,18-9-8,16-16 2,10-17-8,15-14 0,4-26-11,4-16-8,-9-20-2,1-5-8,-17-13 4,-1 5-3,-22-6 6,-4 8 0,-16 4 11,-5 12 9,-8 11 8,-2 29 7,0 0-1,0 0 1,2 27 1,13 11-2,12 14-1,4 6 0,10 8-3,-1 1 4,4 1 1,-11-8 5,-2 5 0,-19-15 4,-7 2-2,-22-17-2,-10-4 1,-19-12-7,-8-9-4,-8-12-4,-7-10-8,5-5-6,-1-12-15,22 6-34,-1-4-75,25 0-3,15 0 1,15 4-3</inkml:trace>
        </inkml:traceGroup>
      </inkml:traceGroup>
    </inkml:traceGroup>
  </inkml:traceGroup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22:08.58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7361B67-AD91-4B1C-B78A-DDA4D1D06EA6}" emma:medium="tactile" emma:mode="ink">
          <msink:context xmlns:msink="http://schemas.microsoft.com/ink/2010/main" type="writingRegion" rotatedBoundingBox="27629,13879 28341,13879 28341,14604 27629,14604"/>
        </emma:interpretation>
      </emma:emma>
    </inkml:annotationXML>
    <inkml:traceGroup>
      <inkml:annotationXML>
        <emma:emma xmlns:emma="http://www.w3.org/2003/04/emma" version="1.0">
          <emma:interpretation id="{EFC71351-BA21-4E60-ADAC-0D454A61EC63}" emma:medium="tactile" emma:mode="ink">
            <msink:context xmlns:msink="http://schemas.microsoft.com/ink/2010/main" type="paragraph" rotatedBoundingBox="27629,13879 28341,13879 28341,14604 27629,146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FE4B1C-1F69-4BB4-BC93-ABE4B8C50AA8}" emma:medium="tactile" emma:mode="ink">
              <msink:context xmlns:msink="http://schemas.microsoft.com/ink/2010/main" type="line" rotatedBoundingBox="27629,13879 28341,13879 28341,14604 27629,14604"/>
            </emma:interpretation>
          </emma:emma>
        </inkml:annotationXML>
        <inkml:traceGroup>
          <inkml:annotationXML>
            <emma:emma xmlns:emma="http://www.w3.org/2003/04/emma" version="1.0">
              <emma:interpretation id="{1A44BCFE-4C2E-413D-8025-D31762099F69}" emma:medium="tactile" emma:mode="ink">
                <msink:context xmlns:msink="http://schemas.microsoft.com/ink/2010/main" type="inkWord" rotatedBoundingBox="27947,13710 28401,14314 27916,14679 27462,14075"/>
              </emma:interpretation>
              <emma:one-of disjunction-type="recognition" id="oneOf0">
                <emma:interpretation id="interp0" emma:lang="en-US" emma:confidence="0">
                  <emma:literal>☺</emma:literal>
                </emma:interpretation>
                <emma:interpretation id="interp1" emma:lang="en-US" emma:confidence="0">
                  <emma:literal>l</emma:literal>
                </emma:interpretation>
                <emma:interpretation id="interp2" emma:lang="en-US" emma:confidence="0">
                  <emma:literal>j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t</emma:literal>
                </emma:interpretation>
              </emma:one-of>
            </emma:emma>
          </inkml:annotationXML>
          <inkml:trace contextRef="#ctx0" brushRef="#br0">5057 4552 138,'-7'-19'108,"7"19"0,0 0-2,-6-31-54,6 31-9,0 0-9,0 0-9,0 0-8,13 19-3,-17 0-3,1 8-2,-1 4-3,2 6-4,-2 1 0,4 3-8,4 1-10,-6-9-26,17 2-64,-9-8-16,6-4 0,-12-23 0</inkml:trace>
          <inkml:trace contextRef="#ctx0" brushRef="#br0" timeOffset="343.7646">5254 4567 68,'0'0'96,"0"0"4,15-19 5,-15 19-45,0 0-7,0 0-8,6 35-5,-6-35-7,0 44-10,-2-21-3,6 10-8,-4 0-3,6 5-6,0 1 0,3-1-8,1-1-5,-6-8-9,11 6-22,-15-35-40,6 36-39,-6-36 0,0 0-2,0 0 3</inkml:trace>
          <inkml:trace contextRef="#ctx0" brushRef="#br0" timeOffset="1000.0441">4972 4816 117,'0'0'111,"0"0"0,-19-10 4,19 10-58,0 0-7,-4 18-12,4-18-11,0 23-6,0-23-5,6 35-3,0-14-3,9 8-1,-3 0-2,9 5-1,2 1-2,4 0 0,0-4-2,4 1 0,-2-5-2,0-7 1,-4-3-2,0-7 1,-6-5-1,-19-5 2,31 4-1,-31-4 0,21 0 0,-21 0 0,0 0 0,0 0-1,20 10 1,-20-10-1,0 0 2,0 0-1,0 0 0,0 0 0,21 6 0,-21-6 1,0 0-1,0 0 0,19-25 0,-19 25 0,0 0 0,14-18 1,-14 18-1,0 0 0,25-23 0,-25 23 1,21-33-1,-2 8 0,2-6 0,1-7 0,5-1 0,1-1-1,-4 5 0,3 2-2,-2 8-5,-6 4-9,2 21-33,-21 0-76,0 0-4,0 0 0,12 21-6</inkml:trace>
        </inkml:traceGroup>
      </inkml:traceGroup>
    </inkml:traceGroup>
  </inkml:traceGroup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9:09.892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79DF416-5816-4857-80A7-0F6108803444}" emma:medium="tactile" emma:mode="ink">
          <msink:context xmlns:msink="http://schemas.microsoft.com/ink/2010/main" type="writingRegion" rotatedBoundingBox="20900,14352 33429,14739 33353,17182 20824,16795"/>
        </emma:interpretation>
      </emma:emma>
    </inkml:annotationXML>
    <inkml:traceGroup>
      <inkml:annotationXML>
        <emma:emma xmlns:emma="http://www.w3.org/2003/04/emma" version="1.0">
          <emma:interpretation id="{6393E287-5BC5-4830-8D29-CE91DE72DD1B}" emma:medium="tactile" emma:mode="ink">
            <msink:context xmlns:msink="http://schemas.microsoft.com/ink/2010/main" type="paragraph" rotatedBoundingBox="20900,14352 33429,14739 33353,17182 20824,167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707D82-E923-407F-965D-071C0D777517}" emma:medium="tactile" emma:mode="ink">
              <msink:context xmlns:msink="http://schemas.microsoft.com/ink/2010/main" type="line" rotatedBoundingBox="20900,14352 33429,14739 33353,17182 20824,16795"/>
            </emma:interpretation>
          </emma:emma>
        </inkml:annotationXML>
        <inkml:traceGroup>
          <inkml:annotationXML>
            <emma:emma xmlns:emma="http://www.w3.org/2003/04/emma" version="1.0">
              <emma:interpretation id="{E65529C8-761A-4A69-8D6B-BC214803DAC4}" emma:medium="tactile" emma:mode="ink">
                <msink:context xmlns:msink="http://schemas.microsoft.com/ink/2010/main" type="inkWord" rotatedBoundingBox="20900,14352 21950,14384 21874,16828 20824,16795">
                  <msink:destinationLink direction="with" ref="{79C85661-2CEE-46A4-8E10-2FF17E75A3EF}"/>
                </msink:context>
              </emma:interpretation>
              <emma:one-of disjunction-type="recognition" id="oneOf0">
                <emma:interpretation id="interp0" emma:lang="en-US" emma:confidence="0">
                  <emma:literal>¥9</emma:literal>
                </emma:interpretation>
                <emma:interpretation id="interp1" emma:lang="en-US" emma:confidence="0">
                  <emma:literal>test</emma:literal>
                </emma:interpretation>
                <emma:interpretation id="interp2" emma:lang="en-US" emma:confidence="0">
                  <emma:literal>Fig</emma:literal>
                </emma:interpretation>
                <emma:interpretation id="interp3" emma:lang="en-US" emma:confidence="0">
                  <emma:literal>teat</emma:literal>
                </emma:interpretation>
                <emma:interpretation id="interp4" emma:lang="en-US" emma:confidence="0">
                  <emma:literal>IT</emma:literal>
                </emma:interpretation>
              </emma:one-of>
            </emma:emma>
          </inkml:annotationXML>
          <inkml:trace contextRef="#ctx0" brushRef="#br0">-748 5202 57,'8'-22'93,"-8"22"3,6-32 2,-6 32-50,-6-35-16,6 35-5,-6-37-3,6 37-3,-21-38 0,21 38-3,-44-25-1,15 21 0,-10-2-2,-1 12-1,-10 0-2,0 13-1,1 2-3,3 12 1,4 5-2,9 7-2,8 1-2,13 2 0,10-3-2,10-3 0,9-7-2,10-10-1,6-10-1,2-13-3,7-8-8,-9-15-15,11 4-31,-15-16-62,-4-2 1,-11-7-1,-6 1-2</inkml:trace>
          <inkml:trace contextRef="#ctx0" brushRef="#br0" timeOffset="-515.6544">-1343 5252 89,'0'0'88,"17"-23"-1,-17 23-14,0-31-47,0 31-1,-8-39-7,8 39-2,-23-36 0,23 36 0,-46-31 3,19 23-1,-12-2 1,3 10 0,-11-2-1,5 12-1,-6 0-1,11 11-2,-3 4-3,11 8-2,6 1-3,9 5-2,10-2-3,10-1 1,11-5-2,10-4 0,10-8-4,7-13-3,10 0-11,-5-18-17,16 7-47,-15-11-37,-2-3 1,-13-6-3</inkml:trace>
          <inkml:trace contextRef="#ctx0" brushRef="#br0" timeOffset="24767.0047">-1561 6337 137,'0'0'110,"0"0"-2,0 0 1,0 0-79,42-8-6,-15 5-6,10 3-11,5-2-6,1-4-9,7 4-12,-2-8-20,4 10-40,-6-7-27,-9 1-3,-2 2 2</inkml:trace>
          <inkml:trace contextRef="#ctx0" brushRef="#br0" timeOffset="25220.7073">-1266 6164 46,'0'0'96,"-2"30"5,2-30-1,0 33-45,4 0-23,-6 0-8,6 9-11,-4 1-15,0 1-13,2 6-21,-4-11-39,2-1-25,2-7-4,1-8 2</inkml:trace>
          <inkml:trace contextRef="#ctx0" brushRef="#br0" timeOffset="26439.5134">-1210 6981 145,'0'0'106,"0"27"7,-2-4-7,-4-4-63,6 16-19,-4-2-2,2 9-16,-2-1-2,-1-1-8,5 7-19,-6-15-24,6 7-66,2-10 2,-2-2-4,2-4 0</inkml:trace>
          <inkml:trace contextRef="#ctx0" brushRef="#br0" timeOffset="26048.8675">-1453 7087 78,'-23'10'102,"23"-10"8,0 0-3,0 0-51,0 0-10,0 0-4,0 0-12,0 0-7,38 9-5,-15-11-6,10 4-3,4-2-8,5-2-6,4 4-10,-3-7-9,7 12-22,-13-14-36,5 10-38,-9-3 1,-2 2 1</inkml:trace>
        </inkml:traceGroup>
        <inkml:traceGroup>
          <inkml:annotationXML>
            <emma:emma xmlns:emma="http://www.w3.org/2003/04/emma" version="1.0">
              <emma:interpretation id="{11E183CD-F1CE-4C0F-9123-5762C54A2F6D}" emma:medium="tactile" emma:mode="ink">
                <msink:context xmlns:msink="http://schemas.microsoft.com/ink/2010/main" type="inkWord" rotatedBoundingBox="23801,14595 33427,14972 33372,16386 23746,16008"/>
              </emma:interpretation>
              <emma:one-of disjunction-type="recognition" id="oneOf1">
                <emma:interpretation id="interp5" emma:lang="en-US" emma:confidence="0">
                  <emma:literal>(yet-kitty-tsar-so</emma:literal>
                </emma:interpretation>
                <emma:interpretation id="interp6" emma:lang="en-US" emma:confidence="0">
                  <emma:literal>(yt2)X'i+Ly?+2)X2t%)0</emma:literal>
                </emma:interpretation>
                <emma:interpretation id="interp7" emma:lang="en-US" emma:confidence="0">
                  <emma:literal>(yt2)X!+(y?+2)X2t%)0</emma:literal>
                </emma:interpretation>
                <emma:interpretation id="interp8" emma:lang="en-US" emma:confidence="0">
                  <emma:literal>(yt2)X!+Ly?+2)X2t5)0</emma:literal>
                </emma:interpretation>
                <emma:interpretation id="interp9" emma:lang="en-US" emma:confidence="0">
                  <emma:literal>(yt2)X'!+Ly?+2)X2t%)0</emma:literal>
                </emma:interpretation>
              </emma:one-of>
            </emma:emma>
          </inkml:annotationXML>
          <inkml:trace contextRef="#ctx0" brushRef="#br1" timeOffset="157090.2525">1302 5560 146,'-20'-11'106,"20"11"6,-27-6-2,27 6-57,-32 13-9,32-13-10,-37 31-9,20 0-5,-6 11-6,5 12-6,-1 8-1,7 9-7,10 7-3,4 1-11,16 5-16,1-16-36,14-3-54,5-16-2,9-13-1,1-16 0</inkml:trace>
          <inkml:trace contextRef="#ctx0" brushRef="#br1" timeOffset="158090.302">1608 5672 153,'0'0'100,"0"0"4,-2 23-28,2 12-36,-9 1-7,7 13-13,-2 1-2,4 6-10,0-4-3,4-6-5,5-13-3,1-14 1,-10-19-1,29-2 0,-12-19-1,-1-6 2,-1-8 1,1-7 1,-1 5-2,0-3 3,-1 5-3,-1 6 3,-13 29 2,16-25 1,-16 25 0,11 21-4,-5 2 7,0 10-5,4 6 4,7 7-5,6 2-2,4 6-2,6 0-1,-2-2 2,3 4-2,-5 0 3,-7 2-1,-9 0 3,-11-4 3,-6-2 5,-15-12 2,-4-5 3,-10-16 0,4-7 1,-6-18-2,6-8-1,2-16-2,8-5-6,6-4-7,7-9-13,17 8-27,-7-5-72,14-1-3,3 2 0,6 5-5</inkml:trace>
          <inkml:trace contextRef="#ctx0" brushRef="#br1" timeOffset="158574.7049">2345 5722 221,'0'0'127,"0"0"-3,-10 41 0,8-20-78,6 21-20,-2 6-9,4 6-16,5 8-18,-7-14-45,10 4-61,-1-13 0,6-6-3,-3-14-1</inkml:trace>
          <inkml:trace contextRef="#ctx0" brushRef="#br1" timeOffset="158340.318">2162 5998 234,'0'0'116,"0"0"1,0 0-7,21-4-85,6 0-20,6 0-30,-3-5-60,7 3-29,-4 0-1,-2 2-3</inkml:trace>
          <inkml:trace contextRef="#ctx0" brushRef="#br1" timeOffset="158980.9708">2638 5853 209,'15'-23'112,"-15"23"2,31-31-4,-8 27-72,4-15-26,4 4-4,0 1-6,0 6 3,-6 5 0,-2 12-1,-23-9 4,25 31-8,-25-4 6,-10 6-7,-11 9 1,-6 1-5,-4 1 2,-7 0-5,3-5 4,-4-8 5,9-6 3,3-6 5,27-19 3,-20 10 1,20-10 1,0 0-2,20-25-2,3 19-3,2 0-5,6 4-4,3 6-10,-7-8-22,12 12-72,-10-8-15,4 4-4,-8-10-1</inkml:trace>
          <inkml:trace contextRef="#ctx0" brushRef="#br1" timeOffset="159309.116">3043 5450 206,'27'8'113,"-8"4"-2,4 7-1,2 6-82,10 15-10,1 7-8,3 12-5,-4 5 4,-1 7-2,-9 3 5,-7 5-3,-12-2 3,-10 2-7,-8-6-18,-21-13-46,-7 5-57,-8-13-4,-6-7-4,-6-12-3</inkml:trace>
          <inkml:trace contextRef="#ctx0" brushRef="#br1" timeOffset="159934.1421">3656 5780 165,'0'0'114,"0"0"8,0 0-1,-10 27-65,10-27-12,6 50-12,5-21-6,11 13-14,8-1 0,5 3-13,6 4-5,3-7-11,6 9-15,-13-17-16,7 13-27,-21-15-46,-5-4-1,-13-8 2,-12-1 5</inkml:trace>
          <inkml:trace contextRef="#ctx0" brushRef="#br1" timeOffset="160090.4043">3739 6312 183,'-20'-21'120,"5"-12"1,13 0-4,12-17-54,15 17-27,-2-15-14,10 6-20,3 1-19,-3-11-37,4 16-66,-3-5 2,-7 8-7,-7-3 4</inkml:trace>
          <inkml:trace contextRef="#ctx0" brushRef="#br1" timeOffset="160356.0527">4178 5338 170,'0'0'112,"0"0"-2,2 33 0,-2-33-73,-19 45-8,7-15-15,3 5-4,-3-2-6,6 2-3,4 1-6,4-9-12,14 2-22,-16-29-70,40 21-1,-13-26-4,8-7 3</inkml:trace>
          <inkml:trace contextRef="#ctx0" brushRef="#br1" timeOffset="160527.9269">4371 5410 190,'0'0'118,"0"0"-1,-14 31 0,5-10-77,18 19-11,-7-1-18,4 5-15,4 14-28,-10-4-78,9-2-4,-5-4-3,2-5-1</inkml:trace>
          <inkml:trace contextRef="#ctx0" brushRef="#br1" timeOffset="161246.7119">4469 6349 187,'0'0'118,"0"0"-1,0 0-2,27 15-63,-27-15-23,39-2-15,-12 4-14,2-8-11,9 8-17,-11-13-26,6 7-59,-4-2-4,-6 2 0,-23 4 0</inkml:trace>
          <inkml:trace contextRef="#ctx0" brushRef="#br1" timeOffset="161481.0933">4614 6123 271,'0'41'126,"-2"-11"-2,2 13-4,-8 3-93,10 6-22,2 10-47,-4-12-77,6 4-3,-2-12-4,7-9-2</inkml:trace>
          <inkml:trace contextRef="#ctx0" brushRef="#br1" timeOffset="162137.3823">5285 5743 137,'0'0'115,"-35"31"-3,10-4 5,4 19-70,-14-5-2,10 21-20,-8-1-1,10 13-15,0-5-3,13-2-3,10-1-11,12-14-9,23 0-23,3-25-41,20-6-36,6-19-1,9-8-1</inkml:trace>
          <inkml:trace contextRef="#ctx0" brushRef="#br1" timeOffset="162668.6648">5632 5882 110,'-8'21'107,"0"6"-3,6 8 1,4 4-53,2-3-23,12 3-9,3-6-15,8-10-8,4-8-9,-2-15-7,5-6-1,-9-17-3,2-2 2,-9-8 1,-1 1 6,-9-1 5,-2 6 10,-4 6 7,-2 21 6,-4-20 4,4 20 2,0 0 3,-20 23-1,15 4-1,1-3-3,8 12-3,3 1-3,7 7-2,5-3-5,8 7-2,4 2-2,2 0-1,1 2 0,-3 2 5,-6-2-1,-11 0 4,-12-4 1,-6-3 1,-15-12-1,-3-6 1,-14-12-1,1-13-3,-5-19-1,7-12-3,0-16-5,4-16-7,12 3-12,-1-19-31,18 7-64,0-1-3,10 5-2,4 1 0</inkml:trace>
          <inkml:trace contextRef="#ctx0" brushRef="#br1" timeOffset="163012.4203">6143 5552 143,'0'0'111,"29"-23"3,-6 10-4,6 13-63,-4-6-19,9 10-9,-7 2-7,0 13-2,-11 2-2,-3 10 1,-11 4 4,-6 9-5,-13 0 4,0 5-5,-3-1 4,1-2-8,2-5 6,9-3-8,4-11-3,8-6-9,17-1-28,-21-20-81,45 9-5,-13-18 0,3-3-6</inkml:trace>
          <inkml:trace contextRef="#ctx0" brushRef="#br1" timeOffset="164278.1089">6403 6435 130,'0'0'107,"0"0"1,0 0-2,0 0-68,21 0-7,-2-7-12,10 3-12,6 0-13,2-4-19,15 10-31,-4-2-51,0 2-2,-4 0-2,-9 2 0</inkml:trace>
          <inkml:trace contextRef="#ctx0" brushRef="#br1" timeOffset="164543.7456">6630 6235 135,'-11'37'109,"7"-10"0,0 9-1,6 10-72,-4-5-13,8 11-18,9 0-35,-7-4-71,11-5-6,3-5-3,1-13 0</inkml:trace>
          <inkml:trace contextRef="#ctx0" brushRef="#br1" timeOffset="165028.146">7093 6029 55,'12'-25'81,"-8"-2"0,7 7-30,-11 20-15,0 0-1,0 0-3,0 0-4,4 35-1,-14-4-5,8 11-1,-5 3-5,9 5-5,-2 0-9,7 0-5,5 0-9,1-9-4,5 1-1,-5-7 1,3-4-1,-7-8 0,-1-2 5,-8-21 4,-6 27 7,6-27 5,-31 17 3,10-13 5,-6-4 3,6 2 4,-4-6-1,25 4 4,-35-4-1,35 4-3,0 0-1,0 0-6,0 0-7,23-17-10,4 17-18,-7-12-41,12 1-44,1-3 0,-2-7-3,0-4 1</inkml:trace>
          <inkml:trace contextRef="#ctx0" brushRef="#br1" timeOffset="165388.5373">7180 5630 120,'0'0'111,"38"11"-1,-11 5 5,-7 9-74,18 15-7,-7-3-8,13 15-8,-5 2-4,3 6-6,-3 5 0,0 6-6,-5-3-1,-5 5 0,-10 4-1,-9 0 1,-8-1 0,-10 1 2,-11-4-2,-8-4 2,-6-9-6,-7-8-6,5-4-26,-13-17-76,11-8-6,4-13-4,3-8 0</inkml:trace>
          <inkml:trace contextRef="#ctx0" brushRef="#br1" timeOffset="166409.5055">7970 6079 112,'0'0'115,"0"0"2,-19-6 2,19 6-66,12 19-7,11 4-12,-4-1-13,12 12-7,0 3-11,7 0-10,1 11-15,-6-12-19,11 11-40,-15-11-39,-4-1-2,-10-10 1</inkml:trace>
          <inkml:trace contextRef="#ctx0" brushRef="#br1" timeOffset="166565.7614">8074 6545 164,'-11'-34'114,"11"-7"-2,8-7-3,5-6-84,12-2-29,8 4-56,2-4-44,1 0-9,-1 0 1,-6 4-6</inkml:trace>
          <inkml:trace contextRef="#ctx0" brushRef="#br1" timeOffset="166909.5363">8358 5595 145,'21'-14'114,"6"1"3,2-1-3,13 12-73,-13-9-10,8 13-8,-10 0-9,2 9-1,-29-11-6,27 37-2,-25-10-2,-10 6 1,-7 7 0,-3 1-2,-3 1 2,0-1-1,0-1 3,9-3-2,2-6 2,14-3-2,4-10-2,11-3-3,10-1-13,0-10-25,19 5-82,-5-7-2,3 0-4,0-2 0</inkml:trace>
          <inkml:trace contextRef="#ctx0" brushRef="#br1" timeOffset="167112.6897">8855 6320 225,'4'25'124,"-4"-25"-3,31-2-5,-10 0-102,8-8-36,17 5-91,-7-7-6,5 2-5,-5-7 0</inkml:trace>
          <inkml:trace contextRef="#ctx0" brushRef="#br1" timeOffset="167362.6756">9096 6009 252,'0'0'135,"-6"33"-3,-1-8-1,11 20-99,-10 5-14,10 15-12,-2 3-14,1-1-16,13 10-41,-10-19-64,13-4-3,-4-21-2,10-8 0</inkml:trace>
          <inkml:trace contextRef="#ctx0" brushRef="#br1" timeOffset="167847.0791">9499 6119 69,'14'-34'90,"-12"-7"-6,9 6 3,-3 1-69,-6 1 4,2 14 2,-10 1 6,6 18 4,0 0-1,-19 25 3,3-7-4,10 20-2,-7-1-13,11 11-3,2-2-7,6 1-3,5-3-1,5 0 0,3-5-2,2-8-1,-3-4-1,-1-6-1,-4-2-3,-13-19 4,6 23-1,-6-23-1,-21 14 3,21-14 4,-39 17 3,16-5 1,-4-5 0,4 5 2,0-4-2,4 5 1,19-13-1,-25 10-2,25-10-2,0 0-1,0 0-3,0 0-3,36-4-6,-16-13-27,22 9-88,-9-9-4,7 5-2,-5-7-2</inkml:trace>
          <inkml:trace contextRef="#ctx0" brushRef="#br1" timeOffset="168268.9739">9798 5965 216,'0'0'120,"15"27"1,5-8-6,1-3-85,12 9-19,3 2-16,1-4-6,5 8-2,-5-6 1,3 4-1,-11-4 3,-2 4 6,-7-4 9,-9-2 6,-3 6 7,-12-6 3,4 12 3,-17-8 0,7 17 1,-17-7-5,4 11-4,-12-2-5,2 0-2,-3-5-7,3-8-6,10-4-16,-4-20-30,27-9-80,0 0-5,25-27 1,-2-6-4</inkml:trace>
          <inkml:trace contextRef="#ctx0" brushRef="#br1" timeOffset="168690.8678">10681 6208 83,'6'-23'103,"-14"2"1,2-6-16,6 27-20,-31-18-8,31 18-4,-54 14-8,31 20-1,-25-1-14,15 21-3,-11 0-15,15 10 1,4 1-8,15-3 0,10-8-4,12-15-2,15-12-2,11-14 4,7-15 0,-1-13-4,2-14-2,-7-12-7,1-1-10,-20-22-21,9 16-57,-27-14-42,1 10-1,-20 0-4</inkml:trace>
        </inkml:traceGroup>
      </inkml:traceGroup>
    </inkml:traceGroup>
  </inkml:traceGroup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20:54.073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4F80D66-61FD-464A-87DA-D4200D842CFF}" emma:medium="tactile" emma:mode="ink">
          <msink:context xmlns:msink="http://schemas.microsoft.com/ink/2010/main" type="inkDrawing" rotatedBoundingBox="22687,2641 34511,7285 32304,12906 20479,8262" semanticType="callout" shapeName="Other">
            <msink:sourceLink direction="with" ref="{0C84A0B7-B576-4A1D-82AE-89E072919218}"/>
          </msink:context>
        </emma:interpretation>
      </emma:emma>
    </inkml:annotationXML>
    <inkml:trace contextRef="#ctx0" brushRef="#br0">0 81 1,'41'4'32,"-41"-4"35,35 0 1,-16-2-58,8-4 1,2 0 1,4-2 1,9-3-1,2 1-5,8 1 0,4-1-2,6 2-1,2 4-2,7-1 1,6 3-2,4 2 3,4 0-2,2 5 0,5-1 1,1 2 0,3 0 1,4 5 1,-5-3 0,7 4-1,6-1 1,4 1 1,5 1-1,3-3-1,7 0-2,4-1-1,0 1-1,6 1 2,2-1-2,4 0 0,5 1 0,1 1 0,5-1 0,2 3 0,4-1-1,4-1 0,0 7 1,0-5 0,-2 5 0,1 0 1,3-1 0,0-3 0,4 2 0,3-5 0,-1-6-1,1 3 1,3-3-2,3 4 0,-2-2 0,-3 7 1,3-3-1,-5 5 0,-1-2 0,-1 1 1,-6-3 0,-2-1-1,-2-1 1,0 1-1,-8 3 1,-3-3-1,-3 5 2,-7-1-1,0 3 0,-6-2 0,-2-1-1,-6-3 0,-1-3-3,-5-2 1,-3-1-6,-6-5 0,-2 2-3,-8-4 0,-2 4-1,-5-4 0,-8 4 0,-1-2 0,-8-2 2,-3 0 2,-4-2 3,-5-2-1,-4 0 2,-8 0 1,-2-2 0,-8-1 3,-5 5 0,-4 0 0,-4 2 0,-8 2 1,-2 2 1,-19-4 2,21 13 3,-21-13 0,0 0 2,20 21-1,-20-21 2,0 0 0,21 27-1,-21-27-2,19 29 0,-9-9 0,-1 3 1,1 6 0,-2 3 0,3 5 1,-1 2-1,3 3 1,1 2 0,3 1 0,-1 1-3,3 4 3,0 0 0,2 4-1,-3 2 1,5 4-6,-2-2 4,0 5-6,2-5 7,-1 2-8,1 5 5,0-1-6,-2 7 4,0 3 0,-5 14 0,-1 3 1,-5 7-2,1 6 2,-3 6-1,-2 8 4,0-2-2,1 3 3,-5 10-4,2 6 5,-4 6-5,-2 7 3,-2 3-1,-3 5-2,1 6 3,-2 2-4,2 0 3,1 3-3,5-1 4,0 4-1,2-4 1,7 5 2,-3-5-4,4 4 4,-3-5-4,3-5 4,-6 0-4,5-3 1,-5-1-3,0 2 1,0-4-2,-2 0 1,0-5-1,-2-5-2,2-9 1,-4-17-4,2-20-2,-2-19-3,4-21 0,-4-25-10,8-4-9,-6-29-25,0 0-49,7 19 4,-7-19-2,0 0 46</inkml:trace>
  </inkml:traceGroup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20:56.198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C84A0B7-B576-4A1D-82AE-89E072919218}" emma:medium="tactile" emma:mode="ink">
          <msink:context xmlns:msink="http://schemas.microsoft.com/ink/2010/main" type="inkDrawing" rotatedBoundingBox="20851,6036 33866,11779 31217,17783 18202,12039" shapeName="Other">
            <msink:destinationLink direction="with" ref="{E4F80D66-61FD-464A-87DA-D4200D842CFF}"/>
          </msink:context>
        </emma:interpretation>
      </emma:emma>
    </inkml:annotationXML>
    <inkml:trace contextRef="#ctx0" brushRef="#br0">611 33 1,'-8'-23'0,"8"23"30,0 0 26,-25-9-33,25 9 1,-19-2 2,19 2-7,0 0-2,-22 21-4,22-21-2,-11 27 0,5-6-1,2 2 0,-2 8 0,1 2 0,1 5-2,0 5-2,0 5 0,0 0-2,0 4 0,2 0-2,0 0-2,-1 0-1,3 0 0,0 2 0,0 4-1,0 6-1,0 5 1,-2 10-2,-4 20-3,-2 16-2,-5 16 4,-7 12 2,-5 15-1,-7 10 3,-3 13-1,-4 6 3,-3-4 4,1 4 7,-1 0-1,5 2-4,1-4 4,3 4-1,8 2 1,4-4-2,5 0-3,3-2-3,9-11-2,2-1 1,4-5-4,4-6 3,1-4-4,3-2 2,-2-2-1,5-1 2,-3 1-1,1 0 1,-1 0 0,0-3 2,1 1-1,-1-7 1,0-7 1,3-10-2,-3-9 2,5-15-2,-1-17 0,1-16-1,6-17 1,0-9-4,-1-9-1,-1-11 0,2-5-2,-21-20 0,33 34 0,-33-34 0,25 25 1,-25-25 4,21 10 4,-21-10-1,18 0 3,-18 0 0,25-4 0,-25 4 1,29-6 0,-29 6-2,36 0-1,-15 4 1,3 0-2,3 0 2,5 2 1,3 3 1,7-1-1,3 4 1,13-1 0,9 3-1,8 3 0,8 2 0,8 1-2,9-1-2,6 0 1,10-5-2,1-3 2,5-7-2,11-4 0,2-2-3,7-4 0,-1 3-2,4 6 1,1 3 1,-1 4 2,1 7 2,-3 1 3,0 5 2,1-4 2,-5 0-1,4-5 0,1-1 0,1-3-2,-2 0-3,3 1 1,-1-3-4,1 3 2,-1-3-1,1 2-1,-1-1 1,3-5-2,1 0 2,1-2 0,-1 2 0,3 2-1,2 5 0,-5 3 0,1 7 2,-3 2 1,1 4 2,-3-4-2,1 0 3,-3-5-1,5-3 2,-1-5-2,5 1 0,4-5-2,4 2 0,0-2-1,4 3-1,6 1 1,3-2 0,1-1-1,5-1 1,2-4-1,-1 0 1,1-2 1,0-2 0,0 0-1,-3 2 0,3-2 0,-2 0-1,-5-2 1,-1-1 0,-3-3 0,1-2-1,-1-3 1,-4-1-1,-4-3 0,-6 3 0,0-1 3,-9 5-4,-3-1 1,-11 3-1,-7 2-1,-11-3-3,-5 5-2,-13-4-5,-5 4-3,-17-9-4,-3 5-1,-11-4 0,-9 5-2,-11-7-4,-3 5-12,-7 1-52,-15-13 1,7 11-1,-21-23 57</inkml:trace>
  </inkml:traceGroup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3:14.637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fitToCurve" value="1"/>
    </inkml:brush>
    <inkml:brush xml:id="br2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F495238-5342-44F8-9B44-E4F82162B9E4}" emma:medium="tactile" emma:mode="ink">
          <msink:context xmlns:msink="http://schemas.microsoft.com/ink/2010/main" type="writingRegion" rotatedBoundingBox="1147,627 27409,108 27775,18563 1512,19083"/>
        </emma:interpretation>
      </emma:emma>
    </inkml:annotationXML>
    <inkml:traceGroup>
      <inkml:annotationXML>
        <emma:emma xmlns:emma="http://www.w3.org/2003/04/emma" version="1.0">
          <emma:interpretation id="{95A0E2E9-DCBB-4F18-AB49-B1E92616EFF6}" emma:medium="tactile" emma:mode="ink">
            <msink:context xmlns:msink="http://schemas.microsoft.com/ink/2010/main" type="paragraph" rotatedBoundingBox="1147,627 23959,176 24023,3413 1211,38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9D5CECB-940C-4130-891F-90BED0B84BA2}" emma:medium="tactile" emma:mode="ink">
              <msink:context xmlns:msink="http://schemas.microsoft.com/ink/2010/main" type="line" rotatedBoundingBox="1147,627 23959,176 23989,1683 1177,2134"/>
            </emma:interpretation>
          </emma:emma>
        </inkml:annotationXML>
        <inkml:traceGroup>
          <inkml:annotationXML>
            <emma:emma xmlns:emma="http://www.w3.org/2003/04/emma" version="1.0">
              <emma:interpretation id="{500642C4-B02C-4949-8AE1-E2076C6070D4}" emma:medium="tactile" emma:mode="ink">
                <msink:context xmlns:msink="http://schemas.microsoft.com/ink/2010/main" type="inkWord" rotatedBoundingBox="1150,802 5591,714 5606,1456 1165,1544"/>
              </emma:interpretation>
              <emma:one-of disjunction-type="recognition" id="oneOf0">
                <emma:interpretation id="interp0" emma:lang="en-US" emma:confidence="1">
                  <emma:literal>Example:</emma:literal>
                </emma:interpretation>
                <emma:interpretation id="interp1" emma:lang="en-US" emma:confidence="0">
                  <emma:literal>Example.</emma:literal>
                </emma:interpretation>
                <emma:interpretation id="interp2" emma:lang="en-US" emma:confidence="0">
                  <emma:literal>Example;</emma:literal>
                </emma:interpretation>
                <emma:interpretation id="interp3" emma:lang="en-US" emma:confidence="0">
                  <emma:literal>Examples</emma:literal>
                </emma:interpretation>
                <emma:interpretation id="interp4" emma:lang="en-US" emma:confidence="0">
                  <emma:literal>Example</emma:literal>
                </emma:interpretation>
              </emma:one-of>
            </emma:emma>
          </inkml:annotationXML>
          <inkml:trace contextRef="#ctx0" brushRef="#br0">-6155-5616 69,'0'0'106,"0"0"4,0 0 2,-20 23-68,0-6-5,10 19-5,-14-2-12,6 19-2,-11-1-4,4 13-8,-4-2 1,5 4-4,5-7 1,6-2-4,9-8 4,13-8-6,8-10 2,12-7-1,10-6-2,6-10-5,10-6-10,-1-10-15,11 5-29,-11-10-58,2 1-5,-7-6 1,-9 3-2</inkml:trace>
          <inkml:trace contextRef="#ctx0" brushRef="#br0" timeOffset="578.1514">-6218-5437 78,'-22'-6'110,"22"6"2,0 0-1,0 0-70,0 0-8,26-14-7,1 10-17,9 1-15,5 6-26,3-1-75,3 2-3,1 5-3,-6-2-1</inkml:trace>
          <inkml:trace contextRef="#ctx0" brushRef="#br0" timeOffset="312.5174">-6086-5188 3,'-16'4'98,"16"-4"4,0 0 2,-9-16-58,9 16-9,0 0-9,30-13-8,-12 7-16,8-3-23,6 2-67,2 2-14,-3-4-5,2 3-1</inkml:trace>
          <inkml:trace contextRef="#ctx0" brushRef="#br0" timeOffset="953.184">-5625-5275 93,'0'0'109,"0"0"7,0 0-7,12 19-69,-12-19-5,40 39-16,-17-13-6,8 2-18,9 3-14,-6-6-23,10 3-27,-8-10-43,-2-2-5,-7-3 4</inkml:trace>
          <inkml:trace contextRef="#ctx0" brushRef="#br0" timeOffset="1140.6806">-5546-4920 119,'-9'-19'117,"7"-9"3,9-5-4,6-10-73,11 5-12,1-7-19,4 1-17,10 10-38,-10 0-70,8 6-5,-7 7 0,-1 5-5</inkml:trace>
          <inkml:trace contextRef="#ctx0" brushRef="#br0" timeOffset="1688.2851">-4845-5123 71,'0'-23'86,"5"1"2,-6-5-25,-3-2-39,4 4 7,-11-2-5,11 27 6,-31-33-4,13 31 5,-14 1-2,3 15-4,-9 6-5,6 11-6,-5 5-2,8 5-5,6 3 0,10 3-5,10-8 1,10-1-4,9-12 0,11-12-1,6-10-1,3-10-3,4-10-1,-4-11-2,-2-4 0,-3-9-1,-6 2-2,-9 2 5,-5 6-2,-5 2 8,-8 9 0,2 19 8,0 0-1,-22 3 1,22-3 3,-12 36-6,10-14 4,7 2-6,6-3 1,5-3-13,10 4-28,-3-8-84,15-5-5,4-9-2,3-3-3</inkml:trace>
          <inkml:trace contextRef="#ctx0" brushRef="#br0" timeOffset="2627.9071">-4531-5009 40,'9'-25'101,"-9"25"5,15-33-2,-4 8-55,1 7-12,-4-7-8,8 5-2,-7 0-10,-9 20 2,23-25-9,-23 25 5,22 1-5,-22-1-2,20 26 1,-9-3-7,0 1 3,-1 1-6,3-2 4,2-5-5,1-3 0,0-6 3,2-9-1,0-9 0,4-6 0,0-8 2,3-8-6,-2-1 5,-1-1-3,0 2 3,-2 8-4,-2 5 6,-18 18 1,27 0-5,-20 18 7,0 5-6,-1 6 5,1 2-5,0 2 4,2-6-5,0-7-1,-9-20 4,20 18-2,-20-18 1,25-22-2,-10-3 2,-1-10-4,1-4 5,3-3-4,-2 2 1,0 2 0,2 8 3,-3 8-4,-15 22 4,23-5 1,-23 5 0,15 38 1,-8-6-3,2 4-4,-4-3-22,13 3-73,-7-5-24,2-6-1,-13-25-3</inkml:trace>
          <inkml:trace contextRef="#ctx0" brushRef="#br0" timeOffset="3206.064">-3429-5318 130,'-1'16'121,"1"8"0,3 7-2,3-1-72,5 17-23,-1-2-6,5 4-13,3-5 0,-2-5-4,-1-8 3,-3-6 3,-12-25-1,0 0 1,0 0-1,0 0 0,-11-39 1,-3 6-2,-4-7-7,3-7 3,1-1-3,1-1 4,8 2-4,3 5 5,9 4-5,6 6 5,7 8 0,3 10-1,8 7-3,3 5 2,6 5-2,-2 6 0,0 4 0,-5 5 1,-10 6-1,-7 3 1,-8 2 7,-16 1-7,-10 3 7,-12-2-7,-8-3 2,-8-6-14,1-2-12,-9-16-41,9-1-66,3-8 2,12-2-3,10-15 1</inkml:trace>
          <inkml:trace contextRef="#ctx0" brushRef="#br0" timeOffset="3815.4647">-2999-5090 126,'19'2'109,"6"-8"1,-2-19-9,-1-10-88,7-6-3,-4-8-10,1-3 3,-3-4-5,-3 0 1,-4 3-2,-3 8 3,-2 7 4,-6 8 1,-3 6 4,-2 24 1,-11-16 3,11 16 5,-25 20-1,8 9 5,-6 1-2,5 17-1,-9 4-3,9 12-2,0 0 2,7 4-9,7-4 4,8-1-7,10-10 2,8-10-5,9-17 2,5-12-11,11-15-1,0-13-4,5-6-7,-8-14 1,2 1-5,-9-11 3,-3 5-1,-12-5 11,-6 5-1,-9 4 13,-7 4 4,-5 6 10,-8 5 1,13 21 4,-36-9 1,16 25-1,-7 7-2,7 15-3,-2 2 1,10 11-9,6-1 4,12 3-9,6-3-1,12-8-15,19-1-52,-1-19-65,12-8-7,0-15 3,4-10-7</inkml:trace>
          <inkml:trace contextRef="#ctx0" brushRef="#br0" timeOffset="4456.1277">-2014-5262 121,'0'0'120,"2"-18"2,-2 18-8,0 0-60,0 0-43,0 0-23,0 0-78,18 2-25,-18-2 1,2 27-9</inkml:trace>
          <inkml:trace contextRef="#ctx0" brushRef="#br0" timeOffset="4628.0091">-2036-5027 207,'0'0'126,"0"0"4,-12 16-9,12-16-90,0 0-34,23 4-53,-6-8-63,4 2-6,-1-5-3,0 0-4</inkml:trace>
        </inkml:traceGroup>
        <inkml:traceGroup>
          <inkml:annotationXML>
            <emma:emma xmlns:emma="http://www.w3.org/2003/04/emma" version="1.0">
              <emma:interpretation id="{0B662C6F-FC0F-4434-8E86-4DC55166F14C}" emma:medium="tactile" emma:mode="ink">
                <msink:context xmlns:msink="http://schemas.microsoft.com/ink/2010/main" type="inkWord" rotatedBoundingBox="7045,1011 10180,949 10200,1956 7065,2018"/>
              </emma:interpretation>
              <emma:one-of disjunction-type="recognition" id="oneOf1">
                <emma:interpretation id="interp5" emma:lang="en-US" emma:confidence="0">
                  <emma:literal>you</emma:literal>
                </emma:interpretation>
                <emma:interpretation id="interp6" emma:lang="en-US" emma:confidence="0">
                  <emma:literal>go ^</emma:literal>
                </emma:interpretation>
                <emma:interpretation id="interp7" emma:lang="en-US" emma:confidence="0">
                  <emma:literal>yo ^</emma:literal>
                </emma:interpretation>
                <emma:interpretation id="interp8" emma:lang="en-US" emma:confidence="0">
                  <emma:literal>year</emma:literal>
                </emma:interpretation>
                <emma:interpretation id="interp9" emma:lang="en-US" emma:confidence="0">
                  <emma:literal>yd ^</emma:literal>
                </emma:interpretation>
              </emma:one-of>
            </emma:emma>
          </inkml:annotationXML>
          <inkml:trace contextRef="#ctx0" brushRef="#br0" timeOffset="6503.1031">333-5396 96,'0'0'110,"0"0"7,0 0-6,-9 27-59,9-27-18,9 20-6,-9-20-15,33 26-3,-10-12-7,6 1-2,3-3-3,6 1 2,2 1-2,-2-5 0,0 4 2,-5 0-3,-3-3 2,-4 0-2,-8 0 10,-18-10-7,18 18 8,-18-18-5,-11 24 7,11-24-4,-36 29 6,10-9-5,-2 0-1,-3 5 0,0 0-1,0 2-1,4-1-1,0-1-2,9-3-6,0-4-12,13 3-25,5-21-77,-13 17-4,13-17-1,0 0-2</inkml:trace>
          <inkml:trace contextRef="#ctx0" brushRef="#br0" timeOffset="6940.6201">1468-5240 47,'-2'-27'103,"0"1"2,-9 5 7,-10-5-59,21 26-9,-49-27-3,16 25-5,-14 1-4,6 15-7,-14 6-6,9 13-6,-1 3 2,10 9-9,9 0 2,11 4-5,17-8 5,13-5-7,16-14 7,9-13-9,11-11-3,-1-14-9,10-2-21,-15-22-49,4 6-46,-12-9 1,-8 6-5,-11-2 4</inkml:trace>
          <inkml:trace contextRef="#ctx0" brushRef="#br0" timeOffset="21036.5788">-447-5401 75,'0'0'103,"0"0"-2,0 0-29,-17-2-26,15 18 0,-8 1-14,6 15-4,-7 1-4,6 10-12,1-1 2,2 5-7,6-4 1,3-3-9,8-10 2,1-13-9,7-8 2,3-16-2,3-8 2,-4-14-2,4-5-4,-8-6 8,1-1-4,-6 1 10,-5 2-5,-2 7 12,-7 6-8,-2 25 8,-4-24 0,4 24-1,0 0 1,0 0-1,-18 22-1,18-4-4,2 7 7,2 6-7,5 3 7,5 6-8,4 5 3,8 6-6,3 5 0,1 5-6,5 3-3,-5 2 1,1 5-3,-9-2 4,-2-1-2,-13-6 6,-7-6 2,-7-9 5,-11-13 2,-2-9 2,-6-16 2,1-9 0,-6-16 2,6-7-2,0-14 2,7-6-3,5-8 2,8-3-4,5-4-2,7 1-9,13 8-23,-6-5-85,15 8-9,-2 5 1,0 5-8</inkml:trace>
          <inkml:trace contextRef="#ctx0" brushRef="#br0" timeOffset="7831.9764">2205-5000 98,'0'0'102,"0"0"0,0 0 3,21-7-75,-13-9-5,-8 16-10,23-37-4,-7 12-5,-1-4-5,3 0 3,-2-3-9,0 3 9,-1 0-6,-1 6 10,-1 1-6,-13 22 9,25-25-1,-25 25 4,20-4-1,-20 4 0,24 25-1,-10-1-4,-1 3 5,5 5-8,-2 3 3,4 1-9,2 0-2,-2-9-29,8-2-79,-9-7-8,0-3-5,-19-15 1</inkml:trace>
        </inkml:traceGroup>
        <inkml:traceGroup>
          <inkml:annotationXML>
            <emma:emma xmlns:emma="http://www.w3.org/2003/04/emma" version="1.0">
              <emma:interpretation id="{01271526-DA97-4F36-8702-A8949735CED3}" emma:medium="tactile" emma:mode="ink">
                <msink:context xmlns:msink="http://schemas.microsoft.com/ink/2010/main" type="inkWord" rotatedBoundingBox="11392,425 15998,333 16023,1596 11417,1687"/>
              </emma:interpretation>
              <emma:one-of disjunction-type="recognition" id="oneOf2">
                <emma:interpretation id="interp10" emma:lang="en-US" emma:confidence="0">
                  <emma:literal>(y+2)X4+</emma:literal>
                </emma:interpretation>
                <emma:interpretation id="interp11" emma:lang="en-US" emma:confidence="0">
                  <emma:literal>(y +2) X! +</emma:literal>
                </emma:interpretation>
                <emma:interpretation id="interp12" emma:lang="en-US" emma:confidence="0">
                  <emma:literal>(y +2) a" +</emma:literal>
                </emma:interpretation>
                <emma:interpretation id="interp13" emma:lang="en-US" emma:confidence="0">
                  <emma:literal>(yt2)Xi+</emma:literal>
                </emma:interpretation>
                <emma:interpretation id="interp14" emma:lang="en-US" emma:confidence="0">
                  <emma:literal>(y +2) y" +</emma:literal>
                </emma:interpretation>
              </emma:one-of>
            </emma:emma>
          </inkml:annotationXML>
          <inkml:trace contextRef="#ctx0" brushRef="#br0" timeOffset="15083.1588">4033-5686 91,'-16'10'106,"16"-10"0,-25 33 3,-1-17-64,14 15-4,-14-2-12,10 14-6,-6 2-6,8 8-6,1 4-4,4 1-15,11 6-6,2-10-26,16 4-41,1-15-34,10-11 1,3-10-5</inkml:trace>
          <inkml:trace contextRef="#ctx0" brushRef="#br0" timeOffset="15692.5768">4367-5580 101,'0'0'111,"-16"7"3,13 11 2,3-18-61,-9 44-13,-1-15-12,12 9-9,-2-4-10,8 2-3,2-5-9,5-8-7,8-6-4,1-16-6,5-4-2,-4-15-3,4-4 2,-9-11 1,1 5 9,-6-5 4,-8 4 9,-3 6 7,-6 3 6,2 20 3,-13-20 1,13 20 0,-16 9-5,16-9-1,-13 29-2,12-6-2,1 3-4,7 3 0,7 3-2,8 6-1,7 4 0,3-1-10,6 6 5,0 2-6,0 1 5,-7 5-5,-4 1 7,-13-4-5,-8-1 7,-8-3 5,-12-6-2,-6-8 4,-7-14 0,-2-5 1,-6-21 0,5-6-1,-3-16-1,8 0-2,5-10 2,6 0-6,5-2-3,7-3-13,13 12-33,1-3-71,6 6-4,2 0 0,5 4-4</inkml:trace>
          <inkml:trace contextRef="#ctx0" brushRef="#br0" timeOffset="15942.5796">4944-5235 149,'0'18'118,"0"-18"-4,20 7 0,-2-12-77,7 1-38,6 4-29,-2-7-81,5-2 1,2-2-5,-5-1 0</inkml:trace>
          <inkml:trace contextRef="#ctx0" brushRef="#br0" timeOffset="16192.5915">5105-5500 116,'0'0'118,"0"0"5,-9 16-3,12 16-52,-5-1-30,13 18-7,-4 1-21,4 5-22,9 4-32,-7-10-78,10-4 0,1-9-5,-1-9 2</inkml:trace>
          <inkml:trace contextRef="#ctx0" brushRef="#br0" timeOffset="27771.8489">5607-5390 50,'0'0'97,"0"0"7,-24-9-2,24 9-39,-18-7-11,18 7-8,0 0-7,0-19-9,0 19-4,17-23-7,-17 23-3,36-22-4,-13 11-5,4 8 0,2 1-3,0 7 0,0 8-3,-2 5 1,-7 7-3,-6 6 0,-5 9-3,-10 3-7,-8 2 2,-13-3-10,0 1 4,-12-10-9,3-2 9,-5-13-7,7-7 10,0-11 3,6-6 7,5-8 7,5-3 1,8-2 9,1-7-1,11 6 7,0-5-6,8 9 4,3 0-5,5 8 1,1 3-4,5 9-1,2 6-2,1 5-12,4 1-2,-3-7-30,12 6-68,-9-12-16,4-3 5,-6-9-5</inkml:trace>
          <inkml:trace contextRef="#ctx0" brushRef="#br0" timeOffset="28193.7415">6154-5759 126,'0'0'111,"2"-18"3,-2 18-1,0 0-66,25 6-10,-25-6-8,33 23-10,-15-1-3,7 12-5,1 8-5,-1 10 0,0 9-5,-5 8 0,-6 9-1,-3 1-6,-9 1-1,-7-8-17,-3 6-28,-15-19-72,-2-8 5,-8-17-8,-3-12 2</inkml:trace>
          <inkml:trace contextRef="#ctx0" brushRef="#br0" timeOffset="28881.2894">6794-5537 102,'0'0'111,"0"0"2,0 0 4,-15-23-63,15 23-4,0 0-11,18 11-11,-18-11-8,29 22-5,-9-4-6,9 9-3,4 3-4,5 3-3,3 5-7,1-4-6,5 8-14,-13-13-29,8 7-63,-15-9-6,-4 0 2,-14-7-3</inkml:trace>
          <inkml:trace contextRef="#ctx0" brushRef="#br0" timeOffset="29068.7902">6875-5157 176,'-2'-22'117,"11"1"5,0-10-6,11 2-78,-3-9-15,10 0-11,3-5-17,-4-4-24,12 5-73,-11-3-15,0 3-1,-4-1-3</inkml:trace>
          <inkml:trace contextRef="#ctx0" brushRef="#br0" timeOffset="29396.9259">7383-6059 82,'7'24'106,"-7"-24"2,-11 25 2,6-3-46,5-22-22,-15 38-6,6-18-12,7 10-4,-3-6-6,5 5-3,4-4-6,3-5-7,6-2-13,-13-18-22,39 9-50,-21-20-30,8 0-3,-6-9 2</inkml:trace>
          <inkml:trace contextRef="#ctx0" brushRef="#br0" timeOffset="29584.4406">7529-5972 138,'0'0'118,"0"0"0,0 0 2,-2 22-65,2-22-13,2 43-13,-2-14-13,6 11-5,-5 1-18,1-3-24,9 6-87,-6-6-4,6-4-2,-3-9-3</inkml:trace>
          <inkml:trace contextRef="#ctx0" brushRef="#br0" timeOffset="30178.2271">8151-5296 234,'0'0'124,"16"-6"-5,-16 6-29,27 0-60,-2 0-9,1-3-12,4-1-8,3 2-14,-4-7-25,12 6-78,-12-5-6,2 3 2,-8-4-6</inkml:trace>
          <inkml:trace contextRef="#ctx0" brushRef="#br0" timeOffset="30506.3566">8353-5576 135,'-13'21'114,"13"-21"1,-5 29-2,5 2-67,-5-6-17,8 13-7,-3 6-18,2 3-14,5 9-21,-9-6-76,8 1-7,-1-4-7,1-6 4</inkml:trace>
        </inkml:traceGroup>
        <inkml:traceGroup>
          <inkml:annotationXML>
            <emma:emma xmlns:emma="http://www.w3.org/2003/04/emma" version="1.0">
              <emma:interpretation id="{1A6BB4C5-CCC4-4BFC-BBE7-81281ED7801C}" emma:medium="tactile" emma:mode="ink">
                <msink:context xmlns:msink="http://schemas.microsoft.com/ink/2010/main" type="inkWord" rotatedBoundingBox="16681,490 19123,441 19144,1498 16702,1546"/>
              </emma:interpretation>
              <emma:one-of disjunction-type="recognition" id="oneOf3">
                <emma:interpretation id="interp15" emma:lang="en-US" emma:confidence="0">
                  <emma:literal>(yes)</emma:literal>
                </emma:interpretation>
                <emma:interpretation id="interp16" emma:lang="en-US" emma:confidence="0">
                  <emma:literal>cysts)</emma:literal>
                </emma:interpretation>
                <emma:interpretation id="interp17" emma:lang="en-US" emma:confidence="0">
                  <emma:literal>(yrs)</emma:literal>
                </emma:interpretation>
                <emma:interpretation id="interp18" emma:lang="en-US" emma:confidence="0">
                  <emma:literal>Cysts)</emma:literal>
                </emma:interpretation>
                <emma:interpretation id="interp19" emma:lang="en-US" emma:confidence="0">
                  <emma:literal>(ytd)</emma:literal>
                </emma:interpretation>
              </emma:one-of>
            </emma:emma>
          </inkml:annotationXML>
          <inkml:trace contextRef="#ctx0" brushRef="#br0" timeOffset="37844.7305">9386-5775 40,'0'0'88,"0"0"2,-7-22-25,7 22-11,-5-16-3,5 16-11,-6-16-5,6 16-8,0 0-4,0 0-5,0 0-2,-18-6-2,18 6-2,-21 26 1,3-8-2,-1 12 1,-6 7-3,0 10 2,-4 3-5,4 6-1,1 4-5,8-2-5,11 5-11,3-16-23,22 5-73,-1-17-12,10-5 3,2-14-4</inkml:trace>
          <inkml:trace contextRef="#ctx0" brushRef="#br0" timeOffset="38391.629">9565-5654 148,'0'0'112,"-14"36"-1,10-11-4,6 12-71,-2-5-13,13 4-13,-1-3-12,8-8-11,6-3-7,-1-17-6,6-1-1,-6-19-1,2 1 5,-9-15 4,0-2 11,-7-1 11,-6 1 11,-1 4 8,-10 2 4,6 25 4,-12-27-1,12 27-1,-16 10-7,10 10-2,1 2-8,7 10-1,3 5-6,8 4-3,6 4-5,7-1-2,5 6 2,-3-3-4,1 2 5,-5-2-2,-8-4 10,-9 1-2,-12-8 11,-6-2-4,-12-16 4,-3-2 0,-4-14-1,-1-9-1,-4-11-7,7-13-3,4-7-12,2-7-8,13 7-38,0-12-64,11 4-5,0-4 1,9 5-1</inkml:trace>
          <inkml:trace contextRef="#ctx0" brushRef="#br0" timeOffset="38719.7736">9956-5847 182,'9'-17'118,"-9"17"2,25-25-4,-11 5-76,12 11-13,-3-3-11,1 4-7,-3 3-5,-4 9-1,-17-4-1,9 25 1,-15-7 1,-3 5 2,-7 1 0,1 3 2,-1-5-1,7-1-1,2-3-1,10-1-1,-3-17-4,26 21-7,-1-8-16,-3-15-37,8 9-65,1-5 0,2 0-3,-6-4-2</inkml:trace>
          <inkml:trace contextRef="#ctx0" brushRef="#br0" timeOffset="38969.7826">10346-5426 162,'0'0'121,"16"-9"-5,-16 9-1,29-8-56,-9 5-58,9 6-30,-9-10-60,10 9-24,-1-6-5,-2 4 1</inkml:trace>
          <inkml:trace contextRef="#ctx0" brushRef="#br0" timeOffset="39219.7989">10516-5636 173,'-9'16'123,"7"13"-1,-7 2-4,9 16-68,-7-9-32,8 3-24,10 8-54,-5-11-58,8-3-1,1-12-4,3-9 0</inkml:trace>
          <inkml:trace contextRef="#ctx0" brushRef="#br0" timeOffset="39766.7008">10982-5544 1,'7'-36'64,"7"4"7,-5-10 5,4 4-33,-2 11-9,-6-4 3,-5 31 2,4-27 6,-4 27 2,0 0 1,-7 22-5,-6-4-9,11 18-8,-5-2-8,7 10-4,0-1-5,7 4-5,4 0-5,4-2-4,4-3-7,0-8-3,2-1-3,-6-12-1,3 1 0,-18-22 2,9 20 3,-9-20 10,-26 3 8,7 1 8,-8-8 4,1 6 5,-6-7 1,8 7 2,-1-8-1,25 6-4,-24-2-4,24 2-4,0 0-3,0 0-4,29-1-6,-9-1-8,11 5-27,-11-10-90,14 4-1,-9-6-4,8-2 0</inkml:trace>
          <inkml:trace contextRef="#ctx0" brushRef="#br0" timeOffset="40063.5868">11271-5918 224,'16'0'124,"-16"0"1,31 22-3,-15-2-84,13 18-12,-2 5-15,9 13-3,0 9-6,-1 7-1,-5 8-4,-6 5 2,-4 2 0,-9-1-7,-6-3-3,-16-12-19,-1 3-57,-16-22-40,-6-7 2,-6-19-8</inkml:trace>
        </inkml:traceGroup>
        <inkml:traceGroup>
          <inkml:annotationXML>
            <emma:emma xmlns:emma="http://www.w3.org/2003/04/emma" version="1.0">
              <emma:interpretation id="{C557F555-C81C-4652-8E86-1715F2402FCD}" emma:medium="tactile" emma:mode="ink">
                <msink:context xmlns:msink="http://schemas.microsoft.com/ink/2010/main" type="inkWord" rotatedBoundingBox="19533,456 21566,416 21582,1234 19549,1274"/>
              </emma:interpretation>
              <emma:one-of disjunction-type="recognition" id="oneOf4">
                <emma:interpretation id="interp20" emma:lang="en-US" emma:confidence="0">
                  <emma:literal>arts</emma:literal>
                </emma:interpretation>
                <emma:interpretation id="interp21" emma:lang="en-US" emma:confidence="0">
                  <emma:literal>X2+s</emma:literal>
                </emma:interpretation>
                <emma:interpretation id="interp22" emma:lang="en-US" emma:confidence="0">
                  <emma:literal>XZ+s</emma:literal>
                </emma:interpretation>
                <emma:interpretation id="interp23" emma:lang="en-US" emma:confidence="0">
                  <emma:literal>alts</emma:literal>
                </emma:interpretation>
                <emma:interpretation id="interp24" emma:lang="en-US" emma:confidence="0">
                  <emma:literal>tats</emma:literal>
                </emma:interpretation>
              </emma:one-of>
            </emma:emma>
          </inkml:annotationXML>
          <inkml:trace contextRef="#ctx0" brushRef="#br0" timeOffset="40704.2443">12006-5482 170,'0'0'119,"-12"-27"3,12 27 0,-4-18-72,4 18-5,0 0-12,0 0-10,0 0-6,25 12-6,-3 10-2,5 1-5,7 6 0,6 4-6,2-1-5,6 4-13,-10-10-23,6 12-82,-17-15-7,-4 4 2,-17-9-5</inkml:trace>
          <inkml:trace contextRef="#ctx0" brushRef="#br0" timeOffset="40876.1309">12026-5200 262,'9'-26'124,"6"-6"-8,10 6-29,2-15-70,9 3-11,7 4-27,-5-10-42,6 12-50,-10-4-3,-1 7-1,-8-2-2</inkml:trace>
          <inkml:trace contextRef="#ctx0" brushRef="#br0" timeOffset="41266.7745">12528-5930 224,'18'-13'116,"6"4"-3,-4-6-25,9 15-50,-11-3-11,5 10-10,-23-7-6,24 25-4,-23-5-4,-4 6-1,-10 2 0,-7 5-1,-3-4 2,-2 3 1,-1-4 2,5-1 1,1-8-1,9 1 1,11-20-2,7 24 0,11-13-7,6-8-11,12 8-42,-4-11-66,6 6-4,-3-8-1,1 5-2</inkml:trace>
          <inkml:trace contextRef="#ctx0" brushRef="#br0" timeOffset="44095.0363">13148-5383 182,'0'0'117,"-18"-2"4,18 2-3,0 0-65,-22-3-12,22 3-12,0 0-9,0 0-7,29 10-4,-4-6-3,4 1-5,7-3-7,6 6-14,-4-12-29,11 8-73,-11-6-4,-2 5 0,-11-8-4</inkml:trace>
          <inkml:trace contextRef="#ctx0" brushRef="#br0" timeOffset="44454.433">13302-5531 205,'0'0'120,"-17"23"-3,19-1 0,-7-2-76,12 12-9,-7 3-17,7 1-11,0 9-15,-5-11-35,11 6-71,-8-7-5,4-6 1,-3-9-6</inkml:trace>
          <inkml:trace contextRef="#ctx0" brushRef="#br0" timeOffset="45048.2088">13885-5696 119,'0'0'99,"2"-19"4,-2 19-2,0 0-56,-9 19-5,0-2-11,9 10-5,-4 4-9,6 5-3,2 2-9,5 3-3,5 4-7,-1-3-6,7 1-6,-4-8 0,6 3 1,-6-13-5,2 2 7,-7-11 0,-2 0 9,-9-16 0,0 17 9,0-17-3,-27 9 6,3-7 3,-3-1 5,0 3 4,-5-6 4,8 9 4,-5-8 1,13 8 4,-2-14-4,18 7 4,0 0-11,0 0 0,0 0-9,29-18 0,-6 12-7,4 2-2,6 8-10,-6-8-16,7 14-26,-14-14-77,5 9 4,-8-6-9,-17 1 7</inkml:trace>
        </inkml:traceGroup>
        <inkml:traceGroup>
          <inkml:annotationXML>
            <emma:emma xmlns:emma="http://www.w3.org/2003/04/emma" version="1.0">
              <emma:interpretation id="{B7D66618-E47B-4AD2-B7BD-21E5B8CAFE13}" emma:medium="tactile" emma:mode="ink">
                <msink:context xmlns:msink="http://schemas.microsoft.com/ink/2010/main" type="inkWord" rotatedBoundingBox="22369,656 23968,624 23979,1186 22380,1217"/>
              </emma:interpretation>
              <emma:one-of disjunction-type="recognition" id="oneOf5">
                <emma:interpretation id="interp25" emma:lang="en-US" emma:confidence="0">
                  <emma:literal>to</emma:literal>
                </emma:interpretation>
                <emma:interpretation id="interp26" emma:lang="en-US" emma:confidence="0">
                  <emma:literal>rd</emma:literal>
                </emma:interpretation>
                <emma:interpretation id="interp27" emma:lang="en-US" emma:confidence="0">
                  <emma:literal>xo</emma:literal>
                </emma:interpretation>
                <emma:interpretation id="interp28" emma:lang="en-US" emma:confidence="0">
                  <emma:literal>Fe</emma:literal>
                </emma:interpretation>
                <emma:interpretation id="interp29" emma:lang="en-US" emma:confidence="0">
                  <emma:literal>ad</emma:literal>
                </emma:interpretation>
              </emma:one-of>
            </emma:emma>
          </inkml:annotationXML>
          <inkml:trace contextRef="#ctx0" brushRef="#br0" timeOffset="45644.9833">14823-5497 226,'14'-23'121,"3"3"-1,11 0 0,1-11-83,18 6-8,0-4-12,7 2-10,2 0-10,-1 2-15,-1 8-24,-14 1-63,-4 11-13,-11-1-3,-25 6 0</inkml:trace>
          <inkml:trace contextRef="#ctx0" brushRef="#br0" timeOffset="45988.7515">14879-5471 160,'0'0'118,"0"0"3,0 0 0,0 0-51,0 0-24,22 27-12,-6-17-12,9 9-8,6-1-7,7 3-3,7 3-5,2-1-10,3 10-20,-10-15-42,4 9-52,-7-9-6,-4 2 2,-8-13-5</inkml:trace>
          <inkml:trace contextRef="#ctx0" brushRef="#br0" timeOffset="46473.1562">16378-5461 137,'17'-30'98,"-3"1"-1,-5 2-13,-9-4-44,2 6-3,-17-2-4,-3 7-4,-18-2-1,-5 11-3,-17 4-1,-2 18-3,-10 3-3,3 17-2,-3 5-3,12 13-1,7 1-3,22 5 1,13-7-4,23-2 0,17-14-3,14-8-1,16-14-4,4-11-6,8-8-18,-11-22-52,2 6-50,-15-15-4,-8 5 0,-16-4-5</inkml:trace>
        </inkml:traceGroup>
      </inkml:traceGroup>
      <inkml:traceGroup>
        <inkml:annotationXML>
          <emma:emma xmlns:emma="http://www.w3.org/2003/04/emma" version="1.0">
            <emma:interpretation id="{B0DC9A69-0842-43E1-8EFC-BBA6CA691CA4}" emma:medium="tactile" emma:mode="ink">
              <msink:context xmlns:msink="http://schemas.microsoft.com/ink/2010/main" type="line" rotatedBoundingBox="3005,2851 5408,2710 5467,3711 3064,3852"/>
            </emma:interpretation>
          </emma:emma>
        </inkml:annotationXML>
        <inkml:traceGroup>
          <inkml:annotationXML>
            <emma:emma xmlns:emma="http://www.w3.org/2003/04/emma" version="1.0">
              <emma:interpretation id="{A1587646-3615-4F5E-97F6-58E485572702}" emma:medium="tactile" emma:mode="ink">
                <msink:context xmlns:msink="http://schemas.microsoft.com/ink/2010/main" type="inkWord" rotatedBoundingBox="3005,2851 5408,2710 5467,3711 3064,3852"/>
              </emma:interpretation>
              <emma:one-of disjunction-type="recognition" id="oneOf6">
                <emma:interpretation id="interp30" emma:lang="en-US" emma:confidence="0">
                  <emma:literal>y-&gt;1</emma:literal>
                </emma:interpretation>
                <emma:interpretation id="interp31" emma:lang="en-US" emma:confidence="0">
                  <emma:literal>y is</emma:literal>
                </emma:interpretation>
                <emma:interpretation id="interp32" emma:lang="en-US" emma:confidence="0">
                  <emma:literal>y +</emma:literal>
                </emma:interpretation>
                <emma:interpretation id="interp33" emma:lang="en-US" emma:confidence="0">
                  <emma:literal>year</emma:literal>
                </emma:interpretation>
                <emma:interpretation id="interp34" emma:lang="en-US" emma:confidence="0">
                  <emma:literal>y it</emma:literal>
                </emma:interpretation>
              </emma:one-of>
            </emma:emma>
          </inkml:annotationXML>
          <inkml:trace contextRef="#ctx0" brushRef="#br0" timeOffset="56754.9256">-4473-3488 50,'0'0'101,"0"0"4,-16-5 0,16 5-68,-20 20-7,15 3-6,-6 3-6,7 8-5,-1 2 0,7 2-7,3-2 2,6-3-4,5-8-1,6-11-5,5-8-2,2-13 1,5-10-3,-3-8 4,-2-6-5,-2-3 5,-5 1 0,-6 3 6,-5 3 3,-2 9 1,-9 18 0,1-19 0,-1 19 3,0 0-1,-10 28-3,11-3 0,5 4-2,7 5-1,8 9 2,10 6-4,9 5-2,5 8-3,4 1 3,-2 2-3,0 0 2,-6 2-1,-10-6 0,-10-5 4,-10-5 5,-7-9 2,-13-14 1,-4-8 0,-10-16 2,-3-8-1,-4-17 0,-3-6-2,-3-15-2,5 0-2,2-3 0,8 2-3,5 5-7,5-5-14,16 17-27,-5-3-79,18 8-5,2-1 0,5 2-3</inkml:trace>
          <inkml:trace contextRef="#ctx0" brushRef="#br0" timeOffset="57254.9327">-3595-3273 108,'-20'0'122,"20"0"-2,0 0 4,0 0-73,0 0-15,15-16-13,7 14-9,-3-1-5,7-1-4,4 2-5,5-1-9,3 4-12,-6-8-30,12 5-68,-12 1-7,-1 1 3,-6 0-4</inkml:trace>
          <inkml:trace contextRef="#ctx0" brushRef="#br0" timeOffset="57848.7133">-3333-3484 96,'-20'5'118,"20"-5"-3,0 0 5,0 0-68,0 0-13,9 17-14,8-10-9,1-4-5,5 5-5,4-3-2,4 0-3,5 1 0,-2-1-2,1 3 0,-3-1 0,-5 0-2,-3 0 3,-6 0-2,-18-7 4,16 15-1,-16-15 2,-11 18 1,11-18 1,-32 22 0,10-6 1,-3-2 1,0 6-2,-2-2 4,1 2-7,5 2 2,2-8-11,10 6-17,9-20-62,0 0-40,0 0-6,0 0-4</inkml:trace>
          <inkml:trace contextRef="#ctx0" brushRef="#br0" timeOffset="61114.5022">-2449-3401 11,'0'0'92,"11"-20"5,-11 20-2,18-23-52,-13-4-7,8 3-8,-4-8-6,2 1-5,-6-4-3,2 7-5,-3-1-1,-2 7-1,-4 4 2,2 18-2,0 0 4,0 0-1,0 0 1,-16 14 2,8 8-1,7 11-1,-3 3-5,4 5 1,2 6-5,3 4 2,4-1-4,4 1-1,1 0 2,4-6 0,4-4 0,-2-6-3,2-3 4,-4-7-5,-4-6 6,-1-3-3,-13-16 1,0 0 0,11 16 3,-11-16-1,-18 0 1,18 0 1,-35-2 0,15 2 1,-5-2 0,3 4-1,-1-5 1,1 1 0,2-2 0,20 4 0,-27-5 0,27 5 0,-16-6 0,16 6-1,0 0 0,0 0-1,0 0 1,18 8-1,-2-5-1,4-1-2,5 2 0,6-3 1,3-2-2,1-1 1,-1-2 0,-1 1 0,-6-3 0,-4 1 1,-3-1-1,-20 6 0,18-3 0,-18 3-1,0 0 0,0 0-1,0 0 1,-18 9-2,18-9-3,0 0-1,-20 12-6,20-12-15,0 0-40,0 0-61,0 0-6,0 0 3,0 0-2</inkml:trace>
        </inkml:traceGroup>
      </inkml:traceGroup>
    </inkml:traceGroup>
    <inkml:traceGroup>
      <inkml:annotationXML>
        <emma:emma xmlns:emma="http://www.w3.org/2003/04/emma" version="1.0">
          <emma:interpretation id="{2B9EF21D-9D9F-4ED4-8954-1C4BD0909CBC}" emma:medium="tactile" emma:mode="ink">
            <msink:context xmlns:msink="http://schemas.microsoft.com/ink/2010/main" type="paragraph" rotatedBoundingBox="12632,3768 27458,3220 27498,4312 12672,485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09D5B1EE-917D-46CA-A808-C3EA90280F31}" emma:medium="tactile" emma:mode="ink">
              <msink:context xmlns:msink="http://schemas.microsoft.com/ink/2010/main" type="line" rotatedBoundingBox="12632,3768 27458,3220 27498,4312 12672,4859"/>
            </emma:interpretation>
          </emma:emma>
        </inkml:annotationXML>
        <inkml:traceGroup>
          <inkml:annotationXML>
            <emma:emma xmlns:emma="http://www.w3.org/2003/04/emma" version="1.0">
              <emma:interpretation id="{D15397DE-942C-4BBF-BEDD-A7E226A45394}" emma:medium="tactile" emma:mode="ink">
                <msink:context xmlns:msink="http://schemas.microsoft.com/ink/2010/main" type="inkWord" rotatedBoundingBox="12632,3768 22003,3422 22044,4513 12672,4859"/>
              </emma:interpretation>
              <emma:one-of disjunction-type="recognition" id="oneOf7">
                <emma:interpretation id="interp35" emma:lang="en-US" emma:confidence="0">
                  <emma:literal>3×4+272+3=8-7</emma:literal>
                </emma:interpretation>
                <emma:interpretation id="interp36" emma:lang="en-US" emma:confidence="0">
                  <emma:literal>3×4+202+3=0-7</emma:literal>
                </emma:interpretation>
                <emma:interpretation id="interp37" emma:lang="en-US" emma:confidence="0">
                  <emma:literal>3×4+2012+3=0-7</emma:literal>
                </emma:interpretation>
                <emma:interpretation id="interp38" emma:lang="en-US" emma:confidence="0">
                  <emma:literal>3×4+272+3=0-7</emma:literal>
                </emma:interpretation>
                <emma:interpretation id="interp39" emma:lang="en-US" emma:confidence="0">
                  <emma:literal>3×4+2712+3=0-7</emma:literal>
                </emma:interpretation>
              </emma:one-of>
            </emma:emma>
          </inkml:annotationXML>
          <inkml:trace contextRef="#ctx0" brushRef="#br0" timeOffset="100320.8364">7999-2223 15,'14'-25'100,"-14"25"5,21-27 1,2 21-51,-10-15-9,14 15-6,-7-13-6,12 17-7,-5-6-6,6 8-5,-4 6-3,2 6-5,-2 11-2,-8 4-3,-9 13-2,-7 3 0,-14 11-3,-7 0-2,-11 2-4,-11-6 0,-3-2-5,-7-11 2,4-3-3,-1-13 2,7-9 1,3-8 3,8-6 4,6-8 4,21 10 4,-17-29 1,17 8 4,0 21 1,19-38 3,2 24 0,-2-1 1,8 13-1,-3 0-1,8 10 0,-1 5-4,4 8 0,0-1-3,5 3 0,4 0-2,1-2-4,1-2-9,-4-11-20,7 7-38,-9-13-60,-5-7 4,-6-1-7,-10-8 3</inkml:trace>
          <inkml:trace contextRef="#ctx0" brushRef="#br0" timeOffset="101242.9544">8892-2398 44,'0'0'96,"0"0"7,0 0-40,-16-18-5,16 18-2,0 0-9,0 0-3,0 0-6,14 35-9,-1-16-7,10 16-6,6 4-7,6 9-4,11 8-4,2 0-2,6 5-5,-3-7-4,3 2-10,-12-17-11,2 5-22,-24-21-46,-3-2-23,-17-21-3,0 22 5</inkml:trace>
          <inkml:trace contextRef="#ctx0" brushRef="#br0" timeOffset="101430.6314">8982-1934 129,'-7'-23'118,"12"2"-2,7-4 0,1-4-82,14 4-7,0-8-15,8 0-11,0 1-15,-4-7-22,9 6-55,-9-3-24,-2-1-2,-4 4 0</inkml:trace>
          <inkml:trace contextRef="#ctx0" brushRef="#br0" timeOffset="101805.6512">9449-2751 118,'33'-21'112,"-33"21"-2,38-16 2,-9 12-75,-8-5-7,10 7-12,-6 2-5,0 4-2,-25-4-4,27 21-1,-27-21-2,-2 42-2,-13-17-3,-6 6 2,-6 0-2,0 2 3,0-2-2,4 1 3,5-8 1,7-3 0,13-2 1,-2-19 0,38 25-2,-9-17-6,8 3-12,-1-13-25,11 8-79,-3-4-3,-4 2-1,-5 2-3</inkml:trace>
          <inkml:trace contextRef="#ctx0" brushRef="#br0" timeOffset="102055.6618">9817-2071 155,'0'0'118,"39"8"-3,-16-14-1,4 1-97,9 1-21,7 6-29,-7-6-57,3 2-23,-2 0-4,-3-2 1</inkml:trace>
          <inkml:trace contextRef="#ctx0" brushRef="#br0" timeOffset="102336.9261">9960-2308 117,'-6'25'123,"-2"10"-3,2 9 1,-5-1-80,11 17-10,-2 1-19,2-1-19,13 9-28,-7-20-44,8-7-39,7-9-5,6-16 2</inkml:trace>
          <inkml:trace contextRef="#ctx0" brushRef="#br0" timeOffset="102915.0831">10540-2260 10,'15'-28'89,"-11"-11"3,6 6-10,-2 8-42,-8-4-1,0 29-4,0-33 0,0 33 0,0 0-2,0 0-3,-18 20-6,18 7-3,-7 0-6,7 13-2,0 1-6,7 5-1,1 2-2,2 0-2,5-1-3,2-3-2,-1-2-2,1-9 0,4-2-2,-9-8 0,5-2-3,-17-21 1,6 29 0,-6-29 0,-19 18 2,-2-9 2,-6-1 1,-4-2 4,-6 1 4,4-1 5,-3-4 2,9 4 4,0-6 2,27 0 1,-29-2 1,29 2-2,0 0-1,0 0-4,33-15-2,-8 11-3,4-2-1,3 4-3,1-2-4,-4 4-4,6 2-5,-12-6-12,8 14-33,-31-10-79,25 4 0,-25-4-3,0 0 4</inkml:trace>
          <inkml:trace contextRef="#ctx0" brushRef="#br0" timeOffset="96836.2917">6752-1928 151,'0'0'128,"0"0"-5,0 0 3,0 0-89,44 2-7,-17 0-15,12 4-8,5 1-9,2-5-13,12 8-20,-14-14-43,5 4-43,-5 0-5,-7-4 2</inkml:trace>
          <inkml:trace contextRef="#ctx0" brushRef="#br0" timeOffset="95633.1051">5905-2196 61,'0'0'115,"0"0"0,0 0 1,8 33-58,-8-33-22,37 33-9,-10-8-13,9 11-6,-1 1-15,0-2-9,7 7-17,-13-11-18,8 4-31,-3-8-37,-18-6 3,-16-21-2</inkml:trace>
          <inkml:trace contextRef="#ctx0" brushRef="#br0" timeOffset="95836.2365">5934-1776 120,'-17'-34'121,"21"5"5,9-6-3,3 2-75,3-13-16,12 4-15,-2-1-16,-2-7-22,7 17-33,-10-7-68,-1 3 0,0 4-2,-6-3-1</inkml:trace>
          <inkml:trace contextRef="#ctx0" brushRef="#br0" timeOffset="96289.3847">6522-2699 154,'0'0'128,"-17"23"-5,11-2 2,12 12-84,-12 0-14,10 13-16,-2 6-23,-2-8-32,6 3-82,1-3 1,1-9-3,2-8-1</inkml:trace>
          <inkml:trace contextRef="#ctx0" brushRef="#br0" timeOffset="96101.8735">6337-2689 81,'0'0'112,"0"0"3,0 0-1,12 21-64,-12-21-8,-16 50-10,3-23-7,11 8-3,-6-5-9,10 1-8,2-2-13,-4-29-24,31 37-41,-8-33-51,0-8-1,2-10-2,0-5 6</inkml:trace>
          <inkml:trace contextRef="#ctx0" brushRef="#br0" timeOffset="97117.5497">6954-2152 95,'2'27'110,"-4"2"3,6 6-5,2 17-72,-4-6-10,11 8-17,1 6-20,-1-6-31,5-2-68,5-2 0,-2-15-4,6-4 5</inkml:trace>
          <inkml:trace contextRef="#ctx0" brushRef="#br0" timeOffset="95273.7217">5134-2366 21,'0'0'108,"-21"2"3,21-2 3,-2-19-53,2 19-14,0 0-10,25-19-12,-25 19-6,33-16-8,-10 9-3,8 3-5,0 4-1,5 0-2,3 11-2,-4 1 0,1 9-3,-11 6 3,-9 6-4,-12 4 2,-8 5-2,-12 2 2,-9-3-1,-9-1 1,-1-5 0,2-8 2,4-4 0,2-11 1,8-3 1,19-9 0,0 0 1,0 0 0,23 4 0,6-2-1,8 4 1,5 2-1,6 9-1,0 2 2,-1 4-2,-3 4 3,-11 2 1,-10 4 2,-12 2 0,-11 3 7,-19-7-4,-6 0 3,-13-6-4,-5-2 3,-7-9-8,-2-12 1,0-10-11,0-13-17,9 3-16,-3-14-46,10 1-31,12 0-7,7-2 6</inkml:trace>
          <inkml:trace contextRef="#ctx0" brushRef="#br0" timeOffset="104071.3856">11221-2200 117,'0'0'123,"3"21"0,-3-21-1,0 0-67,37 41-23,-16-20-9,12 10-12,6-2-9,5 2-8,8 3-19,-2-14-36,2 3-60,0-2-6,-2-11 4,-3-3-6</inkml:trace>
          <inkml:trace contextRef="#ctx0" brushRef="#br0" timeOffset="103805.7484">11251-2190 85,'0'0'114,"0"0"2,4-23-3,-4 23-71,33-39-11,2 18-6,5-8-14,5 0-12,7 2-14,0-6-20,4 10-36,-8 0-42,-10 2-1,-9 7-1</inkml:trace>
          <inkml:trace contextRef="#ctx0" brushRef="#br0" timeOffset="104430.4466">12545-2105 40,'4'-37'95,"4"6"0,-16-9 1,-2 3-61,-11 8-10,-19-2 1,-1 14-3,-19 0 1,-1 15 3,-9 4 1,12 19 0,-7 6-3,17 15-4,9-1-4,20 11-4,15-4-5,19-6-2,14-7-4,12-12-6,13-11-10,2-20-22,15-5-84,-13-11-6,-4-8 0,-10-3-2</inkml:trace>
          <inkml:trace contextRef="#ctx0" brushRef="#br0" timeOffset="105367.9877">13688-2186 68,'0'0'115,"-25"2"3,25-2 2,0 0-49,-25-4-23,25 4-7,23-4-14,4 4-7,4-4-7,13 4-5,3-2-4,7 0-4,7 0-3,-1-2-6,6 6-10,-10-11-14,3 18-22,-18-11-66,-6 2-3,-8-3 1,-27 3 2</inkml:trace>
          <inkml:trace contextRef="#ctx0" brushRef="#br0" timeOffset="105743.0076">14072-2360 131,'0'0'118,"0"0"0,0 0 1,0 0-74,0 0-8,33 0-12,3 12-10,-1-3-5,7 3-4,-1 0-2,5 1-3,-5-1 1,-1-1-2,-7 3-1,-8-1 1,-4 6-2,-21-19 1,16 33 0,-18-12 2,-8-1 0,-9 1 2,-8 0 0,-2 2 1,-4-3 1,-2 3-1,-3-2 0,7 0-1,4-4-4,6-5-6,21-12-14,-21 17-31,21-17-71,19-2-4,0-11 1,4-1-3</inkml:trace>
        </inkml:traceGroup>
        <inkml:traceGroup>
          <inkml:annotationXML>
            <emma:emma xmlns:emma="http://www.w3.org/2003/04/emma" version="1.0">
              <emma:interpretation id="{8780D5FF-79DF-4AD8-B5F8-B61CF11A29B9}" emma:medium="tactile" emma:mode="ink">
                <msink:context xmlns:msink="http://schemas.microsoft.com/ink/2010/main" type="inkWord" rotatedBoundingBox="23406,3722 23919,3703 23933,4086 23420,4105"/>
              </emma:interpretation>
              <emma:one-of disjunction-type="recognition" id="oneOf8">
                <emma:interpretation id="interp40" emma:lang="en-US" emma:confidence="0">
                  <emma:literal>•</emma:literal>
                </emma:interpretation>
                <emma:interpretation id="interp41" emma:lang="en-US" emma:confidence="0">
                  <emma:literal>c</emma:literal>
                </emma:interpretation>
                <emma:interpretation id="interp42" emma:lang="en-US" emma:confidence="0">
                  <emma:literal>a</emma:literal>
                </emma:interpretation>
                <emma:interpretation id="interp43" emma:lang="en-US" emma:confidence="0">
                  <emma:literal>@</emma:literal>
                </emma:interpretation>
                <emma:interpretation id="interp44" emma:lang="en-US" emma:confidence="0">
                  <emma:literal>S</emma:literal>
                </emma:interpretation>
              </emma:one-of>
            </emma:emma>
          </inkml:annotationXML>
          <inkml:trace contextRef="#ctx0" brushRef="#br0" timeOffset="122199.7583">16297-2396 63,'0'0'95,"0"0"3,29 0 2,-29 0-52,17-27-14,-5 9-2,-3-13-10,-1-1-2,-8-7-3,0 4-5,-10-5-2,-7 9-3,-14 2 0,-6 12-1,-17 7-1,-5 16 1,-7 13-2,1 10 2,5 12-2,8 7 1,13 4-2,20 0 1,23-4-3,19-7 0,17-11-3,12-12-5,10-12-7,-2-18-15,9 0-30,-15-15-53,-9-7-3,-11-1 1,-18-4-3</inkml:trace>
        </inkml:traceGroup>
        <inkml:traceGroup>
          <inkml:annotationXML>
            <emma:emma xmlns:emma="http://www.w3.org/2003/04/emma" version="1.0">
              <emma:interpretation id="{43BA624D-C9DB-4071-BCF1-85D742EAB12F}" emma:medium="tactile" emma:mode="ink">
                <msink:context xmlns:msink="http://schemas.microsoft.com/ink/2010/main" type="inkWord" rotatedBoundingBox="24640,3576 27467,3472 27492,4154 24665,4258"/>
              </emma:interpretation>
              <emma:one-of disjunction-type="recognition" id="oneOf9">
                <emma:interpretation id="interp45" emma:lang="en-US" emma:confidence="0">
                  <emma:literal>roots</emma:literal>
                </emma:interpretation>
                <emma:interpretation id="interp46" emma:lang="en-US" emma:confidence="0">
                  <emma:literal>reacts</emma:literal>
                </emma:interpretation>
                <emma:interpretation id="interp47" emma:lang="en-US" emma:confidence="0">
                  <emma:literal>rats</emma:literal>
                </emma:interpretation>
                <emma:interpretation id="interp48" emma:lang="en-US" emma:confidence="0">
                  <emma:literal>Gats</emma:literal>
                </emma:interpretation>
                <emma:interpretation id="interp49" emma:lang="en-US" emma:confidence="0">
                  <emma:literal>rates</emma:literal>
                </emma:interpretation>
              </emma:one-of>
            </emma:emma>
          </inkml:annotationXML>
          <inkml:trace contextRef="#ctx0" brushRef="#br0" timeOffset="122996.6671">17108-2317 161,'0'0'108,"18"-12"-3,1-17-2,0-9-83,10-1-4,-2-9-8,0 2-6,-4 1 1,-5 1-3,-9 5 2,-9 10-1,-7 2 1,7 27 0,-31-23 0,11 25 0,1 4 0,0 11 1,5 1-1,9 7 1,12 0-1,11-2 0,9-2-1,11-5 0,7-5-2,7-7 0,2-6 0,-2-4-2,-4-5 2,-6-3 0,-9-1 3,-10-1 1,-23 16 4,19-23 1,-19 23 2,-23-4 2,-2 10 0,-2 13 1,-9 1-3,5 11 0,-2 3-3,10 5-1,7-1-5,9-5-6,18 4-17,3-18-32,22-2-65,7-9-3,11-6 0,9-10-2</inkml:trace>
          <inkml:trace contextRef="#ctx0" brushRef="#br0" timeOffset="123293.5588">18225-2412 133,'0'0'101,"0"-27"3,-2 6 0,-4-6-69,6 27-4,-21-48-4,7 30-4,-17-7 3,4 16 1,-15-1-2,5 14-3,-9 0-4,11 15-4,-3 2-5,15 8 0,9 2-5,12-2-1,16-2-6,9-8-5,21-3-16,-5-18-28,26 2-74,-9-10-3,6-3-1,-4-5 0</inkml:trace>
          <inkml:trace contextRef="#ctx0" brushRef="#br0" timeOffset="123606.0731">18637-2452 149,'0'0'109,"21"-22"-2,-21 22 4,10-34-71,-14 5-11,4 8-9,-11-4-4,11 25 2,-41-31 1,12 29 1,-15 2-1,1 15 0,-9 3-3,4 16-1,2-1-4,9 9-2,10-5-2,14-2-1,17-4-3,15-8-1,14-6-3,7-15-9,10 2-20,-9-21-91,13-1-12,-10-11-2,-5-7-2</inkml:trace>
          <inkml:trace contextRef="#ctx0" brushRef="#br0" timeOffset="124280.2807">18699-2734 271,'0'0'129,"0"0"1,0 0-4,40-21-103,16 21-3,6-2-17,9-6-17,12 12-35,-17-13-75,5 5-6,-9 0 2,-12 2-4</inkml:trace>
          <inkml:trace contextRef="#ctx0" brushRef="#br0" timeOffset="124106.1027">19002-2905 155,'0'0'117,"-18"-2"6,1 23 1,-8 10-78,7 23-8,-7 0-8,10 15-14,9 2-2,8 1-11,10-5-13,9-15-11,19-2-25,-9-26-49,10-11-29,-3-19 0,-13-15 0</inkml:trace>
          <inkml:trace contextRef="#ctx0" brushRef="#br0" timeOffset="124685.2208">19279-2408 225,'27'6'123,"2"-27"-3,6-12 1,9-6-98,-5-15-3,7 0-15,-4-2-2,-9-1-3,-4 8-8,-10 5 4,-11 9-4,-6 8 5,-2 27-3,-15-21 7,15 21 3,-22 23-1,9 2 12,7 8-5,4 0 5,12 7-4,7-5 2,14 7-6,4-9-4,11 0 0,0 0-3,4-4 0,-7 2-2,-3 1 2,-11-3 2,-15 2 2,-14-4 1,-14 0 0,-15-2-1,-13 2 1,-10-11-4,-8-3-8,4 6-31,-11-11-89,18-6-6,3-6 0,15 0-5</inkml:trace>
        </inkml:traceGroup>
      </inkml:traceGroup>
    </inkml:traceGroup>
    <inkml:traceGroup>
      <inkml:annotationXML>
        <emma:emma xmlns:emma="http://www.w3.org/2003/04/emma" version="1.0">
          <emma:interpretation id="{156461DA-CE2C-4007-936A-CCA7C5A03412}" emma:medium="tactile" emma:mode="ink">
            <msink:context xmlns:msink="http://schemas.microsoft.com/ink/2010/main" type="paragraph" rotatedBoundingBox="6851,6112 26140,5980 26150,7387 6860,751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C50E953-6CC6-499D-A497-3D8CF869CB85}" emma:medium="tactile" emma:mode="ink">
              <msink:context xmlns:msink="http://schemas.microsoft.com/ink/2010/main" type="line" rotatedBoundingBox="6851,6112 26140,5980 26150,7387 6860,7519"/>
            </emma:interpretation>
          </emma:emma>
        </inkml:annotationXML>
        <inkml:traceGroup>
          <inkml:annotationXML>
            <emma:emma xmlns:emma="http://www.w3.org/2003/04/emma" version="1.0">
              <emma:interpretation id="{6ADCF43B-8A58-451B-982A-F6EB6F4476D3}" emma:medium="tactile" emma:mode="ink">
                <msink:context xmlns:msink="http://schemas.microsoft.com/ink/2010/main" type="inkWord" rotatedBoundingBox="7237,6125 8433,7005 7813,7848 6617,6968"/>
              </emma:interpretation>
              <emma:one-of disjunction-type="recognition" id="oneOf10">
                <emma:interpretation id="interp50" emma:lang="en-US" emma:confidence="1">
                  <emma:literal>(y</emma:literal>
                </emma:interpretation>
                <emma:interpretation id="interp51" emma:lang="en-US" emma:confidence="0">
                  <emma:literal>(g</emma:literal>
                </emma:interpretation>
                <emma:interpretation id="interp52" emma:lang="en-US" emma:confidence="0">
                  <emma:literal>•y</emma:literal>
                </emma:interpretation>
                <emma:interpretation id="interp53" emma:lang="en-US" emma:confidence="0">
                  <emma:literal>(yr</emma:literal>
                </emma:interpretation>
                <emma:interpretation id="interp54" emma:lang="en-US" emma:confidence="0">
                  <emma:literal>(Y</emma:literal>
                </emma:interpretation>
              </emma:one-of>
            </emma:emma>
          </inkml:annotationXML>
          <inkml:trace contextRef="#ctx0" brushRef="#br1" timeOffset="140609.6839">-497-17 45,'-29'32'111,"-8"3"2,3 11 1,1 10-52,-2 4-24,18 21-3,3 2-10,20 13-11,19 6-14,14-5-28,32 5-82,14 0-7,13-11 2,12-8-6</inkml:trace>
          <inkml:trace contextRef="#ctx0" brushRef="#br1" timeOffset="138875.2227">77 0 2,'0'0'98,"0"0"5,-25 4 0,25-4-55,-17 25-3,5-4-7,5 14-6,-3 1-6,8 11-6,-2-3-9,6 4 0,4-5-7,7-7-4,5-7-2,5-15-3,4-7-2,0-18-5,6-5 4,-6-11-5,2-3 4,-6-3-2,-2 0 4,-6 2 2,-5 4 4,-4 8 3,-6 19 0,0 0 5,0 0 1,0 0 1,-21 15-1,17 10 0,6 4-1,9 10 0,5 3 3,9 8-12,9 6 3,5 6-5,5 4 2,-3 1-2,3 2 3,-9-3-1,-8 1 1,-10-7 7,-15-6 1,-6-6 3,-15-11-1,-2-6 3,-12-12-1,2-13-1,-7-14-2,5-11-1,0-14-1,0-7-3,8-5-2,2-5-11,13 2-12,-5-6-24,21 6-70,3 9-2,5 5-2,7 3-4</inkml:trace>
        </inkml:traceGroup>
        <inkml:traceGroup>
          <inkml:annotationXML>
            <emma:emma xmlns:emma="http://www.w3.org/2003/04/emma" version="1.0">
              <emma:interpretation id="{77C2D5EE-5EB4-4096-BAE6-0A15F4462823}" emma:medium="tactile" emma:mode="ink">
                <msink:context xmlns:msink="http://schemas.microsoft.com/ink/2010/main" type="inkWord" rotatedBoundingBox="8180,6387 9505,6202 9668,7363 8342,7549"/>
              </emma:interpretation>
              <emma:one-of disjunction-type="recognition" id="oneOf11">
                <emma:interpretation id="interp55" emma:lang="en-US" emma:confidence="1">
                  <emma:literal>+2)</emma:literal>
                </emma:interpretation>
                <emma:interpretation id="interp56" emma:lang="en-US" emma:confidence="0">
                  <emma:literal>+2</emma:literal>
                </emma:interpretation>
                <emma:interpretation id="interp57" emma:lang="en-US" emma:confidence="0">
                  <emma:literal>+22</emma:literal>
                </emma:interpretation>
                <emma:interpretation id="interp58" emma:lang="en-US" emma:confidence="0">
                  <emma:literal>+22)</emma:literal>
                </emma:interpretation>
                <emma:interpretation id="interp59" emma:lang="en-US" emma:confidence="0">
                  <emma:literal>+2))</emma:literal>
                </emma:interpretation>
              </emma:one-of>
            </emma:emma>
          </inkml:annotationXML>
          <inkml:trace contextRef="#ctx0" brushRef="#br1" timeOffset="139375.2625">808 212 95,'-10'31'116,"10"-2"-2,-2 0-1,-3 13-71,14 8-16,3 4-23,-1-2-38,7-7-71,7 3-5,-2-21-2,10-2 0</inkml:trace>
          <inkml:trace contextRef="#ctx0" brushRef="#br1" timeOffset="139126.2339">692 430 138,'0'0'115,"6"19"2,-6-19-8,44 10-83,-15-10-19,10-6-25,9 0-52,0-3-43,-5-9-3,1 3-3</inkml:trace>
          <inkml:trace contextRef="#ctx0" brushRef="#br1" timeOffset="139829.3933">1319 152 137,'27'-11'117,"2"-5"-2,4 9-2,7 3-85,-7 2-12,5 11-9,-9 5-4,-6 11-1,-7 2-3,-8 10 1,-8 3 0,-12 6 1,-9 6 1,-12 0-2,-7-3 2,-3-1-2,-3-6 4,3-7-2,3-10 4,7-6-1,4-15 4,29-4 1,-27-8 4,27 8-1,4-34 2,-4 34-1,31-35-7,-2 20 3,4 1-3,7 6-3,3 5-6,3 3-14,8 9-28,-12-11-69,8-2-14,-7-3-4,-1-11-6</inkml:trace>
          <inkml:trace contextRef="#ctx0" brushRef="#br1" timeOffset="140078.4191">1654-170 120,'25'-2'115,"10"16"0,4 11-3,5 15-84,10 24-3,-2 11-11,0 16-2,-11 15-1,-7 8-7,-14 5-7,-22-5-22,-12 2-68,-26-5-24,-26-24-1,-13-4-1</inkml:trace>
        </inkml:traceGroup>
        <inkml:traceGroup>
          <inkml:annotationXML>
            <emma:emma xmlns:emma="http://www.w3.org/2003/04/emma" version="1.0">
              <emma:interpretation id="{B454CADB-CA0C-4D85-BE5D-E810BF093060}" emma:medium="tactile" emma:mode="ink">
                <msink:context xmlns:msink="http://schemas.microsoft.com/ink/2010/main" type="inkWord" rotatedBoundingBox="10208,5988 11804,6479 11472,7562 9875,7071"/>
              </emma:interpretation>
              <emma:one-of disjunction-type="recognition" id="oneOf12">
                <emma:interpretation id="interp60" emma:lang="en-US" emma:confidence="0">
                  <emma:literal>it</emma:literal>
                </emma:interpretation>
                <emma:interpretation id="interp61" emma:lang="en-US" emma:confidence="0">
                  <emma:literal>tilt</emma:literal>
                </emma:interpretation>
                <emma:interpretation id="interp62" emma:lang="en-US" emma:confidence="0">
                  <emma:literal>wilt</emma:literal>
                </emma:interpretation>
                <emma:interpretation id="interp63" emma:lang="en-US" emma:confidence="0">
                  <emma:literal>Kelt</emma:literal>
                </emma:interpretation>
                <emma:interpretation id="interp64" emma:lang="en-US" emma:confidence="0">
                  <emma:literal>ik</emma:literal>
                </emma:interpretation>
              </emma:one-of>
            </emma:emma>
          </inkml:annotationXML>
          <inkml:trace contextRef="#ctx0" brushRef="#br1" timeOffset="141781.6177">2478 156 37,'0'0'110,"0"0"7,0 0 0,9 23-60,-9-23-11,18 41-7,-1-14-15,12 19-4,2 0-4,7 8-14,7 6-2,3-2-20,4 7-19,-14-13-39,1-5-41,-6-5-5,-8-11-1</inkml:trace>
          <inkml:trace contextRef="#ctx0" brushRef="#br1" timeOffset="141984.7495">2618 748 118,'-19'-50'116,"19"19"-1,4-13-3,4-1-79,9 1-10,4-2-21,2-4-19,6 9-38,-4 1-60,-5-1 0,3 6-3,-6-5 20</inkml:trace>
          <inkml:trace contextRef="#ctx0" brushRef="#br1" timeOffset="142250.3864">3031-251 45,'0'0'96,"4"29"6,-10-8-44,-6-3-7,5 13-10,-5-8-6,10 10-6,-2-10-8,10 4-7,4-8-12,9-6-14,10-1-25,-2-12-45,4-4-32,7 0-1,-11-13 0</inkml:trace>
          <inkml:trace contextRef="#ctx0" brushRef="#br1" timeOffset="142437.8989">3262-239 101,'0'0'112,"-13"29"-2,13-8-26,4 16-52,-6 5-11,7 6-18,3 8-34,0 4-74,3-10-4,5 4-2,-3-15 5</inkml:trace>
          <inkml:trace contextRef="#ctx0" brushRef="#br1" timeOffset="143734.834">3787 646 21,'-12'-18'103,"12"18"3,0 0-4,0 0-50,23 10-28,-23-10-3,39 8-13,-12-4-11,4-2-11,9 5-19,-5-3-36,1-6-38,1 6 5,-10-8-6</inkml:trace>
          <inkml:trace contextRef="#ctx0" brushRef="#br1" timeOffset="144047.3561">3931 418 2,'0'0'104,"-11"23"5,11-1-1,-6 10-57,0-3-18,12 14-11,-2 1-17,5 4-30,7-5-77,3 9-2,-2-14-6,8 3 18</inkml:trace>
        </inkml:traceGroup>
        <inkml:traceGroup>
          <inkml:annotationXML>
            <emma:emma xmlns:emma="http://www.w3.org/2003/04/emma" version="1.0">
              <emma:interpretation id="{42955DE8-6796-4364-8AD8-1B87CB8056F7}" emma:medium="tactile" emma:mode="ink">
                <msink:context xmlns:msink="http://schemas.microsoft.com/ink/2010/main" type="inkWord" rotatedBoundingBox="12262,6243 15894,6218 15902,7457 12270,7482"/>
              </emma:interpretation>
              <emma:one-of disjunction-type="recognition" id="oneOf13">
                <emma:interpretation id="interp65" emma:lang="en-US" emma:confidence="0">
                  <emma:literal>(y2+2)</emma:literal>
                </emma:interpretation>
                <emma:interpretation id="interp66" emma:lang="en-US" emma:confidence="0">
                  <emma:literal>(y2+5)</emma:literal>
                </emma:interpretation>
                <emma:interpretation id="interp67" emma:lang="en-US" emma:confidence="0">
                  <emma:literal>(y2+6)</emma:literal>
                </emma:interpretation>
                <emma:interpretation id="interp68" emma:lang="en-US" emma:confidence="0">
                  <emma:literal>(yes)</emma:literal>
                </emma:interpretation>
                <emma:interpretation id="interp69" emma:lang="en-US" emma:confidence="0">
                  <emma:literal>(y^+s)</emma:literal>
                </emma:interpretation>
              </emma:one-of>
            </emma:emma>
          </inkml:annotationXML>
          <inkml:trace contextRef="#ctx0" brushRef="#br1" timeOffset="144609.8789">4932 69 106,'0'0'113,"-29"-5"4,10 16-42,5 16-31,-17 8-6,10 17-12,-10 4-2,8 21-11,0 2 0,6 6-7,9-4-2,8-4-12,21-4-18,0-19-36,20-8-63,9-15 5,8-21-6,5-10 15</inkml:trace>
          <inkml:trace contextRef="#ctx0" brushRef="#br1" timeOffset="145156.7819">5425 150 47,'0'0'117,"-25"50"-1,10-15 2,1 6-69,12 15-12,-3-4-11,12 2-12,7-10-1,5-9-10,4-14 0,6-13-7,2-10-4,0-16-3,2-9-5,-4-11 4,-1 1-4,-8-3 4,1 3 0,-8 4 6,-3 8 6,-2 6 5,-8 19 3,0 0 3,0 0 1,0 0 1,4 27-2,1 4 0,3 5-3,6 5-3,9 7-1,4 4-9,6 4 4,5 0-5,-1 0 3,-1 2-3,-3 3 5,-6-1 0,-8-8 4,-9-2 5,-12-9 0,-6-7 4,-13-14-2,-4-9 2,-10-18-2,-1-11-3,-5-15-1,1-9-3,5-4-6,0-8-20,16 6-43,6-8-60,3-2 0,10 8-1,6-4 9</inkml:trace>
          <inkml:trace contextRef="#ctx0" brushRef="#br1" timeOffset="145531.8039">5938-37 59,'0'0'119,"23"-34"0,-5 24 1,5 4-59,-4-11-24,12 13-12,-6-6-10,4 10-6,-6 2-2,-2 8-1,-21-10-2,18 31-1,-20-4-1,-6 7 0,-6 3 2,-5 7 0,-4-3 0,4 3 1,1-3 0,5-1 2,7-9-2,12-2 2,7-8-4,7-5-4,9-3-13,1-13-32,11 0-83,-3-2-6,-5-7 2,-2 1-4</inkml:trace>
          <inkml:trace contextRef="#ctx0" brushRef="#br1" timeOffset="146502.4939">6696 630 91,'0'0'122,"0"0"6,0 0-4,0 0-72,0 0-16,29-11-8,0 17-11,0-8-4,9 2-6,1 0-4,5-8-1,2 4-9,-3-9-11,7 9-21,-17-14-34,1 3-55,-7 5 0,-7-3-2,-20 13 31</inkml:trace>
          <inkml:trace contextRef="#ctx0" brushRef="#br1" timeOffset="146752.5027">6958 407 71,'0'0'121,"0"0"0,0 0 3,19 38-71,-11-3-21,-4 2-8,4 5-22,3 6-18,-5-7-35,11-5-66,1 3-5,3-18-4,4-2 11</inkml:trace>
          <inkml:trace contextRef="#ctx0" brushRef="#br1" timeOffset="147283.7821">7644 272 47,'6'-33'105,"8"10"-2,-11-4-10,-3-2-63,6 10 1,-8-4-6,2 23-3,-2-20-2,2 20-3,0 0 0,-15 20-1,7-1-4,2 8-3,1 4-3,3 7-1,4 1-2,5 3 0,3-1-7,5-3-5,7 7-6,-3-13-10,10 9-2,-12-16-5,6 10 4,-13-8-4,7 0 10,-19-2 4,2-25 15,-21 40 9,-4-30 11,2 9 5,-12-13 8,8 7 3,-15-11 1,17 8-3,-8-8 0,33-2-3,-37 6-3,37-6-7,0 0-4,0 0-4,0 0-3,31-12-2,-4 4-5,4-1-5,8 5-13,-7-10-28,11 5-88,-8 3 2,-1-4-3,-7-1 2</inkml:trace>
          <inkml:trace contextRef="#ctx0" brushRef="#br1" timeOffset="147752.5499">7957-193 90,'0'0'121,"0"0"5,0 0-20,23 6-52,2 15-6,-6-2-14,16 20-5,-4 5-10,11 16-7,-5 8-8,5 9-1,-3 11-5,-1 3-3,-9 0 4,-10 1-3,-9-5 3,-8-4-2,-8-8 2,-9-6-7,-8-3-9,-16-20-29,4-5-84,-5-7 1,-6-14-3,3-9 1</inkml:trace>
        </inkml:traceGroup>
        <inkml:traceGroup>
          <inkml:annotationXML>
            <emma:emma xmlns:emma="http://www.w3.org/2003/04/emma" version="1.0">
              <emma:interpretation id="{F82F5688-6B2E-4645-82AD-C7925889F4A3}" emma:medium="tactile" emma:mode="ink">
                <msink:context xmlns:msink="http://schemas.microsoft.com/ink/2010/main" type="inkWord" rotatedBoundingBox="16479,6046 18568,6032 18576,7187 16487,7202"/>
              </emma:interpretation>
              <emma:one-of disjunction-type="recognition" id="oneOf14">
                <emma:interpretation id="interp70" emma:lang="en-US" emma:confidence="0">
                  <emma:literal>x</emma:literal>
                </emma:interpretation>
                <emma:interpretation id="interp71" emma:lang="en-US" emma:confidence="0">
                  <emma:literal>X</emma:literal>
                </emma:interpretation>
                <emma:interpretation id="interp72" emma:lang="en-US" emma:confidence="0">
                  <emma:literal>¢</emma:literal>
                </emma:interpretation>
                <emma:interpretation id="interp73" emma:lang="en-US" emma:confidence="0">
                  <emma:literal>☺</emma:literal>
                </emma:interpretation>
                <emma:interpretation id="interp74" emma:lang="en-US" emma:confidence="0">
                  <emma:literal>t</emma:literal>
                </emma:interpretation>
              </emma:one-of>
            </emma:emma>
          </inkml:annotationXML>
          <inkml:trace contextRef="#ctx0" brushRef="#br1" timeOffset="148596.3559">8940 251 54,'-8'-18'120,"8"18"4,0 0 2,0 0-63,0 0-12,2 25-15,17 2-10,-1 2-10,11 10-5,5 5-3,5 6-7,3 0-3,1-7-13,7 1-14,-17-15-32,9-6-65,-15-7-4,-8-9-2,-19-7 5</inkml:trace>
          <inkml:trace contextRef="#ctx0" brushRef="#br1" timeOffset="148783.8527">8982 638 220,'8'-35'125,"11"-3"-1,6-1-47,0-11-54,10 2-10,4-2-29,-3-6-29,5 2-75,-3 2-5,-5-2 2,-2 0-4</inkml:trace>
        </inkml:traceGroup>
        <inkml:traceGroup>
          <inkml:annotationXML>
            <emma:emma xmlns:emma="http://www.w3.org/2003/04/emma" version="1.0">
              <emma:interpretation id="{88F6EAD8-3FBE-4453-AEA9-67718BB3CB35}" emma:medium="tactile" emma:mode="ink">
                <msink:context xmlns:msink="http://schemas.microsoft.com/ink/2010/main" type="inkWord" rotatedBoundingBox="17200,5754 18819,6649 18360,7478 16741,6582"/>
              </emma:interpretation>
              <emma:one-of disjunction-type="recognition" id="oneOf15">
                <emma:interpretation id="interp75" emma:lang="en-US" emma:confidence="0">
                  <emma:literal>2+1</emma:literal>
                </emma:interpretation>
                <emma:interpretation id="interp76" emma:lang="en-US" emma:confidence="0">
                  <emma:literal>2+2</emma:literal>
                </emma:interpretation>
                <emma:interpretation id="interp77" emma:lang="en-US" emma:confidence="0">
                  <emma:literal>2+6</emma:literal>
                </emma:interpretation>
                <emma:interpretation id="interp78" emma:lang="en-US" emma:confidence="0">
                  <emma:literal>2+5</emma:literal>
                </emma:interpretation>
                <emma:interpretation id="interp79" emma:lang="en-US" emma:confidence="0">
                  <emma:literal>Its</emma:literal>
                </emma:interpretation>
              </emma:one-of>
            </emma:emma>
          </inkml:annotationXML>
          <inkml:trace contextRef="#ctx0" brushRef="#br1" timeOffset="149111.9972">9451-303 96,'15'-25'114,"4"12"4,-1 1-1,-18 12-71,46-15-14,-19 11-11,8 6-7,-6-2-3,3 9-3,-14-1-2,-18-8-2,21 39-3,-23-14 2,-8 8-2,-5 3 0,-6 3 0,-4 3 1,4-5 1,5-1 1,5-5 0,9-2 1,9-6-1,9 0 0,7-7-7,10-10-16,9 11-39,-3-9-66,1-6-3,1 0-1,-3-8-2</inkml:trace>
          <inkml:trace contextRef="#ctx0" brushRef="#br1" timeOffset="149455.7649">10010 565 191,'0'0'128,"0"0"4,31 4-6,0-2-94,-6-12-18,13 2-9,3-1-12,-1-5-14,8 6-28,-13-3-78,0-1 1,-6 1-5,-6-3 4</inkml:trace>
          <inkml:trace contextRef="#ctx0" brushRef="#br1" timeOffset="149690.1483">10185 320 177,'0'29'126,"0"4"1,2 15-2,12 10-98,-10 0-21,3-1-37,11-1-69,1-4-24,0-15-2,6-6-2</inkml:trace>
          <inkml:trace contextRef="#ctx0" brushRef="#br1" timeOffset="150206.7991">10839 310 30,'4'-42'91,"11"9"-3,-13-13 1,4 5-74,2 3 1,-3 1 1,1 12 4,-8 0 6,2 25 2,0 0 3,0 0 3,-19 25-4,17 10-3,-6 3-8,8 11-3,0 3-8,6 2 0,2 2-7,7-4-3,6 0-5,-3-8-6,7-2-2,-6-13-4,4 0 1,-23-29-5,21 33 5,-21-33-2,-13 27 8,13-27 6,-44 25 13,17-4 4,-8-11 9,6 9 3,-4-13 5,12 9 2,-2-13 0,23-2-4,0 0-6,0 0-6,0 0-4,33-13-4,-8 7-7,4-2-10,9 8-24,-13-11-74,8 5-30,-4-2 0,-2-3-2</inkml:trace>
        </inkml:traceGroup>
        <inkml:traceGroup>
          <inkml:annotationXML>
            <emma:emma xmlns:emma="http://www.w3.org/2003/04/emma" version="1.0">
              <emma:interpretation id="{F086D1DB-035B-40FF-9AF9-CCA75A52B0C0}" emma:medium="tactile" emma:mode="ink">
                <msink:context xmlns:msink="http://schemas.microsoft.com/ink/2010/main" type="inkWord" rotatedBoundingBox="22179,6211 26150,6266 26134,7421 22163,7366"/>
              </emma:interpretation>
              <emma:one-of disjunction-type="recognition" id="oneOf16">
                <emma:interpretation id="interp80" emma:lang="en-US" emma:confidence="0">
                  <emma:literal>(4+2)&gt;0</emma:literal>
                </emma:interpretation>
                <emma:interpretation id="interp81" emma:lang="en-US" emma:confidence="0">
                  <emma:literal>(4+2)&gt;00</emma:literal>
                </emma:interpretation>
                <emma:interpretation id="interp82" emma:lang="en-US" emma:confidence="0">
                  <emma:literal>(4+12)&gt;0</emma:literal>
                </emma:interpretation>
                <emma:interpretation id="interp83" emma:lang="en-US" emma:confidence="0">
                  <emma:literal>(4+22)&gt;0</emma:literal>
                </emma:interpretation>
                <emma:interpretation id="interp84" emma:lang="en-US" emma:confidence="0">
                  <emma:literal>(4+02)&gt;0</emma:literal>
                </emma:interpretation>
              </emma:one-of>
            </emma:emma>
          </inkml:annotationXML>
          <inkml:trace contextRef="#ctx0" brushRef="#br1" timeOffset="153346.2551">15030-91 69,'0'0'90,"0"0"4,0 0-34,0 0-17,0 0-2,-19 31-6,5-6-7,5 12-2,-5 3-7,10 7-3,0-3-4,8 2-5,6-5-3,9-5-5,8-11-4,4-13 0,4-12-4,1-10-1,1-9-1,-6-12-1,-2-2 1,-6-1 1,-6 1 4,-7 4 0,-4 2 5,-6 8 2,0 19 3,-6-18 2,6 18 2,0 0 1,-23 10 3,23-10 0,-8 33 0,10-8-1,2 0 0,7 8-1,9 1-2,9 9-1,3 3-3,5 6-2,-2 4 0,1 4-1,-5 2 1,-4-1-2,-15-3 5,-3-2-1,-12-12 4,-5-3-1,-8-18 2,-5-6-1,-8-19 2,2-9-3,-4-16 0,4-14-3,-1-9-4,4-6 1,7-2-8,7-3-3,12 9-17,-4-8-18,20 18-48,3 5-29,4 6 1,8 8-1</inkml:trace>
          <inkml:trace contextRef="#ctx0" brushRef="#br1" timeOffset="153596.2536">15738 299 139,'0'0'123,"0"0"0,0 0-2,0 0-52,23-8-39,6 6-19,9 0-26,-5-11-31,15 3-71,-7 2-6,-1-5 3,-3 1-3</inkml:trace>
          <inkml:trace contextRef="#ctx0" brushRef="#br1" timeOffset="153830.6392">15882 19 207,'-6'18'126,"3"12"-3,1 3-1,-6 6-96,12 11-13,0 6-24,3-6-28,13 4-50,-1-6-34,4-13 2,6-8-4</inkml:trace>
          <inkml:trace contextRef="#ctx0" brushRef="#br1" timeOffset="154205.6597">16281 135 141,'18'-17'109,"1"-3"-2,8 5-1,-4 7-74,4-5-16,2 5-11,4 8-5,-6 8-1,0 7 0,-10 4 0,-5 8-1,-10 2 2,-8 4-1,-10 6 2,-9-1-2,-4 1 3,-7-3 2,5-1 7,-4-6 4,12 0 3,2-8 2,15 0 1,6-21 1,4 25-1,-4-25-5,35 8-6,-8-10-8,5-4-17,13 4-34,-7-9-79,5-3 1,-1-1-3,-5-8 0</inkml:trace>
          <inkml:trace contextRef="#ctx0" brushRef="#br1" timeOffset="154471.3003">16671-174 183,'19'10'121,"6"13"-1,4 4-3,0 8-84,9 21-7,-3 4-15,0 15-5,-6 8-6,-8 11-1,-11 4-1,-14 3-13,-12 3-23,-26-6-81,-20-17 1,-15-6-5,-23-21 1</inkml:trace>
          <inkml:trace contextRef="#ctx0" brushRef="#br1" timeOffset="155018.765">14814-147 81,'-23'20'114,"-6"5"3,0 11-1,-2 11-52,-5 3-22,16 21-5,-1 4-18,17 18-6,10 3-7,19 6-14,23 8-15,12-15-31,21 1-63,14-13-4,9-21 1,11-16 0</inkml:trace>
          <inkml:trace contextRef="#ctx0" brushRef="#br1" timeOffset="155831.3003">17303 6 194,'-19'15'125,"19"-15"1,-10 33-2,18-6-79,-4-4-12,19 4-16,0 2-12,10 2-5,5-4-4,3-2-4,7-4-2,-6-4-1,3-3-1,-7-4 1,-5 1 0,-10-5 4,-2 4 1,-21-10 4,8 19 4,-8-19 3,-21 25 2,21-25 3,-41 35 1,18-8 1,-13-4 4,7 8-5,-6-1 3,6 3-6,0-6 1,6 0-9,6-4-5,17-23-30,-12 25-67,12-25-25,19-9-5,1-7 2</inkml:trace>
          <inkml:trace contextRef="#ctx0" brushRef="#br1" timeOffset="156332.3242">18593 241 52,'-12'-35'100,"1"6"7,-12 2 5,-10-7-55,4 18 0,-21-5-6,9 25-3,-20 2-6,7 30-7,-10 3-10,10 21-5,0 5-5,17 14-6,10-4-1,18-3-5,16-13 2,17-14-6,20-16 4,10-20-7,8-18-7,-1-20-2,3-4-28,-22-25-49,-5 2-47,-12-7 3,-15 1-5,-12 6 3</inkml:trace>
        </inkml:traceGroup>
      </inkml:traceGroup>
    </inkml:traceGroup>
    <inkml:traceGroup>
      <inkml:annotationXML>
        <emma:emma xmlns:emma="http://www.w3.org/2003/04/emma" version="1.0">
          <emma:interpretation id="{B271E679-CCD6-4C69-8C64-05A40402663B}" emma:medium="tactile" emma:mode="ink">
            <msink:context xmlns:msink="http://schemas.microsoft.com/ink/2010/main" type="paragraph" rotatedBoundingBox="6472,8062 18023,7759 18064,9339 6514,964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BB3CB2B-C490-47F1-A668-F9C388468CBE}" emma:medium="tactile" emma:mode="ink">
              <msink:context xmlns:msink="http://schemas.microsoft.com/ink/2010/main" type="line" rotatedBoundingBox="6472,8062 18023,7759 18064,9339 6514,9641"/>
            </emma:interpretation>
          </emma:emma>
        </inkml:annotationXML>
        <inkml:traceGroup>
          <inkml:annotationXML>
            <emma:emma xmlns:emma="http://www.w3.org/2003/04/emma" version="1.0">
              <emma:interpretation id="{A9446335-86A5-444D-9370-659CCD42456E}" emma:medium="tactile" emma:mode="ink">
                <msink:context xmlns:msink="http://schemas.microsoft.com/ink/2010/main" type="inkWord" rotatedBoundingBox="6481,8378 8414,8328 8447,9591 6514,9641"/>
              </emma:interpretation>
              <emma:one-of disjunction-type="recognition" id="oneOf17">
                <emma:interpretation id="interp85" emma:lang="en-US" emma:confidence="0">
                  <emma:literal>city</emma:literal>
                </emma:interpretation>
                <emma:interpretation id="interp86" emma:lang="en-US" emma:confidence="0">
                  <emma:literal>4(y</emma:literal>
                </emma:interpretation>
                <emma:interpretation id="interp87" emma:lang="en-US" emma:confidence="0">
                  <emma:literal>4ly</emma:literal>
                </emma:interpretation>
                <emma:interpretation id="interp88" emma:lang="en-US" emma:confidence="0">
                  <emma:literal>Lily</emma:literal>
                </emma:interpretation>
                <emma:interpretation id="interp89" emma:lang="en-US" emma:confidence="0">
                  <emma:literal>cry</emma:literal>
                </emma:interpretation>
              </emma:one-of>
            </emma:emma>
          </inkml:annotationXML>
          <inkml:trace contextRef="#ctx0" brushRef="#br1" timeOffset="159269.3109">-900 2078 4,'0'0'85,"0"0"4,0 0 4,0 0-48,0 0-5,0 0-5,0 0-5,-19 29-6,7-6-4,-5 10-3,-3 2-4,1 7-5,-4 4-1,6 1-2,1-1-1,7-4 0,3-7-1,10-6 1,9-10-1,10-5 1,4-5-3,8-7 0,4-4-8,3-7-16,6 7-31,-2-4-55,-11-4 1,-6 5-5,-8-7 3</inkml:trace>
          <inkml:trace contextRef="#ctx0" brushRef="#br1" timeOffset="159534.9427">-555 2123 102,'0'0'108,"12"25"4,-9 0 0,-10 13-71,7 18-5,-10 4-10,6 13-8,-7 0-7,5 1-10,4 1-22,0-15-36,6-8-53,9-10-5,3-17 1,5-9-6</inkml:trace>
          <inkml:trace contextRef="#ctx0" brushRef="#br1" timeOffset="160019.3426">48 1951 54,'-23'-15'101,"23"15"7,-34 38-7,7-17-48,9 22-2,-11-3-12,6 16-3,-2 4-11,6 13-6,5 4-6,7 2-5,9 0-12,9-9-16,14-1-32,0-11-65,10-25 0,7-12-6,-3-23 5</inkml:trace>
          <inkml:trace contextRef="#ctx0" brushRef="#br1" timeOffset="160628.7499">347 2022 51,'2'18'108,"-8"9"2,1 15 2,1 12-52,-2 0-17,12 10-8,-4-1-13,11-1-5,1-10-11,5-13-8,6-9-9,-2-24-7,6-8-6,-8-25-7,8 0 0,-13-17-3,5 5 5,-12-5 3,1 7 10,-8 5 4,-2 7 13,0 25 8,-8-27 5,8 27 6,0 0 1,0 0 4,-9 23-4,18 0 2,1 8-7,9 13-5,4 8-4,8 8-2,6 9-3,1 6-1,1 10-1,1 2 0,-7-8 6,-2 0 1,-10-13 1,-9-3 0,-14-16 2,-6-7-2,-15-19 1,-4-15-1,-6-14-3,-3-15 0,-1-17 2,4-10 3,4-8-3,10-2 1,6-6-1,7 1-1,8 7-8,2 2-9,13 16-23,-4-7-36,3 13-51,5 7-4,2 4 1,2 7-2</inkml:trace>
        </inkml:traceGroup>
        <inkml:traceGroup>
          <inkml:annotationXML>
            <emma:emma xmlns:emma="http://www.w3.org/2003/04/emma" version="1.0">
              <emma:interpretation id="{0218991C-3BEF-4B67-8EDF-068A16F9EE89}" emma:medium="tactile" emma:mode="ink">
                <msink:context xmlns:msink="http://schemas.microsoft.com/ink/2010/main" type="inkWord" rotatedBoundingBox="8603,8286 9996,8250 10023,9294 8630,9330"/>
              </emma:interpretation>
              <emma:one-of disjunction-type="recognition" id="oneOf18">
                <emma:interpretation id="interp90" emma:lang="en-US" emma:confidence="1">
                  <emma:literal>+2)</emma:literal>
                </emma:interpretation>
                <emma:interpretation id="interp91" emma:lang="en-US" emma:confidence="0">
                  <emma:literal>+2</emma:literal>
                </emma:interpretation>
                <emma:interpretation id="interp92" emma:lang="en-US" emma:confidence="0">
                  <emma:literal>+22</emma:literal>
                </emma:interpretation>
                <emma:interpretation id="interp93" emma:lang="en-US" emma:confidence="0">
                  <emma:literal>+22)</emma:literal>
                </emma:interpretation>
                <emma:interpretation id="interp94" emma:lang="en-US" emma:confidence="0">
                  <emma:literal>•2)</emma:literal>
                </emma:interpretation>
              </emma:one-of>
            </emma:emma>
          </inkml:annotationXML>
          <inkml:trace contextRef="#ctx0" brushRef="#br1" timeOffset="160925.6441">1064 2369 151,'20'12'115,"-20"-12"2,31-6-3,-6 6-79,-4-6-21,8-1-21,5 9-29,-7-4-63,2-6-15,0 6-1,-4-6-2</inkml:trace>
          <inkml:trace contextRef="#ctx0" brushRef="#br1" timeOffset="161160.0286">1188 2153 163,'-2'31'121,"0"8"2,4 15-4,9 6-82,-7 5-19,8-3-24,9 3-39,-7-9-70,7-15-4,2-7-5,2-20 3</inkml:trace>
          <inkml:trace contextRef="#ctx0" brushRef="#br1" timeOffset="161597.546">1676 2055 105,'23'-4'106,"-4"-9"-4,12 11 0,0 0-77,-2 2-18,5 4-3,-3 5-4,-4 3-1,-8 9 0,-7 2 0,-10 10-1,-10 2 0,-9 9 1,-12 0-1,-2 3 2,-4-1 2,-1-2 5,7-3 6,0-12 6,12 2 4,17-31 2,-16 36 0,16-36-1,21 14 0,1-14-10,12-2-10,9 4-28,-3-12-65,10-3-36,2-3-3,-5-11 0</inkml:trace>
          <inkml:trace contextRef="#ctx0" brushRef="#br1" timeOffset="161910.0609">2026 1847 121,'20'11'106,"14"3"3,3 7-5,0 2-84,15 14-7,-6 5-10,6 10 0,-6 10 0,-5 6 6,-10 9 0,-8 4 6,-10 3-2,-9 1 2,-17-6-2,-5-2-8,-16-3-34,-11-11-89,-9-22-3,-4-5-1,-13-22 3</inkml:trace>
        </inkml:traceGroup>
        <inkml:traceGroup>
          <inkml:annotationXML>
            <emma:emma xmlns:emma="http://www.w3.org/2003/04/emma" version="1.0">
              <emma:interpretation id="{0A560984-3CCF-42C1-B863-1DF113D1D7A7}" emma:medium="tactile" emma:mode="ink">
                <msink:context xmlns:msink="http://schemas.microsoft.com/ink/2010/main" type="inkWord" rotatedBoundingBox="10352,7960 13826,7869 13855,8994 10381,9085"/>
              </emma:interpretation>
              <emma:one-of disjunction-type="recognition" id="oneOf19">
                <emma:interpretation id="interp95" emma:lang="en-US" emma:confidence="0">
                  <emma:literal>*3+21</emma:literal>
                </emma:interpretation>
                <emma:interpretation id="interp96" emma:lang="en-US" emma:confidence="0">
                  <emma:literal>1×3+21</emma:literal>
                </emma:interpretation>
                <emma:interpretation id="interp97" emma:lang="en-US" emma:confidence="0">
                  <emma:literal>X3+21</emma:literal>
                </emma:interpretation>
                <emma:interpretation id="interp98" emma:lang="en-US" emma:confidence="0">
                  <emma:literal>23+21</emma:literal>
                </emma:interpretation>
                <emma:interpretation id="interp99" emma:lang="en-US" emma:confidence="0">
                  <emma:literal>X3+2(</emma:literal>
                </emma:interpretation>
              </emma:one-of>
            </emma:emma>
          </inkml:annotationXML>
          <inkml:trace contextRef="#ctx0" brushRef="#br1" timeOffset="177067.0642">5300 1936 120,'0'0'111,"10"-39"-6,-1 16-31,5 4-41,-3-1 1,11 7-12,-1-3-4,10 7-4,1 5-1,3 10-1,-6 9-4,0 12 0,-10 8-5,-7 15 1,-12 8-3,-12 5-3,-11 7-7,-10-5-1,-3-1-6,-7-10 2,3-4-2,-1-23 1,10-10 3,-1-20 1,12-7 6,3-11 4,7-10 5,5-2 0,8-4 3,5 7 2,0 1 2,-8 29 1,27-29 2,-6 29 0,-21 0 0,39 21 1,-16 0-1,6 12-2,5 4-4,5 3-1,7 4-10,2-11-14,10 8-36,-6-14-68,0-10-3,-3-9-2,-5-12 0</inkml:trace>
          <inkml:trace contextRef="#ctx0" brushRef="#br1" timeOffset="177442.0803">6283 1783 61,'-21'0'114,"21"0"6,-33 37-4,18 5-60,-12 1-12,6 20-11,-4 5-12,11 9-3,6 4-16,8 0-15,14 0-40,9-14-65,8-20-6,15-11 2,4-28-4</inkml:trace>
          <inkml:trace contextRef="#ctx0" brushRef="#br1" timeOffset="162503.8457">2817 2126 106,'-2'-19'118,"2"19"1,0 0-2,8 23-69,9 6-10,2 4-16,8 13-5,4 6-8,6 4-3,7 4-7,4-6-8,4 2-13,-9-18-19,7 3-36,-10-12-45,-15-12 3,-7-3-4</inkml:trace>
          <inkml:trace contextRef="#ctx0" brushRef="#br1" timeOffset="162691.3499">2944 2614 119,'0'-27'117,"4"-13"1,13-1-2,3 5-70,3-20-18,13 2-14,1 0-21,-2-4-37,1 6-73,-1 11-2,-8-1-3,0 7 1</inkml:trace>
          <inkml:trace contextRef="#ctx0" brushRef="#br1" timeOffset="163207.0004">3316 1579 73,'10'-21'111,"-10"21"-5,23-14 5,-23 14-72,33-6-10,-14-1-11,6 9-7,-2-4-1,0 6-4,-5 3 1,-18-7-3,25 29 0,-21-10-3,-8 5-1,-4-1 0,-5 2 2,-3 0-1,-3-6 1,19-19 0,-31 25 1,31-25 2,0 0 0,0 0 1,0 0-4,0 0 2,33 2-4,-8-4 3,2 4-1,2-2-3,2 4 5,1 2-4,-1 0 5,-6 7 0,-2 8 3,-9 2 0,-8-3 1,-4 7 0,-10 0-3,-6 0 2,-11-4-5,0-2 0,-6-6-8,-5-9-13,9 6-30,-12-12-75,12-2-3,2-2 0,6-2-2</inkml:trace>
          <inkml:trace contextRef="#ctx0" brushRef="#br1" timeOffset="163550.7722">3993 2381 171,'0'0'123,"29"15"0,-6-20-1,6 3-90,0-4-21,9 0-20,5 6-25,-9-8-48,3 1-40,-4 5-1,-6-4 1</inkml:trace>
          <inkml:trace contextRef="#ctx0" brushRef="#br1" timeOffset="163847.6568">4186 2055 207,'2'33'124,"-2"7"-3,3 7-36,3 18-59,-6 10-24,2-5-31,6 3-86,3-2-6,-7-15-2,6-6-2</inkml:trace>
        </inkml:traceGroup>
        <inkml:traceGroup>
          <inkml:annotationXML>
            <emma:emma xmlns:emma="http://www.w3.org/2003/04/emma" version="1.0">
              <emma:interpretation id="{9CDD83E4-586F-4769-9D32-87881EE5663E}" emma:medium="tactile" emma:mode="ink">
                <msink:context xmlns:msink="http://schemas.microsoft.com/ink/2010/main" type="inkWord" rotatedBoundingBox="14290,8035 16989,7965 17022,9242 14324,9313"/>
              </emma:interpretation>
              <emma:one-of disjunction-type="recognition" id="oneOf20">
                <emma:interpretation id="interp100" emma:lang="en-US" emma:confidence="0">
                  <emma:literal>year)</emma:literal>
                </emma:interpretation>
                <emma:interpretation id="interp101" emma:lang="en-US" emma:confidence="0">
                  <emma:literal>y'+1]</emma:literal>
                </emma:interpretation>
                <emma:interpretation id="interp102" emma:lang="en-US" emma:confidence="0">
                  <emma:literal>ytd)</emma:literal>
                </emma:interpretation>
                <emma:interpretation id="interp103" emma:lang="en-US" emma:confidence="0">
                  <emma:literal>yin)</emma:literal>
                </emma:interpretation>
                <emma:interpretation id="interp104" emma:lang="en-US" emma:confidence="0">
                  <emma:literal>yean)</emma:literal>
                </emma:interpretation>
              </emma:one-of>
            </emma:emma>
          </inkml:annotationXML>
          <inkml:trace contextRef="#ctx0" brushRef="#br1" timeOffset="180004.7066">8610 2074 50,'21'-25'94,"-21"-4"-4,10 10 2,-8-8-74,2 2-2,0-4-10,-4 0 3,2 6 1,-2 0 5,0 23 1,-6-25 6,6 25 3,0 0-1,0 0 0,-8 38-6,10-5 0,-2 2-6,6 13 0,5 0-7,3 10 1,7-6-6,2 2 2,4-4-2,0-5 0,0-1-2,-6-9 0,-5-1-1,-8-12-1,-8-3 0,0-19 1,-22 21-1,-1-19 3,-6-2 2,2-4 3,0-4 4,4 1 2,2-3 0,21 10 3,-21-17-1,21 17-1,0 0-2,29-4-3,-6 6-2,6 4-4,5 5-7,-1-11-19,12 10-43,-5-12-58,-5-6-2,-4-5 0,-6-7-2</inkml:trace>
          <inkml:trace contextRef="#ctx0" brushRef="#br1" timeOffset="180379.7258">8975 1575 80,'19'-10'121,"10"7"-1,9 3 2,-9 7-74,23 18-8,-5 4-10,12 14-10,-9 13-4,1 13-7,-11 8 0,-7 12-2,-12 3 0,-11 7-1,-10-1-4,-12 2 1,-11-11-6,-12-10-5,-3-4-33,-18-19-83,2-17-3,-6-14-3,0-18 1</inkml:trace>
          <inkml:trace contextRef="#ctx0" brushRef="#br1" timeOffset="177988.9827">6761 1882 74,'0'0'121,"0"0"-3,4 44 6,-8 6-60,-7-8-26,13 18-11,-2-6-12,11 8-7,1-10-6,5-10-3,8-11-5,2-17-2,4-12-2,-2-16 0,0-7-2,-4-14 1,-2-1 1,-9-3 3,-3 6 3,-3 2 5,-6 4 3,-2 27 2,-4-30 4,4 30 1,0 0 2,0 0-1,-6 23-2,12 2-1,0 6-2,11 11-2,2 4-3,8 10-1,8 4-2,4 4 0,-1 1-2,1 1 3,-3-3-1,-7-1 2,-11-8 2,-3-6 5,-17-9 0,-9-3 0,-11-14 0,-3-7 0,-11-17-1,-1-13-1,-5-12-3,3-10-7,4-5-8,1-16-25,20 0-88,-3-4-8,9-1 1,8 5-1</inkml:trace>
          <inkml:trace contextRef="#ctx0" brushRef="#br1" timeOffset="178348.3752">7297 1720 68,'0'0'116,"23"-16"10,-23 16-8,37 0-58,-37 0-17,27 4-13,-27-4-9,25 14-7,-25-14-5,12 25-4,-12 0-1,-4 4-2,-4 3 2,-5 3-1,1 2 1,-3 1 2,3-1-2,4-2 1,3-8 0,8-2 0,3-6-1,-6-19-4,41 27-16,-20-27-48,8 0-68,4 0 0,5-2-3,-3-2 0</inkml:trace>
          <inkml:trace contextRef="#ctx0" brushRef="#br1" timeOffset="178629.6385">7748 2346 160,'0'0'122,"24"12"-6,-24-12-3,36-8-97,-7 2-37,10 6-47,1-4-50,-7-5-2,0 5-3</inkml:trace>
          <inkml:trace contextRef="#ctx0" brushRef="#br1" timeOffset="178957.7849">7924 2096 161,'2'42'125,"-2"4"-2,6 18-5,3 5-96,1 5-58,1 1-76,-3-10-7,4-7-3,-1-14-2</inkml:trace>
        </inkml:traceGroup>
        <inkml:traceGroup>
          <inkml:annotationXML>
            <emma:emma xmlns:emma="http://www.w3.org/2003/04/emma" version="1.0">
              <emma:interpretation id="{8D53EAD4-5D59-4CDC-8816-9EE119BA2C6F}" emma:medium="tactile" emma:mode="ink">
                <msink:context xmlns:msink="http://schemas.microsoft.com/ink/2010/main" type="inkWord" rotatedBoundingBox="17410,8270 18035,8253 18050,8813 17425,8830"/>
              </emma:interpretation>
              <emma:one-of disjunction-type="recognition" id="oneOf21">
                <emma:interpretation id="interp105" emma:lang="en-US" emma:confidence="0">
                  <emma:literal>x</emma:literal>
                </emma:interpretation>
                <emma:interpretation id="interp106" emma:lang="en-US" emma:confidence="0">
                  <emma:literal>X</emma:literal>
                </emma:interpretation>
                <emma:interpretation id="interp107" emma:lang="en-US" emma:confidence="0">
                  <emma:literal>t</emma:literal>
                </emma:interpretation>
                <emma:interpretation id="interp108" emma:lang="en-US" emma:confidence="0">
                  <emma:literal>+</emma:literal>
                </emma:interpretation>
                <emma:interpretation id="interp109" emma:lang="en-US" emma:confidence="0">
                  <emma:literal>=</emma:literal>
                </emma:interpretation>
              </emma:one-of>
            </emma:emma>
          </inkml:annotationXML>
          <inkml:trace contextRef="#ctx0" brushRef="#br1" timeOffset="181629.7919">9861 1945 79,'0'0'113,"0"0"5,20 6 1,-20-6-61,32 33-11,-10-12-9,18 16-9,1 1-8,15 8-4,1-1-8,3 3-4,2-6-8,-6-5-4,2-4-9,-16-12-11,2 2-20,-24-21-33,-20-2-46,27-2 1,-27 2 1,0 0 27</inkml:trace>
          <inkml:trace contextRef="#ctx0" brushRef="#br1" timeOffset="181848.5485">10027 2412 163,'-4'-18'121,"8"-16"1,8-7-3,11-5-82,2-12-11,12 0-18,5 0-21,-3-11-45,1 11-65,4 8-4,-7 6 1,-2 9-4</inkml:trace>
        </inkml:traceGroup>
      </inkml:traceGroup>
    </inkml:traceGroup>
    <inkml:traceGroup>
      <inkml:annotationXML>
        <emma:emma xmlns:emma="http://www.w3.org/2003/04/emma" version="1.0">
          <emma:interpretation id="{799DF01E-D9F8-4B6B-943A-67486933EA20}" emma:medium="tactile" emma:mode="ink">
            <msink:context xmlns:msink="http://schemas.microsoft.com/ink/2010/main" type="paragraph" rotatedBoundingBox="6789,9656 14341,9585 14354,10905 6801,1097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A0BF01C-C2AF-4512-83F1-9A665BF66139}" emma:medium="tactile" emma:mode="ink">
              <msink:context xmlns:msink="http://schemas.microsoft.com/ink/2010/main" type="inkBullet" rotatedBoundingBox="6797,10553 7231,10549 7232,10587 6798,10591"/>
            </emma:interpretation>
            <emma:one-of disjunction-type="recognition" id="oneOf22">
              <emma:interpretation id="interp110" emma:lang="en-US" emma:confidence="1">
                <emma:literal>_</emma:literal>
              </emma:interpretation>
              <emma:interpretation id="interp111" emma:lang="en-US" emma:confidence="0">
                <emma:literal>-</emma:literal>
              </emma:interpretation>
              <emma:interpretation id="interp112" emma:lang="en-US" emma:confidence="0">
                <emma:literal>~</emma:literal>
              </emma:interpretation>
              <emma:interpretation id="interp113" emma:lang="en-US" emma:confidence="0">
                <emma:literal>•</emma:literal>
              </emma:interpretation>
              <emma:interpretation id="interp114" emma:lang="en-US" emma:confidence="0">
                <emma:literal>.</emma:literal>
              </emma:interpretation>
            </emma:one-of>
          </emma:emma>
        </inkml:annotationXML>
        <inkml:trace contextRef="#ctx0" brushRef="#br1" timeOffset="189786.4469">-730 4168 44,'0'0'107,"0"0"9,0 0-2,-24-21-59,24 21-5,0 0-10,0 0-9,22-8-10,-1 10-2,0-2-11,10 4-4,9 4-11,1-3-12,13 5-20,-8-4-66,10-6-20,-2 0 0,-6-10 4</inkml:trace>
      </inkml:traceGroup>
      <inkml:traceGroup>
        <inkml:annotationXML>
          <emma:emma xmlns:emma="http://www.w3.org/2003/04/emma" version="1.0">
            <emma:interpretation id="{0B8C542C-AEEB-4008-A74F-3B2DD6A6D7F8}" emma:medium="tactile" emma:mode="ink">
              <msink:context xmlns:msink="http://schemas.microsoft.com/ink/2010/main" type="line" rotatedBoundingBox="7785,9647 14341,9585 14354,10905 7797,10966"/>
            </emma:interpretation>
          </emma:emma>
        </inkml:annotationXML>
        <inkml:traceGroup>
          <inkml:annotationXML>
            <emma:emma xmlns:emma="http://www.w3.org/2003/04/emma" version="1.0">
              <emma:interpretation id="{8561BF74-957F-4AED-92C8-746A76D135C7}" emma:medium="tactile" emma:mode="ink">
                <msink:context xmlns:msink="http://schemas.microsoft.com/ink/2010/main" type="inkWord" rotatedBoundingBox="7786,9755 10873,9726 10885,10937 7797,10966"/>
              </emma:interpretation>
              <emma:one-of disjunction-type="recognition" id="oneOf23">
                <emma:interpretation id="interp115" emma:lang="en-US" emma:confidence="0">
                  <emma:literal>(y'+5)</emma:literal>
                </emma:interpretation>
                <emma:interpretation id="interp116" emma:lang="en-US" emma:confidence="0">
                  <emma:literal>(y'+s)</emma:literal>
                </emma:interpretation>
                <emma:interpretation id="interp117" emma:lang="en-US" emma:confidence="0">
                  <emma:literal>(yes)</emma:literal>
                </emma:interpretation>
                <emma:interpretation id="interp118" emma:lang="en-US" emma:confidence="0">
                  <emma:literal>(ytd)</emma:literal>
                </emma:interpretation>
                <emma:interpretation id="interp119" emma:lang="en-US" emma:confidence="0">
                  <emma:literal>(year)</emma:literal>
                </emma:interpretation>
              </emma:one-of>
            </emma:emma>
          </inkml:annotationXML>
          <inkml:trace contextRef="#ctx0" brushRef="#br1" timeOffset="191552.1554">956 3619 42,'0'0'106,"0"0"1,0 0 5,-30 7-62,28 18-4,-10-3-10,10 16-8,-7-3-7,12 13-4,-3-4-5,12-1-3,5-3-6,8-7-3,4-8-7,6-13-2,7-8-6,-5-16-2,5-3-4,-11-12-1,2 3-2,-12-10 1,-1 5 5,-9 0 2,-5 6 7,-4 5 3,-2 18 7,-6-25 1,6 25 6,0 0 2,-21-15 3,21 15 1,0 0 2,-8 25-2,8-25-3,12 33 0,1-4-4,8 7-1,8 7-7,4 5 0,6 6-3,1 6-2,-1 3 2,-3-1-1,-7-2 4,-4-4 1,-11-8 8,-8 0-2,-12-15 6,-2-4 1,-15-10 0,0-7-1,-10-16-1,0-6-3,-7-17-2,1-6-3,3-11-5,1-6-9,14 4-22,-6-12-47,13 4-39,8 2-3,3 2 1</inkml:trace>
          <inkml:trace contextRef="#ctx0" brushRef="#br1" timeOffset="191974.0513">1489 3347 79,'0'0'109,"25"-12"2,-25 12-1,25-6-68,0 14-5,-4-4-15,6 6-4,-4 1-5,0 5-3,-23-16-3,25 40-1,-21-17-1,-6 2 1,-9 4-1,-1 2 1,-5-2 0,1 4 0,-1-6 1,7 0 1,1-2-2,9-2-1,0-23-1,21 31-2,0-18-6,2-9-13,14 8-38,-4-10-70,5-2-2,-1-4 0,-1 0-1</inkml:trace>
          <inkml:trace contextRef="#ctx0" brushRef="#br1" timeOffset="192552.2036">1814 4014 68,'0'0'111,"0"0"7,0 0-1,0 0-62,0 0-9,0 0-9,27 2-15,2 0-3,4 0-9,11 0-6,3 3-13,3-5-14,13 8-33,-11-6-64,2-4-1,-5-2-4,-9-2 2</inkml:trace>
          <inkml:trace contextRef="#ctx0" brushRef="#br1" timeOffset="192880.3458">2088 3759 56,'0'0'111,"0"0"6,8 27 1,-2-2-56,-12-7-18,12 22-9,-8-1-15,6 11-9,3 6-17,-3-2-25,12 6-38,3-8-54,0-14-1,6-7-2,2-19 32</inkml:trace>
          <inkml:trace contextRef="#ctx0" brushRef="#br1" timeOffset="193411.6203">2659 3678 1,'6'-21'48,"-12"-8"35,6 29-34,-4-25 2,4 25-7,0 0 5,-19 16-5,19 7-6,-4 0-6,6 12-4,0-1-6,9 11-4,1-3-6,7 4-5,4-1-5,0-1-2,4-2-4,-2-7-1,0 0-5,-9-8-2,1 0-1,-11-8-1,-2 0 4,-4-19 0,-12 27 3,12-27-1,-34 20 5,12-9 3,-1-7 5,0 4 3,0-6 6,23-2 0,-35 5 6,35-5 0,0 0 2,0 0-3,0 0-3,0 0-4,25-23-4,-5 14-5,7 5-12,-2-10-22,13 12-64,-9-7-29,-2-1 2,-2-1 0</inkml:trace>
          <inkml:trace contextRef="#ctx0" brushRef="#br1" timeOffset="193802.2806">2813 3339 50,'25'-13'108,"-2"16"2,-2 1 1,12 8-61,6 19-16,3 11-9,10 16-7,-2 11-6,4 12-2,-4 6-6,-7 8 1,-8 5-4,-8 2-3,-10-4 2,-11-5-8,-8-3-12,-21-14-57,-6-9-38,-2-9-5,-15-25 1</inkml:trace>
          <inkml:trace contextRef="#ctx0" brushRef="#br1" timeOffset="190536.4797">476 3447 28,'-25'-15'106,"25"15"0,-32 13 6,18 10-55,-15 4-5,6 23-9,-8 4-12,6 18-5,-2 5-9,8 11-3,11 5-13,6-2-14,16 5-22,5-19-34,12-6-53,11-13-3,6-19 0,3-12 22</inkml:trace>
        </inkml:traceGroup>
        <inkml:traceGroup>
          <inkml:annotationXML>
            <emma:emma xmlns:emma="http://www.w3.org/2003/04/emma" version="1.0">
              <emma:interpretation id="{39A16526-A8DA-46D1-A9B0-5AEEF58DF043}" emma:medium="tactile" emma:mode="ink">
                <msink:context xmlns:msink="http://schemas.microsoft.com/ink/2010/main" type="inkWord" rotatedBoundingBox="11150,9615 13077,9597 13086,10590 11159,10608"/>
              </emma:interpretation>
              <emma:one-of disjunction-type="recognition" id="oneOf24">
                <emma:interpretation id="interp120" emma:lang="en-US" emma:confidence="0">
                  <emma:literal>x?</emma:literal>
                </emma:interpretation>
                <emma:interpretation id="interp121" emma:lang="en-US" emma:confidence="0">
                  <emma:literal>x'.</emma:literal>
                </emma:interpretation>
                <emma:interpretation id="interp122" emma:lang="en-US" emma:confidence="0">
                  <emma:literal>X!</emma:literal>
                </emma:interpretation>
                <emma:interpretation id="interp123" emma:lang="en-US" emma:confidence="0">
                  <emma:literal>X.</emma:literal>
                </emma:interpretation>
                <emma:interpretation id="interp124" emma:lang="en-US" emma:confidence="0">
                  <emma:literal>x.</emma:literal>
                </emma:interpretation>
              </emma:one-of>
            </emma:emma>
          </inkml:annotationXML>
          <inkml:trace contextRef="#ctx0" brushRef="#br1" timeOffset="215709.6011">5217 3964 20,'0'0'101,"0"0"-1,-25 15 5,25-15-59,0 0-3,0 0-7,0 0-7,0 0-5,0 0-7,31-11-3,-8 16-4,6-1-6,6-2-13,9 8-28,-7-6-75,11-2-4,0 1-1,-2-6 0</inkml:trace>
          <inkml:trace contextRef="#ctx0" brushRef="#br1" timeOffset="206552.8959">3623 3734 73,'0'0'112,"0"0"1,0 0 3,-20-21-64,20 21-10,4 19-9,-4-19-10,16 31-5,-1-4-3,4 2-6,8 6-2,4 7-5,4-3-4,7 7-12,-5-5-9,11 5-15,-13-17-22,7 7-38,-13-9-29,-4-9 5,-25-18 0</inkml:trace>
          <inkml:trace contextRef="#ctx0" brushRef="#br1" timeOffset="206818.5418">3738 4193 49,'-19'-11'115,"17"-7"2,8-1 1,6-4-56,-5-20-25,13 5-7,-1-12-14,6-2-5,0 3-14,-2-8-21,4 16-40,-6-3-51,-7 7-4,1 6 1,-7 2 7</inkml:trace>
          <inkml:trace contextRef="#ctx0" brushRef="#br1" timeOffset="207209.1822">4041 3270 75,'41'-31'111,"-18"15"-2,6 5 2,3 3-70,-7 0-11,4 8-10,-29 0-7,33 16-4,-33-16-1,6 38 0,-14-13-2,-3 6 4,-7-2-2,-3 6 1,0-4-1,2 5 0,3-5-2,5 0 1,5-4-2,10 0 0,5-6-2,-9-21-8,39 31-13,-16-29-31,12 2-72,-1-4-2,1-2-3,2 2 1</inkml:trace>
        </inkml:traceGroup>
        <inkml:traceGroup>
          <inkml:annotationXML>
            <emma:emma xmlns:emma="http://www.w3.org/2003/04/emma" version="1.0">
              <emma:interpretation id="{D2655906-E588-46F7-A38C-CC76E6B64D7A}" emma:medium="tactile" emma:mode="ink">
                <msink:context xmlns:msink="http://schemas.microsoft.com/ink/2010/main" type="inkWord" rotatedBoundingBox="13921,9784 14343,9780 14351,10663 13930,10666"/>
              </emma:interpretation>
              <emma:one-of disjunction-type="recognition" id="oneOf25">
                <emma:interpretation id="interp125" emma:lang="en-US" emma:confidence="0">
                  <emma:literal>I</emma:literal>
                </emma:interpretation>
                <emma:interpretation id="interp126" emma:lang="en-US" emma:confidence="0">
                  <emma:literal>1</emma:literal>
                </emma:interpretation>
                <emma:interpretation id="interp127" emma:lang="en-US" emma:confidence="0">
                  <emma:literal>l</emma:literal>
                </emma:interpretation>
                <emma:interpretation id="interp128" emma:lang="en-US" emma:confidence="0">
                  <emma:literal>k</emma:literal>
                </emma:interpretation>
                <emma:interpretation id="interp129" emma:lang="en-US" emma:confidence="0">
                  <emma:literal>h</emma:literal>
                </emma:interpretation>
              </emma:one-of>
            </emma:emma>
          </inkml:annotationXML>
          <inkml:trace contextRef="#ctx0" brushRef="#br1" timeOffset="216678.5386">6374 3823 59,'4'-23'103,"9"2"2,-7-16 0,2-7-67,5 3-13,-7-9-5,7 2-6,-7-4 2,2 11-2,-6-1-1,2 13 0,-6 4 0,2 25-2,0 0 1,0 0-1,-18 15 0,13 14-1,-1 10 0,6 11-1,-2 6-1,6 7 0,2 3-4,9 3 0,6-5-5,4 0 0,2-5-4,0-10 1,4-3-1,-2-8-1,-2-5 1,-6-6 1,-9-6 1,-12-21-2,2 31 5,-2-31-4,-27 20 5,0-11-3,-2-3 3,-4 0-1,-4 1 3,5 1 1,1-6 1,6 2 2,2-6 0,23 2 1,-20-4 0,20 4 0,0 0-2,22-15 1,-1 11-2,6 2 0,4 2-2,5 2-2,5 2-3,-1-2-3,1 3-1,-1-3-10,-1 6-12,-16-12-42,2 8-61,-25-4 1,27 2-3,-27-2 4</inkml:trace>
        </inkml:traceGroup>
      </inkml:traceGroup>
    </inkml:traceGroup>
    <inkml:traceGroup>
      <inkml:annotationXML>
        <emma:emma xmlns:emma="http://www.w3.org/2003/04/emma" version="1.0">
          <emma:interpretation id="{C9CF0BB2-1CA1-4B0B-A3A8-304F37EF8E80}" emma:medium="tactile" emma:mode="ink">
            <msink:context xmlns:msink="http://schemas.microsoft.com/ink/2010/main" type="paragraph" rotatedBoundingBox="6914,11600 18587,11646 18581,13227 6907,1318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973A815-8210-495A-983B-D0D455104CD6}" emma:medium="tactile" emma:mode="ink">
              <msink:context xmlns:msink="http://schemas.microsoft.com/ink/2010/main" type="line" rotatedBoundingBox="6914,11600 18587,11646 18581,13227 6907,13180"/>
            </emma:interpretation>
          </emma:emma>
        </inkml:annotationXML>
        <inkml:traceGroup>
          <inkml:annotationXML>
            <emma:emma xmlns:emma="http://www.w3.org/2003/04/emma" version="1.0">
              <emma:interpretation id="{92500914-A506-4497-B8BF-FB5B136BE150}" emma:medium="tactile" emma:mode="ink">
                <msink:context xmlns:msink="http://schemas.microsoft.com/ink/2010/main" type="inkWord" rotatedBoundingBox="6914,11600 18587,11646 18581,13227 6907,13180"/>
              </emma:interpretation>
              <emma:one-of disjunction-type="recognition" id="oneOf26">
                <emma:interpretation id="interp130" emma:lang="en-US" emma:confidence="0">
                  <emma:literal>(My-1-2-3</emma:literal>
                </emma:interpretation>
                <emma:interpretation id="interp131" emma:lang="en-US" emma:confidence="0">
                  <emma:literal>(My-1-2-3)</emma:literal>
                </emma:interpretation>
                <emma:interpretation id="interp132" emma:lang="en-US" emma:confidence="0">
                  <emma:literal>(By-2Pac</emma:literal>
                </emma:interpretation>
                <emma:interpretation id="interp133" emma:lang="en-US" emma:confidence="0">
                  <emma:literal>(My-2Pac</emma:literal>
                </emma:interpretation>
                <emma:interpretation id="interp134" emma:lang="en-US" emma:confidence="0">
                  <emma:literal>(Bys-2Pac</emma:literal>
                </emma:interpretation>
              </emma:one-of>
            </emma:emma>
          </inkml:annotationXML>
          <inkml:trace contextRef="#ctx0" brushRef="#br1" timeOffset="270417.2414">7989 5930 73,'0'0'110,"12"-19"4,-12 19-2,0 0-65,23-12-15,2 8-3,0-1-13,10 7-9,2 3-12,1-7-27,14 4-77,-4-2-6,-3-5-2,-1 1-1</inkml:trace>
          <inkml:trace contextRef="#ctx0" brushRef="#br1" timeOffset="270745.377">8221 5658 134,'-2'18'118,"4"7"0,0 9-2,0 1-88,5 13-14,-3 6-8,2 0-16,4 10-29,-5-6-73,3-8-2,2-8-3,1-13-1</inkml:trace>
          <inkml:trace contextRef="#ctx0" brushRef="#br1" timeOffset="271292.277">8701 5439 106,'21'-8'107,"2"0"-2,10 4 0,-2 4-84,9 2-13,3 4-2,1 4-7,-2 5 1,-5 4-2,-8 4 1,-10 4 0,-13 4 0,-14 4-1,-11-4 1,-6 5 0,-8-5 2,-3-4 0,1-4 3,4-7 2,6-1 3,6-11 2,19-4 2,0 0-1,0 0 0,0 0-2,40 0-2,-11 2-1,10 6-5,5 1-3,2 7-2,2 7-2,-3 0 1,-1 8 0,-9 4 3,-8 3 1,-10 3 5,-13 1 2,-10 2 4,-17-7 0,-6 2 1,-13-10-3,-3-4-2,-10-10-8,-5-13-10,2-2-20,-4-19-37,10 3-50,10-7-4,13-4 0,6-2 8</inkml:trace>
          <inkml:trace contextRef="#ctx0" brushRef="#br1" timeOffset="271651.6713">9281 5321 102,'21'6'116,"6"3"3,4 9-4,4 3-74,17 19-9,-6 3-11,8 15-7,-6 7-7,-1 8 0,-7 10-3,-7 4 1,-14 2-3,-11 1 3,-12-3-3,-13-10-8,-8 0-23,-20-21-58,-3-9-33,-8-13 0,-9-18-3</inkml:trace>
          <inkml:trace contextRef="#ctx0" brushRef="#br1" timeOffset="272401.7083">10031 5708 83,'0'0'102,"25"-9"0,-2 5-3,0 2-72,6-2-12,10 6-2,5 0-11,4 6-1,-1 7-1,5 6 4,-8 4 3,-3 10 1,-14 2 2,-2 9 1,-16-2 1,-9 1-1,-15-5-2,-8-3-1,-10-8-4,-8-8-4,-7-8-3,-4-11-3,-4-7-3,2-9-2,8-1-8,0-14-16,19 11-37,4-9-37,9 0 3,14 2-1</inkml:trace>
          <inkml:trace contextRef="#ctx0" brushRef="#br1" timeOffset="272776.7293">10889 5693 76,'0'0'99,"-19"-35"4,5 16-32,14 19-20,-38-15-4,18 22-5,-16-5-5,9 16-3,-12 1-5,8 14-4,-7 1-4,11 11-5,2-1-5,15 8-3,8-2-3,14 0 0,13-7-4,13-5-1,9-5-8,5-19-9,15 5-34,-9-21-77,6-4-1,-7-11-3,-8-4-1</inkml:trace>
          <inkml:trace contextRef="#ctx0" brushRef="#br1" timeOffset="259682.3457">2057 5963 99,'0'0'121,"-23"13"-2,23-13 0,0 0-77,0 0-7,0 0-12,19 6-8,-1-8-5,13 0-7,7 2-13,3-7-25,15 3-83,-4 0-5,0 0 0,0 2-5</inkml:trace>
          <inkml:trace contextRef="#ctx0" brushRef="#br1" timeOffset="260291.739">2971 5612 80,'8'-29'120,"-8"29"0,25-35 1,-2 22-72,-4-10-20,16 9-3,0-5-11,7 11-3,-1 6-5,3 10-2,-7 9-3,-3 10-1,-5 14-7,-13 9-3,-11 21-11,-22-1-8,-6 20-12,-27-16-9,0 14-6,-18-22 2,8-1 7,-9-22 14,9-14 17,10-18 18,6-22 17,19-5 16,5-18 9,15 7 4,3-12-4,15 10-6,1-2-8,13 14-7,0 5-5,13 14-5,-1 8-4,9 13-2,2 4-2,4 6-4,4 2-9,-4-5-18,8 3-53,-5-12-45,-5-13-1,-3-8-4</inkml:trace>
          <inkml:trace contextRef="#ctx0" brushRef="#br1" timeOffset="261183.4024">3607 5606 1,'0'0'62,"0"0"41,0 0 3,6 31-49,-12-10-6,8 16-8,-11 5-10,14 10-6,-5-1-11,10 4-2,2-8-8,7-7-4,12-9-5,3-14-4,5-13-2,1-19-1,-1-6 0,-4-8-4,1-8 4,-11 0 0,-7 3 4,-9 1 3,-5 10 3,-4 4 2,0 19 4,0 0 3,-25-10 1,25 10 2,-13 27 0,13 0-1,2 0-1,11 13-1,6 1-3,8 11-1,10 8-3,7 3 0,1 11 0,3 5-3,-2 2 3,-5-2-2,-7-2 4,-14-2 0,-11-11 5,-9-5-1,-13-20 1,-8-10 3,-12-14-2,0-13 0,-11-19-1,3-10-5,-3-16 0,-2-11-7,7-5-6,4-9-10,12 8-32,-2-11-73,12 2-5,9-3 2,8-1-4</inkml:trace>
          <inkml:trace contextRef="#ctx0" brushRef="#br1" timeOffset="261526.1755">4205 5394 85,'31'-15'108,"-6"11"3,-2 0-1,0 0-81,10 10-2,-4-4-8,0 8-4,-8 3-1,-2 6-3,-13 3-3,-8 8 0,-13 3-1,-3 6 0,-9 1-1,4 1 2,-6-1-2,12-1 2,3-5-1,11-5 0,14-7-2,12-5-1,10-4-6,4-11-9,17 2-29,-14-8-83,10-1-3,-7-1-2,-3 4-2</inkml:trace>
          <inkml:trace contextRef="#ctx0" brushRef="#br1" timeOffset="265010.7184">5134 5986 74,'0'0'114,"0"0"0,0 0 0,2-19-70,-2 19-10,25 2-7,-2 2-11,4-6-6,8 2-5,9 5-9,1-8-15,16 10-43,-3-5-56,-4-4 0,0 2-4,-8 0 14</inkml:trace>
          <inkml:trace contextRef="#ctx0" brushRef="#br1" timeOffset="265323.2447">5470 5759 62,'0'21'110,"0"15"-3,0 1 1,-2 11-77,2 12-10,-2 2-11,2-1-23,13 3-30,1-6-62,3-16 1,6-11-4,2-21 33</inkml:trace>
          <inkml:trace contextRef="#ctx0" brushRef="#br1" timeOffset="265760.7566">6023 5554 75,'42'-23'112,"-20"13"-3,12-1 3,3 5-80,-4-4-9,15 10-5,-6 0-6,1 10-1,-5 9-5,-7 10 0,-8 12-3,-13 9-4,-14 19-11,-17 1-7,-8 11-10,-21-10-9,5 6-2,-14-17-3,7-4 3,-2-20 11,11-14 14,5-17 13,13-14 15,25 9 12,-22-37 7,28 18 6,-2-10 1,15 12-2,-5-1-4,13 14-3,-4-1-5,8 14-3,2-1-5,7 11-5,-3-5-5,7 3-13,8 4-32,-11-9-81,7-8-1,0-6-5,0-6 1</inkml:trace>
          <inkml:trace contextRef="#ctx0" brushRef="#br1" timeOffset="254338.4469">-442 5429 1,'0'0'65,"0"0"32,0 0 0,-23 21-50,15 2-7,-11-5-1,7 16-6,-15 1-5,8 15-1,-8 2-8,6 14-2,1 7-4,5 4-3,7 2-4,10-2-2,8-5-6,11-7-8,14-5-17,1-20-42,11-7-45,5-8-1,0-13 0,2-8 25</inkml:trace>
          <inkml:trace contextRef="#ctx0" brushRef="#br1" timeOffset="254729.1024">-8 5847 44,'0'0'109,"0"0"4,-18 6-1,18-6-59,0 0-11,0 0-8,27-10-12,-4 7-6,-1-5-6,8 4-8,9 4-15,-6-4-29,9 4-72,-3 2-7,-3 4 1,-3-2-4</inkml:trace>
          <inkml:trace contextRef="#ctx0" brushRef="#br1" timeOffset="255463.4995">612 5545 50,'0'0'109,"0"0"0,0 0 3,-9 34-68,-1-11-8,10 16-7,-4 1-9,8 7-3,2 1-5,7 0-3,1-7-4,9-5-4,4-13-5,2-15-2,4-8-2,-4-17-3,3-1 0,-5-16-1,0 1 1,-9-4 1,-1 1 3,-7 5 2,-3 6 6,-3 7 2,-4 18 3,0-21 2,0 21 1,0 0 2,0 0-1,4 31 0,8-10-2,9 6-1,6 10-4,8 5-1,7 8-5,4 6-1,4 2-1,-3 4 1,-1 3 1,-9-1 3,-3-4 2,-9-4 3,-13-2 4,-4-6-3,-12-13 5,-4-8-2,-13-14 1,-4-9 0,-8-14-6,-2-9 0,-7-16-3,1-9 4,1-2-6,1-3-2,10 3-13,-1-10-21,22 16-39,-2-12-48,12 4 2,4 1-4</inkml:trace>
          <inkml:trace contextRef="#ctx0" brushRef="#br1" timeOffset="255776.0144">1314 5194 80,'0'0'108,"0"0"8,0 0-1,0 0-68,-15 44-13,7-25-5,6 10-10,-4-6-1,8 8-7,0-6 0,6 0-8,3-7-5,-11-18-15,43 23-32,-24-23-70,10-6-7,-2-4 1,0-5-3</inkml:trace>
          <inkml:trace contextRef="#ctx0" brushRef="#br1" timeOffset="255963.5225">1536 5253 129,'0'0'117,"-16"24"9,13 3-8,-3 0-79,8 17-11,-6 0-13,4 10-12,4 4-30,-8-12-59,6 1-38,4-7 0,1-11-6</inkml:trace>
          <inkml:trace contextRef="#ctx0" brushRef="#br1" timeOffset="266385.4469">6883 5570 94,'11'23'116,"-9"4"1,-2 9 1,-11 5-75,18 13-9,-5 0-16,10 0-6,1-6-7,5-11-3,5-14-6,2-21-3,2-8-3,-2-19-3,4-8 1,-8-13-2,2 0 2,-9-1 0,1 5 6,-7 7 4,-4 4 6,0 10 4,-4 21 2,0 0 3,0 0 2,0 0 2,-12 23-2,16 6-1,4 2-3,9 11-2,6 3-4,6 5-2,8 6-7,3 2-3,10 9-5,-3-5-1,1 11 2,-8-2-2,-1 5 2,-10-3 1,-6 2 7,-10-4 2,-13-7 7,-11-4 0,-12-14 2,-2-9 2,-10-22 1,0-17 0,-7-21-1,9-12-2,-2-17 2,10-9 1,6-11-5,13-3 2,6-2-5,10 0-2,9 11-13,0-3-16,14 13-83,-6 0-16,0 8 0,-6 11-2</inkml:trace>
        </inkml:traceGroup>
      </inkml:traceGroup>
    </inkml:traceGroup>
    <inkml:traceGroup>
      <inkml:annotationXML>
        <emma:emma xmlns:emma="http://www.w3.org/2003/04/emma" version="1.0">
          <emma:interpretation id="{732919A8-EE8E-41C6-A24D-4F49653FF8D9}" emma:medium="tactile" emma:mode="ink">
            <msink:context xmlns:msink="http://schemas.microsoft.com/ink/2010/main" type="paragraph" rotatedBoundingBox="7713,13331 7735,14226 7397,14234 7375,1334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C60FD2C-BEF3-49D2-9A13-76514939C6C5}" emma:medium="tactile" emma:mode="ink">
              <msink:context xmlns:msink="http://schemas.microsoft.com/ink/2010/main" type="line" rotatedBoundingBox="7713,13331 7735,14226 7397,14234 7375,13340"/>
            </emma:interpretation>
          </emma:emma>
        </inkml:annotationXML>
        <inkml:traceGroup>
          <inkml:annotationXML>
            <emma:emma xmlns:emma="http://www.w3.org/2003/04/emma" version="1.0">
              <emma:interpretation id="{8C0BD4F2-7692-4F17-8483-5EDA739F40DF}" emma:medium="tactile" emma:mode="ink">
                <msink:context xmlns:msink="http://schemas.microsoft.com/ink/2010/main" type="inkWord" rotatedBoundingBox="7713,13331 7735,14226 7397,14234 7375,13340"/>
              </emma:interpretation>
              <emma:one-of disjunction-type="recognition" id="oneOf27">
                <emma:interpretation id="interp135" emma:lang="en-US" emma:confidence="0">
                  <emma:literal>'</emma:literal>
                </emma:interpretation>
                <emma:interpretation id="interp136" emma:lang="en-US" emma:confidence="0">
                  <emma:literal>l</emma:literal>
                </emma:interpretation>
                <emma:interpretation id="interp137" emma:lang="en-US" emma:confidence="0">
                  <emma:literal>I</emma:literal>
                </emma:interpretation>
                <emma:interpretation id="interp138" emma:lang="en-US" emma:confidence="0">
                  <emma:literal>&amp;</emma:literal>
                </emma:interpretation>
                <emma:interpretation id="interp139" emma:lang="en-US" emma:confidence="0">
                  <emma:literal>[</emma:literal>
                </emma:interpretation>
              </emma:one-of>
            </emma:emma>
          </inkml:annotationXML>
          <inkml:trace contextRef="#ctx0" brushRef="#br1" timeOffset="341050.7358">-43 7322 48,'0'0'93,"0"0"7,0 0-43,19-6-12,-19 6-6,12-29-7,-8-3-6,7-1-7,-3-8-6,0-3-9,-1-2-1,1 1-5,-4 3 2,0 7-3,-4 8 2,0 27 1,-2-21 1,2 21 4,0 0 2,-16 35 3,7-4 1,5 13 3,-4 4-3,6 12 2,2-2-4,4 9 0,2 1-3,5-1-2,1-1-2,5-3-5,1-9 2,-1-9-4,0-9 4,-5-7-5,-4-11 5,-8-18-5,5 19 4,-5-19 1,-21-2 1,2 0 0,-2-2 0,-4 4 2,-2 0-3,-2 0 2,4-2-1,-2 2 2,2-2 1,5 2 2,1-4 1,19 4 2,-27-5 2,27 5 0,0 0 2,0 0-2,0 0 0,8 27-3,-8-27-2,38 23-1,-14-8-3,8-5 0,1 1 0,2-5-2,1-2 1,-1 0-1,-6 0 1,-2-4-2,-6 0 0,-21 0-3,23 0 0,-23 0-6,0 0-8,0 0-16,0 0-34,-27-14-55,27 14-1,-23-11 1,23 11 2</inkml:trace>
        </inkml:traceGroup>
      </inkml:traceGroup>
    </inkml:traceGroup>
    <inkml:traceGroup>
      <inkml:annotationXML>
        <emma:emma xmlns:emma="http://www.w3.org/2003/04/emma" version="1.0">
          <emma:interpretation id="{9B2D5C47-EDB4-4B4F-AEAD-86F7BC5B081A}" emma:medium="tactile" emma:mode="ink">
            <msink:context xmlns:msink="http://schemas.microsoft.com/ink/2010/main" type="paragraph" rotatedBoundingBox="17030,14619 17199,18758 15510,18826 15341,14688" alignmentLevel="5"/>
          </emma:interpretation>
        </emma:emma>
      </inkml:annotationXML>
      <inkml:traceGroup>
        <inkml:annotationXML>
          <emma:emma xmlns:emma="http://www.w3.org/2003/04/emma" version="1.0">
            <emma:interpretation id="{B426512E-DD26-4BAF-93CE-3C6F8DE34D48}" emma:medium="tactile" emma:mode="ink">
              <msink:context xmlns:msink="http://schemas.microsoft.com/ink/2010/main" type="inkBullet" rotatedBoundingBox="15764,14838 15765,14863 15349,14880 15348,14855"/>
            </emma:interpretation>
            <emma:one-of disjunction-type="recognition" id="oneOf28">
              <emma:interpretation id="interp140" emma:lang="en-US" emma:confidence="0">
                <emma:literal>in</emma:literal>
              </emma:interpretation>
              <emma:interpretation id="interp141" emma:lang="en-US" emma:confidence="0">
                <emma:literal>on</emma:literal>
              </emma:interpretation>
              <emma:interpretation id="interp142" emma:lang="en-US" emma:confidence="0">
                <emma:literal>an</emma:literal>
              </emma:interpretation>
              <emma:interpretation id="interp143" emma:lang="en-US" emma:confidence="0">
                <emma:literal>a</emma:literal>
              </emma:interpretation>
              <emma:interpretation id="interp144" emma:lang="en-US" emma:confidence="0">
                <emma:literal>n</emma:literal>
              </emma:interpretation>
            </emma:one-of>
          </emma:emma>
        </inkml:annotationXML>
        <inkml:trace contextRef="#ctx0" brushRef="#br2" timeOffset="352645.3291">7820 8456 100,'0'0'104,"-23"-4"6,23 4-1,0 0-62,0 0-5,0 0-7,0 0-8,0 0-4,0 0-5,0 0-4,34-12-3,-7 12-3,4 0-3,8 2-3,3 0-3,-1-2-6,7 6-18,-12-12-40,5 10-56,-10-4-3,-4 2-2,-8-6-4</inkml:trace>
      </inkml:traceGroup>
      <inkml:traceGroup>
        <inkml:annotationXML>
          <emma:emma xmlns:emma="http://www.w3.org/2003/04/emma" version="1.0">
            <emma:interpretation id="{35F15339-EEE8-404D-9D3D-D99A419CC978}" emma:medium="tactile" emma:mode="ink">
              <msink:context xmlns:msink="http://schemas.microsoft.com/ink/2010/main" type="line" rotatedBoundingBox="17030,14619 17199,18758 16287,18795 16119,14656"/>
            </emma:interpretation>
          </emma:emma>
        </inkml:annotationXML>
        <inkml:traceGroup>
          <inkml:annotationXML>
            <emma:emma xmlns:emma="http://www.w3.org/2003/04/emma" version="1.0">
              <emma:interpretation id="{FE6B0A64-B55D-43BF-83C9-96B1E6FB0280}" emma:medium="tactile" emma:mode="ink">
                <msink:context xmlns:msink="http://schemas.microsoft.com/ink/2010/main" type="inkWord" rotatedBoundingBox="17030,14619 17199,18758 16287,18795 16119,14656"/>
              </emma:interpretation>
              <emma:one-of disjunction-type="recognition" id="oneOf29">
                <emma:interpretation id="interp145" emma:lang="en-US" emma:confidence="0">
                  <emma:literal>it</emma:literal>
                </emma:interpretation>
                <emma:interpretation id="interp146" emma:lang="en-US" emma:confidence="0">
                  <emma:literal>if</emma:literal>
                </emma:interpretation>
                <emma:interpretation id="interp147" emma:lang="en-US" emma:confidence="0">
                  <emma:literal>fit</emma:literal>
                </emma:interpretation>
                <emma:interpretation id="interp148" emma:lang="en-US" emma:confidence="0">
                  <emma:literal>fiat</emma:literal>
                </emma:interpretation>
                <emma:interpretation id="interp149" emma:lang="en-US" emma:confidence="0">
                  <emma:literal>fief</emma:literal>
                </emma:interpretation>
              </emma:one-of>
            </emma:emma>
          </inkml:annotationXML>
          <inkml:trace contextRef="#ctx0" brushRef="#br2" timeOffset="359989.4469">8616 9364 112,'0'0'105,"0"0"2,0 0-1,0 0-71,0 0-5,23-14-5,-2 16-7,4-6-4,10 6-5,2-2-8,5 0-7,10 4-14,-6-12-18,10 16-49,-9-8-25,-1 4-2,-8-4 0</inkml:trace>
          <inkml:trace contextRef="#ctx0" brushRef="#br2" timeOffset="360458.3596">8870 9138 103,'0'0'102,"0"0"3,-11 29-6,11-29-62,-2 39-7,-2-12-12,4 11-7,-4 5-12,0 3-15,8 12-32,-6-4-55,2-2-2,4-4-3,0-6 0</inkml:trace>
          <inkml:trace contextRef="#ctx0" brushRef="#br2" timeOffset="365474.232">8691 10114 37,'-21'-8'91,"21"8"7,0 0-2,0 0-50,0 0-6,0 0-8,0 0-5,0 0-4,0 0-3,23 0-4,-4 2-3,3-6-5,14 4-1,3-2-6,7 0-7,10 4-8,-2-6-13,10 10-24,-9-8-55,-1 4-7,-5-2 2,-5 0-1</inkml:trace>
          <inkml:trace contextRef="#ctx0" brushRef="#br2" timeOffset="353270.3601">9061 8382 22,'-2'-21'81,"2"21"0,0-36-2,0 16-49,0 20-17,-17-34 1,17 34-1,-33-25 5,14 21 3,-14-4 2,2 8 2,-15-4 4,4 16 0,-10-3 0,7 13-6,-3 1-3,8 13-3,3-5-2,16 12 0,5-3-5,14 1-1,10-7-4,13-3 0,10-10-3,12-7 1,5-10-5,2-10-6,8-4-14,-12-15-22,12 0-72,-20-4-5,-5 4 2,-15-2-4</inkml:trace>
          <inkml:trace contextRef="#ctx0" brushRef="#br2" timeOffset="353723.5061">9457 8467 66,'23'-13'102,"-23"13"2,7-31 0,-7 31-44,-5-41-32,8 20 0,-10-6-7,3 6-4,-8 0 1,12 21-3,-34-27 1,14 23-1,-16 0-1,1 12-1,-9 3-2,1 9 0,-3 5-3,7 6-1,1 5-1,11 3-1,11 1-3,13-1 2,14-3-3,12-9 1,10-11-2,6-10-2,9-12-4,-4-13-10,6 1-19,-19-20-58,6 7-31,-14-4-4,-6 8 1</inkml:trace>
          <inkml:trace contextRef="#ctx0" brushRef="#br2" timeOffset="368786.9014">8759 10734 28,'0'0'87,"-20"2"1,20-2-14,-19 0-31,19 0 0,0 0-8,0 0-2,0 0-4,0 0-3,0 0-2,21 4-6,-21-4-3,45 0-6,-11 0-4,5 0-6,11 4-7,2-8-12,8 12-13,-8-16-26,6 6-53,-8-2-3,-2-1 2,-6-1 18</inkml:trace>
          <inkml:trace contextRef="#ctx0" brushRef="#br2" timeOffset="372318.3214">8826 11359 80,'0'0'108,"0"0"-3,0 0 5,25 12-64,-25-12-9,27 0-6,-8-6-10,14 8-6,0-4-6,11 4-4,-1 0-6,5-4-8,6 13-8,-8-11-9,2 12-10,-13-18-16,4 10-60,-12-2 3,-6-4-3,-21 2 20</inkml:trace>
          <inkml:trace contextRef="#ctx0" brushRef="#br2" timeOffset="373037.1116">9044 11168 25,'0'0'91,"0"0"6,0 0 5,0 0-49,-2 25-12,2-25-1,0 31-16,-4-12 3,8 12-15,-4 6 2,2 1-18,0 7 0,0-3-16,6 10-21,-8-9-55,5-3-15,1-5 1,-4-8-2</inkml:trace>
          <inkml:trace contextRef="#ctx0" brushRef="#br2" timeOffset="373521.5186">8780 12080 69,'0'0'104,"-12"19"14,12-19-9,0 0-49,0 0-18,29-3-8,-29 3-10,45-14-19,-9 8 4,5 2-18,7 4 1,-2-5-13,10 7-13,-14-6-18,7 8-48,-7-1-14,-11-3 1,-6 0 2</inkml:trace>
          <inkml:trace contextRef="#ctx0" brushRef="#br2" timeOffset="373912.1503">8915 11828 82,'0'34'109,"-2"-14"0,2 10 0,0 15-64,-4-7-20,8 16 9,-4-4-24,4 6 5,0-2-21,-4-7-4,11 7-42,-7-16-50,-2-13-7,-2-25-7,0 0 3</inkml:trace>
        </inkml:traceGroup>
      </inkml:traceGroup>
    </inkml:traceGroup>
  </inkml:traceGroup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1:25.797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2A033CC-7D82-457F-8E7F-94877250F24E}" emma:medium="tactile" emma:mode="ink">
          <msink:context xmlns:msink="http://schemas.microsoft.com/ink/2010/main" type="inkDrawing" rotatedBoundingBox="21339,10851 27299,8632 27365,8807 21404,11027" semanticType="strikethrough" shapeName="Other">
            <msink:sourceLink direction="with" ref="{AF3EDE64-7071-4B5C-B6E4-9F4FF2253C03}"/>
          </msink:context>
        </emma:interpretation>
      </emma:emma>
    </inkml:annotationXML>
    <inkml:trace contextRef="#ctx0" brushRef="#br0">229 2122 58,'-31'2'101,"-8"-2"0,-1 2 5,5 6-53,-5-10-3,17 8-13,1-12-6,22 6-4,0 0-6,45-29-5,16 0-4,30-13-3,32-16-2,45-10 0,38-20-3,33-11-2,37-13-1,29-13-3,32-8 1,26-4-4,20-4 1,-5-3-1,2 5 1,-10 6 2,-17 8 1,-18 11 2,-38 10 1,-29 13 1,-38 18 1,-28 15-2,-40 16-2,-27 11-12,-25 21-20,-31-3-30,-21 15-56,-18 5-2,-40-7-2,0 0-2</inkml:trace>
  </inkml:traceGroup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1:33.219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fitToCurve" value="1"/>
    </inkml:brush>
    <inkml:brush xml:id="br2">
      <inkml:brushProperty name="width" value="0.03528" units="cm"/>
      <inkml:brushProperty name="height" value="0.03528" units="cm"/>
      <inkml:brushProperty name="color" value="#3165BB"/>
      <inkml:brushProperty name="fitToCurve" value="1"/>
    </inkml:brush>
    <inkml:context xml:id="ctx1">
      <inkml:inkSource xml:id="inkSrc8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20T00:18:13.185"/>
    </inkml:context>
  </inkml:definitions>
  <inkml:traceGroup>
    <inkml:annotationXML>
      <emma:emma xmlns:emma="http://www.w3.org/2003/04/emma" version="1.0">
        <emma:interpretation id="{CE9BAE82-3B14-41D9-AAEE-3E48FCB4D777}" emma:medium="tactile" emma:mode="ink">
          <msink:context xmlns:msink="http://schemas.microsoft.com/ink/2010/main" type="writingRegion" rotatedBoundingBox="21746,7219 35510,7581 35278,16392 21514,16030"/>
        </emma:interpretation>
      </emma:emma>
    </inkml:annotationXML>
    <inkml:traceGroup>
      <inkml:annotationXML>
        <emma:emma xmlns:emma="http://www.w3.org/2003/04/emma" version="1.0">
          <emma:interpretation id="{43308BFA-886D-4F84-8A52-6C8DC1482CF3}" emma:medium="tactile" emma:mode="ink">
            <msink:context xmlns:msink="http://schemas.microsoft.com/ink/2010/main" type="paragraph" rotatedBoundingBox="26169,7374 30959,7444 30945,8418 26155,834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AD5955E-779E-43DF-8A0A-F2A77C1A957D}" emma:medium="tactile" emma:mode="ink">
              <msink:context xmlns:msink="http://schemas.microsoft.com/ink/2010/main" type="line" rotatedBoundingBox="26169,7374 30959,7444 30945,8418 26155,8348"/>
            </emma:interpretation>
          </emma:emma>
        </inkml:annotationXML>
        <inkml:traceGroup>
          <inkml:annotationXML>
            <emma:emma xmlns:emma="http://www.w3.org/2003/04/emma" version="1.0">
              <emma:interpretation id="{608AD266-576C-4BB0-9D56-DBDCA785130B}" emma:medium="tactile" emma:mode="ink">
                <msink:context xmlns:msink="http://schemas.microsoft.com/ink/2010/main" type="inkWord" rotatedBoundingBox="26169,7374 30959,7444 30945,8418 26155,8348"/>
              </emma:interpretation>
              <emma:one-of disjunction-type="recognition" id="oneOf0">
                <emma:interpretation id="interp0" emma:lang="en-US" emma:confidence="1">
                  <emma:literal>redundant</emma:literal>
                </emma:interpretation>
                <emma:interpretation id="interp1" emma:lang="en-US" emma:confidence="0">
                  <emma:literal>re dun dart</emma:literal>
                </emma:interpretation>
                <emma:interpretation id="interp2" emma:lang="en-US" emma:confidence="0">
                  <emma:literal>redundan t</emma:literal>
                </emma:interpretation>
                <emma:interpretation id="interp3" emma:lang="en-US" emma:confidence="0">
                  <emma:literal>re dun cant</emma:literal>
                </emma:interpretation>
                <emma:interpretation id="interp4" emma:lang="en-US" emma:confidence="0">
                  <emma:literal>redundant t</emma:literal>
                </emma:interpretation>
              </emma:one-of>
            </emma:emma>
          </inkml:annotationXML>
          <inkml:trace contextRef="#ctx0" brushRef="#br0">7155-1831 1,'0'0'85,"0"0"6,0 0-1,0 0-48,0 0-10,0 0-9,0 0-7,0 0-6,0 0-5,17 21-2,-17-21-3,0 0 0,0 0-3,0 0-3,0 0-8,0 0-15,8 19-42,-8-19-20,0 0-1,0 0 1</inkml:trace>
          <inkml:trace contextRef="#ctx0" brushRef="#br0" timeOffset="-2765.7621">3478-1222 45,'0'0'77,"0"0"-4,0 0 1,14-33-61,5 8-1,4-6-7,2 0-2,-2-7-2,-3 1-1,-3 2-1,-3 1 1,-5 5 1,-5 6 0,-4 23-1,-6-18 0,6 18 1,0 0-1,-27 33 1,20-10-2,3 2 2,4-2-1,11-3-3,-11-20-5,41 29-4,-5-24-3,3-10 0,9-3 0,0-4-1,-1-3 1,-1-4 4,-6 3 3,-9-1 8,-10 3 3,-21 14 3,18-15 3,-18 15 5,0 0 2,-29 21 5,13 2 2,-7 2 3,4 10-1,0 0-4,11 5 0,2-5-5,14 0-3,9-6-6,10-10-6,14-6-6,9-11-4,12-6-2,1-11-4,7-4-1,-3-10 0,-3 0 4,-10-6 2,-8 2 4,-13-5 5,-12 5 6,-13 4 5,-12 2 4,-10 6 4,-11 4 1,-6 13 5,-7 4-1,3 17 2,-5 0-3,7 14 0,2 4-5,14 7-2,5-1-5,16 1-5,15 3-9,8-11-28,16-9-69,11-3-7,7-15 3,7-3-5</inkml:trace>
          <inkml:trace contextRef="#ctx0" brushRef="#br0" timeOffset="4890.865">5080-1903 87,'0'0'96,"0"0"3,0 0-1,10 31-58,-18-10-9,3 20-9,-5 11-7,-7 17-5,1 10-7,-5 6-5,2 6-4,-3-8-5,7 0-6,-2-26 1,15-12-1,0-24-1,2-21 0,21-10 3,-11-19 1,5-7 5,-5-7 2,-3-1 1,-5 2-1,-4 7 2,-5 6 2,-5 6 2,-7 11 3,-2 5 3,-1 12 5,1 5 2,-6 9 2,2 8 1,-4 4 2,8 8-3,0 5-2,7 0-5,7-3-7,7-1-4,11-7-3,5-14-4,18-7-5,5-16-4,11-13-7,0-12-6,6-8 3,-2-7 1,-2-2 4,-6 1 5,-9 1 12,-12 7 6,-6 8 15,-11 10 7,-8 19 3,0 0 3,0 0 1,-29 19-1,8 8-8,4 10-2,-1 9-5,7-1-3,3 1-5,6-8-2,10-7-1,9-13-3,10-13 2,6-12-4,9-15 0,-1-10 3,9-7 1,-2-5 4,-2-1 0,-5 5 5,-10 7 0,-4 10 5,-27 23-1,27-13 2,-27 13-2,-8 38 0,-4-7-2,-3 6-5,3 7-2,1 0-4,5-5 1,4-8-2,8-6 2,-6-25-1,29 13 0,-6-24-1,2-14 0,4-6 2,2-6-2,2-1 2,-3-3-2,-1 4 0,-4 10-1,-3 6 4,-22 21-1,32-9 1,-32 9 0,10 36 0,-10-7 0,-2 2-4,2 4 0,-2-4-3,6-10 2,-4-21-4,21 15 2,-21-15-1,37-29 1,-12 0 2,4-9 1,0 3 0,2 6-7,-8 6-1,0 19-7,-23 4-15,17 31-59,-13 17 3,-17 4-3,9 10 21</inkml:trace>
          <inkml:trace contextRef="#ctx0" brushRef="#br0" timeOffset="5687.7822">6767-1955 107,'0'0'110,"0"0"0,4 18 3,-15 20-67,-16 10-11,9 20-7,-16 9-10,3 10-1,-2 3-9,6-3-2,4-6-3,9-15-1,7-16-2,7-21-2,0-29-2,25 5-1,-4-28 1,2-13-2,-2-7 0,-5-7 1,-5 0 0,-9 2 5,-13 11 4,-5 10 1,-17 14 3,-5 18 3,-10 11 0,5 17 1,-9 9-1,10 12 1,7 2-3,12 6 0,13-1-4,14-7-6,21-7-8,8-15-16,25-5-29,2-21-67,11-10-5,2-17-2,0-10 2</inkml:trace>
          <inkml:trace contextRef="#ctx0" brushRef="#br0" timeOffset="6406.5666">7041-1328 66,'0'0'89,"-6"-18"4,6 18 2,2-34-62,-13 13-6,11 21-3,-25-22 1,7 28 2,-15 6-3,-1 17-1,-5 3-3,3 11-4,1 1-3,8-3-5,11-5-3,11-13-3,5-23 1,36 8-3,-3-23-3,6-8 2,5-12-1,4-2 1,-7-7-1,-1 5 0,-9 5-1,-8 7 3,-23 27 1,25-18-1,-25 18 0,-9 33 1,-5 2 3,-3 7-2,1 10 1,-3-2-2,4-3 1,9-9-2,6-15 2,0-23-1,25 2-4,-2-19 4,6-18 0,4-9 0,3-4 0,3-4-1,1 1-4,-3 5-2,0 10 1,-5 12-3,-5 11 2,-9 13 1,-18 0 0,17 42 2,-21-9 6,-2 8 0,-5-3 1,5-3-1,0-8 2,6-27-3,10 19 3,-10-19 0,37-27-1,-10 2 2,5-8 0,1-3 1,0 1-4,2 6 1,-3 6-2,-3 9-1,-6 16-1,-23-2 2,16 39-1,-18 1 2,-8 14 2,-7 10-2,0 0-6,-1-3-13,12 3-21,-7-20-58,17-11-26,9-14-2,-13-19-3</inkml:trace>
          <inkml:trace contextRef="#ctx0" brushRef="#br0" timeOffset="6875.3398">7747-1367 248,'0'0'130,"29"-23"1,9 12-6,16 7-106,8 4-44,1 0-103,7 0 0,-1 2-7,-5-6 2</inkml:trace>
          <inkml:trace contextRef="#ctx0" brushRef="#br0" timeOffset="6687.8299">8190-1610 195,'-23'33'126,"9"-6"3,-7 8-3,4 17-83,-14-2-14,8 19-13,0-3-6,7-2-5,11-1-2,10-7-7,13-12-5,7-15-15,17-4-34,-7-23-70,13-11-3,-9-14 1,-1-8-1</inkml:trace>
        </inkml:traceGroup>
      </inkml:traceGroup>
    </inkml:traceGroup>
    <inkml:traceGroup>
      <inkml:annotationXML>
        <emma:emma xmlns:emma="http://www.w3.org/2003/04/emma" version="1.0">
          <emma:interpretation id="{D07FE3DC-ADE4-4F78-B6A2-44A5830D4738}" emma:medium="tactile" emma:mode="ink">
            <msink:context xmlns:msink="http://schemas.microsoft.com/ink/2010/main" type="paragraph" rotatedBoundingBox="21693,9231 26219,9350 26182,10740 21656,106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3EDE64-7071-4B5C-B6E4-9F4FF2253C03}" emma:medium="tactile" emma:mode="ink">
              <msink:context xmlns:msink="http://schemas.microsoft.com/ink/2010/main" type="line" rotatedBoundingBox="21693,9231 26219,9350 26182,10740 21656,10621">
                <msink:destinationLink direction="with" ref="{52A033CC-7D82-457F-8E7F-94877250F24E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2C46E416-8D61-4DB6-9766-57F43F8BC11C}" emma:medium="tactile" emma:mode="ink">
                <msink:context xmlns:msink="http://schemas.microsoft.com/ink/2010/main" type="inkWord" rotatedBoundingBox="21693,9231 26219,9350 26182,10740 21656,10621">
                  <msink:destinationLink direction="with" ref="{58D78C68-1DBE-41CF-B672-EFF704C858AA}"/>
                </msink:context>
              </emma:interpretation>
              <emma:one-of disjunction-type="recognition" id="oneOf1">
                <emma:interpretation id="interp5" emma:lang="en-US" emma:confidence="0">
                  <emma:literal>(y'+s)&gt;o</emma:literal>
                </emma:interpretation>
                <emma:interpretation id="interp6" emma:lang="en-US" emma:confidence="0">
                  <emma:literal>(yrs) 70</emma:literal>
                </emma:interpretation>
                <emma:interpretation id="interp7" emma:lang="en-US" emma:confidence="0">
                  <emma:literal>(yarn) 70</emma:literal>
                </emma:interpretation>
                <emma:interpretation id="interp8" emma:lang="en-US" emma:confidence="0">
                  <emma:literal>(yr-so</emma:literal>
                </emma:interpretation>
                <emma:interpretation id="interp9" emma:lang="en-US" emma:confidence="0">
                  <emma:literal>(ytd) 70</emma:literal>
                </emma:interpretation>
              </emma:one-of>
            </emma:emma>
          </inkml:annotationXML>
          <inkml:trace contextRef="#ctx0" brushRef="#br1" timeOffset="-864011.6283">-439 214 81,'0'0'105,"0"0"2,0 0 1,-25-2-60,25 2-8,-12 35-3,-1-6-13,11 11-5,-4 1-8,6 9-2,4 0-4,4-2-3,5-5-4,6-9-4,8-9-2,0-13-1,8-10 0,-2-12-3,0-7 2,-3-10 0,1 0 3,-8-4 2,-7 4 3,-3 4 4,-7 4 1,-6 19 4,2-20 0,-2 20 2,0 0 1,4 20 0,-2-1-1,9 8-2,1 8 0,7 9-1,2 6-3,1 8 1,3 9-2,0 3 1,-2 1-3,-2 2 1,-7-5 0,-1-1 3,-9-13 0,-4-5 2,-8-13 2,-1-9 0,-9-15 1,-3-8-1,-4-16 0,-2-9-1,-4-12-3,-4-11-4,1-6-5,-3-14-10,10 6-19,-6-23-31,12 10-57,6-2-3,7 1 1,8 1 0</inkml:trace>
          <inkml:trace contextRef="#ctx0" brushRef="#br1" timeOffset="-861824.0195">-740-139 8,'-29'18'99,"10"7"6,-8 6 3,-4 7-44,4 18-7,-10 0-7,10 19-12,-7 4-7,16 21-11,5 1-10,23 9-8,20 11-18,15-5-20,32 9-80,17-7 0,18-16-5,15-17 1</inkml:trace>
          <inkml:trace contextRef="#ctx0" brushRef="#br1" timeOffset="-863652.2389">0 0 98,'0'0'101,"31"8"0,-31-8-16,23 2-42,-3 0-5,-20-2-10,40-4-8,-21 6-6,-1 4-4,-18-6-1,25 30-3,-25-30 1,2 39-2,-12-14 2,-5 8-2,-3-4 2,-3 5-1,2-7 0,5 0 0,1-5-1,11-3 1,2-19-5,17 27-5,10-14-19,-4-13-29,10 0-66,6 0 0,-1-5-3,1 3 2</inkml:trace>
          <inkml:trace contextRef="#ctx0" brushRef="#br1" timeOffset="-863370.9508">388 644 212,'4'25'117,"-4"-25"-1,21-2-4,2 2-94,2-4-17,4-7-25,12 9-45,-3-6-44,-3-3-2,1 5-3,-9-2 1</inkml:trace>
          <inkml:trace contextRef="#ctx0" brushRef="#br1" timeOffset="-863089.6976">486 399 161,'0'39'115,"-2"-14"-2,2 13-1,-2 3-74,0 1-20,2 3-17,6 9-42,0-6-69,-2-6-2,9-5-2,-1-14 1</inkml:trace>
          <inkml:trace contextRef="#ctx0" brushRef="#br1" timeOffset="-862620.9349">905 467 61,'5'-43'83,"11"12"3,-10-9 1,1 5-65,3 10 1,-8 2 4,-2 23-1,6-19 3,-6 19-1,-2 21 0,2 6-5,-4 4-7,4 11-2,0 3-4,4 7-3,5 0-4,1-2-4,7 2-5,-1-8-2,5-3-2,-4-7 0,-3-1 0,-5-10 0,-7 0 2,-2-23 6,-19 29 6,0-19 5,-8-6 7,-2 0 2,-6-10 3,8 6 1,-2-8-1,8 6-1,21 2-5,-23-9-3,23 9-4,0 0-3,31 5-4,-6-3-5,8 4-15,-4-12-34,13-1-70,-3-3-4,-1-9 0,-1-6-1</inkml:trace>
          <inkml:trace contextRef="#ctx0" brushRef="#br1" timeOffset="-862355.2862">1113 21 158,'38'-21'121,"-11"29"3,4 13-2,4 4-68,7 25-26,-3 10-7,7 17-11,-5 12-7,-5 15-2,-9 8-10,-17 3-7,-4 11-36,-22 1-68,-20-13-5,-16-6 0,-22-20-2</inkml:trace>
          <inkml:trace contextRef="#ctx0" brushRef="#br1" timeOffset="-860916.7309">1797 235 101,'-23'8'104,"23"-8"3,0 0-2,0 0-65,25 29-11,-6-21-5,10 7-11,8-1-6,11-1-6,8 1-2,2-1-4,7 4 1,-5-3 0,0 5-1,-6-3 1,-12 3 1,-9 2 3,-12 0 2,-9 4 5,-12-3 2,-8 8 3,-11-1 1,-4 6 4,-10-2 0,-2 11 0,-11-3-1,2 9 0,-6-6-4,7 4-1,-1-7-4,9 1-3,6-9-6,6-8-11,15-2-26,8-23-62,0 0-21,0 0-4,20-13 1</inkml:trace>
          <inkml:trace contextRef="#ctx0" brushRef="#br1" timeOffset="-860415.7067">3507 654 68,'6'-39'94,"4"6"0,-12-11 4,0-4-48,-6 11-21,-13-11 4,-2 15-3,-18-3 1,-3 20 1,-16 5 0,2 26-5,-11 10-4,5 25-6,1 12-5,11 13-2,11 8-5,18-2 1,15-4-5,16-11 1,17-14-4,14-18 0,13-22-2,7-16-3,3-13-7,-8-20-11,6-1-22,-22-16-51,-5 0-26,-12 7-2,-15-1 2</inkml:trace>
        </inkml:traceGroup>
      </inkml:traceGroup>
    </inkml:traceGroup>
    <inkml:traceGroup>
      <inkml:annotationXML>
        <emma:emma xmlns:emma="http://www.w3.org/2003/04/emma" version="1.0">
          <emma:interpretation id="{40995E39-2940-4655-AC07-0D2370F6D83E}" emma:medium="tactile" emma:mode="ink">
            <msink:context xmlns:msink="http://schemas.microsoft.com/ink/2010/main" type="paragraph" rotatedBoundingBox="21653,11558 30801,11626 30791,12957 21643,128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AF299B-7306-4393-A3A5-92D31309B445}" emma:medium="tactile" emma:mode="ink">
              <msink:context xmlns:msink="http://schemas.microsoft.com/ink/2010/main" type="line" rotatedBoundingBox="21653,11558 30801,11626 30791,12957 21643,12889"/>
            </emma:interpretation>
          </emma:emma>
        </inkml:annotationXML>
        <inkml:traceGroup>
          <inkml:annotationXML>
            <emma:emma xmlns:emma="http://www.w3.org/2003/04/emma" version="1.0">
              <emma:interpretation id="{7BE3F985-FEB0-45E6-8C21-F612173D998B}" emma:medium="tactile" emma:mode="ink">
                <msink:context xmlns:msink="http://schemas.microsoft.com/ink/2010/main" type="inkWord" rotatedBoundingBox="21653,11558 23152,11569 23142,12815 21644,12804"/>
              </emma:interpretation>
              <emma:one-of disjunction-type="recognition" id="oneOf2">
                <emma:interpretation id="interp10" emma:lang="en-US" emma:confidence="0">
                  <emma:literal>(by"</emma:literal>
                </emma:interpretation>
                <emma:interpretation id="interp11" emma:lang="en-US" emma:confidence="0">
                  <emma:literal>fig"</emma:literal>
                </emma:interpretation>
                <emma:interpretation id="interp12" emma:lang="en-US" emma:confidence="0">
                  <emma:literal>fly"</emma:literal>
                </emma:interpretation>
                <emma:interpretation id="interp13" emma:lang="en-US" emma:confidence="0">
                  <emma:literal>fyi,</emma:literal>
                </emma:interpretation>
                <emma:interpretation id="interp14" emma:lang="en-US" emma:confidence="0">
                  <emma:literal>fug"</emma:literal>
                </emma:interpretation>
              </emma:one-of>
            </emma:emma>
          </inkml:annotationXML>
          <inkml:trace contextRef="#ctx0" brushRef="#br1" timeOffset="-776736.4179">-775 2819 116,'0'0'107,"0"0"2,0 0 1,-21 0-74,21 0-6,0 0-5,19 0-10,-19 0-8,33-4-13,-4 12-32,-2-1-70,6-1-5,4 4-1,-1-3-4</inkml:trace>
          <inkml:trace contextRef="#ctx0" brushRef="#br1" timeOffset="-768470.3805">-709 2208 90,'2'-18'104,"-2"18"2,0 0 2,-25-6-69,7 24-7,-16 5 1,5 19-9,-10-3 0,3 19-4,-7 0-1,7 17-5,1 2-3,14 17-2,13 3-7,12 9-10,29 17-28,11-7-82,31-2-4,14-5-3,19-12-4</inkml:trace>
          <inkml:trace contextRef="#ctx0" brushRef="#br1" timeOffset="-776080.1319">-248 2659 117,'-8'29'104,"-4"-2"-1,12 5-2,4 3-72,0-8-13,12 0-9,5-13-12,6-9-8,4-10-5,1-13-3,1-5-1,-4-12-2,0 1 2,-8-7 2,-3 5 9,-5 5 9,-7 2 9,-6 29 7,-4-31 6,4 31 4,-23 6 3,13 13 2,-7 2-2,7 8-1,-1 2-5,11 4-4,2-1-5,11 1-3,6 2-7,8 1-4,12 1-4,1-3-2,9 3-2,-3-2 1,-2 9 0,-5-2 5,-8-1 4,-8 1 6,-19-7 3,-6 3 6,-18-13 0,-3 0 4,-13-15-3,1-7-1,-9-16-3,5-5-3,2-14-3,5-7-10,12-2-10,-1-18-29,17 1-74,2 0-4,6 2 0,4-6-3</inkml:trace>
          <inkml:trace contextRef="#ctx0" brushRef="#br1" timeOffset="-775798.8697">317 2323 85,'5'-19'108,"-5"19"3,0 0-1,0 0-56,0 0-14,-19 29-7,19-2-13,-4-4-6,4 6-10,4-4-12,-4-25-19,19 37-43,-19-37-46,33 9-2,-14-13 0,-1-11-1</inkml:trace>
          <inkml:trace contextRef="#ctx0" brushRef="#br1" timeOffset="-775626.9839">461 2273 138,'0'0'110,"-17"33"2,15-10-2,-2 4-70,8 12-23,0 7-28,-2-2-64,3-1-33,5 1-3,-4-11-5</inkml:trace>
        </inkml:traceGroup>
        <inkml:traceGroup>
          <inkml:annotationXML>
            <emma:emma xmlns:emma="http://www.w3.org/2003/04/emma" version="1.0">
              <emma:interpretation id="{15A36523-0221-4DE4-82A4-8D3F03DD6837}" emma:medium="tactile" emma:mode="ink">
                <msink:context xmlns:msink="http://schemas.microsoft.com/ink/2010/main" type="inkWord" rotatedBoundingBox="23509,11696 26551,11719 26544,12720 23501,12698">
                  <msink:destinationLink direction="with" ref="{58D78C68-1DBE-41CF-B672-EFF704C858AA}"/>
                </msink:context>
              </emma:interpretation>
              <emma:one-of disjunction-type="recognition" id="oneOf3">
                <emma:interpretation id="interp15" emma:lang="en-US" emma:confidence="0">
                  <emma:literal>-252+2</emma:literal>
                </emma:interpretation>
                <emma:interpretation id="interp16" emma:lang="en-US" emma:confidence="0">
                  <emma:literal>-251+2</emma:literal>
                </emma:interpretation>
                <emma:interpretation id="interp17" emma:lang="en-US" emma:confidence="0">
                  <emma:literal>-2512+2</emma:literal>
                </emma:interpretation>
                <emma:interpretation id="interp18" emma:lang="en-US" emma:confidence="0">
                  <emma:literal>-25+2+2</emma:literal>
                </emma:interpretation>
                <emma:interpretation id="interp19" emma:lang="en-US" emma:confidence="0">
                  <emma:literal>~2y?+2</emma:literal>
                </emma:interpretation>
              </emma:one-of>
            </emma:emma>
          </inkml:annotationXML>
          <inkml:trace contextRef="#ctx0" brushRef="#br1" timeOffset="-771423.6507">3552 2661 164,'0'0'116,"32"-12"-2,-12 6 0,5 6-81,0-7-12,11 7-8,-3 3-8,0 3 0,-2 4-3,-2 7 1,-4 6-2,-6 4 0,-13 10-6,-12 3-4,-4 9-7,-20-5-6,1 6-6,-14-9-2,3 1 0,-10-13 3,7-2 8,3-14 10,5-7 12,12-6 11,2-11 11,21 11 4,-8-29 1,8 29 1,23-31-5,0 25-4,0-2-6,10 10-6,2 2-9,5 4-14,5 9-28,-7-1-75,1-7-1,3-3-3,-5-8-1</inkml:trace>
          <inkml:trace contextRef="#ctx0" brushRef="#br1" timeOffset="-774892.5719">824 2994 106,'0'0'108,"0"0"4,0 0-1,0 0-64,19-21-16,4 19-5,2-6-13,8 1-10,5 3-16,-1-6-26,9 6-70,-3 4-4,-5-2-1,-3 6-2</inkml:trace>
          <inkml:trace contextRef="#ctx0" brushRef="#br1" timeOffset="-774095.6614">1427 2732 162,'27'-27'114,"-27"27"0,35-31-1,-22 10-82,12 13-11,-5-5-8,10 9-6,-8 2-4,1 6-1,-4 9-2,-2 5 1,-7 14-3,-6 3-1,-6 9-4,-10 1 2,-5 9-6,-10-4 1,0 0-1,-8-13 0,6-3 2,-5-14 6,7-5 5,4-9 4,23-6 6,-27-14 3,27 14 3,2-25 0,-2 25 1,25-25-3,-6 16-2,6 7-3,2 2-5,2 7-8,2 5-17,-2-10-29,5 6-68,-1-8-4,0-6 1,0-8-4</inkml:trace>
          <inkml:trace contextRef="#ctx0" brushRef="#br1" timeOffset="-773580.0092">1998 2543 164,'0'0'120,"0"0"-1,-18 37 0,18 3-79,-9-1-15,16 9-8,-1-4-9,4-3-2,5-10-3,1-6-1,7-12-3,-2-15-1,4-11-3,-6-12 0,-1-2-2,-3-4-2,-1 0 0,-3-2 0,-1 6 2,-4 4 3,-6 23 2,9-21 3,-9 21 3,0 0 2,14 31 1,-3-2-1,1 3 1,7 5-3,2 5-3,8 1-2,2 3-2,2-2 1,0 1-2,1-1 3,-5 6 0,-6-2 5,-7-3 1,-5 1 4,-14-7 1,-3-1 3,-12-11 0,-5-8 1,-11-19-2,3-9-3,-6-14-1,2-8-5,3-8-5,3-11-18,17 8-37,-5-12-71,15 2-1,2-4-2,10 0-1</inkml:trace>
          <inkml:trace contextRef="#ctx0" brushRef="#br1" timeOffset="-773219.6186">2466 2360 238,'19'-10'122,"-19"10"1,31-4-24,-31 4-76,41-11-7,-20 9-11,2 2-2,-23 0-4,31 17-1,-31-17 1,12 39 0,-16-10 2,-8 7 0,-3-1 4,1 7 2,-5-7 1,7 2 1,1-10 0,5-2-1,6-25-3,17 23-6,3-15-27,-20-8-95,44-10-9,-15 0 2,2-7-6</inkml:trace>
          <inkml:trace contextRef="#ctx0" brushRef="#br1" timeOffset="-772095.5599">2908 2983 145,'0'0'120,"0"0"0,0 0-1,0 0-74,0 0-10,0 0-10,23 0-13,0 3-9,6-3-13,6 6-17,-3-15-26,11 7-65,-3-2-1,-1-2-4,-3-2 2</inkml:trace>
          <inkml:trace contextRef="#ctx0" brushRef="#br1" timeOffset="-771861.176">3077 2813 167,'0'0'108,"-5"33"-1,5-12-16,0 17-71,-2 3-23,2-1-36,5-1-62,7 5-6,3-9 2,7-2-5</inkml:trace>
        </inkml:traceGroup>
        <inkml:traceGroup>
          <inkml:annotationXML>
            <emma:emma xmlns:emma="http://www.w3.org/2003/04/emma" version="1.0">
              <emma:interpretation id="{9E5B4ED1-B94F-4C0F-AED7-D75771CD4718}" emma:medium="tactile" emma:mode="ink">
                <msink:context xmlns:msink="http://schemas.microsoft.com/ink/2010/main" type="inkWord" rotatedBoundingBox="26783,11896 27450,11901 27443,12932 26775,12927"/>
              </emma:interpretation>
              <emma:one-of disjunction-type="recognition" id="oneOf4">
                <emma:interpretation id="interp20" emma:lang="en-US" emma:confidence="1">
                  <emma:literal>Z</emma:literal>
                </emma:interpretation>
                <emma:interpretation id="interp21" emma:lang="en-US" emma:confidence="0">
                  <emma:literal>y</emma:literal>
                </emma:interpretation>
                <emma:interpretation id="interp22" emma:lang="en-US" emma:confidence="0">
                  <emma:literal>z</emma:literal>
                </emma:interpretation>
                <emma:interpretation id="interp23" emma:lang="en-US" emma:confidence="0">
                  <emma:literal>3</emma:literal>
                </emma:interpretation>
                <emma:interpretation id="interp24" emma:lang="en-US" emma:confidence="0">
                  <emma:literal>w</emma:literal>
                </emma:interpretation>
              </emma:one-of>
            </emma:emma>
          </inkml:annotationXML>
          <inkml:trace contextRef="#ctx0" brushRef="#br1" timeOffset="-770845.4919">4120 2520 216,'-11'25'118,"7"0"-2,2 0-40,8 19-48,-4-5-7,11 5-8,1-7-7,5-2-1,2-10-5,2-6-2,4-11-2,-7-12-5,5-6-2,-6-13-3,0 2 2,-11-8-1,5 6 2,-9-2 4,-2 5 6,-2 20 6,-2-25 5,2 25 3,0 0 1,-6 20 2,8-1-3,8 8 0,2 2-5,11 6-4,4 5-6,9 1-3,7 9-6,1-2-2,6 6-1,-5-2 1,-1 8 1,-6-1 7,-7 3 7,-11 2 1,-11-6 10,-9 1 0,-19-18 6,-4 1-3,-14-21 5,-5-13-10,-8-21-1,5-14 4,3-12-9,7-7 3,10-10-8,8-8-5,19 8-30,0-9-86,15 7-6,6 4-2,6 2-1</inkml:trace>
        </inkml:traceGroup>
        <inkml:traceGroup>
          <inkml:annotationXML>
            <emma:emma xmlns:emma="http://www.w3.org/2003/04/emma" version="1.0">
              <emma:interpretation id="{B69E43D6-C6E4-40CD-9405-0F35D825C0C9}" emma:medium="tactile" emma:mode="ink">
                <msink:context xmlns:msink="http://schemas.microsoft.com/ink/2010/main" type="inkWord" rotatedBoundingBox="27602,11629 28958,11639 28950,12838 27593,12828"/>
              </emma:interpretation>
              <emma:one-of disjunction-type="recognition" id="oneOf5">
                <emma:interpretation id="interp25" emma:lang="en-US" emma:confidence="1">
                  <emma:literal>+3)</emma:literal>
                </emma:interpretation>
                <emma:interpretation id="interp26" emma:lang="en-US" emma:confidence="0">
                  <emma:literal>+3</emma:literal>
                </emma:interpretation>
                <emma:interpretation id="interp27" emma:lang="en-US" emma:confidence="0">
                  <emma:literal>+33</emma:literal>
                </emma:interpretation>
                <emma:interpretation id="interp28" emma:lang="en-US" emma:confidence="0">
                  <emma:literal>+33)</emma:literal>
                </emma:interpretation>
                <emma:interpretation id="interp29" emma:lang="en-US" emma:confidence="0">
                  <emma:literal>+3))</emma:literal>
                </emma:interpretation>
              </emma:one-of>
            </emma:emma>
          </inkml:annotationXML>
          <inkml:trace contextRef="#ctx0" brushRef="#br1" timeOffset="-770345.4726">4918 2896 163,'0'0'114,"0"0"-3,0 0-1,37-8-89,-10-3-9,14 1-11,5 6-22,0-13-23,4 5-66,-2 1 0,-7-1-2,-4 4 1</inkml:trace>
          <inkml:trace contextRef="#ctx0" brushRef="#br1" timeOffset="-770095.4651">5150 2620 95,'-18'16'112,"5"5"1,5 10 1,-3 13-64,-3-4-13,12 14-7,-7-7-16,9 3-14,5 0-25,-1-15-42,10-3-45,5-10-2,6-9-4,4-11 0</inkml:trace>
          <inkml:trace contextRef="#ctx0" brushRef="#br1" timeOffset="-769595.4403">5537 2543 144,'-19'-6'105,"19"6"0,21 4-31,-21-4-43,48-2-6,-19 2-10,8 2-6,-2 2-4,1 4-1,-7 5-3,-6 8 1,-11 4 1,-6 6-1,-14 4-1,-7 0 1,-7 1 0,-7-3 1,-3-8 0,3 0 3,2-11 0,6-3 3,21-11-2,-20 0 1,20 0-1,0 0 0,25-19-2,-3 11-1,5 4-2,5-1 0,1 5 0,4 11 0,-3 5 2,-3 9 2,-4 7 1,-7 7 0,-9 3 1,-7 5-1,-10-3-1,-11-2-3,-8-9-8,-12-10-12,2-5-28,-22-20-74,5-12-3,-4-15-3,4-11 0</inkml:trace>
          <inkml:trace contextRef="#ctx0" brushRef="#br1" timeOffset="-769329.8001">5888 2260 142,'50'15'112,"0"10"4,-1 8-4,10 21-68,-16 4-3,7 25-12,-13 1-5,-3 17 1,-22 1-10,-10 10-4,-16-2-19,-26-10-28,-8 0-90,-20-13-2,-15-10-4,-17-19-3</inkml:trace>
        </inkml:traceGroup>
        <inkml:traceGroup>
          <inkml:annotationXML>
            <emma:emma xmlns:emma="http://www.w3.org/2003/04/emma" version="1.0">
              <emma:interpretation id="{B0770AA0-B5F3-46FB-87DC-F6A58FB4173B}" emma:medium="tactile" emma:mode="ink">
                <msink:context xmlns:msink="http://schemas.microsoft.com/ink/2010/main" type="inkWord" rotatedBoundingBox="29467,11834 29820,11837 29814,12560 29461,12557"/>
              </emma:interpretation>
              <emma:one-of disjunction-type="recognition" id="oneOf6">
                <emma:interpretation id="interp30" emma:lang="en-US" emma:confidence="1">
                  <emma:literal>&gt;</emma:literal>
                </emma:interpretation>
                <emma:interpretation id="interp31" emma:lang="en-US" emma:confidence="0">
                  <emma:literal>7</emma:literal>
                </emma:interpretation>
                <emma:interpretation id="interp32" emma:lang="en-US" emma:confidence="0">
                  <emma:literal>,</emma:literal>
                </emma:interpretation>
                <emma:interpretation id="interp33" emma:lang="en-US" emma:confidence="0">
                  <emma:literal>}</emma:literal>
                </emma:interpretation>
                <emma:interpretation id="interp34" emma:lang="en-US" emma:confidence="0">
                  <emma:literal>y</emma:literal>
                </emma:interpretation>
              </emma:one-of>
            </emma:emma>
          </inkml:annotationXML>
          <inkml:trace contextRef="#ctx0" brushRef="#br1" timeOffset="-767423.4575">6808 2458 113,'0'0'104,"0"0"4,-21 0-35,21 0-31,0 0-1,0 0-10,0 0-9,0 0-4,34 27-6,-11-21-4,8 4-6,2 1-4,4-3-1,3 5-2,-3-3 2,-1 5-1,-7-3 1,-7 5 1,-22-17 3,25 33 2,-20-10 4,-10 0 1,-3 4 3,-9 2 1,-1 6 1,-9 0-1,-2 9 0,-7-3-1,1 9-2,-2-2-4,3 0 0,1-4-5,6-5-5,8-4-13,1-16-21,18 2-62,0-21-24,0 0-1,0 0-2</inkml:trace>
        </inkml:traceGroup>
        <inkml:traceGroup>
          <inkml:annotationXML>
            <emma:emma xmlns:emma="http://www.w3.org/2003/04/emma" version="1.0">
              <emma:interpretation id="{8435E62F-1EE6-4A5C-BA13-A730F561353D}" emma:medium="tactile" emma:mode="ink">
                <msink:context xmlns:msink="http://schemas.microsoft.com/ink/2010/main" type="inkWord" rotatedBoundingBox="30257,11975 30798,11979 30795,12426 30254,12422"/>
              </emma:interpretation>
              <emma:one-of disjunction-type="recognition" id="oneOf7">
                <emma:interpretation id="interp35" emma:lang="en-US" emma:confidence="0">
                  <emma:literal>•</emma:literal>
                </emma:interpretation>
                <emma:interpretation id="interp36" emma:lang="en-US" emma:confidence="0">
                  <emma:literal>c</emma:literal>
                </emma:interpretation>
                <emma:interpretation id="interp37" emma:lang="en-US" emma:confidence="0">
                  <emma:literal>0</emma:literal>
                </emma:interpretation>
                <emma:interpretation id="interp38" emma:lang="en-US" emma:confidence="0">
                  <emma:literal>S</emma:literal>
                </emma:interpretation>
                <emma:interpretation id="interp39" emma:lang="en-US" emma:confidence="0">
                  <emma:literal>O</emma:literal>
                </emma:interpretation>
              </emma:one-of>
            </emma:emma>
          </inkml:annotationXML>
          <inkml:trace contextRef="#ctx0" brushRef="#br1" timeOffset="-766985.9352">8117 2842 14,'-6'-39'93,"4"5"7,-11-3 4,-5-4-54,3 16-5,-16-11 0,2 22-6,-19-1-3,7 21-4,-16 5-7,3 18-6,-6 4-5,10 15-4,3 6-4,11 6-1,11-2-4,15-6-1,18-8-1,17-15-2,13-10-2,5-17-5,15-15-7,-6-18-14,9 2-31,-16-15-60,-12-1 0,-12-3 0,-14 2-2</inkml:trace>
        </inkml:traceGroup>
      </inkml:traceGroup>
    </inkml:traceGroup>
    <inkml:traceGroup>
      <inkml:annotationXML>
        <emma:emma xmlns:emma="http://www.w3.org/2003/04/emma" version="1.0">
          <emma:interpretation id="{97217FD3-85ED-469C-B1F7-8BAE9828319B}" emma:medium="tactile" emma:mode="ink">
            <msink:context xmlns:msink="http://schemas.microsoft.com/ink/2010/main" type="paragraph" rotatedBoundingBox="23873,13105 35351,13629 35220,16492 23743,1596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371FE18-A4E0-4433-B80D-BCBE06F20417}" emma:medium="tactile" emma:mode="ink">
              <msink:context xmlns:msink="http://schemas.microsoft.com/ink/2010/main" type="line" rotatedBoundingBox="23873,13105 35351,13629 35220,16492 23743,15968"/>
            </emma:interpretation>
          </emma:emma>
        </inkml:annotationXML>
        <inkml:traceGroup>
          <inkml:annotationXML>
            <emma:emma xmlns:emma="http://www.w3.org/2003/04/emma" version="1.0">
              <emma:interpretation id="{D660F679-CA07-4C3E-B727-DE8177A5F452}" emma:medium="tactile" emma:mode="ink">
                <msink:context xmlns:msink="http://schemas.microsoft.com/ink/2010/main" type="inkWord" rotatedBoundingBox="23799,14739 26070,14842 26016,16028 23745,15925"/>
              </emma:interpretation>
              <emma:one-of disjunction-type="recognition" id="oneOf8">
                <emma:interpretation id="interp40" emma:lang="en-US" emma:confidence="0">
                  <emma:literal>(5+12)</emma:literal>
                </emma:interpretation>
                <emma:interpretation id="interp41" emma:lang="en-US" emma:confidence="0">
                  <emma:literal>(y+2)</emma:literal>
                </emma:interpretation>
                <emma:interpretation id="interp42" emma:lang="en-US" emma:confidence="0">
                  <emma:literal>(ytd)</emma:literal>
                </emma:interpretation>
                <emma:interpretation id="interp43" emma:lang="en-US" emma:confidence="0">
                  <emma:literal>(yin)</emma:literal>
                </emma:interpretation>
                <emma:interpretation id="interp44" emma:lang="en-US" emma:confidence="0">
                  <emma:literal>{y+2)</emma:literal>
                </emma:interpretation>
              </emma:one-of>
            </emma:emma>
          </inkml:annotationXML>
          <inkml:trace contextRef="#ctx0" brushRef="#br2" timeOffset="-586237.3758">1302 5560 146,'-20'-11'106,"20"11"6,-27-6-2,27 6-57,-32 13-9,32-13-10,-37 31-9,20 0-5,-6 11-6,5 12-6,-1 8-1,7 9-7,10 7-3,4 1-11,16 5-16,1-16-36,14-3-54,5-16-2,9-13-1,1-16 0</inkml:trace>
          <inkml:trace contextRef="#ctx0" brushRef="#br2" timeOffset="-585237.3263">1608 5672 153,'0'0'100,"0"0"4,-2 23-28,2 12-36,-9 1-7,7 13-13,-2 1-2,4 6-10,0-4-3,4-6-5,5-13-3,1-14 1,-10-19-1,29-2 0,-12-19-1,-1-6 2,-1-8 1,1-7 1,-1 5-2,0-3 3,-1 5-3,-1 6 3,-13 29 2,16-25 1,-16 25 0,11 21-4,-5 2 7,0 10-5,4 6 4,7 7-5,6 2-2,4 6-2,6 0-1,-2-2 2,3 4-2,-5 0 3,-7 2-1,-9 0 3,-11-4 3,-6-2 5,-15-12 2,-4-5 3,-10-16 0,4-7 1,-6-18-2,6-8-1,2-16-2,8-5-6,6-4-7,7-9-13,17 8-27,-7-5-72,14-1-3,3 2 0,6 5-5</inkml:trace>
          <inkml:trace contextRef="#ctx0" brushRef="#br2" timeOffset="-584987.3103">2162 5998 234,'0'0'116,"0"0"1,0 0-7,21-4-85,6 0-20,6 0-30,-3-5-60,7 3-29,-4 0-1,-2 2-3</inkml:trace>
          <inkml:trace contextRef="#ctx0" brushRef="#br2" timeOffset="-584752.9234">2345 5722 221,'0'0'127,"0"0"-3,-10 41 0,8-20-78,6 21-20,-2 6-9,4 6-16,5 8-18,-7-14-45,10 4-61,-1-13 0,6-6-3,-3-14-1</inkml:trace>
          <inkml:trace contextRef="#ctx0" brushRef="#br2" timeOffset="-584346.6575">2638 5853 209,'15'-23'112,"-15"23"2,31-31-4,-8 27-72,4-15-26,4 4-4,0 1-6,0 6 3,-6 5 0,-2 12-1,-23-9 4,25 31-8,-25-4 6,-10 6-7,-11 9 1,-6 1-5,-4 1 2,-7 0-5,3-5 4,-4-8 5,9-6 3,3-6 5,27-19 3,-20 10 1,20-10 1,0 0-2,20-25-2,3 19-3,2 0-5,6 4-4,3 6-10,-7-8-22,12 12-72,-10-8-15,4 4-4,-8-10-1</inkml:trace>
          <inkml:trace contextRef="#ctx0" brushRef="#br2" timeOffset="-584018.5122">3043 5450 206,'27'8'113,"-8"4"-2,4 7-1,2 6-82,10 15-10,1 7-8,3 12-5,-4 5 4,-1 7-2,-9 3 5,-7 5-3,-12-2 3,-10 2-7,-8-6-18,-21-13-46,-7 5-57,-8-13-4,-6-7-4,-6-12-3</inkml:trace>
        </inkml:traceGroup>
        <inkml:traceGroup>
          <inkml:annotationXML>
            <emma:emma xmlns:emma="http://www.w3.org/2003/04/emma" version="1.0">
              <emma:interpretation id="{47622CE3-CF95-4081-9383-E714B0C45958}" emma:medium="tactile" emma:mode="ink">
                <msink:context xmlns:msink="http://schemas.microsoft.com/ink/2010/main" type="inkWord" rotatedBoundingBox="26388,13818 30393,14000 30290,16267 26284,16084"/>
              </emma:interpretation>
              <emma:one-of disjunction-type="recognition" id="oneOf9">
                <emma:interpretation id="interp45" emma:lang="en-US" emma:confidence="0">
                  <emma:literal>*"Irrigate)</emma:literal>
                </emma:interpretation>
                <emma:interpretation id="interp46" emma:lang="en-US" emma:confidence="0">
                  <emma:literal>*"Irrigates)</emma:literal>
                </emma:interpretation>
                <emma:interpretation id="interp47" emma:lang="en-US" emma:confidence="0">
                  <emma:literal>*"arigato)</emma:literal>
                </emma:interpretation>
                <emma:interpretation id="interp48" emma:lang="en-US" emma:confidence="0">
                  <emma:literal>*"tights)</emma:literal>
                </emma:interpretation>
                <emma:interpretation id="interp49" emma:lang="en-US" emma:confidence="0">
                  <emma:literal>*"frights)</emma:literal>
                </emma:interpretation>
              </emma:one-of>
            </emma:emma>
          </inkml:annotationXML>
          <inkml:trace contextRef="#ctx0" brushRef="#br2" timeOffset="-583393.4862">3656 5780 165,'0'0'114,"0"0"8,0 0-1,-10 27-65,10-27-12,6 50-12,5-21-6,11 13-14,8-1 0,5 3-13,6 4-5,3-7-11,6 9-15,-13-17-16,7 13-27,-21-15-46,-5-4-1,-13-8 2,-12-1 5</inkml:trace>
          <inkml:trace contextRef="#ctx0" brushRef="#br2" timeOffset="-583237.2238">3739 6312 183,'-20'-21'120,"5"-12"1,13 0-4,12-17-54,15 17-27,-2-15-14,10 6-20,3 1-19,-3-11-37,4 16-66,-3-5 2,-7 8-7,-7-3 4</inkml:trace>
          <inkml:trace contextRef="#ctx0" brushRef="#br2" timeOffset="-582971.5756">4178 5338 170,'0'0'112,"0"0"-2,2 33 0,-2-33-73,-19 45-8,7-15-15,3 5-4,-3-2-6,6 2-3,4 1-6,4-9-12,14 2-22,-16-29-70,40 21-1,-13-26-4,8-7 3</inkml:trace>
          <inkml:trace contextRef="#ctx0" brushRef="#br2" timeOffset="-582799.7014">4371 5410 190,'0'0'118,"0"0"-1,-14 31 0,5-10-77,18 19-11,-7-1-18,4 5-15,4 14-28,-10-4-78,9-2-4,-5-4-3,2-5-1</inkml:trace>
          <inkml:trace contextRef="#ctx0" brushRef="#br2" timeOffset="-582080.9164">4469 6349 187,'0'0'118,"0"0"-1,0 0-2,27 15-63,-27-15-23,39-2-15,-12 4-14,2-8-11,9 8-17,-11-13-26,6 7-59,-4-2-4,-6 2 0,-23 4 0</inkml:trace>
          <inkml:trace contextRef="#ctx0" brushRef="#br2" timeOffset="-581846.535">4614 6123 271,'0'41'126,"-2"-11"-2,2 13-4,-8 3-93,10 6-22,2 10-47,-4-12-77,6 4-3,-2-12-4,7-9-2</inkml:trace>
          <inkml:trace contextRef="#ctx0" brushRef="#br2" timeOffset="-563635.5839">4972 4816 117,'0'0'111,"0"0"0,-19-10 4,19 10-58,0 0-7,-4 18-12,4-18-11,0 23-6,0-23-5,6 35-3,0-14-3,9 8-1,-3 0-2,9 5-1,2 1-2,4 0 0,0-4-2,4 1 0,-2-5-2,0-7 1,-4-3-2,0-7 1,-6-5-1,-19-5 2,31 4-1,-31-4 0,21 0 0,-21 0 0,0 0 0,0 0-1,20 10 1,-20-10-1,0 0 2,0 0-1,0 0 0,0 0 0,21 6 0,-21-6 1,0 0-1,0 0 0,19-25 0,-19 25 0,0 0 0,14-18 1,-14 18-1,0 0 0,25-23 0,-25 23 1,21-33-1,-2 8 0,2-6 0,1-7 0,5-1 0,1-1-1,-4 5 0,3 2-2,-2 8-5,-6 4-9,2 21-33,-21 0-76,0 0-4,0 0 0,12 21-6</inkml:trace>
          <inkml:trace contextRef="#ctx0" brushRef="#br2" timeOffset="-564635.6283">5057 4552 138,'-7'-19'108,"7"19"0,0 0-2,-6-31-54,6 31-9,0 0-9,0 0-9,0 0-8,13 19-3,-17 0-3,1 8-2,-1 4-3,2 6-4,-2 1 0,4 3-8,4 1-10,-6-9-26,17 2-64,-9-8-16,6-4 0,-12-23 0</inkml:trace>
          <inkml:trace contextRef="#ctx0" brushRef="#br2" timeOffset="-581190.2459">5285 5743 137,'0'0'115,"-35"31"-3,10-4 5,4 19-70,-14-5-2,10 21-20,-8-1-1,10 13-15,0-5-3,13-2-3,10-1-11,12-14-9,23 0-23,3-25-41,20-6-36,6-19-1,9-8-1</inkml:trace>
          <inkml:trace contextRef="#ctx0" brushRef="#br2" timeOffset="-564291.8637">5254 4567 68,'0'0'96,"0"0"4,15-19 5,-15 19-45,0 0-7,0 0-8,6 35-5,-6-35-7,0 44-10,-2-21-3,6 10-8,-4 0-3,6 5-6,0 1 0,3-1-8,1-1-5,-6-8-9,11 6-22,-15-35-40,6 36-39,-6-36 0,0 0-2,0 0 3</inkml:trace>
          <inkml:trace contextRef="#ctx0" brushRef="#br2" timeOffset="-580658.9635">5632 5882 110,'-8'21'107,"0"6"-3,6 8 1,4 4-53,2-3-23,12 3-9,3-6-15,8-10-8,4-8-9,-2-15-7,5-6-1,-9-17-3,2-2 2,-9-8 1,-1 1 6,-9-1 5,-2 6 10,-4 6 7,-2 21 6,-4-20 4,4 20 2,0 0 3,-20 23-1,15 4-1,1-3-3,8 12-3,3 1-3,7 7-2,5-3-5,8 7-2,4 2-2,2 0-1,1 2 0,-3 2 5,-6-2-1,-11 0 4,-12-4 1,-6-3 1,-15-12-1,-3-6 1,-14-12-1,1-13-3,-5-19-1,7-12-3,0-16-5,4-16-7,12 3-12,-1-19-31,18 7-64,0-1-3,10 5-2,4 1 0</inkml:trace>
          <inkml:trace contextRef="#ctx0" brushRef="#br2" timeOffset="-580315.208">6143 5552 143,'0'0'111,"29"-23"3,-6 10-4,6 13-63,-4-6-19,9 10-9,-7 2-7,0 13-2,-11 2-2,-3 10 1,-11 4 4,-6 9-5,-13 0 4,0 5-5,-3-1 4,1-2-8,2-5 6,9-3-8,4-11-3,8-6-9,17-1-28,-21-20-81,45 9-5,-13-18 0,3-3-6</inkml:trace>
          <inkml:trace contextRef="#ctx0" brushRef="#br2" timeOffset="-579049.5194">6403 6435 130,'0'0'107,"0"0"1,0 0-2,0 0-68,21 0-7,-2-7-12,10 3-12,6 0-13,2-4-19,15 10-31,-4-2-51,0 2-2,-4 0-2,-9 2 0</inkml:trace>
          <inkml:trace contextRef="#ctx0" brushRef="#br2" timeOffset="-578783.8827">6630 6235 135,'-11'37'109,"7"-10"0,0 9-1,6 10-72,-4-5-13,8 11-18,9 0-35,-7-4-71,11-5-6,3-5-3,1-13 0</inkml:trace>
          <inkml:trace contextRef="#ctx0" brushRef="#br2" timeOffset="-578299.4822">7093 6029 55,'12'-25'81,"-8"-2"0,7 7-30,-11 20-15,0 0-1,0 0-3,0 0-4,4 35-1,-14-4-5,8 11-1,-5 3-5,9 5-5,-2 0-9,7 0-5,5 0-9,1-9-4,5 1-1,-5-7 1,3-4-1,-7-8 0,-1-2 5,-8-21 4,-6 27 7,6-27 5,-31 17 3,10-13 5,-6-4 3,6 2 4,-4-6-1,25 4 4,-35-4-1,35 4-3,0 0-1,0 0-6,0 0-7,23-17-10,4 17-18,-7-12-41,12 1-44,1-3 0,-2-7-3,0-4 1</inkml:trace>
          <inkml:trace contextRef="#ctx0" brushRef="#br2" timeOffset="-577939.091">7180 5630 120,'0'0'111,"38"11"-1,-11 5 5,-7 9-74,18 15-7,-7-3-8,13 15-8,-5 2-4,3 6-6,-3 5 0,0 6-6,-5-3-1,-5 5 0,-10 4-1,-9 0 1,-8-1 0,-10 1 2,-11-4-2,-8-4 2,-6-9-6,-7-8-6,5-4-26,-13-17-76,11-8-6,4-13-4,3-8 0</inkml:trace>
        </inkml:traceGroup>
        <inkml:traceGroup>
          <inkml:annotationXML>
            <emma:emma xmlns:emma="http://www.w3.org/2003/04/emma" version="1.0">
              <emma:interpretation id="{741C32C9-5234-46F8-AA80-80E824A0DA23}" emma:medium="tactile" emma:mode="ink">
                <msink:context xmlns:msink="http://schemas.microsoft.com/ink/2010/main" type="inkWord" rotatedBoundingBox="30723,13417 35350,13629 35232,16233 30604,16022"/>
              </emma:interpretation>
              <emma:one-of disjunction-type="recognition" id="oneOf10">
                <emma:interpretation id="interp50" emma:lang="en-US" emma:confidence="0">
                  <emma:literal>iso</emma:literal>
                </emma:interpretation>
                <emma:interpretation id="interp51" emma:lang="en-US" emma:confidence="0">
                  <emma:literal>ipso</emma:literal>
                </emma:interpretation>
                <emma:interpretation id="interp52" emma:lang="en-US" emma:confidence="0">
                  <emma:literal>iso)</emma:literal>
                </emma:interpretation>
                <emma:interpretation id="interp53" emma:lang="en-US" emma:confidence="0">
                  <emma:literal>Rison</emma:literal>
                </emma:interpretation>
                <emma:interpretation id="interp54" emma:lang="en-US" emma:confidence="0">
                  <emma:literal>ifs)</emma:literal>
                </emma:interpretation>
              </emma:one-of>
            </emma:emma>
          </inkml:annotationXML>
          <inkml:trace contextRef="#ctx0" brushRef="#br2" timeOffset="-576918.1228">7970 6079 112,'0'0'115,"0"0"2,-19-6 2,19 6-66,12 19-7,11 4-12,-4-1-13,12 12-7,0 3-11,7 0-10,1 11-15,-6-12-19,11 11-40,-15-11-39,-4-1-2,-10-10 1</inkml:trace>
          <inkml:trace contextRef="#ctx0" brushRef="#br2" timeOffset="-576761.8669">8074 6545 164,'-11'-34'114,"11"-7"-2,8-7-3,5-6-84,12-2-29,8 4-56,2-4-44,1 0-9,-1 0 1,-6 4-6</inkml:trace>
          <inkml:trace contextRef="#ctx0" brushRef="#br2" timeOffset="-576418.0919">8358 5595 145,'21'-14'114,"6"1"3,2-1-3,13 12-73,-13-9-10,8 13-8,-10 0-9,2 9-1,-29-11-6,27 37-2,-25-10-2,-10 6 1,-7 7 0,-3 1-2,-3 1 2,0-1-1,0-1 3,9-3-2,2-6 2,14-3-2,4-10-2,11-3-3,10-1-13,0-10-25,19 5-82,-5-7-2,3 0-4,0-2 0</inkml:trace>
          <inkml:trace contextRef="#ctx0" brushRef="#br2" timeOffset="-576214.9386">8855 6320 225,'4'25'124,"-4"-25"-3,31-2-5,-10 0-102,8-8-36,17 5-91,-7-7-6,5 2-5,-5-7 0</inkml:trace>
          <inkml:trace contextRef="#ctx0" brushRef="#br2" timeOffset="-575964.9527">9096 6009 252,'0'0'135,"-6"33"-3,-1-8-1,11 20-99,-10 5-14,10 15-12,-2 3-14,1-1-16,13 10-41,-10-19-64,13-4-3,-4-21-2,10-8 0</inkml:trace>
          <inkml:trace contextRef="#ctx0" brushRef="#br2" timeOffset="-575480.5492">9499 6119 69,'14'-34'90,"-12"-7"-6,9 6 3,-3 1-69,-6 1 4,2 14 2,-10 1 6,6 18 4,0 0-1,-19 25 3,3-7-4,10 20-2,-7-1-13,11 11-3,2-2-7,6 1-3,5-3-1,5 0 0,3-5-2,2-8-1,-3-4-1,-1-6-1,-4-2-3,-13-19 4,6 23-1,-6-23-1,-21 14 3,21-14 4,-39 17 3,16-5 1,-4-5 0,4 5 2,0-4-2,4 5 1,19-13-1,-25 10-2,25-10-2,0 0-1,0 0-3,0 0-3,36-4-6,-16-13-27,22 9-88,-9-9-4,7 5-2,-5-7-2</inkml:trace>
          <inkml:trace contextRef="#ctx0" brushRef="#br2" timeOffset="-575058.6544">9798 5965 216,'0'0'120,"15"27"1,5-8-6,1-3-85,12 9-19,3 2-16,1-4-6,5 8-2,-5-6 1,3 4-1,-11-4 3,-2 4 6,-7-4 9,-9-2 6,-3 6 7,-12-6 3,4 12 3,-17-8 0,7 17 1,-17-7-5,4 11-4,-12-2-5,2 0-2,-3-5-7,3-8-6,10-4-16,-4-20-30,27-9-80,0 0-5,25-27 1,-2-6-4</inkml:trace>
          <inkml:trace contextRef="#ctx0" brushRef="#br2" timeOffset="-574636.7605">10681 6208 83,'6'-23'103,"-14"2"1,2-6-16,6 27-20,-31-18-8,31 18-4,-54 14-8,31 20-1,-25-1-14,15 21-3,-11 0-15,15 10 1,4 1-8,15-3 0,10-8-4,12-15-2,15-12-2,11-14 4,7-15 0,-1-13-4,2-14-2,-7-12-7,1-1-10,-20-22-21,9 16-57,-27-14-42,1 10-1,-20 0-4</inkml:trace>
          <inkml:trace contextRef="#ctx1" brushRef="#br1">12656 4252,'0'0,"0"0,0 0,0 0,0 0</inkml:trace>
        </inkml:traceGroup>
      </inkml:traceGroup>
    </inkml:traceGroup>
  </inkml:traceGroup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4:47.94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FB6BA0D-6657-4891-889B-EC6DBC2751E7}" emma:medium="tactile" emma:mode="ink">
          <msink:context xmlns:msink="http://schemas.microsoft.com/ink/2010/main" type="writingRegion" rotatedBoundingBox="16426,1959 16856,1959 16856,3281 16426,3281"/>
        </emma:interpretation>
      </emma:emma>
    </inkml:annotationXML>
    <inkml:traceGroup>
      <inkml:annotationXML>
        <emma:emma xmlns:emma="http://www.w3.org/2003/04/emma" version="1.0">
          <emma:interpretation id="{A3AEF877-6291-4624-A4B3-23734D9AF2F6}" emma:medium="tactile" emma:mode="ink">
            <msink:context xmlns:msink="http://schemas.microsoft.com/ink/2010/main" type="paragraph" rotatedBoundingBox="16426,1959 16856,1959 16856,3281 16426,32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27DE530-C03A-4C15-A0BE-8DAFC87F1DE5}" emma:medium="tactile" emma:mode="ink">
              <msink:context xmlns:msink="http://schemas.microsoft.com/ink/2010/main" type="line" rotatedBoundingBox="16426,1959 16856,1959 16856,3281 16426,3281"/>
            </emma:interpretation>
          </emma:emma>
        </inkml:annotationXML>
        <inkml:traceGroup>
          <inkml:annotationXML>
            <emma:emma xmlns:emma="http://www.w3.org/2003/04/emma" version="1.0">
              <emma:interpretation id="{07AEB835-F458-4D8F-A069-113577AC525F}" emma:medium="tactile" emma:mode="ink">
                <msink:context xmlns:msink="http://schemas.microsoft.com/ink/2010/main" type="inkWord" rotatedBoundingBox="16426,1959 16856,1959 16856,3281 16426,3281"/>
              </emma:interpretation>
              <emma:one-of disjunction-type="recognition" id="oneOf0">
                <emma:interpretation id="interp0" emma:lang="en-US" emma:confidence="0">
                  <emma:literal>}</emma:literal>
                </emma:interpretation>
                <emma:interpretation id="interp1" emma:lang="en-US" emma:confidence="0">
                  <emma:literal>]</emma:literal>
                </emma:interpretation>
                <emma:interpretation id="interp2" emma:lang="en-US" emma:confidence="0">
                  <emma:literal>6</emma:literal>
                </emma:interpretation>
                <emma:interpretation id="interp3" emma:lang="en-US" emma:confidence="0">
                  <emma:literal>¥</emma:literal>
                </emma:interpretation>
                <emma:interpretation id="interp4" emma:lang="en-US" emma:confidence="0">
                  <emma:literal>?</emma:literal>
                </emma:interpretation>
              </emma:one-of>
            </emma:emma>
          </inkml:annotationXML>
          <inkml:trace contextRef="#ctx0" brushRef="#br0">8994-4436 1,'25'-10'86,"-6"10"1,-19 0 2,41-9-47,-14 14-15,-2-5-3,6 12-6,-6-2-4,4 7 1,-4-2-3,0 7 3,-8 1-2,-2 6 2,-11-2-3,-2 9 0,-13-5-5,-3 6 0,-9-1-3,-6 1-1,-2 3 1,-5 3-5,1 1 5,0-1-6,4 3 6,4 2-5,6 0 3,6 4-3,9 0 0,10-5 2,11-1-3,5-4-2,10 1-10,-1-14-15,6 9-28,-4-11-53,-8-6 2,-6-3-3,-17-18 35</inkml:trace>
          <inkml:trace contextRef="#ctx0" brushRef="#br0" timeOffset="625.0213">8874-3428 30,'12'29'100,"-8"-10"0,5 14-1,-1 6-53,0-5-20,9 9-4,-3-7-10,7-5-5,0-11-3,2-9-1,0-17-1,2-13-3,2-12-5,-2-13-3,2-6 1,-3-4-3,1 4 2,-4 3-2,-2 9 4,-5 7 2,-5 12 7,-9 19 3,0 0 3,0 0 0,2 32 2,-8-10 1,-3-1-1,1 2 0,-2-2-2,10-21 4,-27 25-2,27-25 4,-40 8-2,15-6 1,-8-6 1,2 4 0,-9-6-1,7 4-2,-2-3-2,8 3-4,4 2-10,4-6-21,19 6-87,0 0-4,0 0-6,-6 21-2</inkml:trace>
        </inkml:traceGroup>
      </inkml:traceGroup>
    </inkml:traceGroup>
  </inkml:traceGroup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1:26.469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8D78C68-1DBE-41CF-B672-EFF704C858AA}" emma:medium="tactile" emma:mode="ink">
          <msink:context xmlns:msink="http://schemas.microsoft.com/ink/2010/main" type="inkDrawing" rotatedBoundingBox="22191,8928 25503,11349 25439,11437 22127,9016" semanticType="callout" shapeName="Other">
            <msink:sourceLink direction="with" ref="{2C46E416-8D61-4DB6-9766-57F43F8BC11C}"/>
            <msink:sourceLink direction="with" ref="{15A36523-0221-4DE4-82A4-8D3F03DD6837}"/>
          </msink:context>
        </emma:interpretation>
      </emma:emma>
    </inkml:annotationXML>
    <inkml:trace contextRef="#ctx0" brushRef="#br0">53 159 74,'-17'-35'90,"-1"-8"3,12 13-3,-1 1-65,1 6 1,6 23-5,0 0-5,0 0 0,29 7-2,0 18 3,9 8 1,22 17 1,11 8 2,24 23-4,21 8 1,30 26-5,24 15 0,26 20-6,13 12-3,12 8-4,5 5-5,9-3 2,-9-7-3,-10-12 4,-20-16-2,-22-18 4,-26-19 2,-17-13 3,-23-21 0,-21-10 1,-23-14-1,-14-11 0,-19-10-3,-10-6-2,-21-15-4,0 0-3,13 20-6,-13-20-6,-19 4-13,0-10-16,19 6-27,-20 0-40,20 0 1,-25-12 2,25 12 30</inkml:trace>
  </inkml:traceGroup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9:35.112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63ABAAF-F24D-4558-989B-A436357173AC}" emma:medium="tactile" emma:mode="ink">
          <msink:context xmlns:msink="http://schemas.microsoft.com/ink/2010/main" type="writingRegion" rotatedBoundingBox="21946,14380 21929,19058 20874,19055 20892,14376"/>
        </emma:interpretation>
      </emma:emma>
    </inkml:annotationXML>
    <inkml:traceGroup>
      <inkml:annotationXML>
        <emma:emma xmlns:emma="http://www.w3.org/2003/04/emma" version="1.0">
          <emma:interpretation id="{6A76BCA7-3CEE-413A-A593-05FE63FE1FE3}" emma:medium="tactile" emma:mode="ink">
            <msink:context xmlns:msink="http://schemas.microsoft.com/ink/2010/main" type="paragraph" rotatedBoundingBox="21946,14380 21929,19058 20874,19055 20892,1437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652268-2DD9-494C-B1C9-115F1348E64C}" emma:medium="tactile" emma:mode="ink">
              <msink:context xmlns:msink="http://schemas.microsoft.com/ink/2010/main" type="line" rotatedBoundingBox="21946,14380 21929,19058 20874,19055 20892,14376"/>
            </emma:interpretation>
          </emma:emma>
        </inkml:annotationXML>
        <inkml:traceGroup>
          <inkml:annotationXML>
            <emma:emma xmlns:emma="http://www.w3.org/2003/04/emma" version="1.0">
              <emma:interpretation id="{C7A97B34-5491-43F9-A022-0DAC2D602FA3}" emma:medium="tactile" emma:mode="ink">
                <msink:context xmlns:msink="http://schemas.microsoft.com/ink/2010/main" type="inkWord" rotatedBoundingBox="21701,15542 21688,19058 21102,19055 21115,15539"/>
              </emma:interpretation>
              <emma:one-of disjunction-type="recognition" id="oneOf0">
                <emma:interpretation id="interp0" emma:lang="en-US" emma:confidence="0">
                  <emma:literal>i</emma:literal>
                </emma:interpretation>
                <emma:interpretation id="interp1" emma:lang="en-US" emma:confidence="0">
                  <emma:literal>9</emma:literal>
                </emma:interpretation>
                <emma:interpretation id="interp2" emma:lang="en-US" emma:confidence="0">
                  <emma:literal>t</emma:literal>
                </emma:interpretation>
                <emma:interpretation id="interp3" emma:lang="en-US" emma:confidence="0">
                  <emma:literal>y</emma:literal>
                </emma:interpretation>
                <emma:interpretation id="interp4" emma:lang="en-US" emma:confidence="0">
                  <emma:literal>f</emma:literal>
                </emma:interpretation>
              </emma:one-of>
            </emma:emma>
          </inkml:annotationXML>
          <inkml:trace contextRef="#ctx0" brushRef="#br0">-1266 6164 46,'0'0'96,"-2"30"5,2-30-1,0 33-45,4 0-23,-6 0-8,6 9-11,-4 1-15,0 1-13,2 6-21,-4-11-39,2-1-25,2-7-4,1-8 2</inkml:trace>
          <inkml:trace contextRef="#ctx0" brushRef="#br0" timeOffset="-453.7026">-1561 6337 137,'0'0'110,"0"0"-2,0 0 1,0 0-79,42-8-6,-15 5-6,10 3-11,5-2-6,1-4-9,7 4-12,-2-8-20,4 10-40,-6-7-27,-9 1-3,-2 2 2</inkml:trace>
          <inkml:trace contextRef="#ctx0" brushRef="#br0" timeOffset="1218.8061">-1210 6981 145,'0'0'106,"0"27"7,-2-4-7,-4-4-63,6 16-19,-4-2-2,2 9-16,-2-1-2,-1-1-8,5 7-19,-6-15-24,6 7-66,2-10 2,-2-2-4,2-4 0</inkml:trace>
          <inkml:trace contextRef="#ctx0" brushRef="#br0" timeOffset="828.16">-1453 7087 78,'-23'10'102,"23"-10"8,0 0-3,0 0-51,0 0-10,0 0-4,0 0-12,0 0-7,38 9-5,-15-11-6,10 4-3,4-2-8,5-2-6,4 4-10,-3-7-9,7 12-22,-13-14-36,5 10-38,-9-3 1,-2 2 1</inkml:trace>
          <inkml:trace contextRef="#ctx0" brushRef="#br0" timeOffset="1891.2927">-1571 7982 134,'0'0'109,"0"0"5,0 0-5,0 0-70,0 0-3,27 5-19,-6-7 0,10 2-6,4-7-6,9 3-10,6 2-14,-3-10-22,12 9-43,-10-3-32,-3 0 0,-4 4-3</inkml:trace>
          <inkml:trace contextRef="#ctx0" brushRef="#br0" timeOffset="3235.1092">-1206 8377 152,'0'21'115,"-2"0"-4,-2 10 3,6 8-80,-10-7-9,8 11-10,-4-1-15,0-5-15,6 9-29,-6-7-64,4-12-6,2-2 1,0-6-4</inkml:trace>
          <inkml:trace contextRef="#ctx0" brushRef="#br0" timeOffset="2906.9689">-1467 8531 120,'0'0'109,"0"0"4,-9 19-3,9-19-66,23 0-8,-4-11-8,16 11-11,-1-6-6,11 0-4,1-5-8,4 1-9,2 8-16,-11-13-26,5 11-63,-9 0 1,-1 0-6,-11 6 5</inkml:trace>
          <inkml:trace contextRef="#ctx0" brushRef="#br0" timeOffset="4047.6591">-1284 9133 177,'2'21'118,"-2"10"12,-2 7-14,6 16-68,-8-8-21,4 16-8,0 2-21,-3-3-14,8 1-32,-7-14-70,2-11 2,2-14-7,-2-23 4</inkml:trace>
          <inkml:trace contextRef="#ctx0" brushRef="#br0" timeOffset="3704.8824">-1515 9354 187,'0'0'118,"0"0"3,19 14-3,1-8-78,-20-6-4,52-2-14,-14 0-12,10-2-12,3 6-14,-3-14-22,10 14-43,-10-15-39,-4 5-1,-9 0-3</inkml:trace>
          <inkml:trace contextRef="#ctx0" brushRef="#br0" timeOffset="-25220.7073">-748 5202 57,'8'-22'93,"-8"22"3,6-32 2,-6 32-50,-6-35-16,6 35-5,-6-37-3,6 37-3,-21-38 0,21 38-3,-44-25-1,15 21 0,-10-2-2,-1 12-1,-10 0-2,0 13-1,1 2-3,3 12 1,4 5-2,9 7-2,8 1-2,13 2 0,10-3-2,10-3 0,9-7-2,10-10-1,6-10-1,2-13-3,7-8-8,-9-15-15,11 4-31,-15-16-62,-4-2 1,-11-7-1,-6 1-2</inkml:trace>
          <inkml:trace contextRef="#ctx0" brushRef="#br0" timeOffset="-25736.3617">-1343 5252 89,'0'0'88,"17"-23"-1,-17 23-14,0-31-47,0 31-1,-8-39-7,8 39-2,-23-36 0,23 36 0,-46-31 3,19 23-1,-12-2 1,3 10 0,-11-2-1,5 12-1,-6 0-1,11 11-2,-3 4-3,11 8-2,6 1-3,9 5-2,10-2-3,10-1 1,11-5-2,10-4 0,10-8-4,7-13-3,10 0-11,-5-18-17,16 7-47,-15-11-37,-2-3 1,-13-6-3</inkml:trace>
        </inkml:traceGroup>
      </inkml:traceGroup>
    </inkml:traceGroup>
  </inkml:traceGroup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31:18.872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3165BB"/>
      <inkml:brushProperty name="fitToCurve" value="1"/>
    </inkml:brush>
    <inkml:brush xml:id="br2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CCCA116-4C8E-478C-965B-E154267BB140}" emma:medium="tactile" emma:mode="ink">
          <msink:context xmlns:msink="http://schemas.microsoft.com/ink/2010/main" type="writingRegion" rotatedBoundingBox="2424,810 27126,535 27250,11710 2549,11985"/>
        </emma:interpretation>
      </emma:emma>
    </inkml:annotationXML>
    <inkml:traceGroup>
      <inkml:annotationXML>
        <emma:emma xmlns:emma="http://www.w3.org/2003/04/emma" version="1.0">
          <emma:interpretation id="{6AC7FD58-B81F-4AC1-9763-4AC52C94B13D}" emma:medium="tactile" emma:mode="ink">
            <msink:context xmlns:msink="http://schemas.microsoft.com/ink/2010/main" type="paragraph" rotatedBoundingBox="3394,803 27118,414 27150,2367 3426,275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199CE9-61E8-464A-B6FE-059D733233C0}" emma:medium="tactile" emma:mode="ink">
              <msink:context xmlns:msink="http://schemas.microsoft.com/ink/2010/main" type="line" rotatedBoundingBox="3394,803 27118,414 27150,2367 3426,2755"/>
            </emma:interpretation>
          </emma:emma>
        </inkml:annotationXML>
        <inkml:traceGroup>
          <inkml:annotationXML>
            <emma:emma xmlns:emma="http://www.w3.org/2003/04/emma" version="1.0">
              <emma:interpretation id="{82EE6CE8-B3CC-40D9-9129-5C3D9787AE4A}" emma:medium="tactile" emma:mode="ink">
                <msink:context xmlns:msink="http://schemas.microsoft.com/ink/2010/main" type="inkWord" rotatedBoundingBox="3394,803 12174,659 12206,2612 3426,2755"/>
              </emma:interpretation>
              <emma:one-of disjunction-type="recognition" id="oneOf0">
                <emma:interpretation id="interp0" emma:lang="en-US" emma:confidence="1">
                  <emma:literal>Polynomial</emma:literal>
                </emma:interpretation>
                <emma:interpretation id="interp1" emma:lang="en-US" emma:confidence="0">
                  <emma:literal>Palynamal</emma:literal>
                </emma:interpretation>
                <emma:interpretation id="interp2" emma:lang="en-US" emma:confidence="0">
                  <emma:literal>Pelynamal</emma:literal>
                </emma:interpretation>
                <emma:interpretation id="interp3" emma:lang="en-US" emma:confidence="0">
                  <emma:literal>Palynamae</emma:literal>
                </emma:interpretation>
                <emma:interpretation id="interp4" emma:lang="en-US" emma:confidence="0">
                  <emma:literal>Pelynamae</emma:literal>
                </emma:interpretation>
              </emma:one-of>
            </emma:emma>
          </inkml:annotationXML>
          <inkml:trace contextRef="#ctx0" brushRef="#br0">2666 461 60,'-21'-13'99,"21"13"2,-29-14 3,29 14-58,0 0-15,0 0-3,27 27-9,4-2-7,15 6-9,8 10-18,6-5-32,4 3-56,5 1-4,-5-7-2,-3-4-3</inkml:trace>
          <inkml:trace contextRef="#ctx0" brushRef="#br0" timeOffset="234.3839">3114 253 110,'-20'10'112,"9"13"3,-1 19-3,-3 10-72,3 29-9,-5 12-8,7 20-7,-3 13-12,7 5-17,10 6-44,4-14-57,5-19-2,4-19-5,1-25 1</inkml:trace>
          <inkml:trace contextRef="#ctx0" brushRef="#br0" timeOffset="1078.1815">3376 737 25,'6'-46'90,"5"22"-3,-3-12 4,11-1-53,6 6-12,-2-7-1,10 9-5,-4 0-2,4 12-1,-6 3 2,4 14-3,-6 14-2,-2 18-2,-6 13-5,-3 13 0,-3 9-5,-5 4-2,2-1-5,-2-7 3,5-16-4,-3-15 2,-8-32 2,31 0 1,-10-32-1,2-13 3,2-16 3,4-5-3,0-7 4,2 3-1,0 5 2,-2 11 1,-4 13 3,-2 16-3,-23 25 3,31-2 0,-22 22 0,-1 20-2,-4 6-3,5 10-2,3 4-12,0-4-22,15 4-78,-2-14-6,7-11-1,-1-14-3</inkml:trace>
          <inkml:trace contextRef="#ctx0" brushRef="#br0" timeOffset="2281.3666">4747 500 1,'3'-43'19,"1"16"54,-11-7 5,-1-3-41,0 12 1,-11-2 8,0 19-1,-16 4 4,4 20-6,-15 9-5,9 23-5,-9 6-11,11 15-2,4 3-11,12 5 0,9-4-7,16-7 0,15-12-4,12-14-1,10-19 0,7-21-3,8-15 3,1-20-6,1-11 2,-8-12-3,-4-2 2,-15-7-1,-8 9 1,-15 2 0,-14 8 2,-10 9 3,-16 5 4,-7 14 5,-11 3 2,3 13 3,-5 6 1,4 14 2,0 3 0,11 16 0,10 5-2,15 10-3,10 2-2,14 2-3,13-4-2,13-9-2,12-10-2,8-14-2,6-17-5,3-19 0,4-8-2,-9-16-1,0-3 2,-12-8 1,-6 4 3,-11 0 2,-12 9 7,-6 9 1,-15 8 4,-2 24 2,0 0 0,0 0 0,-31 27-2,20 14-1,-1 7-2,4 8 0,6 2-4,6-2 0,4-4-1,9-14 1,8-16-1,6-15 1,2-22 0,4-12-1,1-16 1,1-5 0,-1-8 2,-5 4-4,-2 4 3,-6 11-3,-4 12 3,-21 25 0,25 0 1,-19 22-2,-4 16-1,-2 8 2,0 8-2,0 4 2,2 0-4,4-6 1,9-9 0,4-11 0,5-16 0,6-16 2,3-14-2,2-17-1,5-15 0,-1-8 0,-2-6 0,-1-5-1,1 7 2,-8 4-1,0 12 3,-6 15 0,-23 27 4,25-4-2,-23 23 1,-2 14 1,-6 9-3,0 8 2,2-1-2,4 1 1,6-8-5,8-9 4,9-10-4,6-15 0,11-12-1,3-17-1,5-10 3,4-12-2,2-7 3,-2-4-3,-2-2 4,-6 6 0,-9 6 4,-6 15-1,-10 10 3,-19 19 1,0 0-2,18 29 2,-20 7-2,2 14-2,5 8-14,1-6-25,17 4-90,-3-8 0,18-9-3,1-14-3</inkml:trace>
          <inkml:trace contextRef="#ctx0" brushRef="#br0" timeOffset="2437.634">6823 103 224,'-23'17'115,"0"-2"-27,21 7-64,2-22-131,15 34-8,-15-34-4</inkml:trace>
          <inkml:trace contextRef="#ctx0" brushRef="#br0" timeOffset="3328.2877">7394 548 62,'0'0'90,"11"-19"3,-11 1-3,-2-7-62,2 4-4,-6-10-4,6 6-3,-19-2 0,4 8 0,-16 3-1,-2 11 2,-13 7-1,0 13-1,-10 8 0,2 12-1,2 7-3,9 10-1,7-2-3,18-3-2,12-5-4,18-9-1,15-16-1,15-15 0,12-17 0,4-12-2,8-10 1,1-9 0,-3-6 0,-6 0 0,-8 7 0,-10 5 0,-15 9 3,-11 10-1,-14 21 3,0 0-1,-19 13 2,1 16 1,-1 8 1,11 9-1,8 0-2,16-3 2,15-5-3,17-14 1,15-11-2,16-15-1,8-21 0,4-12-1,-1-17 1,-1-11-3,-8-7 1,-6-5-3,-11 0 0,-12 0 2,-12 5-2,-15 5 5,-17 9-5,-16 11 7,-17 7-3,-19 17 6,-18 13-4,-7 25 8,-10 14-2,0 21-4,4 14 5,11 22-5,16 11 2,21 9-2,25-2 2,27-4-11,23-6-2,18-17-14,32-5-48,0-30-61,16-15 0,-4-23-5,-4-12 0</inkml:trace>
          <inkml:trace contextRef="#ctx0" brushRef="#br0" timeOffset="-3015.7613">-2 0 58,'0'0'92,"0"0"-2,-4 22-2,16 16-77,5 18 0,14 21-3,8 16-13,11 9-12,15 14-24,-1 3-38,3-5-9,3-6 4,-12-23 41</inkml:trace>
          <inkml:trace contextRef="#ctx0" brushRef="#br0" timeOffset="-2625.1311">-295 29 51,'-17'-59'85,"9"-1"4,22 6-2,7-2-63,15 2-11,18 8 4,10-3-4,15 7-3,14 5 1,13 7-7,11 14 3,5 14-2,-1 14-3,-3 19-1,-6 19-2,-16 19 2,-21 10 4,-25 14 3,-27 1 3,-21 1 0,-27-5 6,-15-3-4,-24-18 5,-11-7-6,-6-12-5,-6-13-12,6-8-13,-7-18-24,18-5-59,3-12-5,13-3-1,17-9-1</inkml:trace>
          <inkml:trace contextRef="#ctx0" brushRef="#br0" timeOffset="-2250.1071">1461 831 42,'6'-50'90,"2"2"-1,-10-8-1,-8 0-69,-3 6 1,-12 2 5,-6 17-5,-17 6 3,-4 25-1,-14 10 0,3 22 1,-5 3-1,14 17-4,4 6-6,19 4 0,16 1-5,22-7-3,20-10-12,10-19-26,23-15-75,7-16-3,5-19-4,7-14-3</inkml:trace>
          <inkml:trace contextRef="#ctx0" brushRef="#br0" timeOffset="-1531.3173">1905 868 8,'29'-33'76,"-8"-21"3,8-4-3,-4-15-55,6-10 0,-2-2-8,2-7-1,-6 5-1,-2 2-1,-6 8-3,-5 10-4,-8 9 3,-14 10-2,-7 15 8,-12 14-1,-4 17 6,-17 13 6,2 22-1,-12 9 7,8 26-7,-6 13 4,14 21-7,5 4-3,22 8-5,19 0-7,23-5 0,19-10-11,14-18-8,25-10-25,3-30-58,9-18-11,-1-19-8,-3-14 2</inkml:trace>
        </inkml:traceGroup>
        <inkml:traceGroup>
          <inkml:annotationXML>
            <emma:emma xmlns:emma="http://www.w3.org/2003/04/emma" version="1.0">
              <emma:interpretation id="{EF9503DC-826A-47AA-A2C0-7B271743189D}" emma:medium="tactile" emma:mode="ink">
                <msink:context xmlns:msink="http://schemas.microsoft.com/ink/2010/main" type="inkWord" rotatedBoundingBox="13830,989 18473,913 18491,1970 13847,2046"/>
              </emma:interpretation>
              <emma:one-of disjunction-type="recognition" id="oneOf1">
                <emma:interpretation id="interp5" emma:lang="en-US" emma:confidence="1">
                  <emma:literal>division</emma:literal>
                </emma:interpretation>
                <emma:interpretation id="interp6" emma:lang="en-US" emma:confidence="0">
                  <emma:literal>de-vision</emma:literal>
                </emma:interpretation>
                <emma:interpretation id="interp7" emma:lang="en-US" emma:confidence="0">
                  <emma:literal>divisions</emma:literal>
                </emma:interpretation>
                <emma:interpretation id="interp8" emma:lang="en-US" emma:confidence="0">
                  <emma:literal>Division</emma:literal>
                </emma:interpretation>
                <emma:interpretation id="interp9" emma:lang="en-US" emma:confidence="0">
                  <emma:literal>derision</emma:literal>
                </emma:interpretation>
              </emma:one-of>
            </emma:emma>
          </inkml:annotationXML>
          <inkml:trace contextRef="#ctx0" brushRef="#br0" timeOffset="14469.4693">10509-285 92,'0'0'105,"0"0"2,0 0-1,0 0-60,-19 0-8,21 21 0,-10-3-11,10 22-4,-2 4-4,6 14-8,1 6 2,5 13-10,5 6 3,5 2-9,3 3 4,2-12-8,7-9 3,-3-15 2,0-17-1,-4-18 0,-2-19-1,-8-17-1,-7-12-2,-14-11 2,-11-1 0,-16-5-1,-10 4 1,-11 3 1,-11 7 4,-5 14 2,-5 9 4,4 15 0,3 13 2,8 16 0,8 15-3,15 10 2,12 11-4,16 4 1,18-3-4,18-5 3,17-11-5,16-17 2,13-16-2,12-23-1,9-15 0,1-16-1,-1-11 1,-13-4-2,-10-1 4,-15-1 0,-17 6 4,-16 9 2,-18 8 4,-7 27 0,-21-21 1,2 27 0,-4 5-1,7 16-1,3 6-2,9 13-1,8 3-4,15 1-3,14 2-12,5-19-26,18 3-84,-2-24-4,8-12-2,-2-25-2</inkml:trace>
          <inkml:trace contextRef="#ctx0" brushRef="#br0" timeOffset="14656.9755">11193 151 228,'-21'-6'130,"21"6"-5,-19-2-1,19 2-104,0 0-14,23-4-29,-2 10-78,-21-6-20,37 10-7,-18-3 3</inkml:trace>
          <inkml:trace contextRef="#ctx0" brushRef="#br0" timeOffset="15016.368">11463 388 132,'-13'-19'119,"13"19"-1,0 0 2,0 0-71,0 0-15,-2 34-7,15 1-15,7 15-2,1 2-5,6 0-2,4 0-3,5-11 0,-1-8-1,0-14 1,1-19 0,-1-14 1,-2-22 0,-4-5-2,-2-13 1,-6-4-5,-2 1-15,-15-7-34,4 14-65,-8 4-1,-2 17-3,-4 4 0</inkml:trace>
          <inkml:trace contextRef="#ctx0" brushRef="#br0" timeOffset="15235.1289">12067 297 205,'25'20'125,"-12"5"-3,-3 0-1,11 13-91,-13 3-26,5-5-39,7 9-82,-3-11-6,2-7-1,-1-19-1</inkml:trace>
          <inkml:trace contextRef="#ctx0" brushRef="#br0" timeOffset="15375.7624">12294 166 125,'-11'-23'107,"-3"4"-15,14 19-26,0 0-134,0 0-26,8 19-3,-8-19-10</inkml:trace>
          <inkml:trace contextRef="#ctx0" brushRef="#br0" timeOffset="16094.5504">12882 236 19,'-2'-33'82,"2"33"7,-27-29-3,4 15-44,-8 7-13,-15 1 6,6 12-2,-9-2-2,9 13-2,-6-4-4,13 9-3,4-3-8,14 4-3,9-2-5,6-21-4,17 31-3,4-21 0,14 1-2,7-3 0,9 0 0,3 3-1,5 5 0,-1 3 1,-4 4 2,-6 4 2,-13 2 3,-12 2 2,-13-2 0,-12 2 5,-15-10-2,-5 2 2,-14-11-2,1 1-1,-4-9-9,-7-8-14,13 6-28,-9-19-70,15 1-3,4-5-3,13-4-1</inkml:trace>
          <inkml:trace contextRef="#ctx0" brushRef="#br0" timeOffset="16266.433">13204 355 200,'21'39'113,"-7"9"-3,-4-2-42,1 6-51,-1 0-34,-1-11-83,1-12-7,-10-29-6,25 9-1</inkml:trace>
          <inkml:trace contextRef="#ctx0" brushRef="#br0" timeOffset="16422.6894">13289 58 185,'-23'-19'108,"23"19"-7,-29-12-23,29 12-113,10 31-58,3-10-13,3 1-3,5 3-1</inkml:trace>
          <inkml:trace contextRef="#ctx0" brushRef="#br0" timeOffset="17250.8528">13975 463 10,'-3'-40'82,"6"9"4,-12-6 3,-5 2-50,-3 12 0,-10-6-2,0 20 2,-17-1 0,5 20-3,-13 3-3,6 22-4,-4 0-7,13 17-5,2 4-6,16 5-3,13-5-4,12-11-2,15-9-4,10-17-1,15-17-2,6-19 0,4-16-2,0-15-3,-2-6 1,-8-8 1,-7 1 2,-12-1-1,-10 8 5,-15 6 1,-9 9 4,-9 10 3,-11 10 3,-8 15 0,-7 10 1,3 15 2,-7 12-3,8 13 2,1 6-4,12 8 1,8-2-6,15 0 3,11-10-4,14-13 0,10-16-1,8-13 1,7-16 0,2-17-1,4-13 1,0-5-1,-2-5 2,-8 0-2,-5 4 2,-4 7-2,-8 6 1,-8 14 0,-19 19 1,0 0 0,13 23-2,-20 12 3,-3 11-3,0 8 1,1 8-2,5 3 1,4-5-1,10-8 2,7-13-1,8-18-1,6-19 0,9-14 2,3-24-1,7-14 0,4-10 1,-2-4-1,-2 1 3,-2 3-1,-7 12 2,-5 9 1,-11 16 2,-7 19-1,-18 4 0,11 39 0,-13-1-3,0 16-1,-1 10-11,-1-4-35,13 13-86,-3-13-3,13-3-3,1-22-2</inkml:trace>
        </inkml:traceGroup>
        <inkml:traceGroup>
          <inkml:annotationXML>
            <emma:emma xmlns:emma="http://www.w3.org/2003/04/emma" version="1.0">
              <emma:interpretation id="{696384CD-BAD0-47EC-AD62-503C440824F7}" emma:medium="tactile" emma:mode="ink">
                <msink:context xmlns:msink="http://schemas.microsoft.com/ink/2010/main" type="inkWord" rotatedBoundingBox="19522,863 27123,739 27145,2073 19544,2198"/>
              </emma:interpretation>
              <emma:one-of disjunction-type="recognition" id="oneOf2">
                <emma:interpretation id="interp10" emma:lang="en-US" emma:confidence="0">
                  <emma:literal>(univariate)</emma:literal>
                </emma:interpretation>
                <emma:interpretation id="interp11" emma:lang="en-US" emma:confidence="0">
                  <emma:literal>(urrivariate)</emma:literal>
                </emma:interpretation>
                <emma:interpretation id="interp12" emma:lang="en-US" emma:confidence="0">
                  <emma:literal>(univoriate)</emma:literal>
                </emma:interpretation>
                <emma:interpretation id="interp13" emma:lang="en-US" emma:confidence="0">
                  <emma:literal>(univaciate)</emma:literal>
                </emma:interpretation>
                <emma:interpretation id="interp14" emma:lang="en-US" emma:confidence="0">
                  <emma:literal>(uniuariate)</emma:literal>
                </emma:interpretation>
              </emma:one-of>
            </emma:emma>
          </inkml:annotationXML>
          <inkml:trace contextRef="#ctx0" brushRef="#br0" timeOffset="18407.1624">16572-19 234,'0'0'118,"-23"27"1,17 4-37,-9-8-46,17 23-7,0 1-14,11 9-6,5 1-4,11 3-2,11-4-4,8-10 0,6-13-1,4-14 2,-2-17-2,-2-19 0,-4-12-1,-11-13 0,-10-5-3,-14-7-7,-7 6-14,-20-8-27,-1 10-62,-7 4-1,-3 11-3,-4 6-1</inkml:trace>
          <inkml:trace contextRef="#ctx0" brushRef="#br0" timeOffset="19485.3393">17207 349 107,'0'0'94,"19"-36"-3,0 7-1,-2-2-70,3-11-1,7 7-7,-2-4-2,4 10 3,-6 0 0,2 12 1,-25 17 3,31-15 1,-31 15-2,17 25 0,-17 0-4,0 8-3,-4 5-4,4 3-1,0 1-4,6-5-2,4-5-1,7-14 0,8-12 1,6-10-2,6-12 3,3-13 0,1-9 3,1-3 0,-2-3 4,-7 5 1,-8 3 2,-2 11 0,-15 7 1,-8 18 0,0 0 0,0 25-3,-11 4-1,7 8-1,-2 5-4,6 1-1,10-1-3,7-5 0,12-8-2,7-12 0,7-9 0,3-14-1,4-9 2,-5-10 1,-3-2 0,-9-4 2,-8 0 5,-8 2 0,-11 4 3,-6 25 0,-2-29 2,2 29 0,-21 8-1,13 11-2,2 6-2,8 10-7,10 11-17,-1-13-45,16 9-56,2-15-1,12-9-2,3-18-1</inkml:trace>
          <inkml:trace contextRef="#ctx0" brushRef="#br0" timeOffset="19641.5958">18423-133 186,'-25'-7'114,"6"14"-14,19-7-16,-8 25-82,8-25-100,19 37-1,1-14-9,5 2 0</inkml:trace>
          <inkml:trace contextRef="#ctx0" brushRef="#br0" timeOffset="19985.5911">18624 162 171,'0'0'117,"-12"-29"2,12 29-2,0 0-67,0 0-11,25 12-13,-4 17-11,-1 6-8,5 9-3,5 2-4,1-5-1,2-3-2,0-11 2,2-15 0,-1-14 1,-7-15 0,0-12 1,-9-10 0,-3-9-3,-7 0-3,-6-6-9,0 9-15,-10-9-22,10 20-46,-10-3-21,8 14 0,-8 2 1</inkml:trace>
          <inkml:trace contextRef="#ctx0" brushRef="#br0" timeOffset="20970.0157">19495 261 121,'15'-25'96,"-9"-6"0,0-2 2,-4 2-70,-12-7 1,4 5-4,-17 2-2,0 8-2,-15 4 1,1 17-3,-11 4-2,3 15-4,-3 10-5,4 17-2,9 1-3,10 14-2,12-3-4,15-4 1,13-5-3,14-11 0,11-13-2,3-17-4,9-12-2,-4-19-5,4-9 2,-11-7 0,-3-3 4,-9-1 3,-10 3 9,-7 7 4,-12 6 8,0 29 4,-19-23 3,19 23 0,-35 16-3,18 7-3,3 4-5,6 9-3,5-3-3,12-2-2,7-4-4,7-10-2,15-7-2,3-12 0,7-11 0,0-14-1,4-4 1,-4-8 0,-1-3 3,-5-3 1,-13 5 0,-6 1 5,-13 9 0,-6 6 6,-4 24-1,-18-23 4,-3 23-1,2 12 1,-2 3 1,5 8-6,7-1 1,5 8-7,13-6 0,3-3-8,15 0-2,2-11-2,15 1-5,-3-11-3,11-2 2,-8-9 1,6 1 7,-11-5 6,-3 1 8,-9 1 6,-27 13 8,18-22 4,-18 22 3,-23-7 0,-6 9-3,4 13-3,-8 4-5,4 8-3,2 6-4,8 4-2,11 3-4,8-1-2,15 1-5,7-13-2,18-2-6,4-13-2,14-8-1,0-16 0,8-3 3,-3-12 5,-3-4 7,-4-2 8,-14-3 9,-3 7 4,-18-2 5,-2 19 0,-19 12-1,0 0-2,0 0-5,-7 25-7,5 4-11,2 0-18,23 17-46,-2-17-58,12 0-3,3-13 0,5-7-3</inkml:trace>
          <inkml:trace contextRef="#ctx0" brushRef="#br0" timeOffset="21126.2765">20883-129 237,'-33'-13'115,"4"7"-8,29 6-33,-21 21-165,21-21-14,25 19-11,0-15 0</inkml:trace>
          <inkml:trace contextRef="#ctx0" brushRef="#br0" timeOffset="21845.062">21380 216 72,'-7'-27'93,"-1"4"6,-15 6-1,-16 1-51,1 16-2,-18-3-7,4 20-5,-12 2-6,8 14-6,2 2-7,14 9-4,9 0-5,16-5-1,15-4-4,17-8 0,16-14-1,13-17-2,14-11 1,7-12 0,6-10 1,-1-3-1,-3-3 3,-9 3 1,-14 5 6,-13 10 2,-14 4 2,-19 21 2,0 0-1,0 0 1,-36 33-2,22 1-2,3 5-7,9 1-5,17 3-15,6-10-18,24 5-31,1-24-56,16-5-4,3-22 1,8-12-1</inkml:trace>
          <inkml:trace contextRef="#ctx0" brushRef="#br0" timeOffset="22251.3358">21733 83 249,'0'0'123,"58"-4"3,2 1-7,9-5-103,10-2-14,6 4-30,-8-13-53,4 8-39,-13 1-1,-14 6-4</inkml:trace>
          <inkml:trace contextRef="#ctx0" brushRef="#br0" timeOffset="22079.4453">22067-142 198,'0'0'122,"-29"-20"-5,10 30 7,-10 7-78,13 24-13,-11 3-8,10 18-13,-2 5-1,9 7-8,10 1 3,10 0-10,13-4-4,4-15-6,15 0-16,-7-29-27,11-6-66,-7-19-3,-3-13 1,-13-16 1</inkml:trace>
          <inkml:trace contextRef="#ctx0" brushRef="#br0" timeOffset="18032.1439">16135-194 100,'-27'-6'105,"27"6"6,-39 19-2,14 4-53,-15-3-6,13 20-11,-14-3-6,8 17-13,-5 2-4,11 13-10,9 6-1,11 0-14,20 6-11,6-17-28,30 3-71,7-16-2,13-11-2,4-21-1</inkml:trace>
          <inkml:trace contextRef="#ctx0" brushRef="#br0" timeOffset="22595.0955">22387 440 191,'31'-23'106,"11"-2"-6,-1-8-9,1 0-95,0-5-11,-3 7-4,-10 2 3,-4 2 8,-12 4 8,-11 2 12,-2 21 12,-29-24 11,10 26 5,-21-2 2,9 16-3,-15 1-7,15 14-7,-4 0-7,18 9-5,9-3-6,14 5-6,19-5-10,6-8-22,28 9-60,-5-20-37,10-1-3,-4-11 0,5-6-2</inkml:trace>
          <inkml:trace contextRef="#ctx0" brushRef="#br0" timeOffset="22923.2389">22963-520 249,'23'-2'126,"12"17"0,2 7-2,19 30-86,-10 9-15,12 20-13,-6 12-1,0 13-8,-8 13-2,-15 1-5,-8 5 2,-19-5-5,-11-8-5,-20-18-21,0-9-90,-25-23-3,-10-18 1,-7-23-4</inkml:trace>
        </inkml:traceGroup>
      </inkml:traceGroup>
    </inkml:traceGroup>
    <inkml:traceGroup>
      <inkml:annotationXML>
        <emma:emma xmlns:emma="http://www.w3.org/2003/04/emma" version="1.0">
          <emma:interpretation id="{6A8D36BB-BE6B-41F9-828C-356B0FF0F4E3}" emma:medium="tactile" emma:mode="ink">
            <msink:context xmlns:msink="http://schemas.microsoft.com/ink/2010/main" type="paragraph" rotatedBoundingBox="3517,3205 16268,2725 16341,4641 3590,51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3252B7-E4E8-4BA0-A375-3BC160A3F872}" emma:medium="tactile" emma:mode="ink">
              <msink:context xmlns:msink="http://schemas.microsoft.com/ink/2010/main" type="line" rotatedBoundingBox="3517,3205 16268,2725 16341,4641 3590,5121"/>
            </emma:interpretation>
          </emma:emma>
        </inkml:annotationXML>
        <inkml:traceGroup>
          <inkml:annotationXML>
            <emma:emma xmlns:emma="http://www.w3.org/2003/04/emma" version="1.0">
              <emma:interpretation id="{D1321CB9-F12E-4B53-A9CA-8733632AA7F7}" emma:medium="tactile" emma:mode="ink">
                <msink:context xmlns:msink="http://schemas.microsoft.com/ink/2010/main" type="inkWord" rotatedBoundingBox="3528,3494 6062,3399 6092,4196 3558,4292"/>
              </emma:interpretation>
              <emma:one-of disjunction-type="recognition" id="oneOf3">
                <emma:interpretation id="interp15" emma:lang="en-US" emma:confidence="1">
                  <emma:literal>Given</emma:literal>
                </emma:interpretation>
                <emma:interpretation id="interp16" emma:lang="en-US" emma:confidence="0">
                  <emma:literal>Gwen</emma:literal>
                </emma:interpretation>
                <emma:interpretation id="interp17" emma:lang="en-US" emma:confidence="0">
                  <emma:literal>Givers</emma:literal>
                </emma:interpretation>
                <emma:interpretation id="interp18" emma:lang="en-US" emma:confidence="0">
                  <emma:literal>Giver</emma:literal>
                </emma:interpretation>
                <emma:interpretation id="interp19" emma:lang="en-US" emma:confidence="0">
                  <emma:literal>Eiven</emma:literal>
                </emma:interpretation>
              </emma:one-of>
            </emma:emma>
          </inkml:annotationXML>
          <inkml:trace contextRef="#ctx0" brushRef="#br1" timeOffset="91928.0994">172 2221 1,'0'0'67,"-29"-7"20,6 20-17,-4 12-17,-10 2 3,4 21-11,-13 1-1,9 20-9,-9 0-7,15 10-1,8-7-12,13 5-1,10-4-9,14-5 2,15-11-6,17-16 0,16-18-2,11-11-1,8-18-7,-2-15-14,8-4-17,-18-12-51,-7 2-20,-12 1-1,-23 5 0</inkml:trace>
          <inkml:trace contextRef="#ctx0" brushRef="#br1" timeOffset="92115.6099">95 2794 115,'0'0'108,"5"-23"0,-5 23-3,31-27-80,0 23-3,6 0-14,5-4-26,12 3-72,-2 8-15,-4-6-3,2 6-2</inkml:trace>
          <inkml:trace contextRef="#ctx0" brushRef="#br1" timeOffset="92553.1316">750 2512 166,'0'0'108,"-25"-19"-7,25 19-28,0 0-117,0 0-47,0 0-11,2 19-9,-2-19 12</inkml:trace>
          <inkml:trace contextRef="#ctx0" brushRef="#br1" timeOffset="92396.8745">742 2609 133,'4'25'108,"-4"4"-2,4 11-6,-2 3-92,4 7-24,-4-2-55,0-4-31,7-5-4,-7-16 0</inkml:trace>
          <inkml:trace contextRef="#ctx0" brushRef="#br1" timeOffset="92818.77">960 2615 133,'0'32'110,"10"11"-3,-2 1-4,1-3-79,12 7-2,1-10-14,5-7-2,-2-17-1,4-12-1,-6-18 2,4-15-1,-6-13 1,-4-8-4,-3-4-3,-5 0-16,-1 10-22,-12 0-66,-2 9-6,1 12 1,5 25-4</inkml:trace>
          <inkml:trace contextRef="#ctx0" brushRef="#br1" timeOffset="93521.9307">1575 2688 15,'16'-23'86,"14"2"1,-18-12 2,5-4-62,-5 6-3,-6-7-3,1 11-3,-12-4 2,-1 12-1,6 19 3,-31-18-1,4 22 5,4 15-2,-8 3-1,4 18-4,-4 4-2,10 12-1,-2-2-5,13 4 0,6-8-3,12-7-1,9-16-3,10-10 2,8-19-3,8-15-2,5-10-3,2-16-9,2 1-6,-8-10-2,-1 8 3,-9-3-2,-5 9 5,-11 5 4,-5 8 7,-13 25 8,6-27 9,-6 27 2,0 0-2,-6 35 3,2-8-5,4 11-1,0 1-4,4 7-1,2-4-5,7-1 2,-1-6-3,5-5 0,3-12-1,1-9 0,4-16 1,0-9-3,2-11 3,0-9-3,-2-5 2,0-3-1,-4 3 0,-3 3 0,-1 9 2,-2 10 2,-15 19 1,18 5 0,-11 13-2,3 13 3,-2 11-2,5 4-1,-1 6-8,1-5-15,9 10-76,-5-16-32,2-6 1,2-14-5</inkml:trace>
        </inkml:traceGroup>
        <inkml:traceGroup>
          <inkml:annotationXML>
            <emma:emma xmlns:emma="http://www.w3.org/2003/04/emma" version="1.0">
              <emma:interpretation id="{2A28FD45-297C-4E70-A4BA-05ACC87A443D}" emma:medium="tactile" emma:mode="ink">
                <msink:context xmlns:msink="http://schemas.microsoft.com/ink/2010/main" type="inkWord" rotatedBoundingBox="7385,3059 9602,2976 9675,4892 7457,4975"/>
              </emma:interpretation>
              <emma:one-of disjunction-type="recognition" id="oneOf4">
                <emma:interpretation id="interp20" emma:lang="en-US" emma:confidence="1">
                  <emma:literal>fig</emma:literal>
                </emma:interpretation>
                <emma:interpretation id="interp21" emma:lang="en-US" emma:confidence="1">
                  <emma:literal>f, g</emma:literal>
                </emma:interpretation>
                <emma:interpretation id="interp22" emma:lang="en-US" emma:confidence="0">
                  <emma:literal>f. g</emma:literal>
                </emma:interpretation>
                <emma:interpretation id="interp23" emma:lang="en-US" emma:confidence="0">
                  <emma:literal>E, g</emma:literal>
                </emma:interpretation>
                <emma:interpretation id="interp24" emma:lang="en-US" emma:confidence="0">
                  <emma:literal>G, g</emma:literal>
                </emma:interpretation>
              </emma:one-of>
            </emma:emma>
          </inkml:annotationXML>
          <inkml:trace contextRef="#ctx0" brushRef="#br1" timeOffset="94494.2971">3842 2605 75,'0'0'101,"39"12"1,-16-26-3,10-21-69,5-7-15,-1-22-6,5-11-6,-1-14-3,-1-5 0,-9 1-2,-6 1 1,-13 11-2,-8 10 0,-14 22 7,-15 17 1,-12 20 3,-7 31 6,-12 16 1,2 27 5,-9 21 2,12 30 0,1 11-1,16 26-3,14 4-3,13 4-7,16-7-5,9-10-6,16-14-8,3-27 4,7-27-10,-9-36 0,0-29-4,-20-33-1,-1-18 4,-20-26 1,-8-10 6,-13-8 0,-9 2 11,-5 6 3,-5 4 10,9 21 3,-5 10 5,17 22 0,-2 5 3,27 17-3,0 0 0,2 25-4,23-11-4,15 1-4,14-5-4,12-5-6,11-1-19,-2-17-42,6 3-65,-6-7 2,-3-4-5,-13 3 1</inkml:trace>
          <inkml:trace contextRef="#ctx0" brushRef="#br1" timeOffset="94759.94">4598 2663 163,'21'11'126,"-13"7"-1,-8 9-2,4 15-91,-14 4-20,-1 8-26,1 8-61,-7-4-46,-3-8-3,1-9-3</inkml:trace>
          <inkml:trace contextRef="#ctx0" brushRef="#br1" timeOffset="95447.4691">5537 2119 1,'6'-27'92,"-8"-9"16,0 7-1,-4 9-46,-13 1-21,19 19 1,-50 14-11,19 24 1,-19 12-5,5 22-6,-9 7-3,8 13-6,4-3 0,13-4-5,15-16 2,14-17-6,14-27-2,15-23-2,11-19 2,3-20-3,5-13 2,0-8 0,-4-2-7,-5-1 5,-8 14-5,-6 5 7,-8 13-3,-17 29 6,18-15-1,-18 15 1,7 38 6,-5-1-4,8 11 4,5 12-5,8 15 2,6 8-5,10 9-2,5 5 0,4 9-3,1 0 5,-5 4-4,-7-4 2,-7-8 2,-12-9-1,-14-12 4,-12-10-3,-17-18 5,-12-11-4,-17-24 3,-4-16-1,-7-21-4,1-18 8,6-15-9,8-11 3,12-10-3,13-8-2,19 2-13,6-12-29,25 9-75,6 9-7,2 5 2,9 5-1</inkml:trace>
        </inkml:traceGroup>
        <inkml:traceGroup>
          <inkml:annotationXML>
            <emma:emma xmlns:emma="http://www.w3.org/2003/04/emma" version="1.0">
              <emma:interpretation id="{7E34DE36-D8CB-4954-8890-EC97EF6C2681}" emma:medium="tactile" emma:mode="ink">
                <msink:context xmlns:msink="http://schemas.microsoft.com/ink/2010/main" type="inkWord" rotatedBoundingBox="11170,2973 13752,2875 13806,4311 11225,4408"/>
              </emma:interpretation>
              <emma:one-of disjunction-type="recognition" id="oneOf5">
                <emma:interpretation id="interp25" emma:lang="en-US" emma:confidence="1">
                  <emma:literal>find</emma:literal>
                </emma:interpretation>
                <emma:interpretation id="interp26" emma:lang="en-US" emma:confidence="0">
                  <emma:literal>and</emma:literal>
                </emma:interpretation>
                <emma:interpretation id="interp27" emma:lang="en-US" emma:confidence="0">
                  <emma:literal>bind</emma:literal>
                </emma:interpretation>
                <emma:interpretation id="interp28" emma:lang="en-US" emma:confidence="0">
                  <emma:literal>fund</emma:literal>
                </emma:interpretation>
                <emma:interpretation id="interp29" emma:lang="en-US" emma:confidence="0">
                  <emma:literal>{and</emma:literal>
                </emma:interpretation>
              </emma:one-of>
            </emma:emma>
          </inkml:annotationXML>
          <inkml:trace contextRef="#ctx0" brushRef="#br1" timeOffset="96603.777">7644 2572 1,'12'-31'81,"15"-9"-5,-8-20 1,4-9-73,2-12 0,-2-2-2,-5-4-1,-3 4 1,-7 6 0,-10 13 6,-4 14 6,-15 14 11,-2 24 4,-14 14 2,-1 29 5,-7 11-1,3 26-1,-4 11-2,13 25-8,4 8-5,17 19-5,12 4-5,16 2-5,13-4-6,11-14-8,10-20-4,0-24-1,4-23-2,-9-39-3,-3-28-6,-17-33 2,-9-12 6,-16-17 2,-10 2 4,-13-8 2,-6 9 5,-8 11 11,-3 9 10,3 21 4,-3 6 2,13 19 4,0 1 0,27 7-2,-20 21-3,20-21-8,16 31-2,9-14-4,10-5-4,11-3-2,12-5 0,9-4-1,5-6 0,1-3 0,0-1-1,-7-5 1,-7 1-1,-10 1 3,-17 3-1,-12 2 2,-20 8 1,19 2 0,-19-2 0,8 27-1,1-4-3,5 2-14,17 10-35,5-10-69,7-4-4,9-13 1,0-14-5</inkml:trace>
          <inkml:trace contextRef="#ctx0" brushRef="#br1" timeOffset="96806.9166">8365 2106 97,'-31'11'116,"31"-11"-6,0 0 0,0 0-84,16-21-30,-16 21-31,40-6-68,-22 4-4,7 10-5,-4 2 15</inkml:trace>
          <inkml:trace contextRef="#ctx0" brushRef="#br1" timeOffset="97369.4451">8608 2578 69,'0'0'113,"0"0"-1,-21-2 7,21 2-60,2-27-19,19 8-7,-7-16-14,13 2-1,-2-13-13,11 4 2,-5 3-8,4 4 5,-4 14-5,-2 8 4,-4 15 1,-2 13-5,-8 16 8,-5 9-6,-4 5 6,-1 3-5,-1-2 3,2-9-5,4-10-1,-10-27 2,29 6-1,-10-22 0,6-13 1,0-11 3,4-3-8,0-5 9,2 4-9,1 7 5,-8 10 1,1 16-2,-4 9 3,-21 2-2,27 36 7,-16-1-9,-3 7 9,0 3-7,5 5-11,-3-15-18,17 9-53,-2-19-44,6-13-4,0-12 1,5-14-4</inkml:trace>
          <inkml:trace contextRef="#ctx0" brushRef="#br1" timeOffset="97853.8449">9973 1610 147,'-2'43'125,"2"3"2,-6 4-2,10 23-74,-10-1-16,10 12-17,-2-3-4,4 2-7,4-9-2,1-9-5,3-9 2,-1-21-6,1-16 2,-14-19-5,21-8-5,-19-17 4,-4-6-8,-10-9 5,-7 7-4,-12 0 10,-11 8-2,-8 10 11,-6 11 4,2 19-4,-6 5 13,8 16-4,2 3 6,19 13-7,12-6 2,21 2-5,17-11-4,18-8 0,20-10-12,7-23-31,13-5-93,2-16 2,-4-8-7,-7-8 2</inkml:trace>
        </inkml:traceGroup>
        <inkml:traceGroup>
          <inkml:annotationXML>
            <emma:emma xmlns:emma="http://www.w3.org/2003/04/emma" version="1.0">
              <emma:interpretation id="{19C09A49-DD91-4245-9DBA-FCB03554055B}" emma:medium="tactile" emma:mode="ink">
                <msink:context xmlns:msink="http://schemas.microsoft.com/ink/2010/main" type="inkWord" rotatedBoundingBox="14811,3161 16283,3106 16327,4280 14855,4335"/>
              </emma:interpretation>
              <emma:one-of disjunction-type="recognition" id="oneOf6">
                <emma:interpretation id="interp30" emma:lang="en-US" emma:confidence="0">
                  <emma:literal>gin</emma:literal>
                </emma:interpretation>
                <emma:interpretation id="interp31" emma:lang="en-US" emma:confidence="0">
                  <emma:literal>q,"</emma:literal>
                </emma:interpretation>
                <emma:interpretation id="interp32" emma:lang="en-US" emma:confidence="0">
                  <emma:literal>of,"</emma:literal>
                </emma:interpretation>
                <emma:interpretation id="interp33" emma:lang="en-US" emma:confidence="0">
                  <emma:literal>q,r</emma:literal>
                </emma:interpretation>
                <emma:interpretation id="interp34" emma:lang="en-US" emma:confidence="0">
                  <emma:literal>girt</emma:literal>
                </emma:interpretation>
              </emma:one-of>
            </emma:emma>
          </inkml:annotationXML>
          <inkml:trace contextRef="#ctx0" brushRef="#br1" timeOffset="101510.8809">11458 2160 75,'0'0'93,"13"-27"-3,-11 5-39,0-8-30,2 1 0,-4-8-5,2 4 2,-10-5-4,2 11 4,-13 2-1,0 17 2,-14 6 0,0 17 0,-15 7-2,7 18-3,-7 6-1,4 12-3,7 0 3,10 2-7,12-4 2,17-8-6,15-15 2,12-20-5,15-15-9,5-23-2,14-8-9,-1-19 1,3-2-2,-11-11 3,-5 11 1,-11 2 6,-11 13 15,-13 12 5,-14 27 7,0 0 5,-43 2 0,16 33 3,-13 11 4,9 24-5,-6 5-4,6 17-5,1 7-2,12 7-3,5 4 0,7-1-6,8-12-7,4-10 0,5-8-9,-1-23-2,5-12-7,-15-44-3,14 23-8,-18-48 0,2-2 3,-15-21 3,3 3 5,-11-10 5,0 6 9,-4 5 10,-2 5 14,8 16 8,-6-2 4,29 25 2,-38-17 2,38 17 0,0 0-4,0 0-6,23 6-5,6-6-10,7-2-13,1-10-31,19-3-80,-4-1-1,-2-5-4,-2-2-1</inkml:trace>
          <inkml:trace contextRef="#ctx0" brushRef="#br1" timeOffset="101870.2631">11830 2478 161,'0'0'126,"9"38"-6,-11-11 3,2 16-81,-7 1-18,7 10-12,0 10-25,-8-12-37,8 4-71,0-12-1,0-15-4,0-29 0</inkml:trace>
          <inkml:trace contextRef="#ctx0" brushRef="#br1" timeOffset="102434.264">12148 1973 95,'0'0'113,"0"0"4,0 0 2,0 0-70,31 21-7,-26 6-13,11 21-6,-5 2 1,3 14-9,-3-1 0,1 7-8,-2-7 1,1-5-5,-3-13 3,0-11-4,-8-34-1,0 0-1,0 0 2,21-31-1,-15-13-5,-1-8 4,-1-6-5,2-5 3,2 3-3,1 4 4,1 4-5,0 6 5,3 7 0,1 6 0,1 4 2,4 4 0,-1 10-2,1 5 0,4 12-2,-2 6-4,1 19-12,-9-4-33,1 21-71,-3-3-6,-5 9 2,-8-8 0</inkml:trace>
        </inkml:traceGroup>
      </inkml:traceGroup>
    </inkml:traceGroup>
    <inkml:traceGroup>
      <inkml:annotationXML>
        <emma:emma xmlns:emma="http://www.w3.org/2003/04/emma" version="1.0">
          <emma:interpretation id="{310C09DF-8472-4AE6-B49E-86B25B8EE2F9}" emma:medium="tactile" emma:mode="ink">
            <msink:context xmlns:msink="http://schemas.microsoft.com/ink/2010/main" type="paragraph" rotatedBoundingBox="7781,5539 24111,5357 24131,7149 7801,73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0E31534-B692-4499-B970-FEBBAF1DDD7D}" emma:medium="tactile" emma:mode="ink">
              <msink:context xmlns:msink="http://schemas.microsoft.com/ink/2010/main" type="line" rotatedBoundingBox="7781,5539 24111,5357 24131,7149 7801,7331"/>
            </emma:interpretation>
          </emma:emma>
        </inkml:annotationXML>
        <inkml:traceGroup>
          <inkml:annotationXML>
            <emma:emma xmlns:emma="http://www.w3.org/2003/04/emma" version="1.0">
              <emma:interpretation id="{5ACCB119-8F89-4F17-A397-DC47F68A1008}" emma:medium="tactile" emma:mode="ink">
                <msink:context xmlns:msink="http://schemas.microsoft.com/ink/2010/main" type="inkWord" rotatedBoundingBox="7781,5539 13460,5476 13480,7268 7801,7331"/>
              </emma:interpretation>
              <emma:one-of disjunction-type="recognition" id="oneOf7">
                <emma:interpretation id="interp35" emma:lang="en-US" emma:confidence="0">
                  <emma:literal>fogging</emma:literal>
                </emma:interpretation>
                <emma:interpretation id="interp36" emma:lang="en-US" emma:confidence="0">
                  <emma:literal>fogger</emma:literal>
                </emma:interpretation>
                <emma:interpretation id="interp37" emma:lang="en-US" emma:confidence="0">
                  <emma:literal>fagging</emma:literal>
                </emma:interpretation>
                <emma:interpretation id="interp38" emma:lang="en-US" emma:confidence="0">
                  <emma:literal>Egan</emma:literal>
                </emma:interpretation>
                <emma:interpretation id="interp39" emma:lang="en-US" emma:confidence="0">
                  <emma:literal>f=qg+n</emma:literal>
                </emma:interpretation>
              </emma:one-of>
            </emma:emma>
          </inkml:annotationXML>
          <inkml:trace contextRef="#ctx0" brushRef="#br1" timeOffset="113247.3053">4299 4988 1,'0'0'68,"18"8"10,-18-8-2,27-39-67,-6 2-3,6-13-2,-2-13-2,4-5-1,0-9-6,-4 4 5,-2 1-3,-10 5 8,-5 9 4,-10 8 10,-4 15 1,-17 6 7,0 18 3,-13 11 2,3 23 5,-8 10-5,10 28-2,-9 13-6,11 28 0,4 19-9,8 18 0,7 6-9,10 1-1,10 1-7,1-18-9,12-15-6,-7-35-9,11-18-1,-14-43-9,-13-18-2,14-31-1,-16-13 3,-14-20 8,-3 2 6,-10-5 12,-4 3 10,-1 12 16,-3 4 9,6 19 8,-2 2 3,14 19 1,0 4 0,19 4-5,0 0-5,19 31-9,4-13-4,12-1-9,9 2-14,-1-11-36,7-4-69,6 0-3,-4-18-3,0-1 0</inkml:trace>
          <inkml:trace contextRef="#ctx0" brushRef="#br1" timeOffset="113903.5818">4918 5152 128,'-19'0'121,"19"0"3,0 0-3,19-18-79,10 16-11,2-7-13,15 5-8,2 2-14,1-2-18,8 10-51,-6 4-48,-5-7-3,-2 5-3,-9-6 4</inkml:trace>
          <inkml:trace contextRef="#ctx0" brushRef="#br1" timeOffset="113622.3402">4943 4853 110,'-27'10'118,"27"-10"5,0 0-3,0 0-76,0 0-8,18-10-15,7 8-11,4 2-12,7-4-14,10 8-35,-7-2-68,0 0-2,3 4-2,-7-4 0</inkml:trace>
          <inkml:trace contextRef="#ctx0" brushRef="#br1" timeOffset="115106.7685">6171 4876 31,'18'-15'93,"-13"-14"-3,11 6-1,-5-10-69,-7 0-2,-2 2-6,-6-5-4,-5 7-1,-9 2 0,-5 11 1,-17 10 4,3 18 2,-13 5 2,4 20-3,-6 11 3,9 14 0,-1 7-2,17 6-1,6-11-6,15-4-3,14-10-4,11-17-5,18-18-8,9-28-11,17-12-12,-5-20-8,10-5 0,-10-15 0,5 7 1,-18-4 14,-5 10 12,-15 8 20,-15 13 19,-3 10 13,-7 21 6,-23 0 3,-2 11 6,4 22-8,-10 0-2,10 23-9,-6 3-7,10 20-6,-1 2-5,11 10-1,1 2-9,10-1-1,5-3-6,1-10-4,9-6-3,-3-19-6,5-10 0,-8-22-10,-13-22-1,18 7-8,-18-7 1,-8-36 5,-7 7 3,-12-4 10,0-4 7,-4-1 12,-4 5 10,6 8 14,-6 0 4,12 13 4,-8-3 2,31 15-1,-30-2-5,30 2-4,0 19-5,0-19-5,36 23-5,-1-15-5,9 0-10,1-10-27,16-4-90,-5 2-8,-4-7 1,-4 3-4</inkml:trace>
          <inkml:trace contextRef="#ctx0" brushRef="#br1" timeOffset="115966.2134">7126 4907 19,'-12'-37'101,"6"18"4,-7-6 0,-1 0-63,14 25-5,-34-23-1,34 23-9,-45 23-3,20 12-5,-8 7-5,1 16-2,5 5-7,0 1 0,13-2-5,10-8 1,10-12-1,11-23-1,10-15-2,12-15-1,3-14 1,5-10-4,-3-6 5,-4-5-3,-3 0 1,-8 9 0,-6 10 4,-9 4 1,-14 23 3,13-19 1,-13 19 0,6 25 1,-4 2-1,6 15 1,5 12-3,6 12 1,10 9-4,4 8 2,4 11-1,1-1-2,-3-2 2,-4-3-2,-10-7 4,-9-9-4,-16-7 4,-14-11-5,-18-15-2,-7-12 2,-7-10-1,-4-17 1,-2-19 0,6-12 3,8-17 0,11-10 4,12-10-2,17-3 3,13-2-5,12 1-2,12 7-12,2-3-23,15 14-84,-2 6-3,-2 4 1,-4 13-4</inkml:trace>
          <inkml:trace contextRef="#ctx0" brushRef="#br1" timeOffset="117606.8952">8057 4996 41,'0'0'109,"0"0"2,0 0 2,0 0-68,0 0-7,27-6-10,-27 6-9,42-10-7,-13 8-4,6 2-6,9 2-9,-5-6-22,15 12-50,-8-4-36,-4-4-2,-3 6-1</inkml:trace>
          <inkml:trace contextRef="#ctx0" brushRef="#br1" timeOffset="118091.4539">8248 4760 1,'-18'8'98,"18"-8"15,-2 27-4,-5-8-50,12 14-9,-10 2-14,12 13-10,-7 2-13,4 4-8,0 6-15,-2-8-17,10 4-43,1-8-44,-3-17-2,5-4 0</inkml:trace>
          <inkml:trace contextRef="#ctx0" brushRef="#br1" timeOffset="118765.3348">9146 4564 84,'15'-18'118,"-15"18"-4,16 27 8,-12-5-76,15 22-7,-11 4-12,13 12-7,-8 5-6,7 5-2,-5-7-5,4-1-4,-5-10-1,1-9-1,-1-13-1,-5-10 1,-9-20-2,0 0 1,0 0 1,14-20-1,-16-1 1,-4-2 0,0-6 0,-1-4-1,-1-1 2,4-3-2,0-7 1,2 1-1,4-5 1,0-4 0,4 0-1,2 0 0,3 4 0,3 5-1,5 3 1,2 5 2,2 10-2,4 10-1,4 9 2,0 6-1,2 8 0,2 11 0,1 10-1,-5 11-2,0 5-4,-12 1-15,6 10-37,-13-6-66,-6-6-4,-6-7 1,-8-16-3</inkml:trace>
        </inkml:traceGroup>
        <inkml:traceGroup>
          <inkml:annotationXML>
            <emma:emma xmlns:emma="http://www.w3.org/2003/04/emma" version="1.0">
              <emma:interpretation id="{95DDCEE1-6069-4339-97B0-56C871F60F33}" emma:medium="tactile" emma:mode="ink">
                <msink:context xmlns:msink="http://schemas.microsoft.com/ink/2010/main" type="inkWord" rotatedBoundingBox="16010,5499 24112,5408 24130,7024 16028,7115"/>
              </emma:interpretation>
              <emma:one-of disjunction-type="recognition" id="oneOf8">
                <emma:interpretation id="interp40" emma:lang="en-US" emma:confidence="0">
                  <emma:literal>deg(r)ideg(g)</emma:literal>
                </emma:interpretation>
                <emma:interpretation id="interp41" emma:lang="en-US" emma:confidence="0">
                  <emma:literal>deg (r) ideg(g)</emma:literal>
                </emma:interpretation>
                <emma:interpretation id="interp42" emma:lang="en-US" emma:confidence="0">
                  <emma:literal>deg (r) ideg(9)</emma:literal>
                </emma:interpretation>
                <emma:interpretation id="interp43" emma:lang="en-US" emma:confidence="0">
                  <emma:literal>deg(r)fdeg(g)</emma:literal>
                </emma:interpretation>
                <emma:interpretation id="interp44" emma:lang="en-US" emma:confidence="0">
                  <emma:literal>deg (r) ideglg)</emma:literal>
                </emma:interpretation>
              </emma:one-of>
            </emma:emma>
          </inkml:annotationXML>
          <inkml:trace contextRef="#ctx0" brushRef="#br1" timeOffset="120281.04">12576 4246 2,'2'-18'102,"-2"18"5,0 0 6,-4 25-51,6 16-12,-12 9-7,12 21-11,-6 6-10,8 14-5,-2 0-8,4 3-4,7-3-4,-3-12-3,9-16-2,0-18-1,1-11 1,-1-22-3,2-16 2,-7-17-3,-3-10 3,-5-11-2,-8 1 1,-13-5-1,-5 5 1,-10 3 2,-5 9 1,-6 10 3,-5 7 3,0 14 3,-2 4 3,9 15 2,-1 6 0,11 12 2,4 3-2,13 8-1,10-4-2,16-1-2,13-9-3,15-9 0,16-13-4,11-18-4,8-13-4,6-16-3,4-4-1,-8-13-3,-2 2 2,-15-4-1,-12 4 2,-17 7 5,-10 6 3,-17 10 4,-14 4 4,8 21 4,-46-19 2,17 21 4,-10 4 4,5 11 0,-5 0 3,12 12-2,0-2-1,12 10-4,9-2-1,12 3-5,11-3-10,10-4-15,19 5-36,-1-18-69,10-9-4,3-9 1,4-13-3</inkml:trace>
          <inkml:trace contextRef="#ctx0" brushRef="#br1" timeOffset="120859.1891">13540 4762 48,'-4'-31'88,"4"31"7,-23-15-40,-2 7-19,0 14 2,-12 4-5,2 17-2,-11 0 2,11 15-5,-7 1-5,15 5-5,4-4-4,15-3-3,12-11-4,13-12-3,10-9-3,8-14 0,7-7 0,1-9-1,1-2 1,0 0-1,-7 3 0,-2 3 0,-2 11 0,-3 12 0,-3 13 0,-2 14 1,-1 11-2,-1 12 2,-2 10-2,-2 11 3,-1 2-1,-5 6 4,-7-4 1,-2-2-3,-8-6 3,-4-7-3,-9-12 2,-4-10-5,-12-15 3,2-14-5,-2-28-2,-5-16 5,7-14-3,4-14 3,4-7-2,11-5 2,6 1-4,6-5-5,10 21-8,0-2-16,15 17-26,-4-1-62,6 1-3,4 4 0,1-3 13</inkml:trace>
          <inkml:trace contextRef="#ctx0" brushRef="#br1" timeOffset="121593.5989">14220 4386 1,'0'0'77,"-21"-2"24,21 2 1,-35 29-40,8-15-12,8 17-2,-14 5-9,12 16-6,-10 2-8,12 12-6,-2 1-5,15 9-3,6 1-11,12-4-10,18 2-23,3-23-26,13-4-61,12-13 1,4-18-2,5-11 2</inkml:trace>
          <inkml:trace contextRef="#ctx0" brushRef="#br1" timeOffset="122156.1322">14523 4676 18,'0'0'105,"0"0"5,0 0 3,0 38-53,8 1-8,-10-3-11,15 18-9,-9-7-8,13 8-7,-7-8-6,9-3-3,-3-9-3,1-8-3,-17-27 0,29 17-2,-29-17 0,21-33-1,-15-1 1,0-5-2,-2-9 0,-2-2-1,5 0 2,-5-2-1,4 7-1,0 1 2,5 11-1,-1 4 3,0 6 0,-10 23 0,29-25-1,-29 25 1,34 2 2,-13 11-4,-1-1 0,1 9-10,4 10-22,-10-4-49,-3 2-36,0 6 0,-5-8-6</inkml:trace>
          <inkml:trace contextRef="#ctx0" brushRef="#br1" timeOffset="122703.043">15136 4411 81,'0'0'107,"19"4"6,-19-4-3,35 31-61,-16-4-14,12 14-6,0 5-11,2 14-5,1 5-6,-5 12-1,-7 4-3,-5 2-1,-9 0-3,-10-6 2,-8 0-4,-11-13-7,-4 3-22,-10-20-58,-2-9-26,-1-5-3,-6-18-1</inkml:trace>
          <inkml:trace contextRef="#ctx0" brushRef="#br1" timeOffset="124124.9921">15913 4880 106,'0'0'109,"0"0"1,2-23-21,-2 23-36,27-35-8,2 16-12,2-12-10,11-2-5,2-5-10,8-1-5,-1 2-11,4-5-12,5 11-21,-10-11-37,-1 9-38,-7 10-3,-7 0 3</inkml:trace>
          <inkml:trace contextRef="#ctx0" brushRef="#br1" timeOffset="124546.8728">15963 4959 97,'0'0'110,"0"0"5,-10 21-20,10-21-42,0 0-5,18 16-12,7-1-9,2 0-8,13 7-10,1 5-12,5 2-12,6 13-21,-8-9-26,1 5-58,-1 1-2,-11-10-1,-4-4 1</inkml:trace>
          <inkml:trace contextRef="#ctx0" brushRef="#br1" timeOffset="125609.4242">17326 4230 65,'0'0'99,"4"18"1,-8 7 2,-2 15-62,4 20-1,-5 11-11,5 16-8,0 0-6,2 7-7,4-5-3,7-6-1,1-12-2,7-17-1,0-23-3,3-21-2,-1-12-2,0-18-2,-6-9-2,-7-13-2,-4 0 0,-8 1 0,-9 1 2,-9 3 2,-3 8 5,-9 6 4,-7 9 5,-1 9 4,-1 5 5,1 15 2,-2 4 1,11 14 2,-2 4-1,14 11-3,7 0-2,16 4-3,10-7-4,17-1-1,17-13-3,14-10-1,13-11-5,8-16-3,10-15-4,1-16-2,-1-5 0,-10-9-1,-8-1 1,-19-9 0,-8 9 7,-19 3 3,-15 9 5,-14 5 3,-17 10 2,-3 10 5,-14 7 4,1 16 1,-11 5 1,9 14 0,-5 0 3,11 14-3,2-1-1,16 8-3,11-7-5,19 3-1,12-7-5,15-4-7,16-1-16,0-20-33,11-2-70,0-8-2,-3-8-2,-8-8 0</inkml:trace>
          <inkml:trace contextRef="#ctx0" brushRef="#br1" timeOffset="126140.7005">18431 4712 21,'6'-31'86,"-6"31"6,13-42 2,-13 42-40,0 0-14,-29-19 0,29 19-7,-54 27 0,27 5 0,-17-7-2,11 16-5,-4-4-1,12 9-6,0-6-4,14 3-4,9-7-3,15-3-2,10-4-4,10-4 2,15 0-5,6-4 0,4 1-3,4-1 2,0 8-3,-3 5 2,-10 5-1,-5 3-1,-17 5 2,-10 1 1,-13 2 1,-12 0 1,-13-9-1,-15-3 2,-5-11-1,-9-11 0,-2-13-1,-2-16 1,4-14 0,7-12-1,9-9 2,12-8-3,9-5-3,9-5-11,16 10-17,-3-9-26,20 11-60,-2 9-3,4 1-1,2 5 1</inkml:trace>
          <inkml:trace contextRef="#ctx0" brushRef="#br1" timeOffset="127312.6314">19117 4336 75,'2'-27'91,"-2"27"-16,0 0-11,-19-11-1,19 11-8,-33 32-7,16 3-7,-12 0-9,4 21-9,-12 7-2,10 13-5,-4 5-5,8 9-4,8 1-4,9-3-8,14-1-13,9-21-24,25-8-67,8-16-10,12-21-2,9-11 1</inkml:trace>
          <inkml:trace contextRef="#ctx0" brushRef="#br1" timeOffset="133219.1792">19611 4708 29,'0'0'93,"0"0"1,21-23 4,-21 23-51,8-23-4,-8 23-6,9-33-12,-9 33-8,4-38-7,-2 18-5,-4-5-3,-4 4-1,6 21 0,-27-23 1,2 33 1,0 13 1,-8 8 1,4 15-1,-5 2 0,7 8-1,9-2-1,5-4-1,11-11-1,10-12-3,13-10 0,6-15 0,13-10 0,3-11-1,1-8 2,-3-4-1,-3-2 3,-5-3 0,-6 9 2,-6 2 1,-21 25 2,10-25 2,-10 25 0,0 0 2,-10 21-1,6 4 0,0 2-2,6 8 1,4 3-4,6 12 0,7-2-3,6 6 0,4 8-1,-2 2 0,2 3-2,-8-1 2,-2-1-1,-11-5 2,-10-2-2,-11-10 2,-7-13-2,-10-6 3,-5-12 0,-6-11 1,-5-14 1,4-11 1,-1-10 2,7-8 1,7-11 0,9 2-2,5-8 0,15 0-9,17 8-17,1-6-38,7 7-56,11 5-1,1-1-3,2 1 1</inkml:trace>
          <inkml:trace contextRef="#ctx0" brushRef="#br1" timeOffset="133687.9559">20025 4273 131,'21'-14'113,"-21"14"3,25 19-1,-3 8-62,1 2-12,21 21-10,-3 10-10,7 17-7,-4 8-6,-3 15-3,-5 6-4,-13 6 1,-15 2-2,-16 0 1,-15-10-7,-15-10-4,-5-7-23,-15-23-65,-3-16-23,3-15-2,-2-24-2</inkml:trace>
        </inkml:traceGroup>
      </inkml:traceGroup>
    </inkml:traceGroup>
    <inkml:traceGroup>
      <inkml:annotationXML>
        <emma:emma xmlns:emma="http://www.w3.org/2003/04/emma" version="1.0">
          <emma:interpretation id="{C154F665-E667-4EAA-8536-A659272DCA17}" emma:medium="tactile" emma:mode="ink">
            <msink:context xmlns:msink="http://schemas.microsoft.com/ink/2010/main" type="paragraph" rotatedBoundingBox="2511,8253 8335,8218 8341,9251 2517,928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1BCD32-EA0F-4975-AE85-50B86B4D7DBC}" emma:medium="tactile" emma:mode="ink">
              <msink:context xmlns:msink="http://schemas.microsoft.com/ink/2010/main" type="line" rotatedBoundingBox="2511,8253 8335,8218 8341,9251 2517,9286"/>
            </emma:interpretation>
          </emma:emma>
        </inkml:annotationXML>
        <inkml:traceGroup>
          <inkml:annotationXML>
            <emma:emma xmlns:emma="http://www.w3.org/2003/04/emma" version="1.0">
              <emma:interpretation id="{B8DED3A4-D869-437C-8076-C84728E0F87C}" emma:medium="tactile" emma:mode="ink">
                <msink:context xmlns:msink="http://schemas.microsoft.com/ink/2010/main" type="inkWord" rotatedBoundingBox="2511,8253 8335,8218 8341,9251 2517,9286"/>
              </emma:interpretation>
              <emma:one-of disjunction-type="recognition" id="oneOf9">
                <emma:interpretation id="interp45" emma:lang="en-US" emma:confidence="1">
                  <emma:literal>Example:</emma:literal>
                </emma:interpretation>
                <emma:interpretation id="interp46" emma:lang="en-US" emma:confidence="1">
                  <emma:literal>Exam pee:</emma:literal>
                </emma:interpretation>
                <emma:interpretation id="interp47" emma:lang="en-US" emma:confidence="0">
                  <emma:literal>Ex ample:</emma:literal>
                </emma:interpretation>
                <emma:interpretation id="interp48" emma:lang="en-US" emma:confidence="0">
                  <emma:literal>EX ample:</emma:literal>
                </emma:interpretation>
                <emma:interpretation id="interp49" emma:lang="en-US" emma:confidence="0">
                  <emma:literal>Ef ample:</emma:literal>
                </emma:interpretation>
              </emma:one-of>
            </emma:emma>
          </inkml:annotationXML>
          <inkml:trace contextRef="#ctx0" brushRef="#br2" timeOffset="152236.6455">-1130 6985 83,'0'0'98,"0"0"0,0 0-10,-13 29-51,9-8-4,4 18-9,-4 9-8,2 16-2,-7 7-6,1 8-2,0 6-4,-3-2-1,3 0 0,2-10 0,4-15-1,4-10 1,4-17-1,5-10 5,-11-21 1,41 6 2,-12-14-1,9 2 1,5-3 0,5 7-1,6 4-3,2 3-7,2 7-19,-8-4-33,-4 3-54,-3 3-4,-13-12 1,-3-4-5</inkml:trace>
          <inkml:trace contextRef="#ctx0" brushRef="#br2" timeOffset="152830.4128">-1153 7118 73,'0'0'100,"0"0"1,0 0-1,0 0-63,0 0-3,0 0-10,43 16-8,-5-9-4,10-1-10,6-4-13,14 4-27,-1 3-63,3-9-5,1 4-1,-11-4-3</inkml:trace>
          <inkml:trace contextRef="#ctx0" brushRef="#br2" timeOffset="152517.9076">-1039 7533 77,'0'0'102,"0"0"-3,0 0 2,-12-18-69,12 18-3,29 0-9,-4 0-19,8 2-21,2-4-49,7-7-30,8 7-4,-7-12 2</inkml:trace>
          <inkml:trace contextRef="#ctx0" brushRef="#br2" timeOffset="153205.4307">-403 7363 82,'0'0'105,"0"0"4,0 0-5,4 19-62,21-3-10,4 1-9,13 8-9,3 4-11,5 0-10,6 8-15,-4-10-13,2 9-38,-6-9-33,-17-6-2,-6 1 0</inkml:trace>
          <inkml:trace contextRef="#ctx0" brushRef="#br2" timeOffset="153377.3163">-279 7745 153,'0'-35'111,"13"-2"-1,4-11-1,3-8-81,16 4-9,3-4-24,3-3-38,1 3-64,3 15-5,-9 1-2,-1 13-1</inkml:trace>
          <inkml:trace contextRef="#ctx0" brushRef="#br2" timeOffset="154705.505">810 7421 1,'0'0'11,"-4"-35"55,4 35-3,-4-35-45,-4 12 1,-5 4-2,-1 0 0,-7 7 5,-8 3 1,-2 7 3,-9 2 3,-4 11 2,-3 3-2,1 11-4,-2 2-3,11 11-4,-1 5-4,11 3-2,7 2-4,13 2-1,9-9-4,13-3 0,8-11-3,10-11-2,7-16-4,7-14 0,9-13-4,-4-13 0,2-3 1,-8-5-1,-4 0 1,-9 2 2,-8 7 5,-11 10 2,-9 10 7,-5 19 1,0 0 3,-19 6 2,4 13 2,5 8 3,-5 4-2,7 9 0,2-3-5,8 2 1,8-9-3,9-1-2,6-13-3,8-7-1,11-14-3,6-11 0,2-9 0,0-8-1,-1-3 1,-5-3-1,-4 4 0,-7 3 1,-10 7 1,-6 9 0,-19 16-1,0 0 3,16 19 0,-18 8 2,-2 6 0,0 8-1,2 1 0,2 4 2,4-7-3,4-6-1,7-10 0,6-10-1,8-15-1,2-13 0,2-10 1,0-6-3,1-2 3,-3-7-1,-4 7 1,-2 6-2,-7 6 2,-18 21 0,27-6 0,-27 6 2,13 33-2,-9 0 1,-2 7-1,2-1 1,3-1-1,1-7 0,6-8 0,7-13-1,4-12 0,4-12 0,2-11 0,5-7-1,-3-5 2,2 0-2,-4-1 1,-2 5 0,-8 4 2,0 8 1,-21 21 2,27-21 1,-27 21 0,0 0 0,17 38 1,-9-7 1,0 6-7,3-1-11,12 9-38,-1-11-76,5-7-1,5-11-3,-1-12-2</inkml:trace>
          <inkml:trace contextRef="#ctx0" brushRef="#br2" timeOffset="155533.6767">2468 7409 45,'-21'-21'102,"21"21"2,0 0 3,-20-19-54,22 38-9,-2 2-6,16 20-9,1 9-9,12 15-6,0 7-7,6 5-4,3 0-9,-9-6-2,2-11-6,-12-16 0,-7-15-3,-12-29-2,0 0 1,-31-17 0,8-14 7,-4-19-3,0-8 7,4-9 1,5-5 4,7-1 3,5-2 4,10 9 0,9 3 1,10 18 1,4 3 2,8 15-1,6 6 4,9 13 0,2 6 2,6 8 0,-8 9 1,-2 12 1,-13 6-2,-8 10-1,-20 5-3,-16 4-2,-18-2-6,-12-4-6,-7-7-14,-10-18-16,6-4-39,0-17-42,3-15 0,7-6-2</inkml:trace>
          <inkml:trace contextRef="#ctx0" brushRef="#br2" timeOffset="156189.9538">3069 7602 106,'16'25'105,"-16"-25"0,40 8-4,-11-18-74,6-19-6,11-9-10,2-14-8,4-6-9,0-6 0,-5-3-4,-1 1 0,-6 1-3,-9 11 0,-11 7-1,-5 13 1,-11 3 6,-4 31-2,-10-33 6,10 33 1,-33 0 8,8 4 2,2 13 4,-8-5 6,1 17 2,-7-4 5,8 19 0,-6-1 0,8 18-3,2 1-2,8 11-2,9-3-8,16 1-1,13-11-7,14-12 2,11-15-6,12-20-3,11-15-4,3-21-3,12-8-5,-12-17-4,5 0 1,-12-6-2,-3 4 4,-19 0 2,-5 7 8,-17 5 3,-11 5 9,-14 12 4,-17 3 6,-4 13 1,-14 3 3,-3 17 3,-10 6-1,6 12 2,-3 6-4,9 13 1,5 4-5,16 9 0,11-3-6,18 1-2,15-9-6,17-11-6,20-1-24,0-26-50,15-9-45,2-7-3,-2-17 1,-2 2-3</inkml:trace>
          <inkml:trace contextRef="#ctx0" brushRef="#br2" timeOffset="161268.3443">4479 7251 38,'23'2'93,"-23"-2"2,0 0 2,15-21-57,-15 21-7,6-25-2,-6 25-4,0 0-4,-10-23-2,10 23-3,-23 17-1,23-17-4,-33 33-2,18-12-4,-4 0-3,9-1-1,10-20-1,-8 23-1,8-23-2,0 0 1,27-6-2,-27 6 2,33-23-2,-33 23-3,31-23-5,-31 23-7,21-14-17,-21 14-22,0 0-56,0 0-3,0 0 1,-19 21 9</inkml:trace>
          <inkml:trace contextRef="#ctx0" brushRef="#br2" timeOffset="161737.1097">4610 7733 1,'0'0'81,"9"-29"5,-9 29 2,0 0-47,-5-27-8,5 27-3,-22-2-3,22 2-1,-34 18-1,34-18-1,-37 29-2,20-8-4,17-21-4,-25 29-5,25-29-3,-10 23-1,10-23-4,0 0 1,25-2-4,-25 2 2,31-21 0,-31 21 0,29-29 2,-29 29-1,13-23 3,-13 23-1,0 0 1,-21-10-1,21 10-6,-33 10-19,33-10-63,-17 27-29,17-27 2,-10 27-7</inkml:trace>
        </inkml:traceGroup>
      </inkml:traceGroup>
    </inkml:traceGroup>
    <inkml:traceGroup>
      <inkml:annotationXML>
        <emma:emma xmlns:emma="http://www.w3.org/2003/04/emma" version="1.0">
          <emma:interpretation id="{78308D00-E018-4FD7-AB09-98C802786D87}" emma:medium="tactile" emma:mode="ink">
            <msink:context xmlns:msink="http://schemas.microsoft.com/ink/2010/main" type="paragraph" rotatedBoundingBox="2601,10302 22069,10419 22060,11838 2593,117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42922E9-9039-41A4-B15B-62E5712D8AF9}" emma:medium="tactile" emma:mode="ink">
              <msink:context xmlns:msink="http://schemas.microsoft.com/ink/2010/main" type="line" rotatedBoundingBox="2601,10302 22069,10419 22060,11838 2593,11721"/>
            </emma:interpretation>
          </emma:emma>
        </inkml:annotationXML>
        <inkml:traceGroup>
          <inkml:annotationXML>
            <emma:emma xmlns:emma="http://www.w3.org/2003/04/emma" version="1.0">
              <emma:interpretation id="{B15D50DC-EE0E-4710-957E-721278DCD8D5}" emma:medium="tactile" emma:mode="ink">
                <msink:context xmlns:msink="http://schemas.microsoft.com/ink/2010/main" type="inkWord" rotatedBoundingBox="2601,10302 22069,10419 22060,11838 2593,11721"/>
              </emma:interpretation>
              <emma:one-of disjunction-type="recognition" id="oneOf10">
                <emma:interpretation id="interp50" emma:lang="en-US" emma:confidence="0">
                  <emma:literal>31×3+822+3=(3×+2)-22+13*</emma:literal>
                </emma:interpretation>
                <emma:interpretation id="interp51" emma:lang="en-US" emma:confidence="0">
                  <emma:literal>38×3+822+3=(3×+2)-22+13*</emma:literal>
                </emma:interpretation>
                <emma:interpretation id="interp52" emma:lang="en-US" emma:confidence="0">
                  <emma:literal>31×3+822+3=(3×+2)+22+13*</emma:literal>
                </emma:interpretation>
                <emma:interpretation id="interp53" emma:lang="en-US" emma:confidence="0">
                  <emma:literal>31×3+822+3=(3×+2)×22+13*</emma:literal>
                </emma:interpretation>
                <emma:interpretation id="interp54" emma:lang="en-US" emma:confidence="0">
                  <emma:literal>38×3+822+3=(3×+2)×22+13*</emma:literal>
                </emma:interpretation>
              </emma:one-of>
            </emma:emma>
          </inkml:annotationXML>
          <inkml:trace contextRef="#ctx0" brushRef="#br2" timeOffset="163174.6748">-1103 9532 36,'-13'-21'105,"13"21"3,-6-18 1,6 18-63,2-23-5,-2 23-10,19-23-9,-1 13-7,5 1-6,6 5-2,5 0-4,7 8-1,7 4-1,2 7-2,0 10 0,-5 4-1,-5 10 0,-15 5 0,-11 6-2,-16 0 1,-16 2-1,-14-7 1,-5-3 0,-7-11 1,-1-8-1,3-11 2,5-7 1,10-10 1,8-3 1,19 8 0,0 0-1,-4-25 2,23 21-1,8 2 0,10 4 1,7 6-3,8 7 1,4 6 0,2 4-1,0 10 1,-8 4-1,-7 7 2,-13 4-1,-10 2 4,-16-2-4,-10-2 3,-12-1-1,-12-7 0,-9-7 2,-5-8-5,-6-12 4,1-9 0,-5-13-2,-3-5-9,3-9-20,-2-8-39,7 0-47,9 6-2,3 0-1,12 6 4</inkml:trace>
          <inkml:trace contextRef="#ctx0" brushRef="#br2" timeOffset="163955.9629">-225 9756 10,'0'0'94,"-20"-6"3,20 6-9,0 0-38,0 0-3,0 0-8,0 0-5,0 0-5,29 13-6,-2 10-4,2 2-4,10 12-4,5 4-4,6 7-3,6 4-6,0 0-8,0 4-14,-8-10-10,4 6-24,-15-13-50,-6-5-13,-6-3 3,-14-10 27</inkml:trace>
          <inkml:trace contextRef="#ctx0" brushRef="#br2" timeOffset="164174.7243">-112 10303 105,'2'-37'117,"4"-13"-6,6-4 4,9-2-87,-2-7-7,10-1-26,2 8-32,-4 2-69,0-2-6,0 8-1,-6-2-2</inkml:trace>
          <inkml:trace contextRef="#ctx0" brushRef="#br2" timeOffset="164768.5037">339 9067 93,'0'0'105,"18"-9"-3,-18 9 3,19-10-71,2 12-5,2-6-11,4 4-6,2-2-4,2 2-4,-2 0 0,-2 4-1,-6 2-2,-21-6 0,18 29-3,-24-10 3,-6 2-4,-11 0 3,-4 1-2,-4-3 4,2 0-3,4-7 6,2-1 0,23-11-1,-23 12 3,23-12 0,0 0 1,33 4-4,-6-4 4,6 2-6,7 7-1,6 3-2,-3 3 0,3 3-2,-4 3 2,-7 4 2,-10-2 2,-7 6 1,-13-8 4,-12 2 0,-13-3 0,-7 3 0,-13-2-3,-8-2-7,-1 2-12,-10-13-24,12 6-59,-3-7-24,8-5-3,7-6 0</inkml:trace>
          <inkml:trace contextRef="#ctx0" brushRef="#br2" timeOffset="165316.4055">985 10164 143,'0'0'116,"-19"2"1,19-2-26,0 0-55,0 0-9,33-2-12,-6 0-7,9 0-6,7-3-11,7-7-15,15 6-30,-3-5-60,-4-1-1,-2 1-3,-6 1 0</inkml:trace>
          <inkml:trace contextRef="#ctx0" brushRef="#br2" timeOffset="165659.1925">1261 9767 17,'0'0'104,"-14"25"3,7-2-1,5 8-57,2 19-12,-4 4-9,8 8-10,-2 2-19,2-3-23,11 3-81,-3 1-2,-3-16-5,5-3-1</inkml:trace>
          <inkml:trace contextRef="#ctx0" brushRef="#br2" timeOffset="166190.4488">1874 9711 24,'0'0'109,"0"0"2,0 0 2,17 23-50,3 10-21,-3 0-7,14 17-9,2 0-10,11 10-5,0 0-9,1-4-6,3 3-12,-6-16-16,3 5-26,-11-17-52,-5-8-4,-6-6-6,-23-17 23</inkml:trace>
          <inkml:trace contextRef="#ctx0" brushRef="#br2" timeOffset="166393.5839">1965 10282 104,'5'-27'124,"3"-16"-3,8-7-4,14-4-77,-3-17-9,12 7-21,-2 3-27,-1-5-52,-1 6-49,-2 10-3,-4 4-3</inkml:trace>
          <inkml:trace contextRef="#ctx0" brushRef="#br2" timeOffset="166816.481">2445 9229 96,'27'-15'115,"0"-3"0,5 7-4,5 5-72,-4-5-11,5 16-8,-5-1-7,-2 8-3,-8 7-5,-11 6-5,-10 6 1,-10 4-4,-13 5 2,-6 1-2,-8 3 1,-2 0 0,-3-3 3,7-3 4,4-3-1,10-6 5,7-4-2,16-2-1,-4-23 0,37 21-2,-2-17-8,3-10-24,16 6-69,-2-5-24,0-3-3,0 4-1</inkml:trace>
          <inkml:trace contextRef="#ctx0" brushRef="#br2" timeOffset="167409.2598">3071 10056 80,'0'0'112,"0"0"0,0 0 0,-2-19-70,2 19-7,33-4-10,-8 4-8,4-2-11,4 0-20,13 8-38,2-4-63,-3-2 0,5 0-5,-6-4-2</inkml:trace>
          <inkml:trace contextRef="#ctx0" brushRef="#br2" timeOffset="167784.2777">3347 9763 87,'-6'37'115,"2"-8"0,2 9-4,4 14-70,-9 2-12,12 8-14,-1 4-26,0-5-27,8-5-76,7-8 0,-4-17-5,7-11 3</inkml:trace>
          <inkml:trace contextRef="#ctx0" brushRef="#br2" timeOffset="168346.8056">3989 9773 1,'19'-31'33,"-15"-13"43,13 11-2,-15-2-60,0-1-6,2 11 4,-4 1 6,0 24 7,-8-19 5,8 19 2,0 0 4,-23 27 1,10-4-5,7 14-4,-2 5-6,12 10-6,-2 4-4,12 10-4,1-1-4,8 1 1,2-4-3,4-5 2,-2-6-5,-2-5 1,-4-10-3,-5-9 2,-5-7-3,-11-20 0,-9 25-1,9-25 3,-37 9 0,10-9 3,-2-3 2,0 1 4,0-4 3,4 4 1,4-4 4,21 6-1,-23-2 0,23 2-2,0 0-1,25 4-2,-4-4-3,10 2-2,2 0-4,7-2-9,3 6-34,-9-8-81,1 2-2,-2-4-4,-6-2 1</inkml:trace>
          <inkml:trace contextRef="#ctx0" brushRef="#br2" timeOffset="170050.0176">5061 9821 11,'0'0'105,"0"0"5,0 0 1,0 0-57,0 0-10,0 0-11,19 2-9,4 0-8,6-6-7,10 4-7,7-2-10,4-4-15,10 8-30,-2-6-60,-6 1-2,0-3 1,-6 4 22</inkml:trace>
          <inkml:trace contextRef="#ctx0" brushRef="#br2" timeOffset="170456.2889">5236 10079 70,'-21'4'115,"21"-4"4,0 0-2,0 0-66,21-2-12,8 6-7,-2-6-10,14 8-5,1-4-7,6 4-4,6 0-9,-2-1-16,4 7-28,-11-6-76,-1-2 0,-2-1-3,-9-8 0</inkml:trace>
          <inkml:trace contextRef="#ctx0" brushRef="#br2" timeOffset="171315.705">6746 9385 1,'0'0'99,"0"0"10,0 0-2,-35 0-49,22 22-8,-14-5-10,7 18-7,-16 3-8,7 18-4,-6 2-8,4 13 1,4 10-6,8 6 0,13 4-11,10-1-8,19 3-33,0-12-61,16-10-20,7-15 0,8-21-2</inkml:trace>
          <inkml:trace contextRef="#ctx0" brushRef="#br2" timeOffset="171909.4823">7010 9626 37,'0'0'104,"0"0"0,25-15-1,-2 7-67,6 6-13,2-2-5,7 4-9,1 4-4,0 2-2,-3 6 0,-5 3-1,-6 6 1,-11 6-1,-9 0-1,-12 4 2,-7 0-3,-11-4 2,-6 0-1,2-4 5,-5-6 1,9-5 3,3-6 2,22-6 0,-21-2 2,21 2-1,0 0 0,33-2-5,-6 0 0,6 6-4,9 2-1,6 11-2,6 0 1,0 8-1,-2 4 0,-7 2 0,-9 6 0,-7 3 3,-17-1 0,-12 1 3,-16-5-3,-13-2 3,-13-6-3,-6-4 1,-8-6-4,-6-11-7,1-4-16,-5-12-38,12-3-61,8-3-6,5-3 1,12-4-4</inkml:trace>
          <inkml:trace contextRef="#ctx0" brushRef="#br2" timeOffset="172440.7631">7818 9811 74,'0'0'119,"0"0"2,0 0 0,0 18-66,0-18-12,38 38-12,-7-9-11,13 10-6,3 3-8,9-1-5,3 7-13,-5-8-17,10 5-27,-20-14-53,-1-1-14,-12-10-4,-10-5 5</inkml:trace>
          <inkml:trace contextRef="#ctx0" brushRef="#br2" timeOffset="172643.8929">7910 10263 142,'4'-24'119,"4"-10"4,13-3-7,10-1-80,-4-9-12,11 3-16,1-4-15,-4-2-19,11 11-32,-4-3-62,-7-1 1,0 3-3,-2 1 7</inkml:trace>
          <inkml:trace contextRef="#ctx0" brushRef="#br2" timeOffset="173331.4282">8818 10031 24,'0'0'109,"0"0"-1,20 0 2,-20 0-59,36-17-12,-15 7-11,12 1-15,4 7-20,1-6-33,5 2-65,3 6-6,-7-6 2,3 8 0</inkml:trace>
          <inkml:trace contextRef="#ctx0" brushRef="#br2" timeOffset="173800.202">9032 9815 21,'0'0'105,"-7"37"0,-1-12 0,0 8-63,6 11-11,-2 0-10,6 3-17,4 3-29,-2 0-66,6-11-11,7-1-6,-7-15 3</inkml:trace>
          <inkml:trace contextRef="#ctx0" brushRef="#br2" timeOffset="174520.0502">9574 9875 1,'19'-17'77,"-11"-14"3,11 6-5,-3-10-63,-5 2-6,1-1-2,-8 5 1,3 6 5,-7 3 3,0 20 3,-7-21 5,7 21 3,0 0 4,-14 21 1,14-21-1,-13 45-3,11-13-5,6 9-1,-4 7-7,11 6-1,1 2-6,5 0-2,6-2-5,0-4 0,-1-4 0,-1-7-1,0-8 1,-9-6 1,-5-6-1,-7-19 1,-13 21 2,-5-17-1,-7-4 1,-5 0 0,-3-2 2,2 2 1,0-4 4,6 4 2,2-4 0,23 4 1,0 0 1,0 0 0,0 0-4,21-19 0,8 13-5,8-1-6,7 3-13,-2-12-26,12 7-76,-7-3-6,-3-5 2,-5 1-3</inkml:trace>
          <inkml:trace contextRef="#ctx0" brushRef="#br2" timeOffset="174879.4383">9925 9341 1,'25'-2'107,"-25"2"4,33 12 4,-10 13-51,0-6-15,16 20-8,-1 3-11,8 20-10,-1 3-7,3 14-4,-8 6-5,-5 6 0,-8 3-3,-10-1 1,-9-3-3,-14-5 1,-13-6-6,-8-11-13,-4-5-34,-9-16-65,-8-17-4,3-16-1,-7-18-4</inkml:trace>
          <inkml:trace contextRef="#ctx0" brushRef="#br2" timeOffset="175629.4756">11147 9360 3,'0'0'83,"0"0"2,0 0-39,-21 25-4,21-25 0,-23 16-5,23-16 0,-31 15-5,6-9 1,4 13-2,-12-3-5,4 15-3,-11 3-3,5 13-3,-8 5-2,9 13-3,3 3-5,15 7 0,11 4-7,16 0-4,20 4-24,8-16-28,24 1-68,5-12 0,9-14 1,4-15-4</inkml:trace>
          <inkml:trace contextRef="#ctx0" brushRef="#br2" timeOffset="176098.2536">11602 9665 103,'0'0'120,"0"23"0,8-2 0,0 2-73,15 16-11,0 3-14,10 12-8,7 2-12,1 2-9,9 0-11,-4-10-9,8 6-12,-19-19-11,11 3-31,-17-13-38,-29-25 6,27 33 2</inkml:trace>
          <inkml:trace contextRef="#ctx0" brushRef="#br2" timeOffset="176317.009">11672 10241 101,'-6'-38'118,"17"7"-1,3-13-2,13-14-62,8 4-28,1-10-13,7-5-26,7 11-37,-4-4-65,-2 4-1,-3 8 0,-5 4-2</inkml:trace>
          <inkml:trace contextRef="#ctx0" brushRef="#br2" timeOffset="176707.6536">12275 9256 107,'0'0'111,"46"-19"-6,-19 9 5,-2-1-78,10 9-7,-4 2-11,4 4-6,-5 3-1,-6 3-3,-24-10 0,27 35-6,-24-12 3,-12 2-7,-7 2 4,-11 2-4,-5 2 4,-3 1-3,0-5 4,2-3 5,3-1 3,10-2 5,20-21 1,-13 29 2,13-29-2,25 15 0,0-13-5,8 0-12,9 6-30,-7-6-84,9-2-4,-1 0 0,-3-2-4</inkml:trace>
          <inkml:trace contextRef="#ctx0" brushRef="#br2" timeOffset="177395.1883">12676 10114 109,'0'0'113,"0"0"4,21-6-7,2 4-69,-5-9-11,16 7-10,1 0-14,6 0-11,11 6-22,-8-8-27,8 1-57,0 3-4,-4-4 1,-3 0-4</inkml:trace>
          <inkml:trace contextRef="#ctx0" brushRef="#br2" timeOffset="177785.8371">12934 9796 47,'-27'27'108,"22"-4"3,-3 4-1,2 6-46,2 11-32,-5-1-5,9 7-14,3 4-18,1-4-26,10-4-78,3 2-1,2-15 1,5-4-5</inkml:trace>
          <inkml:trace contextRef="#ctx0" brushRef="#br2" timeOffset="178363.9933">13632 9738 1,'14'-31'0,"-14"-13"28,11 11 42,-13 2-38,2-5-4,0 11 3,-5 5 9,5 20 3,0 0 1,0 0-2,-27-3-5,23 24-3,-4 2-5,8 10-2,-4 5-9,10 7-2,0 9-5,9 7-3,-1 1-6,7 2-2,4-1-3,-2-3-1,4-4 1,-8-8-1,1-9 1,-9-7 0,-1-10 0,-10-22 1,-14 30-2,-5-26 2,-8 0-3,-2-4 4,-6-2 1,1 0 5,-3-2 1,8 1 5,2-1 3,27 4 0,-31-4 2,31 4-1,0 0-2,0 0-3,31-6-1,-6 6-4,6-2-2,6-2-5,7 2-15,-5-9-33,7 5-70,-6-4-3,-7-3 1,-6-1-4</inkml:trace>
          <inkml:trace contextRef="#ctx0" brushRef="#br2" timeOffset="178848.3843">13970 9133 96,'0'0'112,"0"0"6,27-2 0,-8 21-61,-2-1-10,16 24-8,0 2-11,17 18-7,-4 13-7,8 12-4,-2 13-4,-2 12-3,-9 0-1,-8 2 1,-14 1-4,-13-5 0,-10-8-2,-10-11-5,-9-14-12,-19-25-31,1-8-78,-9-17 0,-4-15-5,0-16 3</inkml:trace>
          <inkml:trace contextRef="#ctx0" brushRef="#br2" timeOffset="179739.0543">15437 9943 77,'0'0'112,"0"0"3,-4 19-1,4-19-54,0 0-14,0 0-14,40 19-10,-18-19-8,16 0-8,3 0-4,11-2-1,2 2-4,2-4-2,5 6-13,-13-9-25,-1 3-73,-9 4-3,-11-4 1,-7 2-5</inkml:trace>
          <inkml:trace contextRef="#ctx0" brushRef="#br2" timeOffset="180770.356">16646 9605 98,'0'0'113,"-10"-23"-2,10 23 4,0 0-64,19-15-11,2 13-10,4-8-11,12 4-4,9-3-7,6 7-1,6-2-3,2 6-1,2 4-2,-3 7 1,-10 4 0,-9 5-1,-11 8-1,-10 1 1,-17 2-1,-13 2 1,-9-4-2,-14-1 1,-3-6-1,-7-3 0,3-6 1,1-5 1,7-4 1,6-4 1,8 1 1,19-3 0,0 0 0,0 0 1,31-5-1,1 7 0,7 3-3,5 5 1,10 2-2,2 7 0,0 4-1,-2 4 1,-6 4-1,-7 5 1,-12 1 0,-8 0 2,-15 1 1,-16-3 2,-15-4 1,-6-2-1,-15-8-1,-8-2 1,-6-13-2,-4-4-2,-5-10-3,7-9-6,8 3-12,2-18-21,23 10-42,4-8-44,14 1 2,13 2-4,13-2 3</inkml:trace>
          <inkml:trace contextRef="#ctx0" brushRef="#br2" timeOffset="181114.1272">17748 9621 204,'0'0'129,"0"0"-1,0 0 0,35 34-83,-12-11-20,16 14-11,7 7-11,6 5-4,6 10-9,-2-5-4,7 4-11,-11-12-13,4 8-22,-23-15-60,0-10-3,-8-4-1,-25-25 5</inkml:trace>
          <inkml:trace contextRef="#ctx0" brushRef="#br2" timeOffset="181348.5087">17795 10218 258,'38'-54'130,"8"-11"-6,8 1-21,0-19-81,10 0-19,3 4-30,-13-4-47,4 10-52,-10 15 0,-11 8-4,-6 15 1</inkml:trace>
        </inkml:traceGroup>
      </inkml:traceGroup>
    </inkml:traceGroup>
  </inkml:traceGroup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3:14.637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fitToCurve" value="1"/>
    </inkml:brush>
    <inkml:brush xml:id="br2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BDCDBB9-B2DF-4860-9A0B-38C9DEFC62C8}" emma:medium="tactile" emma:mode="ink">
          <msink:context xmlns:msink="http://schemas.microsoft.com/ink/2010/main" type="inkDrawing" rotatedBoundingBox="881,1054 20628,-8780 29600,9233 9853,19068" shapeName="Other"/>
        </emma:interpretation>
      </emma:emma>
    </inkml:annotationXML>
    <inkml:trace contextRef="#ctx0" brushRef="#br0">-6155-5616 69,'0'0'106,"0"0"4,0 0 2,-20 23-68,0-6-5,10 19-5,-14-2-12,6 19-2,-11-1-4,4 13-8,-4-2 1,5 4-4,5-7 1,6-2-4,9-8 4,13-8-6,8-10 2,12-7-1,10-6-2,6-10-5,10-6-10,-1-10-15,11 5-29,-11-10-58,2 1-5,-7-6 1,-9 3-2</inkml:trace>
    <inkml:trace contextRef="#ctx0" brushRef="#br0" timeOffset="578.1514">-6218-5437 78,'-22'-6'110,"22"6"2,0 0-1,0 0-70,0 0-8,26-14-7,1 10-17,9 1-15,5 6-26,3-1-75,3 2-3,1 5-3,-6-2-1</inkml:trace>
    <inkml:trace contextRef="#ctx0" brushRef="#br0" timeOffset="312.5174">-6086-5188 3,'-16'4'98,"16"-4"4,0 0 2,-9-16-58,9 16-9,0 0-9,30-13-8,-12 7-16,8-3-23,6 2-67,2 2-14,-3-4-5,2 3-1</inkml:trace>
    <inkml:trace contextRef="#ctx0" brushRef="#br0" timeOffset="953.184">-5625-5275 93,'0'0'109,"0"0"7,0 0-7,12 19-69,-12-19-5,40 39-16,-17-13-6,8 2-18,9 3-14,-6-6-23,10 3-27,-8-10-43,-2-2-5,-7-3 4</inkml:trace>
    <inkml:trace contextRef="#ctx0" brushRef="#br0" timeOffset="1140.6806">-5546-4920 119,'-9'-19'117,"7"-9"3,9-5-4,6-10-73,11 5-12,1-7-19,4 1-17,10 10-38,-10 0-70,8 6-5,-7 7 0,-1 5-5</inkml:trace>
    <inkml:trace contextRef="#ctx0" brushRef="#br0" timeOffset="1688.2851">-4845-5123 71,'0'-23'86,"5"1"2,-6-5-25,-3-2-39,4 4 7,-11-2-5,11 27 6,-31-33-4,13 31 5,-14 1-2,3 15-4,-9 6-5,6 11-6,-5 5-2,8 5-5,6 3 0,10 3-5,10-8 1,10-1-4,9-12 0,11-12-1,6-10-1,3-10-3,4-10-1,-4-11-2,-2-4 0,-3-9-1,-6 2-2,-9 2 5,-5 6-2,-5 2 8,-8 9 0,2 19 8,0 0-1,-22 3 1,22-3 3,-12 36-6,10-14 4,7 2-6,6-3 1,5-3-13,10 4-28,-3-8-84,15-5-5,4-9-2,3-3-3</inkml:trace>
    <inkml:trace contextRef="#ctx0" brushRef="#br0" timeOffset="2627.9071">-4531-5009 40,'9'-25'101,"-9"25"5,15-33-2,-4 8-55,1 7-12,-4-7-8,8 5-2,-7 0-10,-9 20 2,23-25-9,-23 25 5,22 1-5,-22-1-2,20 26 1,-9-3-7,0 1 3,-1 1-6,3-2 4,2-5-5,1-3 0,0-6 3,2-9-1,0-9 0,4-6 0,0-8 2,3-8-6,-2-1 5,-1-1-3,0 2 3,-2 8-4,-2 5 6,-18 18 1,27 0-5,-20 18 7,0 5-6,-1 6 5,1 2-5,0 2 4,2-6-5,0-7-1,-9-20 4,20 18-2,-20-18 1,25-22-2,-10-3 2,-1-10-4,1-4 5,3-3-4,-2 2 1,0 2 0,2 8 3,-3 8-4,-15 22 4,23-5 1,-23 5 0,15 38 1,-8-6-3,2 4-4,-4-3-22,13 3-73,-7-5-24,2-6-1,-13-25-3</inkml:trace>
    <inkml:trace contextRef="#ctx0" brushRef="#br0" timeOffset="3206.064">-3429-5318 130,'-1'16'121,"1"8"0,3 7-2,3-1-72,5 17-23,-1-2-6,5 4-13,3-5 0,-2-5-4,-1-8 3,-3-6 3,-12-25-1,0 0 1,0 0-1,0 0 0,-11-39 1,-3 6-2,-4-7-7,3-7 3,1-1-3,1-1 4,8 2-4,3 5 5,9 4-5,6 6 5,7 8 0,3 10-1,8 7-3,3 5 2,6 5-2,-2 6 0,0 4 0,-5 5 1,-10 6-1,-7 3 1,-8 2 7,-16 1-7,-10 3 7,-12-2-7,-8-3 2,-8-6-14,1-2-12,-9-16-41,9-1-66,3-8 2,12-2-3,10-15 1</inkml:trace>
    <inkml:trace contextRef="#ctx0" brushRef="#br0" timeOffset="3815.4647">-2999-5090 126,'19'2'109,"6"-8"1,-2-19-9,-1-10-88,7-6-3,-4-8-10,1-3 3,-3-4-5,-3 0 1,-4 3-2,-3 8 3,-2 7 4,-6 8 1,-3 6 4,-2 24 1,-11-16 3,11 16 5,-25 20-1,8 9 5,-6 1-2,5 17-1,-9 4-3,9 12-2,0 0 2,7 4-9,7-4 4,8-1-7,10-10 2,8-10-5,9-17 2,5-12-11,11-15-1,0-13-4,5-6-7,-8-14 1,2 1-5,-9-11 3,-3 5-1,-12-5 11,-6 5-1,-9 4 13,-7 4 4,-5 6 10,-8 5 1,13 21 4,-36-9 1,16 25-1,-7 7-2,7 15-3,-2 2 1,10 11-9,6-1 4,12 3-9,6-3-1,12-8-15,19-1-52,-1-19-65,12-8-7,0-15 3,4-10-7</inkml:trace>
    <inkml:trace contextRef="#ctx0" brushRef="#br0" timeOffset="4456.1277">-2014-5262 121,'0'0'120,"2"-18"2,-2 18-8,0 0-60,0 0-43,0 0-23,0 0-78,18 2-25,-18-2 1,2 27-9</inkml:trace>
    <inkml:trace contextRef="#ctx0" brushRef="#br0" timeOffset="4628.0091">-2036-5027 207,'0'0'126,"0"0"4,-12 16-9,12-16-90,0 0-34,23 4-53,-6-8-63,4 2-6,-1-5-3,0 0-4</inkml:trace>
    <inkml:trace contextRef="#ctx0" brushRef="#br0" timeOffset="6503.1031">333-5396 96,'0'0'110,"0"0"7,0 0-6,-9 27-59,9-27-18,9 20-6,-9-20-15,33 26-3,-10-12-7,6 1-2,3-3-3,6 1 2,2 1-2,-2-5 0,0 4 2,-5 0-3,-3-3 2,-4 0-2,-8 0 10,-18-10-7,18 18 8,-18-18-5,-11 24 7,11-24-4,-36 29 6,10-9-5,-2 0-1,-3 5 0,0 0-1,0 2-1,4-1-1,0-1-2,9-3-6,0-4-12,13 3-25,5-21-77,-13 17-4,13-17-1,0 0-2</inkml:trace>
    <inkml:trace contextRef="#ctx0" brushRef="#br0" timeOffset="6940.6201">1468-5240 47,'-2'-27'103,"0"1"2,-9 5 7,-10-5-59,21 26-9,-49-27-3,16 25-5,-14 1-4,6 15-7,-14 6-6,9 13-6,-1 3 2,10 9-9,9 0 2,11 4-5,17-8 5,13-5-7,16-14 7,9-13-9,11-11-3,-1-14-9,10-2-21,-15-22-49,4 6-46,-12-9 1,-8 6-5,-11-2 4</inkml:trace>
    <inkml:trace contextRef="#ctx0" brushRef="#br0" timeOffset="21036.5788">-447-5401 75,'0'0'103,"0"0"-2,0 0-29,-17-2-26,15 18 0,-8 1-14,6 15-4,-7 1-4,6 10-12,1-1 2,2 5-7,6-4 1,3-3-9,8-10 2,1-13-9,7-8 2,3-16-2,3-8 2,-4-14-2,4-5-4,-8-6 8,1-1-4,-6 1 10,-5 2-5,-2 7 12,-7 6-8,-2 25 8,-4-24 0,4 24-1,0 0 1,0 0-1,-18 22-1,18-4-4,2 7 7,2 6-7,5 3 7,5 6-8,4 5 3,8 6-6,3 5 0,1 5-6,5 3-3,-5 2 1,1 5-3,-9-2 4,-2-1-2,-13-6 6,-7-6 2,-7-9 5,-11-13 2,-2-9 2,-6-16 2,1-9 0,-6-16 2,6-7-2,0-14 2,7-6-3,5-8 2,8-3-4,5-4-2,7 1-9,13 8-23,-6-5-85,15 8-9,-2 5 1,0 5-8</inkml:trace>
    <inkml:trace contextRef="#ctx0" brushRef="#br0" timeOffset="7831.9764">2205-5000 98,'0'0'102,"0"0"0,0 0 3,21-7-75,-13-9-5,-8 16-10,23-37-4,-7 12-5,-1-4-5,3 0 3,-2-3-9,0 3 9,-1 0-6,-1 6 10,-1 1-6,-13 22 9,25-25-1,-25 25 4,20-4-1,-20 4 0,24 25-1,-10-1-4,-1 3 5,5 5-8,-2 3 3,4 1-9,2 0-2,-2-9-29,8-2-79,-9-7-8,0-3-5,-19-15 1</inkml:trace>
    <inkml:trace contextRef="#ctx0" brushRef="#br0" timeOffset="15083.1588">4033-5686 91,'-16'10'106,"16"-10"0,-25 33 3,-1-17-64,14 15-4,-14-2-12,10 14-6,-6 2-6,8 8-6,1 4-4,4 1-15,11 6-6,2-10-26,16 4-41,1-15-34,10-11 1,3-10-5</inkml:trace>
    <inkml:trace contextRef="#ctx0" brushRef="#br0" timeOffset="15692.5768">4367-5580 101,'0'0'111,"-16"7"3,13 11 2,3-18-61,-9 44-13,-1-15-12,12 9-9,-2-4-10,8 2-3,2-5-9,5-8-7,8-6-4,1-16-6,5-4-2,-4-15-3,4-4 2,-9-11 1,1 5 9,-6-5 4,-8 4 9,-3 6 7,-6 3 6,2 20 3,-13-20 1,13 20 0,-16 9-5,16-9-1,-13 29-2,12-6-2,1 3-4,7 3 0,7 3-2,8 6-1,7 4 0,3-1-10,6 6 5,0 2-6,0 1 5,-7 5-5,-4 1 7,-13-4-5,-8-1 7,-8-3 5,-12-6-2,-6-8 4,-7-14 0,-2-5 1,-6-21 0,5-6-1,-3-16-1,8 0-2,5-10 2,6 0-6,5-2-3,7-3-13,13 12-33,1-3-71,6 6-4,2 0 0,5 4-4</inkml:trace>
    <inkml:trace contextRef="#ctx0" brushRef="#br0" timeOffset="15942.5796">4944-5235 149,'0'18'118,"0"-18"-4,20 7 0,-2-12-77,7 1-38,6 4-29,-2-7-81,5-2 1,2-2-5,-5-1 0</inkml:trace>
    <inkml:trace contextRef="#ctx0" brushRef="#br0" timeOffset="16192.5915">5105-5500 116,'0'0'118,"0"0"5,-9 16-3,12 16-52,-5-1-30,13 18-7,-4 1-21,4 5-22,9 4-32,-7-10-78,10-4 0,1-9-5,-1-9 2</inkml:trace>
    <inkml:trace contextRef="#ctx0" brushRef="#br0" timeOffset="27771.8489">5607-5390 50,'0'0'97,"0"0"7,-24-9-2,24 9-39,-18-7-11,18 7-8,0 0-7,0-19-9,0 19-4,17-23-7,-17 23-3,36-22-4,-13 11-5,4 8 0,2 1-3,0 7 0,0 8-3,-2 5 1,-7 7-3,-6 6 0,-5 9-3,-10 3-7,-8 2 2,-13-3-10,0 1 4,-12-10-9,3-2 9,-5-13-7,7-7 10,0-11 3,6-6 7,5-8 7,5-3 1,8-2 9,1-7-1,11 6 7,0-5-6,8 9 4,3 0-5,5 8 1,1 3-4,5 9-1,2 6-2,1 5-12,4 1-2,-3-7-30,12 6-68,-9-12-16,4-3 5,-6-9-5</inkml:trace>
    <inkml:trace contextRef="#ctx0" brushRef="#br0" timeOffset="28193.7415">6154-5759 126,'0'0'111,"2"-18"3,-2 18-1,0 0-66,25 6-10,-25-6-8,33 23-10,-15-1-3,7 12-5,1 8-5,-1 10 0,0 9-5,-5 8 0,-6 9-1,-3 1-6,-9 1-1,-7-8-17,-3 6-28,-15-19-72,-2-8 5,-8-17-8,-3-12 2</inkml:trace>
    <inkml:trace contextRef="#ctx0" brushRef="#br0" timeOffset="28881.2894">6794-5537 102,'0'0'111,"0"0"2,0 0 4,-15-23-63,15 23-4,0 0-11,18 11-11,-18-11-8,29 22-5,-9-4-6,9 9-3,4 3-4,5 3-3,3 5-7,1-4-6,5 8-14,-13-13-29,8 7-63,-15-9-6,-4 0 2,-14-7-3</inkml:trace>
    <inkml:trace contextRef="#ctx0" brushRef="#br0" timeOffset="29068.7902">6875-5157 176,'-2'-22'117,"11"1"5,0-10-6,11 2-78,-3-9-15,10 0-11,3-5-17,-4-4-24,12 5-73,-11-3-15,0 3-1,-4-1-3</inkml:trace>
    <inkml:trace contextRef="#ctx0" brushRef="#br0" timeOffset="29396.9259">7383-6059 82,'7'24'106,"-7"-24"2,-11 25 2,6-3-46,5-22-22,-15 38-6,6-18-12,7 10-4,-3-6-6,5 5-3,4-4-6,3-5-7,6-2-13,-13-18-22,39 9-50,-21-20-30,8 0-3,-6-9 2</inkml:trace>
    <inkml:trace contextRef="#ctx0" brushRef="#br0" timeOffset="29584.4406">7529-5972 138,'0'0'118,"0"0"0,0 0 2,-2 22-65,2-22-13,2 43-13,-2-14-13,6 11-5,-5 1-18,1-3-24,9 6-87,-6-6-4,6-4-2,-3-9-3</inkml:trace>
    <inkml:trace contextRef="#ctx0" brushRef="#br0" timeOffset="30178.2271">8151-5296 234,'0'0'124,"16"-6"-5,-16 6-29,27 0-60,-2 0-9,1-3-12,4-1-8,3 2-14,-4-7-25,12 6-78,-12-5-6,2 3 2,-8-4-6</inkml:trace>
    <inkml:trace contextRef="#ctx0" brushRef="#br0" timeOffset="30506.3566">8353-5576 135,'-13'21'114,"13"-21"1,-5 29-2,5 2-67,-5-6-17,8 13-7,-3 6-18,2 3-14,5 9-21,-9-6-76,8 1-7,-1-4-7,1-6 4</inkml:trace>
    <inkml:trace contextRef="#ctx0" brushRef="#br0" timeOffset="37844.7305">9386-5775 40,'0'0'88,"0"0"2,-7-22-25,7 22-11,-5-16-3,5 16-11,-6-16-5,6 16-8,0 0-4,0 0-5,0 0-2,-18-6-2,18 6-2,-21 26 1,3-8-2,-1 12 1,-6 7-3,0 10 2,-4 3-5,4 6-1,1 4-5,8-2-5,11 5-11,3-16-23,22 5-73,-1-17-12,10-5 3,2-14-4</inkml:trace>
    <inkml:trace contextRef="#ctx0" brushRef="#br0" timeOffset="38391.629">9565-5654 148,'0'0'112,"-14"36"-1,10-11-4,6 12-71,-2-5-13,13 4-13,-1-3-12,8-8-11,6-3-7,-1-17-6,6-1-1,-6-19-1,2 1 5,-9-15 4,0-2 11,-7-1 11,-6 1 11,-1 4 8,-10 2 4,6 25 4,-12-27-1,12 27-1,-16 10-7,10 10-2,1 2-8,7 10-1,3 5-6,8 4-3,6 4-5,7-1-2,5 6 2,-3-3-4,1 2 5,-5-2-2,-8-4 10,-9 1-2,-12-8 11,-6-2-4,-12-16 4,-3-2 0,-4-14-1,-1-9-1,-4-11-7,7-13-3,4-7-12,2-7-8,13 7-38,0-12-64,11 4-5,0-4 1,9 5-1</inkml:trace>
    <inkml:trace contextRef="#ctx0" brushRef="#br0" timeOffset="38719.7736">9956-5847 182,'9'-17'118,"-9"17"2,25-25-4,-11 5-76,12 11-13,-3-3-11,1 4-7,-3 3-5,-4 9-1,-17-4-1,9 25 1,-15-7 1,-3 5 2,-7 1 0,1 3 2,-1-5-1,7-1-1,2-3-1,10-1-1,-3-17-4,26 21-7,-1-8-16,-3-15-37,8 9-65,1-5 0,2 0-3,-6-4-2</inkml:trace>
    <inkml:trace contextRef="#ctx0" brushRef="#br0" timeOffset="38969.7826">10346-5426 162,'0'0'121,"16"-9"-5,-16 9-1,29-8-56,-9 5-58,9 6-30,-9-10-60,10 9-24,-1-6-5,-2 4 1</inkml:trace>
    <inkml:trace contextRef="#ctx0" brushRef="#br0" timeOffset="39219.7989">10516-5636 173,'-9'16'123,"7"13"-1,-7 2-4,9 16-68,-7-9-32,8 3-24,10 8-54,-5-11-58,8-3-1,1-12-4,3-9 0</inkml:trace>
    <inkml:trace contextRef="#ctx0" brushRef="#br0" timeOffset="39766.7008">10982-5544 1,'7'-36'64,"7"4"7,-5-10 5,4 4-33,-2 11-9,-6-4 3,-5 31 2,4-27 6,-4 27 2,0 0 1,-7 22-5,-6-4-9,11 18-8,-5-2-8,7 10-4,0-1-5,7 4-5,4 0-5,4-2-4,4-3-7,0-8-3,2-1-3,-6-12-1,3 1 0,-18-22 2,9 20 3,-9-20 10,-26 3 8,7 1 8,-8-8 4,1 6 5,-6-7 1,8 7 2,-1-8-1,25 6-4,-24-2-4,24 2-4,0 0-3,0 0-4,29-1-6,-9-1-8,11 5-27,-11-10-90,14 4-1,-9-6-4,8-2 0</inkml:trace>
    <inkml:trace contextRef="#ctx0" brushRef="#br0" timeOffset="40063.5868">11271-5918 224,'16'0'124,"-16"0"1,31 22-3,-15-2-84,13 18-12,-2 5-15,9 13-3,0 9-6,-1 7-1,-5 8-4,-6 5 2,-4 2 0,-9-1-7,-6-3-3,-16-12-19,-1 3-57,-16-22-40,-6-7 2,-6-19-8</inkml:trace>
    <inkml:trace contextRef="#ctx0" brushRef="#br0" timeOffset="40704.2443">12006-5482 170,'0'0'119,"-12"-27"3,12 27 0,-4-18-72,4 18-5,0 0-12,0 0-10,0 0-6,25 12-6,-3 10-2,5 1-5,7 6 0,6 4-6,2-1-5,6 4-13,-10-10-23,6 12-82,-17-15-7,-4 4 2,-17-9-5</inkml:trace>
    <inkml:trace contextRef="#ctx0" brushRef="#br0" timeOffset="40876.1309">12026-5200 262,'9'-26'124,"6"-6"-8,10 6-29,2-15-70,9 3-11,7 4-27,-5-10-42,6 12-50,-10-4-3,-1 7-1,-8-2-2</inkml:trace>
    <inkml:trace contextRef="#ctx0" brushRef="#br0" timeOffset="41266.7745">12528-5930 224,'18'-13'116,"6"4"-3,-4-6-25,9 15-50,-11-3-11,5 10-10,-23-7-6,24 25-4,-23-5-4,-4 6-1,-10 2 0,-7 5-1,-3-4 2,-2 3 1,-1-4 2,5-1 1,1-8-1,9 1 1,11-20-2,7 24 0,11-13-7,6-8-11,12 8-42,-4-11-66,6 6-4,-3-8-1,1 5-2</inkml:trace>
    <inkml:trace contextRef="#ctx0" brushRef="#br0" timeOffset="44095.0363">13148-5383 182,'0'0'117,"-18"-2"4,18 2-3,0 0-65,-22-3-12,22 3-12,0 0-9,0 0-7,29 10-4,-4-6-3,4 1-5,7-3-7,6 6-14,-4-12-29,11 8-73,-11-6-4,-2 5 0,-11-8-4</inkml:trace>
    <inkml:trace contextRef="#ctx0" brushRef="#br0" timeOffset="44454.433">13302-5531 205,'0'0'120,"-17"23"-3,19-1 0,-7-2-76,12 12-9,-7 3-17,7 1-11,0 9-15,-5-11-35,11 6-71,-8-7-5,4-6 1,-3-9-6</inkml:trace>
    <inkml:trace contextRef="#ctx0" brushRef="#br0" timeOffset="45048.2088">13885-5696 119,'0'0'99,"2"-19"4,-2 19-2,0 0-56,-9 19-5,0-2-11,9 10-5,-4 4-9,6 5-3,2 2-9,5 3-3,5 4-7,-1-3-6,7 1-6,-4-8 0,6 3 1,-6-13-5,2 2 7,-7-11 0,-2 0 9,-9-16 0,0 17 9,0-17-3,-27 9 6,3-7 3,-3-1 5,0 3 4,-5-6 4,8 9 4,-5-8 1,13 8 4,-2-14-4,18 7 4,0 0-11,0 0 0,0 0-9,29-18 0,-6 12-7,4 2-2,6 8-10,-6-8-16,7 14-26,-14-14-77,5 9 4,-8-6-9,-17 1 7</inkml:trace>
    <inkml:trace contextRef="#ctx0" brushRef="#br0" timeOffset="45644.9833">14823-5497 226,'14'-23'121,"3"3"-1,11 0 0,1-11-83,18 6-8,0-4-12,7 2-10,2 0-10,-1 2-15,-1 8-24,-14 1-63,-4 11-13,-11-1-3,-25 6 0</inkml:trace>
    <inkml:trace contextRef="#ctx0" brushRef="#br0" timeOffset="45988.7515">14879-5471 160,'0'0'118,"0"0"3,0 0 0,0 0-51,0 0-24,22 27-12,-6-17-12,9 9-8,6-1-7,7 3-3,7 3-5,2-1-10,3 10-20,-10-15-42,4 9-52,-7-9-6,-4 2 2,-8-13-5</inkml:trace>
    <inkml:trace contextRef="#ctx0" brushRef="#br0" timeOffset="46473.1562">16378-5461 137,'17'-30'98,"-3"1"-1,-5 2-13,-9-4-44,2 6-3,-17-2-4,-3 7-4,-18-2-1,-5 11-3,-17 4-1,-2 18-3,-10 3-3,3 17-2,-3 5-3,12 13-1,7 1-3,22 5 1,13-7-4,23-2 0,17-14-3,14-8-1,16-14-4,4-11-6,8-8-18,-11-22-52,2 6-50,-15-15-4,-8 5 0,-16-4-5</inkml:trace>
    <inkml:trace contextRef="#ctx0" brushRef="#br0" timeOffset="56754.9256">-4473-3488 50,'0'0'101,"0"0"4,-16-5 0,16 5-68,-20 20-7,15 3-6,-6 3-6,7 8-5,-1 2 0,7 2-7,3-2 2,6-3-4,5-8-1,6-11-5,5-8-2,2-13 1,5-10-3,-3-8 4,-2-6-5,-2-3 5,-5 1 0,-6 3 6,-5 3 3,-2 9 1,-9 18 0,1-19 0,-1 19 3,0 0-1,-10 28-3,11-3 0,5 4-2,7 5-1,8 9 2,10 6-4,9 5-2,5 8-3,4 1 3,-2 2-3,0 0 2,-6 2-1,-10-6 0,-10-5 4,-10-5 5,-7-9 2,-13-14 1,-4-8 0,-10-16 2,-3-8-1,-4-17 0,-3-6-2,-3-15-2,5 0-2,2-3 0,8 2-3,5 5-7,5-5-14,16 17-27,-5-3-79,18 8-5,2-1 0,5 2-3</inkml:trace>
    <inkml:trace contextRef="#ctx0" brushRef="#br0" timeOffset="57254.9327">-3595-3273 108,'-20'0'122,"20"0"-2,0 0 4,0 0-73,0 0-15,15-16-13,7 14-9,-3-1-5,7-1-4,4 2-5,5-1-9,3 4-12,-6-8-30,12 5-68,-12 1-7,-1 1 3,-6 0-4</inkml:trace>
    <inkml:trace contextRef="#ctx0" brushRef="#br0" timeOffset="57848.7133">-3333-3484 96,'-20'5'118,"20"-5"-3,0 0 5,0 0-68,0 0-13,9 17-14,8-10-9,1-4-5,5 5-5,4-3-2,4 0-3,5 1 0,-2-1-2,1 3 0,-3-1 0,-5 0-2,-3 0 3,-6 0-2,-18-7 4,16 15-1,-16-15 2,-11 18 1,11-18 1,-32 22 0,10-6 1,-3-2 1,0 6-2,-2-2 4,1 2-7,5 2 2,2-8-11,10 6-17,9-20-62,0 0-40,0 0-6,0 0-4</inkml:trace>
    <inkml:trace contextRef="#ctx0" brushRef="#br0" timeOffset="61114.5022">-2449-3401 11,'0'0'92,"11"-20"5,-11 20-2,18-23-52,-13-4-7,8 3-8,-4-8-6,2 1-5,-6-4-3,2 7-5,-3-1-1,-2 7-1,-4 4 2,2 18-2,0 0 4,0 0-1,0 0 1,-16 14 2,8 8-1,7 11-1,-3 3-5,4 5 1,2 6-5,3 4 2,4-1-4,4 1-1,1 0 2,4-6 0,4-4 0,-2-6-3,2-3 4,-4-7-5,-4-6 6,-1-3-3,-13-16 1,0 0 0,11 16 3,-11-16-1,-18 0 1,18 0 1,-35-2 0,15 2 1,-5-2 0,3 4-1,-1-5 1,1 1 0,2-2 0,20 4 0,-27-5 0,27 5 0,-16-6 0,16 6-1,0 0 0,0 0-1,0 0 1,18 8-1,-2-5-1,4-1-2,5 2 0,6-3 1,3-2-2,1-1 1,-1-2 0,-1 1 0,-6-3 0,-4 1 1,-3-1-1,-20 6 0,18-3 0,-18 3-1,0 0 0,0 0-1,0 0 1,-18 9-2,18-9-3,0 0-1,-20 12-6,20-12-15,0 0-40,0 0-61,0 0-6,0 0 3,0 0-2</inkml:trace>
    <inkml:trace contextRef="#ctx0" brushRef="#br0" timeOffset="97117.5497">6954-2152 95,'2'27'110,"-4"2"3,6 6-5,2 17-72,-4-6-10,11 8-17,1 6-20,-1-6-31,5-2-68,5-2 0,-2-15-4,6-4 5</inkml:trace>
    <inkml:trace contextRef="#ctx0" brushRef="#br0" timeOffset="96289.3847">6522-2699 154,'0'0'128,"-17"23"-5,11-2 2,12 12-84,-12 0-14,10 13-16,-2 6-23,-2-8-32,6 3-82,1-3 1,1-9-3,2-8-1</inkml:trace>
    <inkml:trace contextRef="#ctx0" brushRef="#br0" timeOffset="96101.8735">6337-2689 81,'0'0'112,"0"0"3,0 0-1,12 21-64,-12-21-8,-16 50-10,3-23-7,11 8-3,-6-5-9,10 1-8,2-2-13,-4-29-24,31 37-41,-8-33-51,0-8-1,2-10-2,0-5 6</inkml:trace>
    <inkml:trace contextRef="#ctx0" brushRef="#br0" timeOffset="95836.2365">5934-1776 120,'-17'-34'121,"21"5"5,9-6-3,3 2-75,3-13-16,12 4-15,-2-1-16,-2-7-22,7 17-33,-10-7-68,-1 3 0,0 4-2,-6-3-1</inkml:trace>
    <inkml:trace contextRef="#ctx0" brushRef="#br0" timeOffset="95633.1051">5905-2196 61,'0'0'115,"0"0"0,0 0 1,8 33-58,-8-33-22,37 33-9,-10-8-13,9 11-6,-1 1-15,0-2-9,7 7-17,-13-11-18,8 4-31,-3-8-37,-18-6 3,-16-21-2</inkml:trace>
    <inkml:trace contextRef="#ctx0" brushRef="#br0" timeOffset="95273.7217">5134-2366 21,'0'0'108,"-21"2"3,21-2 3,-2-19-53,2 19-14,0 0-10,25-19-12,-25 19-6,33-16-8,-10 9-3,8 3-5,0 4-1,5 0-2,3 11-2,-4 1 0,1 9-3,-11 6 3,-9 6-4,-12 4 2,-8 5-2,-12 2 2,-9-3-1,-9-1 1,-1-5 0,2-8 2,4-4 0,2-11 1,8-3 1,19-9 0,0 0 1,0 0 0,23 4 0,6-2-1,8 4 1,5 2-1,6 9-1,0 2 2,-1 4-2,-3 4 3,-11 2 1,-10 4 2,-12 2 0,-11 3 7,-19-7-4,-6 0 3,-13-6-4,-5-2 3,-7-9-8,-2-12 1,0-10-11,0-13-17,9 3-16,-3-14-46,10 1-31,12 0-7,7-2 6</inkml:trace>
    <inkml:trace contextRef="#ctx0" brushRef="#br0" timeOffset="96836.2917">6752-1928 151,'0'0'128,"0"0"-5,0 0 3,0 0-89,44 2-7,-17 0-15,12 4-8,5 1-9,2-5-13,12 8-20,-14-14-43,5 4-43,-5 0-5,-7-4 2</inkml:trace>
    <inkml:trace contextRef="#ctx0" brushRef="#br0" timeOffset="100320.8364">7999-2223 15,'14'-25'100,"-14"25"5,21-27 1,2 21-51,-10-15-9,14 15-6,-7-13-6,12 17-7,-5-6-6,6 8-5,-4 6-3,2 6-5,-2 11-2,-8 4-3,-9 13-2,-7 3 0,-14 11-3,-7 0-2,-11 2-4,-11-6 0,-3-2-5,-7-11 2,4-3-3,-1-13 2,7-9 1,3-8 3,8-6 4,6-8 4,21 10 4,-17-29 1,17 8 4,0 21 1,19-38 3,2 24 0,-2-1 1,8 13-1,-3 0-1,8 10 0,-1 5-4,4 8 0,0-1-3,5 3 0,4 0-2,1-2-4,1-2-9,-4-11-20,7 7-38,-9-13-60,-5-7 4,-6-1-7,-10-8 3</inkml:trace>
    <inkml:trace contextRef="#ctx0" brushRef="#br0" timeOffset="101242.9544">8892-2398 44,'0'0'96,"0"0"7,0 0-40,-16-18-5,16 18-2,0 0-9,0 0-3,0 0-6,14 35-9,-1-16-7,10 16-6,6 4-7,6 9-4,11 8-4,2 0-2,6 5-5,-3-7-4,3 2-10,-12-17-11,2 5-22,-24-21-46,-3-2-23,-17-21-3,0 22 5</inkml:trace>
    <inkml:trace contextRef="#ctx0" brushRef="#br0" timeOffset="102336.9261">9960-2308 117,'-6'25'123,"-2"10"-3,2 9 1,-5-1-80,11 17-10,-2 1-19,2-1-19,13 9-28,-7-20-44,8-7-39,7-9-5,6-16 2</inkml:trace>
    <inkml:trace contextRef="#ctx0" brushRef="#br0" timeOffset="102915.0831">10540-2260 10,'15'-28'89,"-11"-11"3,6 6-10,-2 8-42,-8-4-1,0 29-4,0-33 0,0 33 0,0 0-2,0 0-3,-18 20-6,18 7-3,-7 0-6,7 13-2,0 1-6,7 5-1,1 2-2,2 0-2,5-1-3,2-3-2,-1-2-2,1-9 0,4-2-2,-9-8 0,5-2-3,-17-21 1,6 29 0,-6-29 0,-19 18 2,-2-9 2,-6-1 1,-4-2 4,-6 1 4,4-1 5,-3-4 2,9 4 4,0-6 2,27 0 1,-29-2 1,29 2-2,0 0-1,0 0-4,33-15-2,-8 11-3,4-2-1,3 4-3,1-2-4,-4 4-4,6 2-5,-12-6-12,8 14-33,-31-10-79,25 4 0,-25-4-3,0 0 4</inkml:trace>
    <inkml:trace contextRef="#ctx0" brushRef="#br0" timeOffset="101430.6314">8982-1934 129,'-7'-23'118,"12"2"-2,7-4 0,1-4-82,14 4-7,0-8-15,8 0-11,0 1-15,-4-7-22,9 6-55,-9-3-24,-2-1-2,-4 4 0</inkml:trace>
    <inkml:trace contextRef="#ctx0" brushRef="#br0" timeOffset="101805.6512">9449-2751 118,'33'-21'112,"-33"21"-2,38-16 2,-9 12-75,-8-5-7,10 7-12,-6 2-5,0 4-2,-25-4-4,27 21-1,-27-21-2,-2 42-2,-13-17-3,-6 6 2,-6 0-2,0 2 3,0-2-2,4 1 3,5-8 1,7-3 0,13-2 1,-2-19 0,38 25-2,-9-17-6,8 3-12,-1-13-25,11 8-79,-3-4-3,-4 2-1,-5 2-3</inkml:trace>
    <inkml:trace contextRef="#ctx0" brushRef="#br0" timeOffset="102055.6618">9817-2071 155,'0'0'118,"39"8"-3,-16-14-1,4 1-97,9 1-21,7 6-29,-7-6-57,3 2-23,-2 0-4,-3-2 1</inkml:trace>
    <inkml:trace contextRef="#ctx0" brushRef="#br0" timeOffset="104071.3856">11221-2200 117,'0'0'123,"3"21"0,-3-21-1,0 0-67,37 41-23,-16-20-9,12 10-12,6-2-9,5 2-8,8 3-19,-2-14-36,2 3-60,0-2-6,-2-11 4,-3-3-6</inkml:trace>
    <inkml:trace contextRef="#ctx0" brushRef="#br0" timeOffset="103805.7484">11251-2190 85,'0'0'114,"0"0"2,4-23-3,-4 23-71,33-39-11,2 18-6,5-8-14,5 0-12,7 2-14,0-6-20,4 10-36,-8 0-42,-10 2-1,-9 7-1</inkml:trace>
    <inkml:trace contextRef="#ctx0" brushRef="#br0" timeOffset="124280.2807">18699-2734 271,'0'0'129,"0"0"1,0 0-4,40-21-103,16 21-3,6-2-17,9-6-17,12 12-35,-17-13-75,5 5-6,-9 0 2,-12 2-4</inkml:trace>
    <inkml:trace contextRef="#ctx0" brushRef="#br1" timeOffset="138875.2227">77 0 2,'0'0'98,"0"0"5,-25 4 0,25-4-55,-17 25-3,5-4-7,5 14-6,-3 1-6,8 11-6,-2-3-9,6 4 0,4-5-7,7-7-4,5-7-2,5-15-3,4-7-2,0-18-5,6-5 4,-6-11-5,2-3 4,-6-3-2,-2 0 4,-6 2 2,-5 4 4,-4 8 3,-6 19 0,0 0 5,0 0 1,0 0 1,-21 15-1,17 10 0,6 4-1,9 10 0,5 3 3,9 8-12,9 6 3,5 6-5,5 4 2,-3 1-2,3 2 3,-9-3-1,-8 1 1,-10-7 7,-15-6 1,-6-6 3,-15-11-1,-2-6 3,-12-12-1,2-13-1,-7-14-2,5-11-1,0-14-1,0-7-3,8-5-2,2-5-11,13 2-12,-5-6-24,21 6-70,3 9-2,5 5-2,7 3-4</inkml:trace>
    <inkml:trace contextRef="#ctx0" brushRef="#br1" timeOffset="139375.2625">808 212 95,'-10'31'116,"10"-2"-2,-2 0-1,-3 13-71,14 8-16,3 4-23,-1-2-38,7-7-71,7 3-5,-2-21-2,10-2 0</inkml:trace>
    <inkml:trace contextRef="#ctx0" brushRef="#br1" timeOffset="139126.2339">692 430 138,'0'0'115,"6"19"2,-6-19-8,44 10-83,-15-10-19,10-6-25,9 0-52,0-3-43,-5-9-3,1 3-3</inkml:trace>
    <inkml:trace contextRef="#ctx0" brushRef="#br1" timeOffset="140609.6839">-497-17 45,'-29'32'111,"-8"3"2,3 11 1,1 10-52,-2 4-24,18 21-3,3 2-10,20 13-11,19 6-14,14-5-28,32 5-82,14 0-7,13-11 2,12-8-6</inkml:trace>
    <inkml:trace contextRef="#ctx0" brushRef="#br1" timeOffset="139829.3933">1319 152 137,'27'-11'117,"2"-5"-2,4 9-2,7 3-85,-7 2-12,5 11-9,-9 5-4,-6 11-1,-7 2-3,-8 10 1,-8 3 0,-12 6 1,-9 6 1,-12 0-2,-7-3 2,-3-1-2,-3-6 4,3-7-2,3-10 4,7-6-1,4-15 4,29-4 1,-27-8 4,27 8-1,4-34 2,-4 34-1,31-35-7,-2 20 3,4 1-3,7 6-3,3 5-6,3 3-14,8 9-28,-12-11-69,8-2-14,-7-3-4,-1-11-6</inkml:trace>
    <inkml:trace contextRef="#ctx0" brushRef="#br1" timeOffset="140078.4191">1654-170 120,'25'-2'115,"10"16"0,4 11-3,5 15-84,10 24-3,-2 11-11,0 16-2,-11 15-1,-7 8-7,-14 5-7,-22-5-22,-12 2-68,-26-5-24,-26-24-1,-13-4-1</inkml:trace>
    <inkml:trace contextRef="#ctx0" brushRef="#br1" timeOffset="141781.6177">2478 156 37,'0'0'110,"0"0"7,0 0 0,9 23-60,-9-23-11,18 41-7,-1-14-15,12 19-4,2 0-4,7 8-14,7 6-2,3-2-20,4 7-19,-14-13-39,1-5-41,-6-5-5,-8-11-1</inkml:trace>
    <inkml:trace contextRef="#ctx0" brushRef="#br1" timeOffset="141984.7495">2618 748 118,'-19'-50'116,"19"19"-1,4-13-3,4-1-79,9 1-10,4-2-21,2-4-19,6 9-38,-4 1-60,-5-1 0,3 6-3,-6-5 20</inkml:trace>
    <inkml:trace contextRef="#ctx0" brushRef="#br1" timeOffset="142250.3864">3031-251 45,'0'0'96,"4"29"6,-10-8-44,-6-3-7,5 13-10,-5-8-6,10 10-6,-2-10-8,10 4-7,4-8-12,9-6-14,10-1-25,-2-12-45,4-4-32,7 0-1,-11-13 0</inkml:trace>
    <inkml:trace contextRef="#ctx0" brushRef="#br1" timeOffset="142437.8989">3262-239 101,'0'0'112,"-13"29"-2,13-8-26,4 16-52,-6 5-11,7 6-18,3 8-34,0 4-74,3-10-4,5 4-2,-3-15 5</inkml:trace>
    <inkml:trace contextRef="#ctx0" brushRef="#br1" timeOffset="143734.834">3787 646 21,'-12'-18'103,"12"18"3,0 0-4,0 0-50,23 10-28,-23-10-3,39 8-13,-12-4-11,4-2-11,9 5-19,-5-3-36,1-6-38,1 6 5,-10-8-6</inkml:trace>
    <inkml:trace contextRef="#ctx0" brushRef="#br1" timeOffset="144047.3561">3931 418 2,'0'0'104,"-11"23"5,11-1-1,-6 10-57,0-3-18,12 14-11,-2 1-17,5 4-30,7-5-77,3 9-2,-2-14-6,8 3 18</inkml:trace>
    <inkml:trace contextRef="#ctx0" brushRef="#br1" timeOffset="144609.8789">4932 69 106,'0'0'113,"-29"-5"4,10 16-42,5 16-31,-17 8-6,10 17-12,-10 4-2,8 21-11,0 2 0,6 6-7,9-4-2,8-4-12,21-4-18,0-19-36,20-8-63,9-15 5,8-21-6,5-10 15</inkml:trace>
    <inkml:trace contextRef="#ctx0" brushRef="#br1" timeOffset="145156.7819">5425 150 47,'0'0'117,"-25"50"-1,10-15 2,1 6-69,12 15-12,-3-4-11,12 2-12,7-10-1,5-9-10,4-14 0,6-13-7,2-10-4,0-16-3,2-9-5,-4-11 4,-1 1-4,-8-3 4,1 3 0,-8 4 6,-3 8 6,-2 6 5,-8 19 3,0 0 3,0 0 1,0 0 1,4 27-2,1 4 0,3 5-3,6 5-3,9 7-1,4 4-9,6 4 4,5 0-5,-1 0 3,-1 2-3,-3 3 5,-6-1 0,-8-8 4,-9-2 5,-12-9 0,-6-7 4,-13-14-2,-4-9 2,-10-18-2,-1-11-3,-5-15-1,1-9-3,5-4-6,0-8-20,16 6-43,6-8-60,3-2 0,10 8-1,6-4 9</inkml:trace>
    <inkml:trace contextRef="#ctx0" brushRef="#br1" timeOffset="145531.8039">5938-37 59,'0'0'119,"23"-34"0,-5 24 1,5 4-59,-4-11-24,12 13-12,-6-6-10,4 10-6,-6 2-2,-2 8-1,-21-10-2,18 31-1,-20-4-1,-6 7 0,-6 3 2,-5 7 0,-4-3 0,4 3 1,1-3 0,5-1 2,7-9-2,12-2 2,7-8-4,7-5-4,9-3-13,1-13-32,11 0-83,-3-2-6,-5-7 2,-2 1-4</inkml:trace>
    <inkml:trace contextRef="#ctx0" brushRef="#br1" timeOffset="146502.4939">6696 630 91,'0'0'122,"0"0"6,0 0-4,0 0-72,0 0-16,29-11-8,0 17-11,0-8-4,9 2-6,1 0-4,5-8-1,2 4-9,-3-9-11,7 9-21,-17-14-34,1 3-55,-7 5 0,-7-3-2,-20 13 31</inkml:trace>
    <inkml:trace contextRef="#ctx0" brushRef="#br1" timeOffset="146752.5027">6958 407 71,'0'0'121,"0"0"0,0 0 3,19 38-71,-11-3-21,-4 2-8,4 5-22,3 6-18,-5-7-35,11-5-66,1 3-5,3-18-4,4-2 11</inkml:trace>
    <inkml:trace contextRef="#ctx0" brushRef="#br1" timeOffset="147283.7821">7644 272 47,'6'-33'105,"8"10"-2,-11-4-10,-3-2-63,6 10 1,-8-4-6,2 23-3,-2-20-2,2 20-3,0 0 0,-15 20-1,7-1-4,2 8-3,1 4-3,3 7-1,4 1-2,5 3 0,3-1-7,5-3-5,7 7-6,-3-13-10,10 9-2,-12-16-5,6 10 4,-13-8-4,7 0 10,-19-2 4,2-25 15,-21 40 9,-4-30 11,2 9 5,-12-13 8,8 7 3,-15-11 1,17 8-3,-8-8 0,33-2-3,-37 6-3,37-6-7,0 0-4,0 0-4,0 0-3,31-12-2,-4 4-5,4-1-5,8 5-13,-7-10-28,11 5-88,-8 3 2,-1-4-3,-7-1 2</inkml:trace>
    <inkml:trace contextRef="#ctx0" brushRef="#br1" timeOffset="147752.5499">7957-193 90,'0'0'121,"0"0"5,0 0-20,23 6-52,2 15-6,-6-2-14,16 20-5,-4 5-10,11 16-7,-5 8-8,5 9-1,-3 11-5,-1 3-3,-9 0 4,-10 1-3,-9-5 3,-8-4-2,-8-8 2,-9-6-7,-8-3-9,-16-20-29,4-5-84,-5-7 1,-6-14-3,3-9 1</inkml:trace>
    <inkml:trace contextRef="#ctx0" brushRef="#br1" timeOffset="148596.3559">8940 251 54,'-8'-18'120,"8"18"4,0 0 2,0 0-63,0 0-12,2 25-15,17 2-10,-1 2-10,11 10-5,5 5-3,5 6-7,3 0-3,1-7-13,7 1-14,-17-15-32,9-6-65,-15-7-4,-8-9-2,-19-7 5</inkml:trace>
    <inkml:trace contextRef="#ctx0" brushRef="#br1" timeOffset="148783.8527">8982 638 220,'8'-35'125,"11"-3"-1,6-1-47,0-11-54,10 2-10,4-2-29,-3-6-29,5 2-75,-3 2-5,-5-2 2,-2 0-4</inkml:trace>
    <inkml:trace contextRef="#ctx0" brushRef="#br1" timeOffset="149111.9972">9451-303 96,'15'-25'114,"4"12"4,-1 1-1,-18 12-71,46-15-14,-19 11-11,8 6-7,-6-2-3,3 9-3,-14-1-2,-18-8-2,21 39-3,-23-14 2,-8 8-2,-5 3 0,-6 3 0,-4 3 1,4-5 1,5-1 1,5-5 0,9-2 1,9-6-1,9 0 0,7-7-7,10-10-16,9 11-39,-3-9-66,1-6-3,1 0-1,-3-8-2</inkml:trace>
    <inkml:trace contextRef="#ctx0" brushRef="#br1" timeOffset="149455.7649">10010 565 191,'0'0'128,"0"0"4,31 4-6,0-2-94,-6-12-18,13 2-9,3-1-12,-1-5-14,8 6-28,-13-3-78,0-1 1,-6 1-5,-6-3 4</inkml:trace>
    <inkml:trace contextRef="#ctx0" brushRef="#br1" timeOffset="149690.1483">10185 320 177,'0'29'126,"0"4"1,2 15-2,12 10-98,-10 0-21,3-1-37,11-1-69,1-4-24,0-15-2,6-6-2</inkml:trace>
    <inkml:trace contextRef="#ctx0" brushRef="#br1" timeOffset="150206.7991">10839 310 30,'4'-42'91,"11"9"-3,-13-13 1,4 5-74,2 3 1,-3 1 1,1 12 4,-8 0 6,2 25 2,0 0 3,0 0 3,-19 25-4,17 10-3,-6 3-8,8 11-3,0 3-8,6 2 0,2 2-7,7-4-3,6 0-5,-3-8-6,7-2-2,-6-13-4,4 0 1,-23-29-5,21 33 5,-21-33-2,-13 27 8,13-27 6,-44 25 13,17-4 4,-8-11 9,6 9 3,-4-13 5,12 9 2,-2-13 0,23-2-4,0 0-6,0 0-6,0 0-4,33-13-4,-8 7-7,4-2-10,9 8-24,-13-11-74,8 5-30,-4-2 0,-2-3-2</inkml:trace>
    <inkml:trace contextRef="#ctx0" brushRef="#br1" timeOffset="159269.3109">-900 2078 4,'0'0'85,"0"0"4,0 0 4,0 0-48,0 0-5,0 0-5,0 0-5,-19 29-6,7-6-4,-5 10-3,-3 2-4,1 7-5,-4 4-1,6 1-2,1-1-1,7-4 0,3-7-1,10-6 1,9-10-1,10-5 1,4-5-3,8-7 0,4-4-8,3-7-16,6 7-31,-2-4-55,-11-4 1,-6 5-5,-8-7 3</inkml:trace>
    <inkml:trace contextRef="#ctx0" brushRef="#br1" timeOffset="159534.9427">-555 2123 102,'0'0'108,"12"25"4,-9 0 0,-10 13-71,7 18-5,-10 4-10,6 13-8,-7 0-7,5 1-10,4 1-22,0-15-36,6-8-53,9-10-5,3-17 1,5-9-6</inkml:trace>
    <inkml:trace contextRef="#ctx0" brushRef="#br1" timeOffset="160019.3426">48 1951 54,'-23'-15'101,"23"15"7,-34 38-7,7-17-48,9 22-2,-11-3-12,6 16-3,-2 4-11,6 13-6,5 4-6,7 2-5,9 0-12,9-9-16,14-1-32,0-11-65,10-25 0,7-12-6,-3-23 5</inkml:trace>
    <inkml:trace contextRef="#ctx0" brushRef="#br1" timeOffset="160628.7499">347 2022 51,'2'18'108,"-8"9"2,1 15 2,1 12-52,-2 0-17,12 10-8,-4-1-13,11-1-5,1-10-11,5-13-8,6-9-9,-2-24-7,6-8-6,-8-25-7,8 0 0,-13-17-3,5 5 5,-12-5 3,1 7 10,-8 5 4,-2 7 13,0 25 8,-8-27 5,8 27 6,0 0 1,0 0 4,-9 23-4,18 0 2,1 8-7,9 13-5,4 8-4,8 8-2,6 9-3,1 6-1,1 10-1,1 2 0,-7-8 6,-2 0 1,-10-13 1,-9-3 0,-14-16 2,-6-7-2,-15-19 1,-4-15-1,-6-14-3,-3-15 0,-1-17 2,4-10 3,4-8-3,10-2 1,6-6-1,7 1-1,8 7-8,2 2-9,13 16-23,-4-7-36,3 13-51,5 7-4,2 4 1,2 7-2</inkml:trace>
    <inkml:trace contextRef="#ctx0" brushRef="#br1" timeOffset="160925.6441">1064 2369 151,'20'12'115,"-20"-12"2,31-6-3,-6 6-79,-4-6-21,8-1-21,5 9-29,-7-4-63,2-6-15,0 6-1,-4-6-2</inkml:trace>
    <inkml:trace contextRef="#ctx0" brushRef="#br1" timeOffset="161160.0286">1188 2153 163,'-2'31'121,"0"8"2,4 15-4,9 6-82,-7 5-19,8-3-24,9 3-39,-7-9-70,7-15-4,2-7-5,2-20 3</inkml:trace>
    <inkml:trace contextRef="#ctx0" brushRef="#br1" timeOffset="161597.546">1676 2055 105,'23'-4'106,"-4"-9"-4,12 11 0,0 0-77,-2 2-18,5 4-3,-3 5-4,-4 3-1,-8 9 0,-7 2 0,-10 10-1,-10 2 0,-9 9 1,-12 0-1,-2 3 2,-4-1 2,-1-2 5,7-3 6,0-12 6,12 2 4,17-31 2,-16 36 0,16-36-1,21 14 0,1-14-10,12-2-10,9 4-28,-3-12-65,10-3-36,2-3-3,-5-11 0</inkml:trace>
    <inkml:trace contextRef="#ctx0" brushRef="#br1" timeOffset="161910.0609">2026 1847 121,'20'11'106,"14"3"3,3 7-5,0 2-84,15 14-7,-6 5-10,6 10 0,-6 10 0,-5 6 6,-10 9 0,-8 4 6,-10 3-2,-9 1 2,-17-6-2,-5-2-8,-16-3-34,-11-11-89,-9-22-3,-4-5-1,-13-22 3</inkml:trace>
    <inkml:trace contextRef="#ctx0" brushRef="#br1" timeOffset="162503.8457">2817 2126 106,'-2'-19'118,"2"19"1,0 0-2,8 23-69,9 6-10,2 4-16,8 13-5,4 6-8,6 4-3,7 4-7,4-6-8,4 2-13,-9-18-19,7 3-36,-10-12-45,-15-12 3,-7-3-4</inkml:trace>
    <inkml:trace contextRef="#ctx0" brushRef="#br1" timeOffset="162691.3499">2944 2614 119,'0'-27'117,"4"-13"1,13-1-2,3 5-70,3-20-18,13 2-14,1 0-21,-2-4-37,1 6-73,-1 11-2,-8-1-3,0 7 1</inkml:trace>
    <inkml:trace contextRef="#ctx0" brushRef="#br1" timeOffset="163207.0004">3316 1579 73,'10'-21'111,"-10"21"-5,23-14 5,-23 14-72,33-6-10,-14-1-11,6 9-7,-2-4-1,0 6-4,-5 3 1,-18-7-3,25 29 0,-21-10-3,-8 5-1,-4-1 0,-5 2 2,-3 0-1,-3-6 1,19-19 0,-31 25 1,31-25 2,0 0 0,0 0 1,0 0-4,0 0 2,33 2-4,-8-4 3,2 4-1,2-2-3,2 4 5,1 2-4,-1 0 5,-6 7 0,-2 8 3,-9 2 0,-8-3 1,-4 7 0,-10 0-3,-6 0 2,-11-4-5,0-2 0,-6-6-8,-5-9-13,9 6-30,-12-12-75,12-2-3,2-2 0,6-2-2</inkml:trace>
    <inkml:trace contextRef="#ctx0" brushRef="#br1" timeOffset="163550.7722">3993 2381 171,'0'0'123,"29"15"0,-6-20-1,6 3-90,0-4-21,9 0-20,5 6-25,-9-8-48,3 1-40,-4 5-1,-6-4 1</inkml:trace>
    <inkml:trace contextRef="#ctx0" brushRef="#br1" timeOffset="163847.6568">4186 2055 207,'2'33'124,"-2"7"-3,3 7-36,3 18-59,-6 10-24,2-5-31,6 3-86,3-2-6,-7-15-2,6-6-2</inkml:trace>
    <inkml:trace contextRef="#ctx0" brushRef="#br1" timeOffset="177067.0642">5300 1936 120,'0'0'111,"10"-39"-6,-1 16-31,5 4-41,-3-1 1,11 7-12,-1-3-4,10 7-4,1 5-1,3 10-1,-6 9-4,0 12 0,-10 8-5,-7 15 1,-12 8-3,-12 5-3,-11 7-7,-10-5-1,-3-1-6,-7-10 2,3-4-2,-1-23 1,10-10 3,-1-20 1,12-7 6,3-11 4,7-10 5,5-2 0,8-4 3,5 7 2,0 1 2,-8 29 1,27-29 2,-6 29 0,-21 0 0,39 21 1,-16 0-1,6 12-2,5 4-4,5 3-1,7 4-10,2-11-14,10 8-36,-6-14-68,0-10-3,-3-9-2,-5-12 0</inkml:trace>
    <inkml:trace contextRef="#ctx0" brushRef="#br1" timeOffset="177442.0803">6283 1783 61,'-21'0'114,"21"0"6,-33 37-4,18 5-60,-12 1-12,6 20-11,-4 5-12,11 9-3,6 4-16,8 0-15,14 0-40,9-14-65,8-20-6,15-11 2,4-28-4</inkml:trace>
    <inkml:trace contextRef="#ctx0" brushRef="#br1" timeOffset="177988.9827">6761 1882 74,'0'0'121,"0"0"-3,4 44 6,-8 6-60,-7-8-26,13 18-11,-2-6-12,11 8-7,1-10-6,5-10-3,8-11-5,2-17-2,4-12-2,-2-16 0,0-7-2,-4-14 1,-2-1 1,-9-3 3,-3 6 3,-3 2 5,-6 4 3,-2 27 2,-4-30 4,4 30 1,0 0 2,0 0-1,-6 23-2,12 2-1,0 6-2,11 11-2,2 4-3,8 10-1,8 4-2,4 4 0,-1 1-2,1 1 3,-3-3-1,-7-1 2,-11-8 2,-3-6 5,-17-9 0,-9-3 0,-11-14 0,-3-7 0,-11-17-1,-1-13-1,-5-12-3,3-10-7,4-5-8,1-16-25,20 0-88,-3-4-8,9-1 1,8 5-1</inkml:trace>
    <inkml:trace contextRef="#ctx0" brushRef="#br1" timeOffset="178348.3752">7297 1720 68,'0'0'116,"23"-16"10,-23 16-8,37 0-58,-37 0-17,27 4-13,-27-4-9,25 14-7,-25-14-5,12 25-4,-12 0-1,-4 4-2,-4 3 2,-5 3-1,1 2 1,-3 1 2,3-1-2,4-2 1,3-8 0,8-2 0,3-6-1,-6-19-4,41 27-16,-20-27-48,8 0-68,4 0 0,5-2-3,-3-2 0</inkml:trace>
    <inkml:trace contextRef="#ctx0" brushRef="#br1" timeOffset="178629.6385">7748 2346 160,'0'0'122,"24"12"-6,-24-12-3,36-8-97,-7 2-37,10 6-47,1-4-50,-7-5-2,0 5-3</inkml:trace>
    <inkml:trace contextRef="#ctx0" brushRef="#br1" timeOffset="180004.7066">8610 2074 50,'21'-25'94,"-21"-4"-4,10 10 2,-8-8-74,2 2-2,0-4-10,-4 0 3,2 6 1,-2 0 5,0 23 1,-6-25 6,6 25 3,0 0-1,0 0 0,-8 38-6,10-5 0,-2 2-6,6 13 0,5 0-7,3 10 1,7-6-6,2 2 2,4-4-2,0-5 0,0-1-2,-6-9 0,-5-1-1,-8-12-1,-8-3 0,0-19 1,-22 21-1,-1-19 3,-6-2 2,2-4 3,0-4 4,4 1 2,2-3 0,21 10 3,-21-17-1,21 17-1,0 0-2,29-4-3,-6 6-2,6 4-4,5 5-7,-1-11-19,12 10-43,-5-12-58,-5-6-2,-4-5 0,-6-7-2</inkml:trace>
    <inkml:trace contextRef="#ctx0" brushRef="#br1" timeOffset="181629.7919">9861 1945 79,'0'0'113,"0"0"5,20 6 1,-20-6-61,32 33-11,-10-12-9,18 16-9,1 1-8,15 8-4,1-1-8,3 3-4,2-6-8,-6-5-4,2-4-9,-16-12-11,2 2-20,-24-21-33,-20-2-46,27-2 1,-27 2 1,0 0 27</inkml:trace>
    <inkml:trace contextRef="#ctx0" brushRef="#br1" timeOffset="181848.5485">10027 2412 163,'-4'-18'121,"8"-16"1,8-7-3,11-5-82,2-12-11,12 0-18,5 0-21,-3-11-45,1 11-65,4 8-4,-7 6 1,-2 9-4</inkml:trace>
    <inkml:trace contextRef="#ctx0" brushRef="#br1" timeOffset="189786.4469">-730 4168 44,'0'0'107,"0"0"9,0 0-2,-24-21-59,24 21-5,0 0-10,0 0-9,22-8-10,-1 10-2,0-2-11,10 4-4,9 4-11,1-3-12,13 5-20,-8-4-66,10-6-20,-2 0 0,-6-10 4</inkml:trace>
    <inkml:trace contextRef="#ctx0" brushRef="#br1" timeOffset="190536.4797">476 3447 28,'-25'-15'106,"25"15"0,-32 13 6,18 10-55,-15 4-5,6 23-9,-8 4-12,6 18-5,-2 5-9,8 11-3,11 5-13,6-2-14,16 5-22,5-19-34,12-6-53,11-13-3,6-19 0,3-12 22</inkml:trace>
    <inkml:trace contextRef="#ctx0" brushRef="#br1" timeOffset="191552.1554">956 3619 42,'0'0'106,"0"0"1,0 0 5,-30 7-62,28 18-4,-10-3-10,10 16-8,-7-3-7,12 13-4,-3-4-5,12-1-3,5-3-6,8-7-3,4-8-7,6-13-2,7-8-6,-5-16-2,5-3-4,-11-12-1,2 3-2,-12-10 1,-1 5 5,-9 0 2,-5 6 7,-4 5 3,-2 18 7,-6-25 1,6 25 6,0 0 2,-21-15 3,21 15 1,0 0 2,-8 25-2,8-25-3,12 33 0,1-4-4,8 7-1,8 7-7,4 5 0,6 6-3,1 6-2,-1 3 2,-3-1-1,-7-2 4,-4-4 1,-11-8 8,-8 0-2,-12-15 6,-2-4 1,-15-10 0,0-7-1,-10-16-1,0-6-3,-7-17-2,1-6-3,3-11-5,1-6-9,14 4-22,-6-12-47,13 4-39,8 2-3,3 2 1</inkml:trace>
    <inkml:trace contextRef="#ctx0" brushRef="#br1" timeOffset="191974.0513">1489 3347 79,'0'0'109,"25"-12"2,-25 12-1,25-6-68,0 14-5,-4-4-15,6 6-4,-4 1-5,0 5-3,-23-16-3,25 40-1,-21-17-1,-6 2 1,-9 4-1,-1 2 1,-5-2 0,1 4 0,-1-6 1,7 0 1,1-2-2,9-2-1,0-23-1,21 31-2,0-18-6,2-9-13,14 8-38,-4-10-70,5-2-2,-1-4 0,-1 0-1</inkml:trace>
    <inkml:trace contextRef="#ctx0" brushRef="#br1" timeOffset="192552.2036">1814 4014 68,'0'0'111,"0"0"7,0 0-1,0 0-62,0 0-9,0 0-9,27 2-15,2 0-3,4 0-9,11 0-6,3 3-13,3-5-14,13 8-33,-11-6-64,2-4-1,-5-2-4,-9-2 2</inkml:trace>
    <inkml:trace contextRef="#ctx0" brushRef="#br1" timeOffset="192880.3458">2088 3759 56,'0'0'111,"0"0"6,8 27 1,-2-2-56,-12-7-18,12 22-9,-8-1-15,6 11-9,3 6-17,-3-2-25,12 6-38,3-8-54,0-14-1,6-7-2,2-19 32</inkml:trace>
    <inkml:trace contextRef="#ctx0" brushRef="#br1" timeOffset="193411.6203">2659 3678 1,'6'-21'48,"-12"-8"35,6 29-34,-4-25 2,4 25-7,0 0 5,-19 16-5,19 7-6,-4 0-6,6 12-4,0-1-6,9 11-4,1-3-6,7 4-5,4-1-5,0-1-2,4-2-4,-2-7-1,0 0-5,-9-8-2,1 0-1,-11-8-1,-2 0 4,-4-19 0,-12 27 3,12-27-1,-34 20 5,12-9 3,-1-7 5,0 4 3,0-6 6,23-2 0,-35 5 6,35-5 0,0 0 2,0 0-3,0 0-3,0 0-4,25-23-4,-5 14-5,7 5-12,-2-10-22,13 12-64,-9-7-29,-2-1 2,-2-1 0</inkml:trace>
    <inkml:trace contextRef="#ctx0" brushRef="#br1" timeOffset="193802.2806">2813 3339 50,'25'-13'108,"-2"16"2,-2 1 1,12 8-61,6 19-16,3 11-9,10 16-7,-2 11-6,4 12-2,-4 6-6,-7 8 1,-8 5-4,-8 2-3,-10-4 2,-11-5-8,-8-3-12,-21-14-57,-6-9-38,-2-9-5,-15-25 1</inkml:trace>
    <inkml:trace contextRef="#ctx0" brushRef="#br1" timeOffset="206552.8959">3623 3734 73,'0'0'112,"0"0"1,0 0 3,-20-21-64,20 21-10,4 19-9,-4-19-10,16 31-5,-1-4-3,4 2-6,8 6-2,4 7-5,4-3-4,7 7-12,-5-5-9,11 5-15,-13-17-22,7 7-38,-13-9-29,-4-9 5,-25-18 0</inkml:trace>
    <inkml:trace contextRef="#ctx0" brushRef="#br1" timeOffset="206818.5418">3738 4193 49,'-19'-11'115,"17"-7"2,8-1 1,6-4-56,-5-20-25,13 5-7,-1-12-14,6-2-5,0 3-14,-2-8-21,4 16-40,-6-3-51,-7 7-4,1 6 1,-7 2 7</inkml:trace>
    <inkml:trace contextRef="#ctx0" brushRef="#br1" timeOffset="207209.1822">4041 3270 75,'41'-31'111,"-18"15"-2,6 5 2,3 3-70,-7 0-11,4 8-10,-29 0-7,33 16-4,-33-16-1,6 38 0,-14-13-2,-3 6 4,-7-2-2,-3 6 1,0-4-1,2 5 0,3-5-2,5 0 1,5-4-2,10 0 0,5-6-2,-9-21-8,39 31-13,-16-29-31,12 2-72,-1-4-2,1-2-3,2 2 1</inkml:trace>
    <inkml:trace contextRef="#ctx0" brushRef="#br1" timeOffset="215709.6011">5217 3964 20,'0'0'101,"0"0"-1,-25 15 5,25-15-59,0 0-3,0 0-7,0 0-7,0 0-5,0 0-7,31-11-3,-8 16-4,6-1-6,6-2-13,9 8-28,-7-6-75,11-2-4,0 1-1,-2-6 0</inkml:trace>
    <inkml:trace contextRef="#ctx0" brushRef="#br1" timeOffset="216678.5386">6374 3823 59,'4'-23'103,"9"2"2,-7-16 0,2-7-67,5 3-13,-7-9-5,7 2-6,-7-4 2,2 11-2,-6-1-1,2 13 0,-6 4 0,2 25-2,0 0 1,0 0-1,-18 15 0,13 14-1,-1 10 0,6 11-1,-2 6-1,6 7 0,2 3-4,9 3 0,6-5-5,4 0 0,2-5-4,0-10 1,4-3-1,-2-8-1,-2-5 1,-6-6 1,-9-6 1,-12-21-2,2 31 5,-2-31-4,-27 20 5,0-11-3,-2-3 3,-4 0-1,-4 1 3,5 1 1,1-6 1,6 2 2,2-6 0,23 2 1,-20-4 0,20 4 0,0 0-2,22-15 1,-1 11-2,6 2 0,4 2-2,5 2-2,5 2-3,-1-2-3,1 3-1,-1-3-10,-1 6-12,-16-12-42,2 8-61,-25-4 1,27 2-3,-27-2 4</inkml:trace>
    <inkml:trace contextRef="#ctx0" brushRef="#br1" timeOffset="259682.3457">2057 5963 99,'0'0'121,"-23"13"-2,23-13 0,0 0-77,0 0-7,0 0-12,19 6-8,-1-8-5,13 0-7,7 2-13,3-7-25,15 3-83,-4 0-5,0 0 0,0 2-5</inkml:trace>
    <inkml:trace contextRef="#ctx0" brushRef="#br1" timeOffset="260291.739">2971 5612 80,'8'-29'120,"-8"29"0,25-35 1,-2 22-72,-4-10-20,16 9-3,0-5-11,7 11-3,-1 6-5,3 10-2,-7 9-3,-3 10-1,-5 14-7,-13 9-3,-11 21-11,-22-1-8,-6 20-12,-27-16-9,0 14-6,-18-22 2,8-1 7,-9-22 14,9-14 17,10-18 18,6-22 17,19-5 16,5-18 9,15 7 4,3-12-4,15 10-6,1-2-8,13 14-7,0 5-5,13 14-5,-1 8-4,9 13-2,2 4-2,4 6-4,4 2-9,-4-5-18,8 3-53,-5-12-45,-5-13-1,-3-8-4</inkml:trace>
    <inkml:trace contextRef="#ctx0" brushRef="#br1" timeOffset="254338.4469">-442 5429 1,'0'0'65,"0"0"32,0 0 0,-23 21-50,15 2-7,-11-5-1,7 16-6,-15 1-5,8 15-1,-8 2-8,6 14-2,1 7-4,5 4-3,7 2-4,10-2-2,8-5-6,11-7-8,14-5-17,1-20-42,11-7-45,5-8-1,0-13 0,2-8 25</inkml:trace>
    <inkml:trace contextRef="#ctx0" brushRef="#br1" timeOffset="254729.1024">-8 5847 44,'0'0'109,"0"0"4,-18 6-1,18-6-59,0 0-11,0 0-8,27-10-12,-4 7-6,-1-5-6,8 4-8,9 4-15,-6-4-29,9 4-72,-3 2-7,-3 4 1,-3-2-4</inkml:trace>
    <inkml:trace contextRef="#ctx0" brushRef="#br1" timeOffset="255463.4995">612 5545 50,'0'0'109,"0"0"0,0 0 3,-9 34-68,-1-11-8,10 16-7,-4 1-9,8 7-3,2 1-5,7 0-3,1-7-4,9-5-4,4-13-5,2-15-2,4-8-2,-4-17-3,3-1 0,-5-16-1,0 1 1,-9-4 1,-1 1 3,-7 5 2,-3 6 6,-3 7 2,-4 18 3,0-21 2,0 21 1,0 0 2,0 0-1,4 31 0,8-10-2,9 6-1,6 10-4,8 5-1,7 8-5,4 6-1,4 2-1,-3 4 1,-1 3 1,-9-1 3,-3-4 2,-9-4 3,-13-2 4,-4-6-3,-12-13 5,-4-8-2,-13-14 1,-4-9 0,-8-14-6,-2-9 0,-7-16-3,1-9 4,1-2-6,1-3-2,10 3-13,-1-10-21,22 16-39,-2-12-48,12 4 2,4 1-4</inkml:trace>
    <inkml:trace contextRef="#ctx0" brushRef="#br1" timeOffset="255776.0144">1314 5194 80,'0'0'108,"0"0"8,0 0-1,0 0-68,-15 44-13,7-25-5,6 10-10,-4-6-1,8 8-7,0-6 0,6 0-8,3-7-5,-11-18-15,43 23-32,-24-23-70,10-6-7,-2-4 1,0-5-3</inkml:trace>
    <inkml:trace contextRef="#ctx0" brushRef="#br1" timeOffset="255963.5225">1536 5253 129,'0'0'117,"-16"24"9,13 3-8,-3 0-79,8 17-11,-6 0-13,4 10-12,4 4-30,-8-12-59,6 1-38,4-7 0,1-11-6</inkml:trace>
    <inkml:trace contextRef="#ctx0" brushRef="#br1" timeOffset="341050.7358">-43 7322 48,'0'0'93,"0"0"7,0 0-43,19-6-12,-19 6-6,12-29-7,-8-3-6,7-1-7,-3-8-6,0-3-9,-1-2-1,1 1-5,-4 3 2,0 7-3,-4 8 2,0 27 1,-2-21 1,2 21 4,0 0 2,-16 35 3,7-4 1,5 13 3,-4 4-3,6 12 2,2-2-4,4 9 0,2 1-3,5-1-2,1-1-2,5-3-5,1-9 2,-1-9-4,0-9 4,-5-7-5,-4-11 5,-8-18-5,5 19 4,-5-19 1,-21-2 1,2 0 0,-2-2 0,-4 4 2,-2 0-3,-2 0 2,4-2-1,-2 2 2,2-2 1,5 2 2,1-4 1,19 4 2,-27-5 2,27 5 0,0 0 2,0 0-2,0 0 0,8 27-3,-8-27-2,38 23-1,-14-8-3,8-5 0,1 1 0,2-5-2,1-2 1,-1 0-1,-6 0 1,-2-4-2,-6 0 0,-21 0-3,23 0 0,-23 0-6,0 0-8,0 0-16,0 0-34,-27-14-55,27 14-1,-23-11 1,23 11 2</inkml:trace>
    <inkml:trace contextRef="#ctx0" brushRef="#br2" timeOffset="359989.4469">2951 9161 112,'0'0'105,"0"0"2,0 0-1,0 0-71,0 0-5,23-14-5,-1 16-7,3-6-4,10 6-5,2-2-8,5 0-7,10 4-14,-6-12-18,10 16-49,-9-8-25,-1 4-2,-8-4 0</inkml:trace>
    <inkml:trace contextRef="#ctx0" brushRef="#br2" timeOffset="360458.3596">3206 8935 103,'0'0'102,"0"0"3,-11 29-6,11-29-62,-2 39-7,-2-12-12,4 11-7,-4 5-12,0 3-15,8 12-32,-6-4-55,2-2-2,4-4-3,0-6 0</inkml:trace>
    <inkml:trace contextRef="#ctx0" brushRef="#br2" timeOffset="365474.232">3027 9911 37,'-21'-8'91,"21"8"7,0 0-2,0 0-50,0 0-6,0 0-8,0 0-5,0 0-4,0 0-3,23 0-4,-4 2-3,3-6-5,14 4-1,3-2-6,7 0-7,10 4-8,-2-6-13,10 10-24,-9-8-55,-1 4-7,-5-2 2,-5 0-1</inkml:trace>
    <inkml:trace contextRef="#ctx0" brushRef="#br2" timeOffset="353270.3601">3397 8179 22,'-2'-21'81,"2"21"0,0-36-2,0 16-49,0 20-17,-17-34 1,17 34-1,-33-25 5,14 21 3,-14-4 2,2 8 2,-15-4 4,4 16 0,-10-3 0,7 13-6,-3 1-3,8 13-3,2-5-2,17 12 0,5-3-5,14 1-1,10-7-4,13-3 0,10-10-3,13-7 1,4-10-5,2-10-6,8-4-14,-12-15-22,12 0-72,-20-4-5,-5 4 2,-15-2-4</inkml:trace>
    <inkml:trace contextRef="#ctx0" brushRef="#br2" timeOffset="353723.5061">3793 8264 66,'23'-13'102,"-23"13"2,7-31 0,-7 31-44,-5-41-32,8 20 0,-10-6-7,3 6-4,-8 0 1,12 21-3,-34-27 1,14 23-1,-16 0-1,1 12-1,-9 3-2,1 9 0,-3 5-3,7 6-1,1 5-1,11 3-1,11 1-3,13-1 2,14-3-3,12-9 1,10-11-2,6-10-2,9-12-4,-4-13-10,6 1-19,-19-20-58,6 7-31,-14-4-4,-6 8 1</inkml:trace>
    <inkml:trace contextRef="#ctx0" brushRef="#br2" timeOffset="352645.3291">2155 8253 100,'0'0'104,"-23"-4"6,23 4-1,0 0-62,0 0-5,0 0-7,0 0-8,0 0-4,0 0-5,0 0-4,34-12-3,-7 12-3,4 0-3,8 2-3,3 0-3,-1-2-6,7 6-18,-12-12-40,5 10-56,-10-4-3,-4 2-2,-8-6-4</inkml:trace>
    <inkml:trace contextRef="#ctx0" brushRef="#br2" timeOffset="368786.9014">3095 10531 28,'0'0'87,"-20"2"1,20-2-14,-19 0-31,19 0 0,0 0-8,0 0-2,0 0-4,0 0-3,0 0-2,21 4-6,-21-4-3,45 0-6,-11 0-4,5 0-6,11 4-7,2-8-12,8 12-13,-8-16-26,6 6-53,-8-2-3,-2-1 2,-6-1 18</inkml:trace>
    <inkml:trace contextRef="#ctx0" brushRef="#br2" timeOffset="372318.3214">3162 11156 80,'0'0'108,"0"0"-3,0 0 5,25 12-64,-25-12-9,27 0-6,-8-6-10,14 8-6,0-4-6,11 4-4,-1 0-6,5-4-8,6 13-8,-8-11-9,2 12-10,-13-18-16,4 10-60,-12-2 3,-6-4-3,-21 2 20</inkml:trace>
    <inkml:trace contextRef="#ctx0" brushRef="#br2" timeOffset="373037.1116">3380 10965 25,'0'0'91,"0"0"6,0 0 5,0 0-49,-2 25-12,2-25-1,0 31-16,-4-12 3,8 12-15,-4 6 2,2 1-18,0 7 0,0-3-16,6 10-21,-8-9-55,5-3-15,1-5 1,-4-8-2</inkml:trace>
    <inkml:trace contextRef="#ctx0" brushRef="#br2" timeOffset="373521.5186">3116 11877 69,'0'0'104,"-12"19"14,12-19-9,0 0-49,0 0-18,29-3-8,-29 3-10,45-14-19,-9 8 4,5 2-18,7 4 1,-2-5-13,10 7-13,-14-6-18,7 8-48,-7-1-14,-11-3 1,-6 0 2</inkml:trace>
    <inkml:trace contextRef="#ctx0" brushRef="#br2" timeOffset="373912.1503">3251 11625 82,'0'34'109,"-2"-14"0,2 10 0,0 15-64,-4-7-20,8 16 9,-4-4-24,4 6 5,0-2-21,-4-7-4,11 7-42,-7-16-50,-2-13-7,-2-25-7,0 0 3</inkml:trace>
  </inkml:traceGroup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4:47.94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964D054-E261-4973-BA7D-592DCA3F65BA}" emma:medium="tactile" emma:mode="ink">
          <msink:context xmlns:msink="http://schemas.microsoft.com/ink/2010/main" type="inkDrawing" rotatedBoundingBox="16376,3256 16550,1946 16926,1996 16753,3306" shapeName="Other"/>
        </emma:interpretation>
      </emma:emma>
    </inkml:annotationXML>
    <inkml:trace contextRef="#ctx0" brushRef="#br0">8994-4436 1,'25'-10'86,"-6"10"1,-19 0 2,41-9-47,-14 14-15,-2-5-3,6 12-6,-6-2-4,4 7 1,-4-2-3,0 7 3,-8 1-2,-2 6 2,-11-2-3,-2 9 0,-13-5-5,-3 6 0,-9-1-3,-6 1-1,-2 3 1,-5 3-5,1 1 5,0-1-6,4 3 6,4 2-5,6 0 3,6 4-3,9 0 0,10-5 2,11-1-3,5-4-2,10 1-10,-1-14-15,6 9-28,-4-11-53,-8-6 2,-6-3-3,-17-18 35</inkml:trace>
    <inkml:trace contextRef="#ctx0" brushRef="#br0" timeOffset="625.0213">8874-3428 30,'12'29'100,"-8"-10"0,5 14-1,-1 6-53,0-5-20,9 9-4,-3-7-10,7-5-5,0-11-3,2-9-1,0-17-1,2-13-3,2-12-5,-2-13-3,2-6 1,-3-4-3,1 4 2,-4 3-2,-2 9 4,-5 7 2,-5 12 7,-9 19 3,0 0 3,0 0 0,2 32 2,-8-10 1,-3-1-1,1 2 0,-2-2-2,10-21 4,-27 25-2,27-25 4,-40 8-2,15-6 1,-8-6 1,2 4 0,-9-6-1,7 4-2,-2-3-2,8 3-4,4 2-10,4-6-21,19 6-87,0 0-4,0 0-6,-6 21-2</inkml:trace>
  </inkml:traceGroup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5:47.983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715AD49F-5EE5-4310-A250-EE7363965116}" emma:medium="tactile" emma:mode="ink">
          <msink:context xmlns:msink="http://schemas.microsoft.com/ink/2010/main" type="writingRegion" rotatedBoundingBox="22179,6211 26150,6266 26134,7421 22163,7366"/>
        </emma:interpretation>
      </emma:emma>
    </inkml:annotationXML>
    <inkml:traceGroup>
      <inkml:annotationXML>
        <emma:emma xmlns:emma="http://www.w3.org/2003/04/emma" version="1.0">
          <emma:interpretation id="{E36E7203-45F4-455B-8BD0-15FA52CEC5EF}" emma:medium="tactile" emma:mode="ink">
            <msink:context xmlns:msink="http://schemas.microsoft.com/ink/2010/main" type="paragraph" rotatedBoundingBox="22179,6211 26150,6266 26134,7421 22163,73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AE7513-A5FD-4542-9398-D9B456843040}" emma:medium="tactile" emma:mode="ink">
              <msink:context xmlns:msink="http://schemas.microsoft.com/ink/2010/main" type="line" rotatedBoundingBox="22179,6211 26150,6266 26134,7421 22163,7366"/>
            </emma:interpretation>
          </emma:emma>
        </inkml:annotationXML>
        <inkml:traceGroup>
          <inkml:annotationXML>
            <emma:emma xmlns:emma="http://www.w3.org/2003/04/emma" version="1.0">
              <emma:interpretation id="{8279FAEF-6905-42D5-BF47-2E06DCAA5160}" emma:medium="tactile" emma:mode="ink">
                <msink:context xmlns:msink="http://schemas.microsoft.com/ink/2010/main" type="inkWord" rotatedBoundingBox="22179,6211 26150,6266 26134,7421 22163,7366"/>
              </emma:interpretation>
              <emma:one-of disjunction-type="recognition" id="oneOf0">
                <emma:interpretation id="interp0" emma:lang="en-US" emma:confidence="0">
                  <emma:literal>(4+2)&gt;0</emma:literal>
                </emma:interpretation>
                <emma:interpretation id="interp1" emma:lang="en-US" emma:confidence="0">
                  <emma:literal>(y +2)&gt;0</emma:literal>
                </emma:interpretation>
                <emma:interpretation id="interp2" emma:lang="en-US" emma:confidence="0">
                  <emma:literal>(y +2) so</emma:literal>
                </emma:interpretation>
                <emma:interpretation id="interp3" emma:lang="en-US" emma:confidence="0">
                  <emma:literal>(y +2)&gt;o</emma:literal>
                </emma:interpretation>
                <emma:interpretation id="interp4" emma:lang="en-US" emma:confidence="0">
                  <emma:literal>(y +2) &gt;0</emma:literal>
                </emma:interpretation>
              </emma:one-of>
            </emma:emma>
          </inkml:annotationXML>
          <inkml:trace contextRef="#ctx0" brushRef="#br0">15030-91 69,'0'0'90,"0"0"4,0 0-34,0 0-17,0 0-2,-19 31-6,5-6-7,5 12-2,-5 3-7,10 7-3,0-3-4,8 2-5,6-5-3,9-5-5,8-11-4,4-13 0,4-12-4,1-10-1,1-9-1,-6-12-1,-2-2 1,-6-1 1,-6 1 4,-7 4 0,-4 2 5,-6 8 2,0 19 3,-6-18 2,6 18 2,0 0 1,-23 10 3,23-10 0,-8 33 0,10-8-1,2 0 0,7 8-1,9 1-2,9 9-1,3 3-3,5 6-2,-2 4 0,1 4-1,-5 2 1,-4-1-2,-15-3 5,-3-2-1,-12-12 4,-5-3-1,-8-18 2,-5-6-1,-8-19 2,2-9-3,-4-16 0,4-14-3,-1-9-4,4-6 1,7-2-8,7-3-3,12 9-17,-4-8-18,20 18-48,3 5-29,4 6 1,8 8-1</inkml:trace>
          <inkml:trace contextRef="#ctx0" brushRef="#br0" timeOffset="249.9985">15738 299 139,'0'0'123,"0"0"0,0 0-2,0 0-52,23-8-39,6 6-19,9 0-26,-5-11-31,15 3-71,-7 2-6,-1-5 3,-3 1-3</inkml:trace>
          <inkml:trace contextRef="#ctx0" brushRef="#br0" timeOffset="484.3841">15882 19 207,'-6'18'126,"3"12"-3,1 3-1,-6 6-96,12 11-13,0 6-24,3-6-28,13 4-50,-1-6-34,4-13 2,6-8-4</inkml:trace>
          <inkml:trace contextRef="#ctx0" brushRef="#br0" timeOffset="859.4046">16281 135 141,'18'-17'109,"1"-3"-2,8 5-1,-4 7-74,4-5-16,2 5-11,4 8-5,-6 8-1,0 7 0,-10 4 0,-5 8-1,-10 2 2,-8 4-1,-10 6 2,-9-1-2,-4 1 3,-7-3 2,5-1 7,-4-6 4,12 0 3,2-8 2,15 0 1,6-21 1,4 25-1,-4-25-5,35 8-6,-8-10-8,5-4-17,13 4-34,-7-9-79,5-3 1,-1-1-3,-5-8 0</inkml:trace>
          <inkml:trace contextRef="#ctx0" brushRef="#br0" timeOffset="1125.0455">16671-174 183,'19'10'121,"6"13"-1,4 4-3,0 8-84,9 21-7,-3 4-15,0 15-5,-6 8-6,-8 11-1,-11 4-1,-14 3-13,-12 3-23,-26-6-81,-20-17 1,-15-6-5,-23-21 1</inkml:trace>
          <inkml:trace contextRef="#ctx0" brushRef="#br0" timeOffset="1672.5099">14814-147 81,'-23'20'114,"-6"5"3,0 11-1,-2 11-52,-5 3-22,16 21-5,-1 4-18,17 18-6,10 3-7,19 6-14,23 8-15,12-15-31,21 1-63,14-13-4,9-21 1,11-16 0</inkml:trace>
          <inkml:trace contextRef="#ctx0" brushRef="#br0" timeOffset="2485.0453">17303 6 194,'-19'15'125,"19"-15"1,-10 33-2,18-6-79,-4-4-12,19 4-16,0 2-12,10 2-5,5-4-4,3-2-4,7-4-2,-6-4-1,3-3-1,-7-4 1,-5 1 0,-10-5 4,-2 4 1,-21-10 4,8 19 4,-8-19 3,-21 25 2,21-25 3,-41 35 1,18-8 1,-13-4 4,7 8-5,-6-1 3,6 3-6,0-6 1,6 0-9,6-4-5,17-23-30,-12 25-67,12-25-25,19-9-5,1-7 2</inkml:trace>
          <inkml:trace contextRef="#ctx0" brushRef="#br0" timeOffset="2986.0694">18593 241 52,'-12'-35'100,"1"6"7,-12 2 5,-10-7-55,4 18 0,-21-5-6,9 25-3,-20 2-6,7 30-7,-10 3-10,10 21-5,0 5-5,17 14-6,10-4-1,18-3-5,16-13 2,17-14-6,20-16 4,10-20-7,8-18-7,-1-20-2,3-4-28,-22-25-49,-5 2-47,-12-7 3,-15 1-5,-12 6 3</inkml:trace>
        </inkml:traceGroup>
      </inkml:traceGroup>
    </inkml:traceGroup>
  </inkml:traceGroup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4:59.068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E503649-64CA-48A7-82C9-6EB6BC5CDEB8}" emma:medium="tactile" emma:mode="ink">
          <msink:context xmlns:msink="http://schemas.microsoft.com/ink/2010/main" type="writingRegion" rotatedBoundingBox="19542,3931 27453,3451 27495,4146 19584,4625"/>
        </emma:interpretation>
      </emma:emma>
    </inkml:annotationXML>
    <inkml:traceGroup>
      <inkml:annotationXML>
        <emma:emma xmlns:emma="http://www.w3.org/2003/04/emma" version="1.0">
          <emma:interpretation id="{53394C3E-9382-4A9F-B882-87F3C28D3246}" emma:medium="tactile" emma:mode="ink">
            <msink:context xmlns:msink="http://schemas.microsoft.com/ink/2010/main" type="paragraph" rotatedBoundingBox="19542,3931 27453,3451 27495,4146 19584,46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17202AD-9071-4F2C-AF3C-CF6C69597EEE}" emma:medium="tactile" emma:mode="ink">
              <msink:context xmlns:msink="http://schemas.microsoft.com/ink/2010/main" type="line" rotatedBoundingBox="19542,3931 27453,3451 27495,4146 19584,4625"/>
            </emma:interpretation>
          </emma:emma>
        </inkml:annotationXML>
        <inkml:traceGroup>
          <inkml:annotationXML>
            <emma:emma xmlns:emma="http://www.w3.org/2003/04/emma" version="1.0">
              <emma:interpretation id="{B9F002D7-48C4-430F-BB8D-50437B38AA17}" emma:medium="tactile" emma:mode="ink">
                <msink:context xmlns:msink="http://schemas.microsoft.com/ink/2010/main" type="inkWord" rotatedBoundingBox="19551,4084 20097,4051 20117,4387 19572,4420"/>
              </emma:interpretation>
              <emma:one-of disjunction-type="recognition" id="oneOf0">
                <emma:interpretation id="interp0" emma:lang="en-US" emma:confidence="0">
                  <emma:literal>•</emma:literal>
                </emma:interpretation>
                <emma:interpretation id="interp1" emma:lang="en-US" emma:confidence="0">
                  <emma:literal>c</emma:literal>
                </emma:interpretation>
                <emma:interpretation id="interp2" emma:lang="en-US" emma:confidence="0">
                  <emma:literal>a</emma:literal>
                </emma:interpretation>
                <emma:interpretation id="interp3" emma:lang="en-US" emma:confidence="0">
                  <emma:literal>C</emma:literal>
                </emma:interpretation>
                <emma:interpretation id="interp4" emma:lang="en-US" emma:confidence="0">
                  <emma:literal>.</emma:literal>
                </emma:interpretation>
              </emma:one-of>
            </emma:emma>
          </inkml:annotationXML>
          <inkml:trace contextRef="#ctx0" brushRef="#br0">12545-2105 40,'4'-37'95,"4"6"0,-16-9 1,-2 3-61,-11 8-10,-19-2 1,-1 14-3,-19 0 1,-1 15 3,-9 4 1,12 19 0,-7 6-3,17 15-4,9-1-4,20 11-4,15-4-5,19-6-2,14-7-4,12-12-6,13-11-10,2-20-22,15-5-84,-13-11-6,-4-8 0,-10-3-2</inkml:trace>
        </inkml:traceGroup>
        <inkml:traceGroup>
          <inkml:annotationXML>
            <emma:emma xmlns:emma="http://www.w3.org/2003/04/emma" version="1.0">
              <emma:interpretation id="{7FFAB439-1F65-4091-AD5C-6CAD1E1977FC}" emma:medium="tactile" emma:mode="ink">
                <msink:context xmlns:msink="http://schemas.microsoft.com/ink/2010/main" type="inkWord" rotatedBoundingBox="21181,4080 22021,4029 22046,4432 21205,4483"/>
              </emma:interpretation>
              <emma:one-of disjunction-type="recognition" id="oneOf1">
                <emma:interpretation id="interp5" emma:lang="en-US" emma:confidence="0">
                  <emma:literal>1</emma:literal>
                </emma:interpretation>
                <emma:interpretation id="interp6" emma:lang="en-US" emma:confidence="0">
                  <emma:literal>Z</emma:literal>
                </emma:interpretation>
                <emma:interpretation id="interp7" emma:lang="en-US" emma:confidence="0">
                  <emma:literal>l</emma:literal>
                </emma:interpretation>
                <emma:interpretation id="interp8" emma:lang="en-US" emma:confidence="0">
                  <emma:literal>u</emma:literal>
                </emma:interpretation>
                <emma:interpretation id="interp9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937.5409">13688-2186 68,'0'0'115,"-25"2"3,25-2 2,0 0-49,-25-4-23,25 4-7,23-4-14,4 4-7,4-4-7,13 4-5,3-2-4,7 0-4,7 0-3,-1-2-6,6 6-10,-10-11-14,3 18-22,-18-11-66,-6 2-3,-8-3 1,-27 3 2</inkml:trace>
          <inkml:trace contextRef="#ctx0" brushRef="#br0" timeOffset="1312.5607">14072-2360 131,'0'0'118,"0"0"0,0 0 1,0 0-74,0 0-8,33 0-12,3 12-10,-1-3-5,7 3-4,-1 0-2,5 1-3,-5-1 1,-1-1-2,-7 3-1,-8-1 1,-4 6-2,-21-19 1,16 33 0,-18-12 2,-8-1 0,-9 1 2,-8 0 0,-2 2 1,-4-3 1,-2 3-1,-3-2 0,7 0-1,4-4-4,6-5-6,21-12-14,-21 17-31,21-17-71,19-2-4,0-11 1,4-1-3</inkml:trace>
        </inkml:traceGroup>
        <inkml:traceGroup>
          <inkml:annotationXML>
            <emma:emma xmlns:emma="http://www.w3.org/2003/04/emma" version="1.0">
              <emma:interpretation id="{0D340143-A1EC-46D0-A5FA-9AA3C2E59367}" emma:medium="tactile" emma:mode="ink">
                <msink:context xmlns:msink="http://schemas.microsoft.com/ink/2010/main" type="inkWord" rotatedBoundingBox="23399,3697 27453,3451 27495,4146 23441,4391"/>
              </emma:interpretation>
              <emma:one-of disjunction-type="recognition" id="oneOf2">
                <emma:interpretation id="interp10" emma:lang="en-US" emma:confidence="1">
                  <emma:literal>oreads</emma:literal>
                </emma:interpretation>
                <emma:interpretation id="interp11" emma:lang="en-US" emma:confidence="0">
                  <emma:literal>dreads</emma:literal>
                </emma:interpretation>
                <emma:interpretation id="interp12" emma:lang="en-US" emma:confidence="0">
                  <emma:literal>creeds</emma:literal>
                </emma:interpretation>
                <emma:interpretation id="interp13" emma:lang="en-US" emma:confidence="0">
                  <emma:literal>odds</emma:literal>
                </emma:interpretation>
                <emma:interpretation id="interp14" emma:lang="en-US" emma:confidence="0">
                  <emma:literal>Oreads</emma:literal>
                </emma:interpretation>
              </emma:one-of>
            </emma:emma>
          </inkml:annotationXML>
          <inkml:trace contextRef="#ctx0" brushRef="#br0" timeOffset="18566.2202">17108-2317 161,'0'0'108,"18"-12"-3,1-17-2,0-9-83,10-1-4,-2-9-8,0 2-6,-4 1 1,-5 1-3,-9 5 2,-9 10-1,-7 2 1,7 27 0,-31-23 0,11 25 0,1 4 0,0 11 1,5 1-1,9 7 1,12 0-1,11-2 0,9-2-1,11-5 0,7-5-2,7-7 0,2-6 0,-2-4-2,-4-5 2,-6-3 0,-9-1 3,-10-1 1,-23 16 4,19-23 1,-19 23 2,-23-4 2,-2 10 0,-2 13 1,-9 1-3,5 11 0,-2 3-3,10 5-1,7-1-5,9-5-6,18 4-17,3-18-32,22-2-65,7-9-3,11-6 0,9-10-2</inkml:trace>
          <inkml:trace contextRef="#ctx0" brushRef="#br0" timeOffset="18863.1118">18225-2412 133,'0'0'101,"0"-27"3,-2 6 0,-4-6-69,6 27-4,-21-48-4,7 30-4,-17-7 3,4 16 1,-15-1-2,5 14-3,-9 0-4,11 15-4,-3 2-5,15 8 0,9 2-5,12-2-1,16-2-6,9-8-5,21-3-16,-5-18-28,26 2-74,-9-10-3,6-3-1,-4-5 0</inkml:trace>
          <inkml:trace contextRef="#ctx0" brushRef="#br0" timeOffset="19175.6262">18637-2452 149,'0'0'109,"21"-22"-2,-21 22 4,10-34-71,-14 5-11,4 8-9,-11-4-4,11 25 2,-41-31 1,12 29 1,-15 2-1,1 15 0,-9 3-3,4 16-1,2-1-4,9 9-2,10-5-2,14-2-1,17-4-3,15-8-1,14-6-3,7-15-9,10 2-20,-9-21-91,13-1-12,-10-11-2,-5-7-2</inkml:trace>
          <inkml:trace contextRef="#ctx0" brushRef="#br0" timeOffset="19675.6558">19002-2905 155,'0'0'117,"-18"-2"6,1 23 1,-8 10-78,7 23-8,-7 0-8,10 15-14,9 2-2,8 1-11,10-5-13,9-15-11,19-2-25,-9-26-49,10-11-29,-3-19 0,-13-15 0</inkml:trace>
          <inkml:trace contextRef="#ctx0" brushRef="#br0" timeOffset="20254.7739">19279-2408 225,'27'6'123,"2"-27"-3,6-12 1,9-6-98,-5-15-3,7 0-15,-4-2-2,-9-1-3,-4 8-8,-10 5 4,-11 9-4,-6 8 5,-2 27-3,-15-21 7,15 21 3,-22 23-1,9 2 12,7 8-5,4 0 5,12 7-4,7-5 2,14 7-6,4-9-4,11 0 0,0 0-3,4-4 0,-7 2-2,-3 1 2,-11-3 2,-15 2 2,-14-4 1,-14 0 0,-15-2-1,-13 2 1,-10-11-4,-8-3-8,4 6-31,-11-11-89,18-6-6,3-6 0,15 0-5</inkml:trace>
          <inkml:trace contextRef="#ctx0" brushRef="#br0" timeOffset="17769.3114">16297-2396 63,'0'0'95,"0"0"3,29 0 2,-29 0-52,17-27-14,-5 9-2,-3-13-10,-1-1-2,-8-7-3,0 4-5,-10-5-2,-7 9-3,-14 2 0,-6 12-1,-17 7-1,-5 16 1,-7 13-2,1 10 2,5 12-2,8 7 1,13 4-2,20 0 1,23-4-3,19-7 0,17-11-3,12-12-5,10-12-7,-2-18-15,9 0-30,-15-15-53,-9-7-3,-11-1 1,-18-4-3</inkml:trace>
        </inkml:traceGroup>
      </inkml:traceGroup>
    </inkml:traceGroup>
  </inkml:traceGroup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2:38.381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E19E164-6F40-40BE-911A-95685978CD40}" emma:medium="tactile" emma:mode="ink">
          <msink:context xmlns:msink="http://schemas.microsoft.com/ink/2010/main" type="writingRegion" rotatedBoundingBox="25185,9196 25701,9196 25701,10044 25185,10044"/>
        </emma:interpretation>
      </emma:emma>
    </inkml:annotationXML>
    <inkml:traceGroup>
      <inkml:annotationXML>
        <emma:emma xmlns:emma="http://www.w3.org/2003/04/emma" version="1.0">
          <emma:interpretation id="{5166D2CC-E3B6-4F60-BBB3-0444D30BA57A}" emma:medium="tactile" emma:mode="ink">
            <msink:context xmlns:msink="http://schemas.microsoft.com/ink/2010/main" type="paragraph" rotatedBoundingBox="25185,9196 25701,9196 25701,10044 25185,100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D72460D-4BC1-40E0-8E77-D862D16B8D44}" emma:medium="tactile" emma:mode="ink">
              <msink:context xmlns:msink="http://schemas.microsoft.com/ink/2010/main" type="line" rotatedBoundingBox="25185,9196 25701,9196 25701,10044 25185,10044"/>
            </emma:interpretation>
          </emma:emma>
        </inkml:annotationXML>
        <inkml:traceGroup>
          <inkml:annotationXML>
            <emma:emma xmlns:emma="http://www.w3.org/2003/04/emma" version="1.0">
              <emma:interpretation id="{11D41C90-9B7B-4FFC-AECA-EE019BE75173}" emma:medium="tactile" emma:mode="ink">
                <msink:context xmlns:msink="http://schemas.microsoft.com/ink/2010/main" type="inkWord" rotatedBoundingBox="25185,9196 25701,9196 25701,10044 25185,10044"/>
              </emma:interpretation>
              <emma:one-of disjunction-type="recognition" id="oneOf0">
                <emma:interpretation id="interp0" emma:lang="en-US" emma:confidence="0">
                  <emma:literal>S</emma:literal>
                </emma:interpretation>
                <emma:interpretation id="interp1" emma:lang="en-US" emma:confidence="0">
                  <emma:literal>s</emma:literal>
                </emma:interpretation>
                <emma:interpretation id="interp2" emma:lang="en-US" emma:confidence="0">
                  <emma:literal>5</emma:literal>
                </emma:interpretation>
                <emma:interpretation id="interp3" emma:lang="en-US" emma:confidence="0">
                  <emma:literal>b</emma:literal>
                </emma:interpretation>
                <emma:interpretation id="interp4" emma:lang="en-US" emma:confidence="0">
                  <emma:literal>6</emma:literal>
                </emma:interpretation>
              </emma:one-of>
            </emma:emma>
          </inkml:annotationXML>
          <inkml:trace contextRef="#ctx0" brushRef="#br0">231 0 94,'-35'17'97,"-7"-1"8,3 7-1,3 8-53,1 3-9,12 9-12,4-5-4,17 3-10,15-5-2,12 1-7,10-4-2,13-2-5,8-6 0,6-2-2,5 0 0,-3 0-1,-10 4 0,-10 2 0,-11 8 1,-18 1 1,-20 7 1,-15 1 4,-18 0-2,-10-5 1,-6-7 0,-4-11 0,4-15 1,6-12-1,13-15-1,12-12 0,13-7-2,12-5-11,12 3-27,11-1-73,2-5-3,9 7-2,-7-1-3</inkml:trace>
        </inkml:traceGroup>
      </inkml:traceGroup>
    </inkml:traceGroup>
  </inkml:traceGroup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2:54.481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15476E5-3FF7-40AA-AECD-6F8005399626}" emma:medium="tactile" emma:mode="ink">
          <msink:context xmlns:msink="http://schemas.microsoft.com/ink/2010/main" type="writingRegion" rotatedBoundingBox="12983,13726 14612,13726 14612,14500 12983,14500"/>
        </emma:interpretation>
      </emma:emma>
    </inkml:annotationXML>
    <inkml:traceGroup>
      <inkml:annotationXML>
        <emma:emma xmlns:emma="http://www.w3.org/2003/04/emma" version="1.0">
          <emma:interpretation id="{EE669EC2-D28B-4E4F-A701-D66BCDE7FE43}" emma:medium="tactile" emma:mode="ink">
            <msink:context xmlns:msink="http://schemas.microsoft.com/ink/2010/main" type="paragraph" rotatedBoundingBox="12983,13726 14612,13726 14612,14500 12983,145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F3BA201-43BB-4AEE-AEE2-A7C235A460C1}" emma:medium="tactile" emma:mode="ink">
              <msink:context xmlns:msink="http://schemas.microsoft.com/ink/2010/main" type="line" rotatedBoundingBox="12983,13726 14612,13726 14612,14500 12983,14500"/>
            </emma:interpretation>
          </emma:emma>
        </inkml:annotationXML>
        <inkml:traceGroup>
          <inkml:annotationXML>
            <emma:emma xmlns:emma="http://www.w3.org/2003/04/emma" version="1.0">
              <emma:interpretation id="{04EE7CD3-EEAD-4759-A1C7-734137DBB95D}" emma:medium="tactile" emma:mode="ink">
                <msink:context xmlns:msink="http://schemas.microsoft.com/ink/2010/main" type="inkWord" rotatedBoundingBox="12983,13726 14612,13726 14612,14500 12983,14500"/>
              </emma:interpretation>
              <emma:one-of disjunction-type="recognition" id="oneOf0">
                <emma:interpretation id="interp0" emma:lang="en-US" emma:confidence="0">
                  <emma:literal>870</emma:literal>
                </emma:interpretation>
                <emma:interpretation id="interp1" emma:lang="en-US" emma:confidence="0">
                  <emma:literal>8&gt;0</emma:literal>
                </emma:interpretation>
                <emma:interpretation id="interp2" emma:lang="en-US" emma:confidence="0">
                  <emma:literal>so</emma:literal>
                </emma:interpretation>
                <emma:interpretation id="interp3" emma:lang="en-US" emma:confidence="0">
                  <emma:literal>570</emma:literal>
                </emma:interpretation>
                <emma:interpretation id="interp4" emma:lang="en-US" emma:confidence="0">
                  <emma:literal>870°</emma:literal>
                </emma:interpretation>
              </emma:one-of>
            </emma:emma>
          </inkml:annotationXML>
          <inkml:trace contextRef="#ctx0" brushRef="#br0">5745 7357 50,'0'0'97,"-13"-27"4,13 27-1,-21-12-60,-4 6-8,5 16-4,-14-2-3,5 13-2,-6-2-2,8 10-3,-8 0-3,12 2-2,0-4 0,11 0-4,-1-2 0,9-4-4,4-21 1,10 31-2,-10-31 0,38 21-2,-7-13 0,6 4-1,11-1 0,4 8 0,0 3-3,-2 3 1,-2 11-1,-9 3 2,-8 5-1,-10 1 0,-13 3 0,-10-2 3,-10-4-2,-7-9 2,-10-8 0,-2-9 0,-2-12 0,-1-10 0,1-10 1,6-7-2,4-6 2,11 0-3,8-5-2,6-3-8,14 6-23,-1-7-86,14 1-6,0-9-4,0 3 0</inkml:trace>
          <inkml:trace contextRef="#ctx0" brushRef="#br0" timeOffset="1687.5713">6218 7374 16,'0'0'94,"0"0"2,-20 14 3,20-14-51,0 0-10,0 0-9,0 0-7,16 21-6,-16-21-6,36 19-4,-12-11-2,6 0-2,-1 3-2,4-3 1,-2 5-1,-2-1 1,-4 1 1,-2 1 2,-23-14-2,25 31 4,-25-31-3,4 36 4,-8-14-1,-4-3 3,-3 6-2,-3-2 1,1 6 2,-6-4-1,3 8 3,-7-4-2,4 0 1,-4 0-3,5 1 1,-1-8-3,4-1-4,5-2-7,10-19-17,-6 23-50,6-23-46,0 0-3,0 0-3,23-13-4</inkml:trace>
          <inkml:trace contextRef="#ctx0" brushRef="#br0" timeOffset="2188.5967">7010 7704 42,'19'-8'97,"-19"8"9,18-23-4,-13-2-46,-5 25-17,6-44-5,-4 26-4,-15-7-5,13 25-1,-33-31-5,6 29 0,-10 0-3,-3 10-4,-3 8 0,-1 9-4,0 2 0,9 7-4,8 1 1,10 2-4,13-1 1,13-5-2,7-6 0,13-7 0,7-7 0,3-9-3,3-4-3,-3-15-12,3 3-30,-17-22-76,4 1-3,-11-9 0,-3 1-3</inkml:trace>
        </inkml:traceGroup>
      </inkml:traceGroup>
    </inkml:traceGroup>
  </inkml:traceGroup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2:37.366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fitToCurve" value="1"/>
    </inkml:brush>
    <inkml:context xml:id="ctx1">
      <inkml:inkSource xml:id="inkSrc3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20T00:33:14.435"/>
    </inkml:context>
  </inkml:definitions>
  <inkml:traceGroup>
    <inkml:annotationXML>
      <emma:emma xmlns:emma="http://www.w3.org/2003/04/emma" version="1.0">
        <emma:interpretation id="{5CB8CF2E-367A-4CAF-84C4-2930E6FE2A90}" emma:medium="tactile" emma:mode="ink">
          <msink:context xmlns:msink="http://schemas.microsoft.com/ink/2010/main" type="writingRegion" rotatedBoundingBox="11135,10551 36575,10296 36636,16470 11197,16725"/>
        </emma:interpretation>
      </emma:emma>
    </inkml:annotationXML>
    <inkml:traceGroup>
      <inkml:annotationXML>
        <emma:emma xmlns:emma="http://www.w3.org/2003/04/emma" version="1.0">
          <emma:interpretation id="{96F98CC8-798D-4EF6-9E0A-B4C6D079D1F1}" emma:medium="tactile" emma:mode="ink">
            <msink:context xmlns:msink="http://schemas.microsoft.com/ink/2010/main" type="paragraph" rotatedBoundingBox="21908,10353 28768,10481 28755,11178 21895,1105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8B27091-A7E2-40F2-8450-CC7FE93F48F9}" emma:medium="tactile" emma:mode="ink">
              <msink:context xmlns:msink="http://schemas.microsoft.com/ink/2010/main" type="line" rotatedBoundingBox="21908,10353 28768,10481 28755,11177 21895,11050"/>
            </emma:interpretation>
          </emma:emma>
        </inkml:annotationXML>
        <inkml:traceGroup>
          <inkml:annotationXML>
            <emma:emma xmlns:emma="http://www.w3.org/2003/04/emma" version="1.0">
              <emma:interpretation id="{C4AE465D-5484-492D-9916-60C08B73CDB5}" emma:medium="tactile" emma:mode="ink">
                <msink:context xmlns:msink="http://schemas.microsoft.com/ink/2010/main" type="inkWord" rotatedBoundingBox="21908,10353 28768,10481 28755,11177 21895,11050"/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m</emma:literal>
                </emma:interpretation>
                <emma:interpretation id="interp2" emma:lang="en-US" emma:confidence="0">
                  <emma:literal>on</emma:literal>
                </emma:interpretation>
                <emma:interpretation id="interp3" emma:lang="en-US" emma:confidence="0">
                  <emma:literal>me</emma:literal>
                </emma:interpretation>
                <emma:interpretation id="interp4" emma:lang="en-US" emma:confidence="0">
                  <emma:literal>my</emma:literal>
                </emma:interpretation>
              </emma:one-of>
            </emma:emma>
          </inkml:annotationXML>
          <inkml:trace contextRef="#ctx0" brushRef="#br0">2231-3096 19,'19'-19'86,"-2"-12"3,14 2 4,8 0-53,3-11-3,14 7-8,6-11-5,11 3-3,4-5-8,8 3-4,2-1-4,3 0-2,5 7-1,-1 2-1,-5 8 0,-4 8-1,-6 6 2,-4 9 1,-4 15-3,-5 5 3,-10 13-3,0 11 0,2 8 0,3 4 2,1 0-2,9-1 1,3-9 3,10-11-3,11-20 1,11-18 1,8-16-1,7-16-1,10-13 0,0-8-1,0 0-2,-9 1 1,-12 12 1,-18 7 2,-17 15 3,-17 13 3,-25 8 0,-10 12 2,-23-8-1,8 33 1,-12-12-4,-2 4-1,2-2-2,1-3-4,10 1 0,1-2-2,7 0 2,3-1-2,7-3 4,2 2-1,0-1 0,2 3 4,-4-5 1,0 3 1,-6-2 1,4 3 1,-23-18-1,35 31 3,-35-31-3,35 29 0,-10-16-2,4-1-1,5-3-1,5-3 0,7-6-2,10-8-1,12-11-2,9-8-3,15-6-3,5-13-4,16 2 1,1-3 1,11 11-2,-7 3 3,2 14-1,-1 7 6,1 10 4,1 12 3,-5 5-1,3 8 0,1-1 2,7 3-4,4 4 2,-2 3-2,2 3-2,-3 2 1,-1 7-3,-4 0-2,-9 3-3,-12-3 2,-5 6-3,-16-9-16,-8 7-61,-17-2-25,-18-15-1,-9 0 2</inkml:trace>
        </inkml:traceGroup>
      </inkml:traceGroup>
    </inkml:traceGroup>
    <inkml:traceGroup>
      <inkml:annotationXML>
        <emma:emma xmlns:emma="http://www.w3.org/2003/04/emma" version="1.0">
          <emma:interpretation id="{2FFF23A9-7DCD-4C66-8BB4-F60376F68918}" emma:medium="tactile" emma:mode="ink">
            <msink:context xmlns:msink="http://schemas.microsoft.com/ink/2010/main" type="paragraph" rotatedBoundingBox="11147,11669 30789,11472 30804,13017 11162,132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6E7B028-C774-4DD5-A696-8011BBCE2C17}" emma:medium="tactile" emma:mode="ink">
              <msink:context xmlns:msink="http://schemas.microsoft.com/ink/2010/main" type="inkBullet" rotatedBoundingBox="11150,12020 11844,12013 11856,13198 11162,13205"/>
            </emma:interpretation>
            <emma:one-of disjunction-type="recognition" id="oneOf1">
              <emma:interpretation id="interp5" emma:lang="en-US" emma:confidence="1">
                <emma:literal>y</emma:literal>
              </emma:interpretation>
              <emma:interpretation id="interp6" emma:lang="en-US" emma:confidence="0">
                <emma:literal>Z</emma:literal>
              </emma:interpretation>
              <emma:interpretation id="interp7" emma:lang="en-US" emma:confidence="0">
                <emma:literal>W</emma:literal>
              </emma:interpretation>
              <emma:interpretation id="interp8" emma:lang="en-US" emma:confidence="0">
                <emma:literal>w</emma:literal>
              </emma:interpretation>
              <emma:interpretation id="interp9" emma:lang="en-US" emma:confidence="0">
                <emma:literal>b</emma:literal>
              </emma:interpretation>
            </emma:one-of>
          </emma:emma>
        </inkml:annotationXML>
        <inkml:trace contextRef="#ctx0" brushRef="#br1" timeOffset="-901545.3085">-8506-2111 1,'0'0'62,"0"0"41,0 0 3,6 31-49,-12-10-6,8 16-8,-11 5-10,14 10-6,-5-1-11,10 4-2,2-8-8,7-7-4,12-9-5,3-14-4,5-13-2,1-19-1,-1-6 0,-4-8-4,1-8 4,-11 0 0,-7 3 4,-9 1 3,-5 10 3,-4 4 2,0 19 4,0 0 3,-25-10 1,25 10 2,-13 27 0,13 0-1,2 0-1,11 13-1,6 1-3,8 11-1,10 8-3,7 3 0,1 11 0,3 5-3,-2 2 3,-5-2-2,-7-2 4,-14-2 0,-11-11 5,-9-5-1,-13-20 1,-8-10 3,-12-14-2,0-13 0,-11-19-1,3-10-5,-3-16 0,-2-11-7,7-5-6,4-9-10,12 8-32,-2-11-73,12 2-5,9-3 2,8-1-4</inkml:trace>
      </inkml:traceGroup>
      <inkml:traceGroup>
        <inkml:annotationXML>
          <emma:emma xmlns:emma="http://www.w3.org/2003/04/emma" version="1.0">
            <emma:interpretation id="{585E4244-25B9-4915-904A-BED80859F4AD}" emma:medium="tactile" emma:mode="ink">
              <msink:context xmlns:msink="http://schemas.microsoft.com/ink/2010/main" type="line" rotatedBoundingBox="11755,11663 30789,11472 30804,13017 11771,13207"/>
            </emma:interpretation>
          </emma:emma>
        </inkml:annotationXML>
        <inkml:traceGroup>
          <inkml:annotationXML>
            <emma:emma xmlns:emma="http://www.w3.org/2003/04/emma" version="1.0">
              <emma:interpretation id="{F5FDF843-0CBD-4E4F-A8ED-6AE4B4B99A4D}" emma:medium="tactile" emma:mode="ink">
                <msink:context xmlns:msink="http://schemas.microsoft.com/ink/2010/main" type="inkWord" rotatedBoundingBox="11756,11782 18576,11713 18590,13139 11771,13207"/>
              </emma:interpretation>
              <emma:one-of disjunction-type="recognition" id="oneOf2">
                <emma:interpretation id="interp10" emma:lang="en-US" emma:confidence="0">
                  <emma:literal>2+2+3),</emma:literal>
                </emma:interpretation>
                <emma:interpretation id="interp11" emma:lang="en-US" emma:confidence="0">
                  <emma:literal>2+2 y +3) SC</emma:literal>
                </emma:interpretation>
                <emma:interpretation id="interp12" emma:lang="en-US" emma:confidence="0">
                  <emma:literal>2+2 y +3) DC</emma:literal>
                </emma:interpretation>
                <emma:interpretation id="interp13" emma:lang="en-US" emma:confidence="0">
                  <emma:literal>2+2+3)?</emma:literal>
                </emma:interpretation>
                <emma:interpretation id="interp14" emma:lang="en-US" emma:confidence="0">
                  <emma:literal>2+2 y +3) GIC</emma:literal>
                </emma:interpretation>
              </emma:one-of>
            </emma:emma>
          </inkml:annotationXML>
          <inkml:trace contextRef="#ctx0" brushRef="#br1" timeOffset="-892311.4695">-4124-1787 73,'0'0'110,"12"-19"4,-12 19-2,0 0-65,23-12-15,2 8-3,0-1-13,10 7-9,2 3-12,1-7-27,14 4-77,-4-2-6,-3-5-2,-1 1-1</inkml:trace>
          <inkml:trace contextRef="#ctx0" brushRef="#br1" timeOffset="-891983.3339">-3892-2059 134,'-2'18'118,"4"7"0,0 9-2,0 1-88,5 13-14,-3 6-8,2 0-16,4 10-29,-5-6-73,3-8-2,2-8-3,1-13-1</inkml:trace>
          <inkml:trace contextRef="#ctx0" brushRef="#br1" timeOffset="-891436.4339">-3412-2278 106,'21'-8'107,"2"0"-2,10 4 0,-2 4-84,9 2-13,3 4-2,1 4-7,-2 5 1,-5 4-2,-8 4 1,-10 4 0,-13 4 0,-14 4-1,-11-4 1,-6 5 0,-8-5 2,-3-4 0,1-4 3,4-7 2,6-1 3,6-11 2,19-4 2,0 0-1,0 0 0,0 0-2,40 0-2,-11 2-1,10 6-5,5 1-3,2 7-2,2 7-2,-3 0 1,-1 8 0,-9 4 3,-8 3 1,-10 3 5,-13 1 2,-10 2 4,-17-7 0,-6 2 1,-13-10-3,-3-4-2,-10-10-8,-5-13-10,2-2-20,-4-19-37,10 3-50,10-7-4,13-4 0,6-2 8</inkml:trace>
          <inkml:trace contextRef="#ctx0" brushRef="#br1" timeOffset="-891077.0396">-2832-2396 102,'21'6'116,"6"3"3,4 9-4,4 3-74,17 19-9,-6 3-11,8 15-7,-6 7-7,-1 8 0,-7 10-3,-7 4 1,-14 2-3,-11 1 3,-12-3-3,-13-10-8,-8 0-23,-20-21-58,-3-9-33,-8-13 0,-9-18-3</inkml:trace>
          <inkml:trace contextRef="#ctx0" brushRef="#br1" timeOffset="-890327.0026">-2082-2009 83,'0'0'102,"25"-9"0,-2 5-3,0 2-72,6-2-12,10 6-2,5 0-11,4 6-1,-1 7-1,5 6 4,-8 4 3,-3 10 1,-14 2 2,-2 9 1,-16-2 1,-9 1-1,-15-5-2,-8-3-1,-10-8-4,-8-8-4,-7-8-3,-4-11-3,-4-7-3,2-9-2,8-1-8,0-14-16,19 11-37,4-9-37,9 0 3,14 2-1</inkml:trace>
          <inkml:trace contextRef="#ctx0" brushRef="#br1" timeOffset="-889951.9816">-1224-2024 76,'0'0'99,"-19"-35"4,5 16-32,14 19-20,-38-15-4,18 22-5,-16-5-5,9 16-3,-12 1-5,8 14-4,-7 1-4,11 11-5,2-1-5,15 8-3,8-2-3,14 0 0,13-7-4,13-5-1,9-5-8,5-19-9,15 5-34,-9-21-77,6-4-1,-7-11-3,-8-4-1</inkml:trace>
          <inkml:trace contextRef="#ctx0" brushRef="#br1" timeOffset="-901202.5354">-7908-2323 85,'31'-15'108,"-6"11"3,-2 0-1,0 0-81,10 10-2,-4-4-8,0 8-4,-8 3-1,-2 6-3,-13 3-3,-8 8 0,-13 3-1,-3 6 0,-9 1-1,4 1 2,-6-1-2,12-1 2,3-5-1,11-5 0,14-7-2,12-5-1,10-4-6,4-11-9,17 2-29,-14-8-83,10-1-3,-7-1-2,-3 4-2</inkml:trace>
          <inkml:trace contextRef="#ctx0" brushRef="#br1" timeOffset="-897717.9925">-6979-1731 74,'0'0'114,"0"0"0,0 0 0,2-19-70,-2 19-10,25 2-7,-2 2-11,4-6-6,8 2-5,9 5-9,1-8-15,16 10-43,-3-5-56,-4-4 0,0 2-4,-8 0 14</inkml:trace>
          <inkml:trace contextRef="#ctx0" brushRef="#br1" timeOffset="-897405.4662">-6643-1958 62,'0'21'110,"0"15"-3,0 1 1,-2 11-77,2 12-10,-2 2-11,2-1-23,13 3-30,1-6-62,3-16 1,6-11-4,2-21 33</inkml:trace>
          <inkml:trace contextRef="#ctx0" brushRef="#br1" timeOffset="-896967.9541">-6090-2163 75,'42'-23'112,"-20"13"-3,12-1 3,3 5-80,-4-4-9,15 10-5,-6 0-6,1 10-1,-5 9-5,-7 10 0,-8 12-3,-13 9-4,-14 19-11,-17 1-7,-8 11-10,-21-10-9,5 6-2,-14-17-3,7-4 3,-2-20 11,11-14 14,5-17 13,13-14 15,25 9 12,-22-37 7,28 18 6,-2-10 1,15 12-2,-5-1-4,13 14-3,-4-1-5,8 14-3,2-1-5,7 11-5,-3-5-5,7 3-13,8 4-32,-11-9-81,7-8-1,0-6-5,0-6 1</inkml:trace>
          <inkml:trace contextRef="#ctx0" brushRef="#br1" timeOffset="-896343.264">-5230-2147 94,'11'23'116,"-9"4"1,-2 9 1,-11 5-75,18 13-9,-5 0-16,10 0-6,1-6-7,5-11-3,5-14-6,2-21-3,2-8-3,-2-19-3,4-8 1,-8-13-2,2 0 2,-9-1 0,1 5 6,-7 7 4,-4 4 6,0 10 4,-4 21 2,0 0 3,0 0 2,0 0 2,-12 23-2,16 6-1,4 2-3,9 11-2,6 3-4,6 5-2,8 6-7,3 2-3,10 9-5,-3-5-1,1 11 2,-8-2-2,-1 5 2,-10-3 1,-6 2 7,-10-4 2,-13-7 7,-11-4 0,-12-14 2,-2-9 2,-10-22 1,0-17 0,-7-21-1,9-12-2,-2-17 2,10-9 1,6-11-5,13-3 2,6-2-5,10 0-2,9 11-13,0-3-16,14 13-83,-6 0-16,0 8 0,-6 11-2</inkml:trace>
        </inkml:traceGroup>
        <inkml:traceGroup>
          <inkml:annotationXML>
            <emma:emma xmlns:emma="http://www.w3.org/2003/04/emma" version="1.0">
              <emma:interpretation id="{861C4CC0-58B8-4C78-AE3F-E2FC44A289C4}" emma:medium="tactile" emma:mode="ink">
                <msink:context xmlns:msink="http://schemas.microsoft.com/ink/2010/main" type="inkWord" rotatedBoundingBox="21643,11564 30789,11472 30803,12897 21657,12988"/>
              </emma:interpretation>
              <emma:one-of disjunction-type="recognition" id="oneOf3">
                <emma:interpretation id="interp15" emma:lang="en-US" emma:confidence="0">
                  <emma:literal>(ay?y^2y+3)&gt;o</emma:literal>
                </emma:interpretation>
                <emma:interpretation id="interp16" emma:lang="en-US" emma:confidence="0">
                  <emma:literal>fyi-zyzzyva</emma:literal>
                </emma:interpretation>
                <emma:interpretation id="interp17" emma:lang="en-US" emma:confidence="0">
                  <emma:literal>(ay?y^2y+3)&gt;a</emma:literal>
                </emma:interpretation>
                <emma:interpretation id="interp18" emma:lang="en-US" emma:confidence="0">
                  <emma:literal>fyi-zyzzyvas</emma:literal>
                </emma:interpretation>
                <emma:interpretation id="interp19" emma:lang="en-US" emma:confidence="0">
                  <emma:literal>(fyi-zyzzyva</emma:literal>
                </emma:interpretation>
              </emma:one-of>
            </emma:emma>
          </inkml:annotationXML>
          <inkml:trace contextRef="#ctx0" brushRef="#br1" timeOffset="-839039.2076">3839-1760 106,'0'0'108,"0"0"4,0 0-1,0 0-64,19-21-16,4 19-5,2-6-13,8 1-10,5 3-16,-1-6-26,9 6-70,-3 4-4,-5-2-1,-3 6-2</inkml:trace>
          <inkml:trace contextRef="#ctx0" brushRef="#br1" timeOffset="-838242.2969">4442-2022 162,'27'-27'114,"-27"27"0,35-31-1,-22 10-82,12 13-11,-5-5-8,10 9-6,-8 2-4,1 6-1,-4 9-2,-2 5 1,-7 14-3,-6 3-1,-6 9-4,-10 1 2,-5 9-6,-10-4 1,0 0-1,-8-13 0,6-3 2,-5-14 6,7-5 5,4-9 4,23-6 6,-27-14 3,27 14 3,2-25 0,-2 25 1,25-25-3,-6 16-2,6 7-3,2 2-5,2 7-8,2 5-17,-2-10-29,5 6-68,-1-8-4,0-6 1,0-8-4</inkml:trace>
          <inkml:trace contextRef="#ctx0" brushRef="#br1" timeOffset="-837726.645">5013-2211 164,'0'0'120,"0"0"-1,-18 37 0,18 3-79,-9-1-15,16 9-8,-1-4-9,4-3-2,5-10-3,1-6-1,7-12-3,-2-15-1,4-11-3,-6-12 0,-1-2-2,-3-4-2,-1 0 0,-3-2 0,-1 6 2,-4 4 3,-6 23 2,9-21 3,-9 21 3,0 0 2,14 31 1,-3-2-1,1 3 1,7 5-3,2 5-3,8 1-2,2 3-2,2-2 1,0 1-2,1-1 3,-5 6 0,-6-2 5,-7-3 1,-5 1 4,-14-7 1,-3-1 3,-12-11 0,-5-8 1,-11-19-2,3-9-3,-6-14-1,2-8-5,3-8-5,3-11-18,17 8-37,-5-12-71,15 2-1,2-4-2,10 0-1</inkml:trace>
          <inkml:trace contextRef="#ctx0" brushRef="#br1" timeOffset="-837366.2542">5481-2394 238,'19'-10'122,"-19"10"1,31-4-24,-31 4-76,41-11-7,-20 9-11,2 2-2,-23 0-4,31 17-1,-31-17 1,12 39 0,-16-10 2,-8 7 0,-3-1 4,1 7 2,-5-7 1,7 2 1,1-10 0,5-2-1,6-25-3,17 23-6,3-15-27,-20-8-95,44-10-9,-15 0 2,2-7-6</inkml:trace>
          <inkml:trace contextRef="#ctx0" brushRef="#br1" timeOffset="-836242.1956">5923-1771 145,'0'0'120,"0"0"0,0 0-1,0 0-74,0 0-10,0 0-10,23 0-13,0 3-9,6-3-13,6 6-17,-3-15-26,11 7-65,-3-2-1,-1-2-4,-3-2 2</inkml:trace>
          <inkml:trace contextRef="#ctx0" brushRef="#br1" timeOffset="-836007.8118">6092-1941 167,'0'0'108,"-5"33"-1,5-12-16,0 17-71,-2 3-23,2-1-36,5-1-62,7 5-6,3-9 2,7-2-5</inkml:trace>
          <inkml:trace contextRef="#ctx0" brushRef="#br1" timeOffset="-840226.7676">2767-2095 117,'-8'29'104,"-4"-2"-1,12 5-2,4 3-72,0-8-13,12 0-9,5-13-12,6-9-8,4-10-5,1-13-3,1-5-1,-4-12-2,0 1 2,-8-7 2,-3 5 9,-5 5 9,-7 2 9,-6 29 7,-4-31 6,4 31 4,-23 6 3,13 13 2,-7 2-2,7 8-1,-1 2-5,11 4-4,2-1-5,11 1-3,6 2-7,8 1-4,12 1-4,1-3-2,9 3-2,-3-2 1,-2 9 0,-5-2 5,-8-1 4,-8 1 6,-19-7 3,-6 3 6,-18-13 0,-3 0 4,-13-15-3,1-7-1,-9-16-3,5-5-3,2-14-3,5-7-10,12-2-10,-1-18-29,17 1-74,2 0-4,6 2 0,4-6-3</inkml:trace>
          <inkml:trace contextRef="#ctx0" brushRef="#br1" timeOffset="-839945.5054">3332-2431 85,'5'-19'108,"-5"19"3,0 0-1,0 0-56,0 0-14,-19 29-7,19-2-13,-4-4-6,4 6-10,4-4-12,-4-25-19,19 37-43,-19-37-46,33 9-2,-14-13 0,-1-11-1</inkml:trace>
          <inkml:trace contextRef="#ctx0" brushRef="#br1" timeOffset="-839773.6198">3476-2481 138,'0'0'110,"-17"33"2,15-10-2,-2 4-70,8 12-23,0 7-28,-2-2-64,3-1-33,5 1-3,-4-11-5</inkml:trace>
          <inkml:trace contextRef="#ctx0" brushRef="#br1" timeOffset="-832617.0162">2306-2546 90,'2'-18'104,"-2"18"2,0 0 2,-25-6-69,7 24-7,-16 5 1,5 19-9,-10-3 0,3 19-4,-7 0-1,7 17-5,1 2-3,14 17-2,13 3-7,12 9-10,29 17-28,11-7-82,31-2-4,14-5-3,19-12-4</inkml:trace>
          <inkml:trace contextRef="#ctx0" brushRef="#br1" timeOffset="-840883.0536">2240-1935 116,'0'0'107,"0"0"2,0 0 1,-21 0-74,21 0-6,0 0-5,19 0-10,-19 0-8,33-4-13,-4 12-32,-2-1-70,6-1-5,4 4-1,-1-3-4</inkml:trace>
          <inkml:trace contextRef="#ctx0" brushRef="#br1" timeOffset="-835570.2864">6567-2093 164,'0'0'116,"32"-12"-2,-12 6 0,5 6-81,0-7-12,11 7-8,-3 3-8,0 3 0,-2 4-3,-2 7 1,-4 6-2,-6 4 0,-13 10-6,-12 3-4,-4 9-7,-20-5-6,1 6-6,-14-9-2,3 1 0,-10-13 3,7-2 8,3-14 10,5-7 12,12-6 11,2-11 11,21 11 4,-8-29 1,8 29 1,23-31-5,0 25-4,0-2-6,10 10-6,2 2-9,5 4-14,5 9-28,-7-1-75,1-7-1,3-3-3,-5-8-1</inkml:trace>
          <inkml:trace contextRef="#ctx0" brushRef="#br1" timeOffset="-834992.1276">7135-2234 216,'-11'25'118,"7"0"-2,2 0-40,8 19-48,-4-5-7,11 5-8,1-7-7,5-2-1,2-10-5,2-6-2,4-11-2,-7-12-5,5-6-2,-6-13-3,0 2 2,-11-8-1,5 6 2,-9-2 4,-2 5 6,-2 20 6,-2-25 5,2 25 3,0 0 1,-6 20 2,8-1-3,8 8 0,2 2-5,11 6-4,4 5-6,9 1-3,7 9-6,1-2-2,6 6-1,-5-2 1,-1 8 1,-6-1 7,-7 3 7,-11 2 1,-11-6 10,-9 1 0,-19-18 6,-4 1-3,-14-21 5,-5-13-10,-8-21-1,5-14 4,3-12-9,7-7 3,10-10-8,8-8-5,19 8-30,0-9-86,15 7-6,6 4-2,6 2-1</inkml:trace>
          <inkml:trace contextRef="#ctx0" brushRef="#br1" timeOffset="-834492.1083">7933-1858 163,'0'0'114,"0"0"-3,0 0-1,37-8-89,-10-3-9,14 1-11,5 6-22,0-13-23,4 5-66,-2 1 0,-7-1-2,-4 4 1</inkml:trace>
          <inkml:trace contextRef="#ctx0" brushRef="#br1" timeOffset="-834242.1008">8165-2134 95,'-18'16'112,"5"5"1,5 10 1,-3 13-64,-3-4-13,12 14-7,-7-7-16,9 3-14,5 0-25,-1-15-42,10-3-45,5-10-2,6-9-4,4-11 0</inkml:trace>
          <inkml:trace contextRef="#ctx0" brushRef="#br1" timeOffset="-833742.076">8552-2211 144,'-19'-6'105,"19"6"0,21 4-31,-21-4-43,48-2-6,-19 2-10,8 2-6,-2 2-4,1 4-1,-7 5-3,-6 8 1,-11 4 1,-6 6-1,-14 4-1,-7 0 1,-7 1 0,-7-3 1,-3-8 0,3 0 3,2-11 0,6-3 3,21-11-2,-20 0 1,20 0-1,0 0 0,25-19-2,-3 11-1,5 4-2,5-1 0,1 5 0,4 11 0,-3 5 2,-3 9 2,-4 7 1,-7 7 0,-9 3 1,-7 5-1,-10-3-1,-11-2-3,-8-9-8,-12-10-12,2-5-28,-22-20-74,5-12-3,-4-15-3,4-11 0</inkml:trace>
          <inkml:trace contextRef="#ctx0" brushRef="#br1" timeOffset="-833476.4358">8903-2494 142,'50'15'112,"0"10"4,-1 8-4,10 21-68,-16 4-3,7 25-12,-13 1-5,-3 17 1,-22 1-10,-10 10-4,-16-2-19,-26-10-28,-8 0-90,-20-13-2,-15-10-4,-17-19-3</inkml:trace>
          <inkml:trace contextRef="#ctx0" brushRef="#br1" timeOffset="-831570.0932">9823-2296 113,'0'0'104,"0"0"4,-21 0-35,21 0-31,0 0-1,0 0-10,0 0-9,0 0-4,34 27-6,-11-21-4,8 4-6,2 1-4,4-3-1,3 5-2,-3-3 2,-1 5-1,-7-3 1,-7 5 1,-22-17 3,25 33 2,-20-10 4,-10 0 1,-3 4 3,-9 2 1,-1 6 1,-9 0-1,-2 9 0,-7-3-1,1 9-2,-2-2-4,3 0 0,1-4-5,6-5-5,8-4-13,1-16-21,18 2-62,0-21-24,0 0-1,0 0-2</inkml:trace>
          <inkml:trace contextRef="#ctx0" brushRef="#br1" timeOffset="-831132.5708">11132-1912 14,'-6'-39'93,"4"5"7,-11-3 4,-5-4-54,3 16-5,-16-11 0,2 22-6,-19-1-3,7 21-4,-16 5-7,3 18-6,-6 4-5,10 15-4,3 6-4,11 6-1,11-2-4,15-6-1,18-8-1,17-15-2,13-10-2,5-17-5,15-15-7,-6-18-14,9 2-31,-16-15-60,-12-1 0,-12-3 0,-14 2-2</inkml:trace>
        </inkml:traceGroup>
      </inkml:traceGroup>
    </inkml:traceGroup>
    <inkml:traceGroup>
      <inkml:annotationXML>
        <emma:emma xmlns:emma="http://www.w3.org/2003/04/emma" version="1.0">
          <emma:interpretation id="{3AEE6718-1986-4F1E-81EA-8CDDA41F915D}" emma:medium="tactile" emma:mode="ink">
            <msink:context xmlns:msink="http://schemas.microsoft.com/ink/2010/main" type="paragraph" rotatedBoundingBox="18416,13837 36603,13608 36639,16461 18452,166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9E37211-4BB0-46A3-9D46-A57CCF21719F}" emma:medium="tactile" emma:mode="ink">
              <msink:context xmlns:msink="http://schemas.microsoft.com/ink/2010/main" type="inkBullet" rotatedBoundingBox="18421,14263 18725,14259 18726,14312 18422,14316"/>
            </emma:interpretation>
            <emma:one-of disjunction-type="recognition" id="oneOf4">
              <emma:interpretation id="interp20" emma:lang="en-US" emma:confidence="0">
                <emma:literal>-</emma:literal>
              </emma:interpretation>
            </emma:one-of>
          </emma:emma>
        </inkml:annotationXML>
        <inkml:trace contextRef="#ctx0" brushRef="#br0" timeOffset="30178.2554">-1218 185 58,'0'0'106,"-10"-21"0,10 21 6,0 0-43,-15-21-18,15 21-8,0 0-6,0 0-9,0 0-7,0 0-5,0 0-3,25-8-5,-25 8-3,36-2-2,-11 2-6,6-2-5,8 8-20,-10-12-61,15 12-35,-9-8-1,5 2-5</inkml:trace>
      </inkml:traceGroup>
      <inkml:traceGroup>
        <inkml:annotationXML>
          <emma:emma xmlns:emma="http://www.w3.org/2003/04/emma" version="1.0">
            <emma:interpretation id="{57D571E5-54D3-493D-9F72-452C56BA3546}" emma:medium="tactile" emma:mode="ink">
              <msink:context xmlns:msink="http://schemas.microsoft.com/ink/2010/main" type="line" rotatedBoundingBox="19116,13828 36603,13608 36639,16461 19152,16682"/>
            </emma:interpretation>
          </emma:emma>
        </inkml:annotationXML>
        <inkml:traceGroup>
          <inkml:annotationXML>
            <emma:emma xmlns:emma="http://www.w3.org/2003/04/emma" version="1.0">
              <emma:interpretation id="{B9562100-8D33-4B77-BD70-674A88CFB032}" emma:medium="tactile" emma:mode="ink">
                <msink:context xmlns:msink="http://schemas.microsoft.com/ink/2010/main" type="inkWord" rotatedBoundingBox="19122,13842 24270,13840 24271,14451 19123,14453"/>
              </emma:interpretation>
              <emma:one-of disjunction-type="recognition" id="oneOf5">
                <emma:interpretation id="interp21" emma:lang="en-US" emma:confidence="0">
                  <emma:literal>008=0+00</emma:literal>
                </emma:interpretation>
                <emma:interpretation id="interp22" emma:lang="en-US" emma:confidence="0">
                  <emma:literal>005=0+0</emma:literal>
                </emma:interpretation>
                <emma:interpretation id="interp23" emma:lang="en-US" emma:confidence="0">
                  <emma:literal>0005=0+0</emma:literal>
                </emma:interpretation>
                <emma:interpretation id="interp24" emma:lang="en-US" emma:confidence="0">
                  <emma:literal>oo8=0+d</emma:literal>
                </emma:interpretation>
                <emma:interpretation id="interp25" emma:lang="en-US" emma:confidence="0">
                  <emma:literal>008=0+0</emma:literal>
                </emma:interpretation>
              </emma:one-of>
            </emma:emma>
          </inkml:annotationXML>
          <inkml:trace contextRef="#ctx0" brushRef="#br0" timeOffset="39725.6082">3484 81 151,'0'0'111,"0"0"5,0 0-5,0 0-63,33 12-16,-14-16-11,10 6-9,0 0-7,7-2-10,3 6-26,-8-6-78,2 2-5,-3-2-1,-8-2-3</inkml:trace>
          <inkml:trace contextRef="#ctx0" brushRef="#br0" timeOffset="40085.0103">3659-27 180,'-13'29'113,"5"-8"0,0 3-4,-3 3-79,7 9-17,4 3-34,-4-5-70,8 1-18,6-6-2,5-4-3</inkml:trace>
          <inkml:trace contextRef="#ctx0" brushRef="#br0" timeOffset="40475.6409">4286 153 144,'8'-33'104,"-5"10"-2,-3-6-5,2 8-65,-11-8-1,3 7-7,-15 1 1,0 10-3,-12 3-2,2 12 0,-8 2-2,3 15-3,-3 4-2,8 13-2,6-1-4,12 4-1,9 1-5,12-7-4,11-3-16,4-20-21,21 0-82,-5-18-3,7-6-2,-1-13 0</inkml:trace>
          <inkml:trace contextRef="#ctx0" brushRef="#br0" timeOffset="40803.7832">4585 93 132,'15'-29'114,"-13"10"3,0-1-1,-2-7-45,2 6-36,-14-6-6,3 8-8,-9-2-2,-7 13-2,-11 4-4,1 12 0,-7 9-2,1 14-1,-1 6-3,7 13-1,4 2-4,14 2 1,11-4-2,10-10 1,11-9-1,12-13-2,8-13-4,2-18-9,9-1-27,-11-22-86,3 1-3,-9-7-3,-4 3-2</inkml:trace>
          <inkml:trace contextRef="#ctx0" brushRef="#br0" timeOffset="30897.0543">-250 83 85,'21'23'105,"-21"-23"-2,0 0 4,19-5-58,-19 5-16,12-29-6,-9 7-7,7 3-3,-12-4-5,2 4-1,0 19-3,-21-29-1,0 19-2,0 6 0,-10 4 1,0 8 0,-8 7-1,1 5 0,1 5 0,2 6-1,1 5 0,9-1 0,9 2-3,10-3 2,10-5-2,12-6 1,7-9-2,8-8 0,7-8-8,-3-10-11,11 4-30,-17-17-67,4 0-6,-12-9 2,-5 3-4</inkml:trace>
          <inkml:trace contextRef="#ctx0" brushRef="#br0" timeOffset="31412.6919">141 95 98,'17'-23'97,"-17"23"-1,14-31-5,-14 31-58,2-27-5,-2 27-6,-8-21 0,8 21 0,-27-18-1,27 18-1,-44-9 2,17 14-3,-10-1-2,2 8-2,-7 3-3,1 10-2,-1 2-2,7 6-1,8 2-3,10 1 1,13-3-3,10-4 1,11-6-3,12-9 2,6-7-3,5-10 1,3-7-6,-7-11-8,5 3-20,-18-20-46,4 9-45,-12-6-1,-3 4-3,-12-1 1</inkml:trace>
          <inkml:trace contextRef="#ctx0" brushRef="#br0" timeOffset="38006.7674">1361-258 125,'0'0'107,"-19"-25"4,19 25-3,-27-4-68,2 2-6,25 2-6,-44 16-5,44-16-2,-39 32-4,24-12-3,1 3-3,8 4-6,4-4 0,4 4-4,8-4 2,5 0-6,7-4 3,8 1-6,5-3 2,2 2-2,-1 4 0,-5 1 0,-6 10-2,-9-1 3,-5 8 1,-13-1 4,-11-1 2,-8-3 1,-4-9 2,-2-9 1,-2-11-1,2-9 1,0-13 0,7-6 0,3-10-2,9-2 0,6-4-1,8 1-3,8 5-9,1-4-31,14 12-80,-6 0-2,2 8-4,-2 3-1</inkml:trace>
          <inkml:trace contextRef="#ctx0" brushRef="#br0" timeOffset="38522.4263">1689-25 161,'0'0'119,"0"0"-4,0 0 0,0 0-75,17-19-14,3 17-19,3 2-20,-2-8-35,6 8-68,0 0 1,-2 0-5,0 2 3</inkml:trace>
          <inkml:trace contextRef="#ctx0" brushRef="#br0" timeOffset="38741.1942">1772 122 168,'0'0'113,"0"0"-4,0 0-1,27-16-85,-8 14-36,0-3-87,3 5-9,5 0-1,0 0-5</inkml:trace>
          <inkml:trace contextRef="#ctx0" brushRef="#br0" timeOffset="39116.2008">2408 79 168,'14'-32'115,"-7"14"-4,-5-3 2,2 2-76,-10-4-11,6 23-9,-19-33-2,19 33 2,-46-19-3,17 22 1,-8 1-2,-3 12 0,-3 3-4,3 10-1,5 4-3,10 5-1,6-1-2,17 1 2,8-5-2,15-8 1,8-11-3,4-10-3,7-8-10,-7-19-24,13 1-91,-19-14 1,0 3-6,-10-11 1</inkml:trace>
        </inkml:traceGroup>
        <inkml:traceGroup>
          <inkml:annotationXML>
            <emma:emma xmlns:emma="http://www.w3.org/2003/04/emma" version="1.0">
              <emma:interpretation id="{10965505-95D1-4FF9-A525-C45969E9FB5C}" emma:medium="tactile" emma:mode="ink">
                <msink:context xmlns:msink="http://schemas.microsoft.com/ink/2010/main" type="inkWord" rotatedBoundingBox="26914,14005 28144,13989 28148,14291 26918,14307"/>
              </emma:interpretation>
              <emma:one-of disjunction-type="recognition" id="oneOf6">
                <emma:interpretation id="interp26" emma:lang="en-US" emma:confidence="0">
                  <emma:literal>-000 5700.</emma:literal>
                </emma:interpretation>
                <emma:interpretation id="interp27" emma:lang="en-US" emma:confidence="0">
                  <emma:literal>-000 8700.</emma:literal>
                </emma:interpretation>
                <emma:interpretation id="interp28" emma:lang="en-US" emma:confidence="0">
                  <emma:literal>-00 870.</emma:literal>
                </emma:interpretation>
                <emma:interpretation id="interp29" emma:lang="en-US" emma:confidence="0">
                  <emma:literal>-000 5709.</emma:literal>
                </emma:interpretation>
                <emma:interpretation id="interp30" emma:lang="en-US" emma:confidence="0">
                  <emma:literal>-000 8709.</emma:literal>
                </emma:interpretation>
              </emma:one-of>
            </emma:emma>
          </inkml:annotationXML>
          <inkml:trace contextRef="#ctx0" brushRef="#br0" timeOffset="50819.9026">7274-13 108,'0'0'108,"-23"21"0,23-21 4,0 0-61,0 0-8,0 0-9,0 0-11,0 0-6,17 19-5,3-13-5,5 2-9,4-6-16,13 11-37,-5-11-60,3-2-3,1-4-1,-1-5-4</inkml:trace>
          <inkml:trace contextRef="#ctx0" brushRef="#br0" timeOffset="51304.303">8014 29 113,'18'-13'94,"-18"13"3,0 0-19,19-33-48,-19 33-4,6-31-11,-6 31 1,-10-25-5,10 25 2,-29-17-3,6 15 3,-6 2-2,-2 6-2,-5 1 4,1 9-3,-2 1 4,7 8-6,-1 0 3,13 4-6,5-2 0,11 2 1,10-8-4,7-3 1,10-5-6,4-11-6,10-2-19,-5-17-46,5-1-43,1-5 2,-5-6-5,-2-2 0</inkml:trace>
          <inkml:trace contextRef="#ctx0" brushRef="#br0" timeOffset="51679.3246">8469-4 12,'12'-38'83,"-12"38"4,-2-37 5,-8 16-42,10 21-6,-36-29-7,13 25 3,-16-3-3,6 14 1,-13-1-5,9 13-8,-3 3-2,11 12-10,2 1 0,15 5-7,7-1 1,14-4-8,9-6 1,11-8-3,11-4-11,-5-19-19,17-2-55,-8-15-31,-1-6-3,-5-10 0</inkml:trace>
          <inkml:trace contextRef="#ctx1" brushRef="#br0">13611 2358,'0'0</inkml:trace>
          <inkml:trace contextRef="#ctx0" brushRef="#br0" timeOffset="52679.3687">11514-144 91,'0'0'104,"0"0"6,19-2-4,-19 2-41,0 0-29,21-16-5,-21 16-12,14-23 0,-14 23-3,13-29-2,-13 10-1,0 19-2,-8-25 0,8 25-3,-27-17 0,0 15-4,-9 2-2,-1 7 1,-5 3-1,3 9 1,-3 1-3,7 5 3,4 4-1,14 3-1,7-3 3,12 0-5,8-4 4,11-4-5,8-5 5,4-8-8,7-3-10,-5-22-26,13 2-79,-13-14-6,3 0 1,-9-6-2</inkml:trace>
          <inkml:trace contextRef="#ctx0" brushRef="#br0" timeOffset="53116.8909">12065-125 119,'0'0'111,"19"-33"-2,-19 33 1,8-42-74,-8 42-11,4-35-9,-4 35-3,-16-31 0,16 31 0,-42-23 4,13 17 0,-13-1 2,1 14 1,-9-3-1,6 17-2,-3 1-5,9 12-1,5 3-2,12 5-3,11-1-1,14-3-4,10-5 3,13-8-5,7-7 0,1-15-9,9-3-19,-13-23-76,6-2-24,-12-9-4,-4-3-1</inkml:trace>
          <inkml:trace contextRef="#ctx0" brushRef="#br0" timeOffset="54976.3601">9584-337 116,'0'-21'102,"0"21"-1,2-20-28,-2 20-23,2-23-3,-2 23-9,-2-21-4,2 21-7,0 0-6,-29-8-3,29 8-5,-33 16-3,12 3-4,-2 0-2,3 3-1,3 1-3,5 2 1,5 0-1,7-2 0,11 0-1,9-2 2,7-1-3,7 1 0,9 4 0,1-2-7,2 2 3,-5 0-5,-5 2 5,-14 0-5,-3 4 4,-17-2-3,-10-2 5,-11-2 1,-8-4 3,-6-5 1,-4-9 1,-1-5 1,3-13 1,4-5 1,6-9 0,4-4 1,6-2-3,9-3-2,8 5-16,0-8-22,17 10-75,0 4-2,6 2-3,0 3-1</inkml:trace>
          <inkml:trace contextRef="#ctx0" brushRef="#br0" timeOffset="55351.3763">9863-287 159,'0'0'114,"0"0"2,6 25-2,15-4-69,-21-21-16,35 29-10,-12-15-9,8 1-6,0-1-5,2-1-2,-1-5 0,-3 0 0,-2-1 1,-7-1-1,-20-6 4,25 12 1,-25-12 4,0 19-2,0-19 5,-22 33-3,3-14 4,-2 8-5,-6-2 2,4 4-5,-2-2-3,2-4-13,13 4-26,10-27-78,-19 25-6,19-25 1,0 0-4</inkml:trace>
          <inkml:trace contextRef="#ctx0" brushRef="#br0" timeOffset="55710.7692">10438-106 95,'11'-19'107,"-11"19"2,14-37 5,-12 8-59,-2 29-15,-4-38-7,4 38-4,-21-23-2,21 23-4,-43-2-1,18 15-4,-11 3-6,5 15-1,-4 3-4,6 7-6,6 1 1,6-1-4,9-1 1,10-9-1,13-6 3,3-15-7,9-8-2,-2-16-20,11-3-80,-11-12-20,0-2 1,-13-9-6</inkml:trace>
        </inkml:traceGroup>
        <inkml:traceGroup>
          <inkml:annotationXML>
            <emma:emma xmlns:emma="http://www.w3.org/2003/04/emma" version="1.0">
              <emma:interpretation id="{198A8D59-0071-44A7-8977-E98657F5EA50}" emma:medium="tactile" emma:mode="ink">
                <msink:context xmlns:msink="http://schemas.microsoft.com/ink/2010/main" type="inkWord" rotatedBoundingBox="36242,13822 36606,13818 36626,15405 36261,15410"/>
              </emma:interpretation>
              <emma:one-of disjunction-type="recognition" id="oneOf7">
                <emma:interpretation id="interp31" emma:lang="en-US" emma:confidence="0">
                  <emma:literal>i.</emma:literal>
                </emma:interpretation>
                <emma:interpretation id="interp32" emma:lang="en-US" emma:confidence="0">
                  <emma:literal>..</emma:literal>
                </emma:interpretation>
                <emma:interpretation id="interp33" emma:lang="en-US" emma:confidence="0">
                  <emma:literal>i</emma:literal>
                </emma:interpretation>
                <emma:interpretation id="interp34" emma:lang="en-US" emma:confidence="0">
                  <emma:literal>:</emma:literal>
                </emma:interpretation>
                <emma:interpretation id="interp35" emma:lang="en-US" emma:confidence="0">
                  <emma:literal>:.</emma:literal>
                </emma:interpretation>
              </emma:one-of>
            </emma:emma>
          </inkml:annotationXML>
          <inkml:trace contextRef="#ctx1" brushRef="#br0" timeOffset="-43819.5245">16577-308,'0'0,"0"0,0 0,0 0,0 0</inkml:trace>
          <inkml:trace contextRef="#ctx1" brushRef="#br0" timeOffset="-36709.8313">16946 1260,'0'0,"0"0,0 0</inkml:trace>
          <inkml:trace contextRef="#ctx1" brushRef="#br1" timeOffset="-901250.4853">15671-502,'0'0,"0"0,0 0,0 0,0 0</inkml:trace>
        </inkml:traceGroup>
      </inkml:traceGroup>
    </inkml:traceGroup>
  </inkml:traceGroup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6:15.017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DC56144A-9B3D-48B1-96DB-77E172A5F540}" emma:medium="tactile" emma:mode="ink">
          <msink:context xmlns:msink="http://schemas.microsoft.com/ink/2010/main" type="writingRegion" rotatedBoundingBox="16527,7976 17005,7976 17005,9130 16527,9130"/>
        </emma:interpretation>
      </emma:emma>
    </inkml:annotationXML>
    <inkml:traceGroup>
      <inkml:annotationXML>
        <emma:emma xmlns:emma="http://www.w3.org/2003/04/emma" version="1.0">
          <emma:interpretation id="{004F16FE-8AD1-42D8-8520-2B120163A231}" emma:medium="tactile" emma:mode="ink">
            <msink:context xmlns:msink="http://schemas.microsoft.com/ink/2010/main" type="paragraph" rotatedBoundingBox="16527,7976 17005,7976 17005,9130 16527,91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0EADDD-B3E7-4C21-BB88-50F018CCBAF8}" emma:medium="tactile" emma:mode="ink">
              <msink:context xmlns:msink="http://schemas.microsoft.com/ink/2010/main" type="line" rotatedBoundingBox="16527,7976 17005,7976 17005,9130 16527,9130"/>
            </emma:interpretation>
          </emma:emma>
        </inkml:annotationXML>
        <inkml:traceGroup>
          <inkml:annotationXML>
            <emma:emma xmlns:emma="http://www.w3.org/2003/04/emma" version="1.0">
              <emma:interpretation id="{C0703FE2-E388-43D2-977F-3EB7C7A55257}" emma:medium="tactile" emma:mode="ink">
                <msink:context xmlns:msink="http://schemas.microsoft.com/ink/2010/main" type="inkWord" rotatedBoundingBox="16527,7976 17005,7976 17005,9130 16527,9130"/>
              </emma:interpretation>
              <emma:one-of disjunction-type="recognition" id="oneOf0">
                <emma:interpretation id="interp0" emma:lang="en-US" emma:confidence="1">
                  <emma:literal>]</emma:literal>
                </emma:interpretation>
                <emma:interpretation id="interp1" emma:lang="en-US" emma:confidence="0">
                  <emma:literal>)</emma:literal>
                </emma:interpretation>
                <emma:interpretation id="interp2" emma:lang="en-US" emma:confidence="0">
                  <emma:literal>}</emma:literal>
                </emma:interpretation>
                <emma:interpretation id="interp3" emma:lang="en-US" emma:confidence="0">
                  <emma:literal>,</emma:literal>
                </emma:interpretation>
                <emma:interpretation id="interp4" emma:lang="en-US" emma:confidence="0">
                  <emma:literal>y</emma:literal>
                </emma:interpretation>
              </emma:one-of>
            </emma:emma>
          </inkml:annotationXML>
          <inkml:trace contextRef="#ctx0" brushRef="#br0">8975 1575 80,'19'-10'121,"10"7"-1,9 3 2,-9 7-74,23 18-8,-5 4-10,12 14-10,-9 13-4,1 13-7,-11 8 0,-7 12-2,-12 3 0,-11 7-1,-10-1-4,-12 2 1,-11-11-6,-12-10-5,-3-4-33,-18-19-83,2-17-3,-6-14-3,0-18 1</inkml:trace>
        </inkml:traceGroup>
      </inkml:traceGroup>
    </inkml:traceGroup>
  </inkml:traceGroup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6:13.595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A05AB2F7-C37F-4DE3-953B-10FA08FAC7CC}" emma:medium="tactile" emma:mode="ink">
          <msink:context xmlns:msink="http://schemas.microsoft.com/ink/2010/main" type="writingRegion" rotatedBoundingBox="15476,8510 15545,8510 15545,9047 15476,9047"/>
        </emma:interpretation>
      </emma:emma>
    </inkml:annotationXML>
    <inkml:traceGroup>
      <inkml:annotationXML>
        <emma:emma xmlns:emma="http://www.w3.org/2003/04/emma" version="1.0">
          <emma:interpretation id="{51E1A0ED-4CE2-40FF-82C6-C56D8235906D}" emma:medium="tactile" emma:mode="ink">
            <msink:context xmlns:msink="http://schemas.microsoft.com/ink/2010/main" type="paragraph" rotatedBoundingBox="15476,8510 15545,8510 15545,9047 15476,90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D9EB3AF-2AC3-48F1-95DE-544EDCD7E683}" emma:medium="tactile" emma:mode="ink">
              <msink:context xmlns:msink="http://schemas.microsoft.com/ink/2010/main" type="line" rotatedBoundingBox="15476,8510 15545,8510 15545,9047 15476,9047"/>
            </emma:interpretation>
          </emma:emma>
        </inkml:annotationXML>
        <inkml:traceGroup>
          <inkml:annotationXML>
            <emma:emma xmlns:emma="http://www.w3.org/2003/04/emma" version="1.0">
              <emma:interpretation id="{876B7EFF-893E-49F2-9E7A-2D1131F47868}" emma:medium="tactile" emma:mode="ink">
                <msink:context xmlns:msink="http://schemas.microsoft.com/ink/2010/main" type="inkWord" rotatedBoundingBox="15476,8510 15545,8510 15545,9047 15476,9047"/>
              </emma:interpretation>
              <emma:one-of disjunction-type="recognition" id="oneOf0">
                <emma:interpretation id="interp0" emma:lang="en-US" emma:confidence="0">
                  <emma:literal>|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1</emma:literal>
                </emma:interpretation>
                <emma:interpretation id="interp3" emma:lang="en-US" emma:confidence="0">
                  <emma:literal>l</emma:literal>
                </emma:interpretation>
                <emma:interpretation id="interp4" emma:lang="en-US" emma:confidence="0">
                  <emma:literal>'</emma:literal>
                </emma:interpretation>
              </emma:one-of>
            </emma:emma>
          </inkml:annotationXML>
          <inkml:trace contextRef="#ctx0" brushRef="#br0">7924 2096 161,'2'42'125,"-2"4"-2,6 18-5,3 5-96,1 5-58,1 1-76,-3-10-7,4-7-3,-1-14-2</inkml:trace>
        </inkml:traceGroup>
      </inkml:traceGroup>
    </inkml:traceGroup>
  </inkml:traceGroup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9:34.65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194A8B3-FFD2-4608-8C06-515F769ED428}" emma:medium="tactile" emma:mode="ink">
          <msink:context xmlns:msink="http://schemas.microsoft.com/ink/2010/main" type="writingRegion" rotatedBoundingBox="16282,14177 16265,18855 15210,18852 15228,14173"/>
        </emma:interpretation>
      </emma:emma>
    </inkml:annotationXML>
    <inkml:traceGroup>
      <inkml:annotationXML>
        <emma:emma xmlns:emma="http://www.w3.org/2003/04/emma" version="1.0">
          <emma:interpretation id="{811C7E36-DFA2-4293-AF6C-716DE1FA03B3}" emma:medium="tactile" emma:mode="ink">
            <msink:context xmlns:msink="http://schemas.microsoft.com/ink/2010/main" type="paragraph" rotatedBoundingBox="16282,14177 16265,18855 15210,18852 15228,141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8ED4B34-BAEA-4481-81BD-090D1E4B1A2E}" emma:medium="tactile" emma:mode="ink">
              <msink:context xmlns:msink="http://schemas.microsoft.com/ink/2010/main" type="line" rotatedBoundingBox="16282,14177 16265,18855 15210,18852 15228,14173"/>
            </emma:interpretation>
          </emma:emma>
        </inkml:annotationXML>
        <inkml:traceGroup>
          <inkml:annotationXML>
            <emma:emma xmlns:emma="http://www.w3.org/2003/04/emma" version="1.0">
              <emma:interpretation id="{504196E6-FBB0-463B-9828-3063ADD33DB6}" emma:medium="tactile" emma:mode="ink">
                <msink:context xmlns:msink="http://schemas.microsoft.com/ink/2010/main" type="inkWord" rotatedBoundingBox="16282,14177 16265,18855 15210,18852 15228,14173"/>
              </emma:interpretation>
              <emma:one-of disjunction-type="recognition" id="oneOf0">
                <emma:interpretation id="interp0" emma:lang="en-US" emma:confidence="0">
                  <emma:literal>k*</emma:literal>
                </emma:interpretation>
                <emma:interpretation id="interp1" emma:lang="en-US" emma:confidence="0">
                  <emma:literal>I*</emma:literal>
                </emma:interpretation>
                <emma:interpretation id="interp2" emma:lang="en-US" emma:confidence="0">
                  <emma:literal>tar</emma:literal>
                </emma:interpretation>
                <emma:interpretation id="interp3" emma:lang="en-US" emma:confidence="0">
                  <emma:literal>i*</emma:literal>
                </emma:interpretation>
                <emma:interpretation id="interp4" emma:lang="en-US" emma:confidence="0">
                  <emma:literal>l*</emma:literal>
                </emma:interpretation>
              </emma:one-of>
            </emma:emma>
          </inkml:annotationXML>
          <inkml:trace contextRef="#ctx0" brushRef="#br0">7903 9097 137,'0'0'110,"0"0"-2,0 0 1,0 0-79,42-8-6,-15 5-6,10 3-11,5-2-6,1-4-9,7 4-12,-2-8-20,4 10-40,-6-7-27,-9 1-3,-2 2 2</inkml:trace>
          <inkml:trace contextRef="#ctx0" brushRef="#br0" timeOffset="453.7026">8198 8924 46,'0'0'96,"-2"30"5,2-30-1,0 33-45,4 0-23,-6 0-8,6 9-11,-4 1-15,0 1-13,2 6-21,-4-11-39,2-1-25,2-7-4,1-8 2</inkml:trace>
          <inkml:trace contextRef="#ctx0" brushRef="#br0" timeOffset="1672.5087">8254 9741 145,'0'0'106,"0"27"7,-2-4-7,-4-4-63,6 16-19,-4-2-2,2 9-16,-2-1-2,-1-1-8,5 7-19,-6-15-24,6 7-66,2-10 2,-2-2-4,2-4 0</inkml:trace>
          <inkml:trace contextRef="#ctx0" brushRef="#br0" timeOffset="1281.8626">8011 9847 78,'-23'10'102,"23"-10"8,0 0-3,0 0-51,0 0-10,0 0-4,0 0-12,0 0-7,38 9-5,-15-11-6,10 4-3,4-2-8,5-2-6,4 4-10,-3-7-9,7 12-22,-13-14-36,5 10-38,-9-3 1,-2 2 1</inkml:trace>
          <inkml:trace contextRef="#ctx0" brushRef="#br0" timeOffset="2344.9953">7893 10742 134,'0'0'109,"0"0"5,0 0-5,0 0-70,0 0-3,27 5-19,-6-7 0,10 2-6,4-7-6,9 3-10,6 2-14,-3-10-22,12 9-43,-10-3-32,-3 0 0,-4 4-3</inkml:trace>
          <inkml:trace contextRef="#ctx0" brushRef="#br0" timeOffset="3688.8118">8258 11137 152,'0'21'115,"-2"0"-4,-2 10 3,6 8-80,-10-7-9,8 11-10,-4-1-15,0-5-15,6 9-29,-6-7-64,4-12-6,2-2 1,0-6-4</inkml:trace>
          <inkml:trace contextRef="#ctx0" brushRef="#br0" timeOffset="3360.6715">7997 11291 120,'0'0'109,"0"0"4,-9 19-3,9-19-66,23 0-8,-4-11-8,16 11-11,-1-6-6,11 0-4,1-5-8,4 1-9,2 8-16,-11-13-26,5 11-63,-9 0 1,-1 0-6,-11 6 5</inkml:trace>
          <inkml:trace contextRef="#ctx0" brushRef="#br0" timeOffset="4501.3617">8180 11893 177,'2'21'118,"-2"10"12,-2 7-14,6 16-68,-8-8-21,4 16-8,0 2-21,-3-3-14,8 1-32,-7-14-70,2-11 2,2-14-7,-2-23 4</inkml:trace>
          <inkml:trace contextRef="#ctx0" brushRef="#br0" timeOffset="4158.585">7949 12114 187,'0'0'118,"0"0"3,19 14-3,1-8-78,-20-6-4,52-2-14,-14 0-12,10-2-12,3 6-14,-3-14-22,10 14-43,-10-15-39,-4 5-1,-9 0-3</inkml:trace>
          <inkml:trace contextRef="#ctx0" brushRef="#br0" timeOffset="-24767.0047">8716 7962 57,'8'-22'93,"-8"22"3,6-32 2,-6 32-50,-6-35-16,6 35-5,-6-37-3,6 37-3,-21-38 0,21 38-3,-44-25-1,15 21 0,-10-2-2,-1 12-1,-10 0-2,0 13-1,1 2-3,3 12 1,4 5-2,9 7-2,8 1-2,13 2 0,10-3-2,10-3 0,9-7-2,10-10-1,6-10-1,2-13-3,7-8-8,-9-15-15,11 4-31,-15-16-62,-4-2 1,-11-7-1,-6 1-2</inkml:trace>
          <inkml:trace contextRef="#ctx0" brushRef="#br0" timeOffset="-25282.6589">8121 8012 89,'0'0'88,"17"-23"-1,-17 23-14,0-31-47,0 31-1,-8-39-7,8 39-2,-23-36 0,23 36 0,-46-31 3,19 23-1,-12-2 1,3 10 0,-11-2-1,5 12-1,-6 0-1,11 11-2,-3 4-3,11 8-2,6 1-3,9 5-2,10-2-3,10-1 1,11-5-2,10-4 0,10-8-4,7-13-3,10 0-11,-5-18-17,16 7-47,-15-11-37,-2-3 1,-13-6-3</inkml:trace>
        </inkml:traceGroup>
      </inkml:traceGroup>
    </inkml:traceGroup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35:01.836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A930D1E-0BDC-49F0-8FA2-787B16AD81D5}" emma:medium="tactile" emma:mode="ink">
          <msink:context xmlns:msink="http://schemas.microsoft.com/ink/2010/main" type="writingRegion" rotatedBoundingBox="1726,83 24986,341 24811,16043 1552,15785"/>
        </emma:interpretation>
      </emma:emma>
    </inkml:annotationXML>
    <inkml:traceGroup>
      <inkml:annotationXML>
        <emma:emma xmlns:emma="http://www.w3.org/2003/04/emma" version="1.0">
          <emma:interpretation id="{C8D182B8-451D-4075-BD03-F999B66FE36F}" emma:medium="tactile" emma:mode="ink">
            <msink:context xmlns:msink="http://schemas.microsoft.com/ink/2010/main" type="paragraph" rotatedBoundingBox="1716,401 24961,103 24980,1596 1735,18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11433E-5953-4CE5-855D-BAF2653CF46E}" emma:medium="tactile" emma:mode="ink">
              <msink:context xmlns:msink="http://schemas.microsoft.com/ink/2010/main" type="line" rotatedBoundingBox="1716,401 24961,103 24980,1596 1735,1894"/>
            </emma:interpretation>
          </emma:emma>
        </inkml:annotationXML>
        <inkml:traceGroup>
          <inkml:annotationXML>
            <emma:emma xmlns:emma="http://www.w3.org/2003/04/emma" version="1.0">
              <emma:interpretation id="{F46FEBFD-4B0E-4C61-9F71-DAF61F4B8FEC}" emma:medium="tactile" emma:mode="ink">
                <msink:context xmlns:msink="http://schemas.microsoft.com/ink/2010/main" type="inkWord" rotatedBoundingBox="1716,401 10428,289 10447,1783 1735,1894"/>
              </emma:interpretation>
              <emma:one-of disjunction-type="recognition" id="oneOf0">
                <emma:interpretation id="interp0" emma:lang="en-US" emma:confidence="1">
                  <emma:literal>Polynomial</emma:literal>
                </emma:interpretation>
                <emma:interpretation id="interp1" emma:lang="en-US" emma:confidence="0">
                  <emma:literal>Pohymamae</emma:literal>
                </emma:interpretation>
                <emma:interpretation id="interp2" emma:lang="en-US" emma:confidence="0">
                  <emma:literal>Pahymamae</emma:literal>
                </emma:interpretation>
                <emma:interpretation id="interp3" emma:lang="en-US" emma:confidence="0">
                  <emma:literal>Pohymamal</emma:literal>
                </emma:interpretation>
                <emma:interpretation id="interp4" emma:lang="en-US" emma:confidence="0">
                  <emma:literal>Pahymamal</emma:literal>
                </emma:interpretation>
              </emma:one-of>
            </emma:emma>
          </inkml:annotationXML>
          <inkml:trace contextRef="#ctx0" brushRef="#br0">1822-41 22,'6'-19'102,"-2"1"4,-4 18 3,10-19-36,-10 19-19,0 0-7,5 33-12,-3 13-9,-9 6-8,5 21-6,-8 1-2,0 7-8,-1-2 0,1-6-5,2-8 5,-1-18-5,5-13 5,4-16-2,0-18-1,19 3 1,-19-3 2,43-32 0,-9 12-2,9 1 2,7 2 0,4 7-2,6 8-1,3 4-6,1 14-20,-10-3-37,-2 10-55,-6-4 1,-9-1-5,-8-9 2</inkml:trace>
          <inkml:trace contextRef="#ctx0" brushRef="#br0" timeOffset="218.7596">2414 208 153,'-6'30'119,"12"-12"0,4 5 0,-10-23-74,36 48-17,-9-23-13,6 0-34,15 2-51,-7-6-45,5-9-5,-3-8 1,-1-4-9</inkml:trace>
          <inkml:trace contextRef="#ctx0" brushRef="#br0" timeOffset="453.1465">2869 152 192,'0'0'125,"-27"44"0,8 6-7,-8-2-80,11 22-15,-7 5-7,8 12-12,3 5-3,1-7-19,20 0-29,-7-14-73,20-13-4,1-22-1,11-18-1</inkml:trace>
          <inkml:trace contextRef="#ctx0" brushRef="#br0" timeOffset="937.542">3133 508 131,'0'0'102,"0"0"1,14-31-4,-5-5-82,7-1 3,1-9-14,8 2 3,-2-1-5,4 7 8,-2 3-4,4 12 5,-7 6 1,5 17-2,-6 13 0,-6 14-4,-3 6 4,1 13-8,-7 6 4,2 2-8,1 0 4,1-8-4,0-11 4,5-16-4,-15-19 1,35-4 0,-14-23-8,0-15 7,4-12-4,0-4 5,4 0-4,0 1 4,0 14-5,0 10 5,-4 18 3,2 21-2,-4 25 5,-7 13-15,3 23-14,-13-1-49,9 11-45,-1-6-3,3-9 0,4-16-5</inkml:trace>
          <inkml:trace contextRef="#ctx0" brushRef="#br0" timeOffset="-1359.4347">16 9 85,'-4'-21'105,"4"21"1,0 0-3,0 0-65,-10 33-1,12-8-12,10 21-6,3 10-3,10 17-12,6 8-6,4 4-19,9 13-16,-5-13-45,5-8-26,-5-15-4,-8-20-2</inkml:trace>
          <inkml:trace contextRef="#ctx0" brushRef="#br0" timeOffset="-968.8034">-187-99 77,'-25'-36'104,"12"-1"0,11 0-2,8-7-78,11 7-3,8-9 2,14 6-7,5-1-5,14 7-5,9 12-1,3 7-2,11 15-2,7 15 0,1 12-3,0 10 2,-4 15-2,-10 8 3,-10 9-4,-16 6 5,-19-3-1,-20 3 2,-18 2 5,-15-2-5,-17-10 4,-10-7-6,-10-13 7,-4-7-9,-3-13 2,1-11-14,8-7-14,2-20-25,12 7-56,15-4 0,8 1-4,21 9 8</inkml:trace>
          <inkml:trace contextRef="#ctx0" brushRef="#br0" timeOffset="-593.7842">1331 547 36,'17'-33'99,"-11"-17"-1,0 2-4,-12 1-38,-6-5-33,-3 10 2,-12 2-8,-6 13 3,-17 9-4,-4 20 3,-10 12 4,1 20-7,-3 7 3,10 15-5,6 3 0,19 7-6,18-6 2,22-4-7,22-14-6,16-17-11,24-6-40,4-23-64,6-15-3,2-12-1,-6-9-4</inkml:trace>
          <inkml:trace contextRef="#ctx0" brushRef="#br0" timeOffset="2328.2387">4597 358 34,'5'-21'90,"7"1"-7,-6-10 6,3-1-68,-7 2 0,-4-2-10,-2 4 4,-11 0 0,15 27 4,-46-27 3,19 29 1,-14 6 4,5 17-2,-7 8 4,5 19-11,-3 0 3,12 9-12,4-1 4,12-2-10,11-8 4,15-10-6,12-20-2,10-15 0,15-18-5,6-18-2,6-15-7,-4-12 0,1-2-10,-18-7 6,-3 9-6,-22 0 6,-10 14 0,-18 9 11,-11 18 6,-14 11 6,-9 10 11,0 15 2,-2 8 4,7 14 1,-5 1 6,15 10-7,4-4 1,17 0-7,10-9 0,12-8-8,11-14 4,14-11-8,13-14-6,10-17 2,7-11-5,2-7 4,1-7-5,-1 2 4,-9 0-5,-10 7 6,-11 5 0,-8 14 1,-12 11 3,-19 11 1,0 0 0,17 40 1,-21-5-2,4 9 1,0 1 4,4 5-5,6-4 4,5-7-7,8-12 7,6-10-7,4-21 2,4-15 0,3-14-4,3-11 6,-3-3-5,-1-1 5,-3 2-5,-5 11 3,-4 12 2,-6 14-1,-21 9-2,25 32-1,-19 7 6,-4 5-8,2 6 7,0 2-5,7-5 3,1-3-3,5-13 6,8-12-7,4-15 2,2-12 0,6-13-4,1-16 3,-1-7-4,-2-6 2,3 0-2,-7 4 5,-4 7-7,-6 8 7,-3 12-2,-18 19 4,21 8-3,-19 19 4,2 9 0,-1 7-5,3 3 6,2 0-4,5-5 3,5-5-5,7-13 6,6-17-8,5-14-1,7-15 6,1-13-5,4-9 5,0-7-3,-3 0 6,-5 0-5,-3 8 9,-6 9-1,-8 18 2,-23 17 1,27 2 1,-19 17-4,1 14 3,-1 7-3,5 3-6,5 3 3,5-6-15,14 1-18,-12-18-71,21-2-27,-4-19-11,5-8 7</inkml:trace>
          <inkml:trace contextRef="#ctx0" brushRef="#br0" timeOffset="2468.868">6783-64 239,'-35'-17'131,"10"13"-1,0 2-8,25 2-115,-14 23-119,14-23-13,6 19-4,-6-19-5</inkml:trace>
          <inkml:trace contextRef="#ctx0" brushRef="#br0" timeOffset="3312.6627">7479 294 126,'15'-23'97,"-7"-8"4,0-9-39,-3 7-38,-7-9-4,-1 9-5,-7 2-1,-7 10 0,-10 9-2,-4 14 2,-8 4-1,-1 19 2,-5 4 0,1 10-2,0 9 3,13 4-11,4-4 7,13 0-9,12-9 5,12-5-8,11-18 5,10-10-9,12-18-4,5-11 8,4-8-10,-4-6 9,0-3-9,-11 3 9,-6 8-6,-8 6 8,-23 23-1,0 0 1,2 18 2,-10 14-3,-4 3 10,5 9-8,7-3 7,13-1-6,10-11 6,16-11-9,17-18 3,11-18 2,14-13-8,6-17 7,2-13-8,-1-9 4,-5-3-7,-15-6 7,-10 4-3,-14 9-3,-17 7 3,-14 5-1,-13 11 5,-15 12 1,-12 8 4,-6 16 0,-15 16 5,-2 18 3,-4 12-1,4 22 3,0 7-4,13 17 1,10 7-1,19-1-5,20-5-1,23-14-8,19-9-10,13-26-34,24-8-83,5-23-5,4-12-4,-3-19 0</inkml:trace>
        </inkml:traceGroup>
        <inkml:traceGroup>
          <inkml:annotationXML>
            <emma:emma xmlns:emma="http://www.w3.org/2003/04/emma" version="1.0">
              <emma:interpretation id="{BC6DD1D7-52C0-4384-B819-F034A5F873B8}" emma:medium="tactile" emma:mode="ink">
                <msink:context xmlns:msink="http://schemas.microsoft.com/ink/2010/main" type="inkWord" rotatedBoundingBox="11919,594 16866,531 16875,1191 11927,1255"/>
              </emma:interpretation>
              <emma:one-of disjunction-type="recognition" id="oneOf1">
                <emma:interpretation id="interp5" emma:lang="en-US" emma:confidence="1">
                  <emma:literal>Division</emma:literal>
                </emma:interpretation>
                <emma:interpretation id="interp6" emma:lang="en-US" emma:confidence="0">
                  <emma:literal>Divisions</emma:literal>
                </emma:interpretation>
                <emma:interpretation id="interp7" emma:lang="en-US" emma:confidence="0">
                  <emma:literal>Division'</emma:literal>
                </emma:interpretation>
                <emma:interpretation id="interp8" emma:lang="en-US" emma:confidence="0">
                  <emma:literal>division</emma:literal>
                </emma:interpretation>
                <emma:interpretation id="interp9" emma:lang="en-US" emma:confidence="0">
                  <emma:literal>Divisian</emma:literal>
                </emma:interpretation>
              </emma:one-of>
            </emma:emma>
          </inkml:annotationXML>
          <inkml:trace contextRef="#ctx0" brushRef="#br0" timeOffset="4734.6085">9995-68 145,'-20'-25'113,"20"25"0,2-31-1,4 4-73,17 8-7,4-10-10,12 6-10,9-4-4,10 6-5,9 5-1,8 7-1,6 11-2,4 13 0,-2 12-3,-8 10 3,-5 13-3,-14 6 2,-14 9-1,-17-1 5,-19 1-2,-12 1 4,-19-7 5,-12-5-9,-15-13 8,-7-10-5,-5-12-2,-5-15-9,3-6-13,-5-25-29,21 4-67,3-10 4,13 0-9,12-1 2</inkml:trace>
          <inkml:trace contextRef="#ctx0" brushRef="#br0" timeOffset="4343.9614">10247-251 94,'0'0'98,"0"0"8,0 0-35,0 0-18,0 0-2,-23 15-9,25 7-7,-8 5-8,8 17-9,0 4-9,6 12-7,11 9-15,0-9-16,18 9-23,-8-11-65,13-8 0,-7-19-6,2-8 9</inkml:trace>
          <inkml:trace contextRef="#ctx0" brushRef="#br0" timeOffset="4937.7432">11151 169 227,'0'0'119,"29"23"0,-19-2-9,3-1-111,1 12-63,-4-7-55,-1 2 0,-9-27-10</inkml:trace>
          <inkml:trace contextRef="#ctx0" brushRef="#br0" timeOffset="5125.2495">11182-137 220,'0'0'119,"-9"-22"-4,9 22-8,0 0-108,11 22-27,10 1-79,-7-2-7,7 0-1,0 2-4</inkml:trace>
          <inkml:trace contextRef="#ctx0" brushRef="#br0" timeOffset="5375.2601">11495 53 162,'9'20'113,"3"7"1,5 2-2,6 7-78,0-11-12,10 2-10,0-9-6,4-7-3,-3-9-3,3-10 2,-4-11-2,-4-10 2,-4-4-4,-6-9-10,-2 9-28,-13-7-72,0 5-1,-4 4-5,-4 10 3</inkml:trace>
          <inkml:trace contextRef="#ctx0" brushRef="#br0" timeOffset="5547.1445">12059 15 212,'18'31'119,"3"9"-5,0 3-13,0-3-118,1 2-80,1-11-21,-4-11 1,0-11-4</inkml:trace>
          <inkml:trace contextRef="#ctx0" brushRef="#br0" timeOffset="5687.7876">12268-297 265,'-10'-18'119,"10"18"-5,0 0-45,-19 10-83,23 13-74,-1 0-27,1 2-2,2-7-3</inkml:trace>
          <inkml:trace contextRef="#ctx0" brushRef="#br0" timeOffset="6469.0763">12796-126 87,'-6'-25'88,"6"25"2,-25-17-24,-2 13-31,6 17 0,-14-1-7,6 17 1,-11-4-4,13 12-2,-4-7-4,15 3-3,3-8-4,15 0-1,-2-25-5,33 27-1,5-21-3,12-4 1,8-4-2,8 0 0,3 2-1,-3 2 0,-3 2 1,-7 9 0,-17-1 2,-10 7 2,-16-1 1,-9 3 1,-4-21 1,-33 34 0,-1-22 0,-3-2-1,-9-3-4,-6-5-7,3 0-11,-5-8-25,16 3-77,-3-3-5,14 2 1,6-4-5</inkml:trace>
          <inkml:trace contextRef="#ctx0" brushRef="#br0" timeOffset="6672.2036">13316 63 202,'20'25'131,"-13"-2"-4,3 10 1,-8-6-78,4 15-28,1-7-18,-3-10-21,10 4-33,-14-29-77,19 6 3,-9-27-5,5-8 4</inkml:trace>
          <inkml:trace contextRef="#ctx0" brushRef="#br0" timeOffset="6812.8348">13442-168 171,'-14'-43'119,"1"9"1,-5 7-3,18 27-66,-32-6-31,32 6-25,-12 29-45,8-8-64,8 8-4,4 2-5,9 7 0</inkml:trace>
          <inkml:trace contextRef="#ctx0" brushRef="#br0" timeOffset="7625.3817">13983 125 73,'2'-18'94,"-2"18"1,0-40 5,-7 13-61,5 8-7,-14-8 0,16 27-3,-42-33 2,19 29-3,-16 0-2,6 18-3,-13 3-7,8 16-1,-1 5-5,8 5-2,8 3-6,10 4 2,13-6-4,13-11-1,12-6 0,10-15-2,11-12-1,4-12-3,6-7-1,-6-16-6,2-3 2,-13-5-1,-4-3 1,-14-2-1,-6 7 5,-13-3 0,-10 7 9,-7 5 4,-12 5 5,-2 17 1,-8 6 2,1 16 1,-1 7-1,6 16 0,2 7-4,10 8-2,11-2-3,12-1 0,10-7-4,13-9 0,9-10 0,3-13 0,7-12-1,2-11-1,-3-10 1,-1-10-1,-5-6 2,-3-3-1,-7 0 1,-6 3 1,-3 5 0,-5 9 1,-15 27 1,17-18-1,-17 18 1,0 37 0,-5-2-1,3 11-1,0 6 0,4 4 1,2 2-3,7-8-1,10-6 1,4-17 0,8-15 0,2-14 2,5-16-1,3-18 1,1-18 1,4-8 1,-7-7-1,1 3 0,-5 3 2,-4 11-3,-4 13 4,-4 18-3,-6 21 2,-6 19-1,-3 14-1,-2 11 0,1 12-6,-3 0-6,8 15-35,-7-19-86,11 2 2,-1-21-6,8-6 1</inkml:trace>
        </inkml:traceGroup>
        <inkml:traceGroup>
          <inkml:annotationXML>
            <emma:emma xmlns:emma="http://www.w3.org/2003/04/emma" version="1.0">
              <emma:interpretation id="{9780F211-9135-4CD5-9AC0-33DD3E3EDA11}" emma:medium="tactile" emma:mode="ink">
                <msink:context xmlns:msink="http://schemas.microsoft.com/ink/2010/main" type="inkWord" rotatedBoundingBox="18393,276 24962,192 24979,1545 18411,1630"/>
              </emma:interpretation>
              <emma:one-of disjunction-type="recognition" id="oneOf2">
                <emma:interpretation id="interp10" emma:lang="en-US" emma:confidence="1">
                  <emma:literal>Algorithm</emma:literal>
                </emma:interpretation>
                <emma:interpretation id="interp11" emma:lang="en-US" emma:confidence="0">
                  <emma:literal>Aegean-run</emma:literal>
                </emma:interpretation>
                <emma:interpretation id="interp12" emma:lang="en-US" emma:confidence="0">
                  <emma:literal>Algeria-run</emma:literal>
                </emma:interpretation>
                <emma:interpretation id="interp13" emma:lang="en-US" emma:confidence="0">
                  <emma:literal>Algerian</emma:literal>
                </emma:interpretation>
                <emma:interpretation id="interp14" emma:lang="en-US" emma:confidence="0">
                  <emma:literal>algorithm</emma:literal>
                </emma:interpretation>
              </emma:one-of>
            </emma:emma>
          </inkml:annotationXML>
          <inkml:trace contextRef="#ctx0" brushRef="#br0" timeOffset="8424.3007">16459 346 127,'0'0'95,"0"0"-2,0 0-25,15-29-41,-1 4 1,5-25-15,6-9 1,2-19-8,4-10 1,4-14-1,-1 0-1,-1-1 0,-6 9 0,-4 9 6,-5 18-1,-9 17 7,-3 23 0,-6 27 4,0 0 1,-31 15-1,25 29-2,-7 5-4,13 20-1,4 12-6,17 11 0,8 7-6,13 3 0,8 2-1,8-8-10,8-7-3,-3-18-12,1-9-11,-20-29-35,-1-8-52,-18-25-5,-25 0 4,-2-35 4</inkml:trace>
          <inkml:trace contextRef="#ctx0" brushRef="#br0" timeOffset="8578.5451">16648 113 199,'0'0'112,"0"0"3,0 0-6,44 0-82,-5 0-15,9 0-26,12 4-31,-8-10-65,4 2-1,-6-7-4,-8 3 3</inkml:trace>
          <inkml:trace contextRef="#ctx0" brushRef="#br0" timeOffset="9062.9444">17413 271 122,'25'-15'109,"8"-10"-7,2-10 3,5-23-70,3 4-10,-5-9-6,1-1-12,-5-3 1,-5 1-4,-13 4 4,-3 10 0,-15 2 2,-5 12 0,-13 7 4,-5 14 0,-13 7 3,-1 25-1,-11 5-1,2 26-1,-2 10-3,9 19 2,5 8-6,20 5 0,14-3-5,18-4 0,18-6-4,13-17-6,18-14-6,1-26-20,19 3-28,-10-29-65,2-3 3,-12-18-3,-1 0 3</inkml:trace>
          <inkml:trace contextRef="#ctx0" brushRef="#br0" timeOffset="9484.843">18244-12 121,'2'-39'102,"-8"18"0,-5-2 2,-5-2-65,-3 15-6,-12-3-4,4 17-3,-13 0-3,7 17-1,-2 0-1,10 14-1,2-3-6,15 5-1,8-6-5,12 2-2,13-6-3,15-2 0,5-2-4,13 2 0,7 0-2,1 8 0,3 7 0,-7 1-6,-4 9 5,-10 4-6,-12 5 7,-18-3-3,-16 2 7,-18-10-5,-18-11 5,-13-8 0,-14-14 1,-7-17 0,-5-17 1,2-14-2,5-13 1,12-10-1,12-6-8,13-3-4,21 9-33,4-4-71,23 10-6,6 2 1,12 8-5</inkml:trace>
          <inkml:trace contextRef="#ctx0" brushRef="#br0" timeOffset="9844.2361">18846 208 169,'15'-18'97,"6"-3"-6,-7-4-28,1-4-51,1-2-6,-5 0-3,-3 1 4,-10 3 5,-2 5 5,-15-1 5,-4 10 4,-18-1 3,-1 16 2,-20 2-1,4 17-4,-11 4-5,7 14-5,2 5-2,16 6-4,15 4-4,23-2-3,24-11-3,20-14-8,22 0-23,0-27-96,19-4 1,-4-17-5,4-10 2</inkml:trace>
          <inkml:trace contextRef="#ctx0" brushRef="#br0" timeOffset="10719.2794">19204 260 14,'8'-33'80,"11"-2"-8,-13-9 4,9-2-49,-11 3-15,-2 1 5,-4 5-2,-7 4 6,1 10 1,8 23 4,-29-17-1,10 19 2,19-2 0,-20 31-6,20-6-4,6-4-7,12 4-3,14-10-2,9-3-2,11-8-3,8-6-1,9-4-2,0-9 1,-1-1 0,-8-7 1,-10 4 2,-10 0 5,-17 3 4,-23 16 3,4-19 3,-4 19 0,-46 10 2,17 9 0,-6 2-3,3 8-2,1 0-5,10 6-1,11-3-4,12-3 0,15-4-3,12-9-2,12-5-4,9-9 1,11-8-1,-1-7-1,2-6 1,-2-6 1,-8-2 3,-10 0 3,-15 0 6,-4 9 1,-23 18 5,10-21 1,-10 21 1,0 0-1,-29 33-2,25-6-2,0 2-3,10 7-2,11-5-5,10 0-3,10-4-12,5-19-27,16 3-82,-8-18-4,2-5 0,-7-15-3</inkml:trace>
          <inkml:trace contextRef="#ctx0" brushRef="#br0" timeOffset="10875.5317">20369-226 273,'-25'-8'134,"25"8"-2,-33 4-4,33-4-71,-12 21-54,12-21-29,16 22-96,-16-22-7,27 15-2,-27-15-3</inkml:trace>
          <inkml:trace contextRef="#ctx0" brushRef="#br0" timeOffset="11375.5613">20756-297 222,'0'0'119,"-15"25"-1,11 4-2,2 17-81,0 2-8,10 16-11,1 5-15,7 0-6,9 1-9,4-12-9,11-1-10,-9-28-21,15-11-58,-15-18-5,-2-14 5,-13-15 0</inkml:trace>
          <inkml:trace contextRef="#ctx0" brushRef="#br0" timeOffset="12328.732">20563-197 220,'-15'-19'117,"15"-6"-2,0 25-2,37-41-81,7 26-6,8-8-13,8 7-10,5-3-3,-1-2-2,3 5 0,-7-1-1,-6 5 2,-8 3 1,-11 7 3,-4 11 3,-10 3 2,-2 13 3,-9 10 0,4 17 2,-5 6-3,3 15 1,-3 2-4,3 6 1,1-2-6,5 0-2,5-14 2,4-11-4,2-23 2,4-19 0,1-18 0,1-15 0,0-18 1,-4-9 1,-8-8-4,-6 0 4,-5 4-1,-5 8-2,-7 9 1,-2 10 0,2 25 1,0 0 0,-19-7 0,13 30 0,-1 6 1,7 9-1,2 3-1,5 3 1,3 0-1,7-5 1,6-5-2,1-10 1,6-9-1,1-13 1,2-14 0,4-11-1,1-11 2,-3-7-2,0-5 2,-1 3-2,-3 1 3,-6 9-2,-4 8 1,-21 25 0,24-6 1,-17 24-1,-5 13 0,0 9 1,-4 6-3,2 8 2,2 2 0,4-2-5,2-10 5,7-11-3,6-17 1,4-16 2,2-12-1,6-19 0,-2-13-1,2-8 6,-2-4-6,1-2 3,-5 8 0,-2 4-2,-5 13 2,-1 10 0,-19 23 1,21-6-2,-21 6 1,10 43 0,-8-7-1,2 5-1,1 3-1,1-2-1,6-7-1,3-4 1,4-12-1,6-13 0,6-14 1,2-17 0,4-17 1,3-12 0,3-4 2,-1-2-1,0 6 1,-7 10-1,-4 19 1,-4 25 0,-6 27-1,-5 19 1,-5 14-4,-1 15-3,7 14-39,-9-12-85,13-4-2,0-23-4,10-15 0</inkml:trace>
        </inkml:traceGroup>
      </inkml:traceGroup>
    </inkml:traceGroup>
    <inkml:traceGroup>
      <inkml:annotationXML>
        <emma:emma xmlns:emma="http://www.w3.org/2003/04/emma" version="1.0">
          <emma:interpretation id="{59F864FB-B9EF-475B-9FBB-5E4FD2757CAD}" emma:medium="tactile" emma:mode="ink">
            <msink:context xmlns:msink="http://schemas.microsoft.com/ink/2010/main" type="paragraph" rotatedBoundingBox="5705,2849 8560,2564 8690,3873 5835,415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41D2C00-E11D-4ACA-94D0-9C0A755AEE89}" emma:medium="tactile" emma:mode="ink">
              <msink:context xmlns:msink="http://schemas.microsoft.com/ink/2010/main" type="line" rotatedBoundingBox="5705,2849 8560,2564 8690,3873 5835,4158"/>
            </emma:interpretation>
          </emma:emma>
        </inkml:annotationXML>
        <inkml:traceGroup>
          <inkml:annotationXML>
            <emma:emma xmlns:emma="http://www.w3.org/2003/04/emma" version="1.0">
              <emma:interpretation id="{92A933F7-0A2B-40A4-8B0F-CF2466C663C4}" emma:medium="tactile" emma:mode="ink">
                <msink:context xmlns:msink="http://schemas.microsoft.com/ink/2010/main" type="inkWord" rotatedBoundingBox="5705,2849 8560,2564 8690,3873 5835,4158"/>
              </emma:interpretation>
              <emma:one-of disjunction-type="recognition" id="oneOf3">
                <emma:interpretation id="interp15" emma:lang="en-US" emma:confidence="0">
                  <emma:literal>g:=c</emma:literal>
                </emma:interpretation>
                <emma:interpretation id="interp16" emma:lang="en-US" emma:confidence="0">
                  <emma:literal>g:=e</emma:literal>
                </emma:interpretation>
                <emma:interpretation id="interp17" emma:lang="en-US" emma:confidence="0">
                  <emma:literal>g:=o</emma:literal>
                </emma:interpretation>
                <emma:interpretation id="interp18" emma:lang="en-US" emma:confidence="0">
                  <emma:literal>gee</emma:literal>
                </emma:interpretation>
                <emma:interpretation id="interp19" emma:lang="en-US" emma:confidence="0">
                  <emma:literal>geo</emma:literal>
                </emma:interpretation>
              </emma:one-of>
            </emma:emma>
          </inkml:annotationXML>
          <inkml:trace contextRef="#ctx0" brushRef="#br0" timeOffset="18235.2708">4086 2268 65,'0'0'92,"0"0"5,25-31-39,-25 31-18,17-41-4,-7 20-11,-6-14-4,5 3-7,-7-3-2,0 6-4,-6-4-1,0 6-1,-11 2-3,-2 4 2,-5 15-2,-7 8 3,-7 10-1,-1 17 1,-5 17-4,3 14 3,-1 13-2,9 8-1,8 0-2,13-4-1,12-6-3,8-19-2,19-17 0,7-24-4,9-20 1,1-22-5,4-15 5,-4-12-1,-3-6 2,-5-1 0,-9 1 5,-13 10 4,-5 10 6,-7 15 2,-8 10 3,4 19 2,-21 13 4,7 20 3,-7 11-2,4 18 1,-4 9 2,9 18-7,-1 9 2,9 10-4,2 2-4,8-2-4,5-6-5,3-13-5,5-8-7,0-20 1,2-11-12,-11-23-4,4-9-9,-14-18-3,0 0 1,-18-31 3,3 10 4,-14-10 5,2-2 12,-6-2 13,0-3 17,2 11 9,-1-6 9,12 12 2,-3-4 5,23 25-3,-15-23-3,15 23-6,19-6-7,4 8-5,2-4-7,10 2-2,2-2-7,7 0-6,4 6-19,-11-12-53,9 6-49,-5-9 0,-1-3-3,-7-9 0</inkml:trace>
          <inkml:trace contextRef="#ctx0" brushRef="#br0" timeOffset="19079.0649">4814 2680 101,'0'0'103,"0"0"5,22-25-4,-22 25-66,5-37-13,-5 37-5,2-38-6,-2 38 0,-13-23 2,13 23-3,-27-4 0,27 4-3,-33 17 0,14 0-3,1 3 3,5 5-5,1-4 2,7 2-4,8 0 4,-3-23-5,22 23 3,-1-23-4,4-9-14,-2-9-8,6 7-39,-12-10-63,1 1-4,-7-1 1,-7 2-3</inkml:trace>
          <inkml:trace contextRef="#ctx0" brushRef="#br0" timeOffset="18704.0458">4755 2341 79,'0'0'98,"0"0"0,0 0-15,15-27-54,-15 27-7,0-29-4,0 29-3,-8-31 2,8 31 1,-19-25 1,19 25 0,-27-8 1,27 8-1,-27 12-4,27-12-2,-21 25-5,21-25-2,0 29-4,0-29 0,21 19-3,-21-19-1,37-4 0,-16-9-3,2 1-1,-6-7-6,-17 19-9,18-37-24,-18 37-69,4-21-5,-4 21 1,-20 10-1</inkml:trace>
          <inkml:trace contextRef="#ctx0" brushRef="#br0" timeOffset="19438.4556">5273 2244 113,'-19'18'125,"19"-18"-2,0 0 1,0 0-59,37 2-34,-16-6-13,8 4-12,5 2-10,-1-6-16,10 12-30,-11-8-73,5 5 1,-6-3-3,-4 0 0</inkml:trace>
          <inkml:trace contextRef="#ctx0" brushRef="#br0" timeOffset="19719.7232">5350 2559 161,'0'0'128,"0"0"-5,0 0 3,0 0-84,37 7-13,-14-11-16,10 4-7,2 0-13,1-7-21,16 16-54,-9-11-45,5-3 0,-2-1-4</inkml:trace>
          <inkml:trace contextRef="#ctx0" brushRef="#br0" timeOffset="20188.4964">6623 2283 60,'17'-23'103,"-11"-8"1,5 4 2,-5 4-66,-12-8-8,6 31-8,-15-44 0,15 44 1,-44-31 0,15 29 1,-16 2-3,3 19-2,-14 4-5,4 18-3,-4 11-4,8 8 0,4 5-4,15 1 0,13-5-2,16-9-1,16-11 0,18-12 0,13-14-2,7-11-6,9-10-5,-5-15-15,8 6-27,-24-20-64,2 2-14,-17-9-3,-9 1 3</inkml:trace>
        </inkml:traceGroup>
      </inkml:traceGroup>
    </inkml:traceGroup>
    <inkml:traceGroup>
      <inkml:annotationXML>
        <emma:emma xmlns:emma="http://www.w3.org/2003/04/emma" version="1.0">
          <emma:interpretation id="{2AEE6A12-C53F-47A6-9757-948C41C63D47}" emma:medium="tactile" emma:mode="ink">
            <msink:context xmlns:msink="http://schemas.microsoft.com/ink/2010/main" type="paragraph" rotatedBoundingBox="5989,4215 9098,4432 9007,5745 5898,552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F2B65EB-9EE5-45A5-B170-F05FF09BE7D5}" emma:medium="tactile" emma:mode="ink">
              <msink:context xmlns:msink="http://schemas.microsoft.com/ink/2010/main" type="line" rotatedBoundingBox="5989,4215 9098,4432 9007,5745 5898,5528"/>
            </emma:interpretation>
          </emma:emma>
        </inkml:annotationXML>
        <inkml:traceGroup>
          <inkml:annotationXML>
            <emma:emma xmlns:emma="http://www.w3.org/2003/04/emma" version="1.0">
              <emma:interpretation id="{C40B5822-3760-4DEC-ABFB-57B429090D36}" emma:medium="tactile" emma:mode="ink">
                <msink:context xmlns:msink="http://schemas.microsoft.com/ink/2010/main" type="inkWord" rotatedBoundingBox="5989,4215 9098,4432 9007,5745 5898,5528"/>
              </emma:interpretation>
              <emma:one-of disjunction-type="recognition" id="oneOf4">
                <emma:interpretation id="interp20" emma:lang="en-US" emma:confidence="0">
                  <emma:literal>raff</emma:literal>
                </emma:interpretation>
                <emma:interpretation id="interp21" emma:lang="en-US" emma:confidence="0">
                  <emma:literal>r:= f</emma:literal>
                </emma:interpretation>
                <emma:interpretation id="interp22" emma:lang="en-US" emma:confidence="0">
                  <emma:literal>n:= f</emma:literal>
                </emma:interpretation>
                <emma:interpretation id="interp23" emma:lang="en-US" emma:confidence="0">
                  <emma:literal>reef</emma:literal>
                </emma:interpretation>
                <emma:interpretation id="interp24" emma:lang="en-US" emma:confidence="0">
                  <emma:literal>re f</emma:literal>
                </emma:interpretation>
              </emma:one-of>
            </emma:emma>
          </inkml:annotationXML>
          <inkml:trace contextRef="#ctx0" brushRef="#br0" timeOffset="21266.6757">4010 3815 106,'0'0'110,"-3"29"1,3-29 4,5 52-70,-7-23 1,10 19-19,-4 2-5,8 8-8,-1 0-2,5 3-4,3-5-5,0-8 0,0-9-3,-1-14 1,1-19 0,-19-6 2,29-35-2,-17-3 1,-1-11 1,-3-5-1,1-7 1,1 1 3,-2 2-3,3 8 0,-1 6-5,2 3 6,1 5-7,1 7 3,1 8-2,4 5-2,1 10 3,1 8 2,4 8 5,0 15-9,0 8 6,-2 5-8,0 9-13,-11-7-31,5 2-73,-7-9-6,-6-8 0,-4-25 0</inkml:trace>
          <inkml:trace contextRef="#ctx0" brushRef="#br0" timeOffset="21735.4718">5082 3956 124,'0'0'110,"0"0"3,0 0-23,0 0-55,0 0-2,16-25-15,-16 25 1,0-20-4,0 20 2,0 0-2,-18-19-4,18 19 4,-27 6-7,8 0 4,19-6-7,-29 30 1,29-30-5,-19 35 1,19-35 1,0 31-5,0-31 0,23 15-10,-23-15-17,37-5-48,-16-3-50,2-2 0,-2-1-1,-3 3-1</inkml:trace>
          <inkml:trace contextRef="#ctx0" brushRef="#br0" timeOffset="22079.2153">5115 4314 60,'4'19'111,"-4"-19"-2,0 0 4,0 0-55,0 0-23,19-11-7,-19 11-6,4-31-3,-10 12-5,6 19 0,-19-29-4,19 29 1,-31-8-1,31 8 0,-38 17-1,20-1 0,-1 1-1,9 4-4,3-3 0,7 1-2,0-19-6,25 13-18,4-7-46,3-15-61,-1-7-3,2-9 1,0-8-4</inkml:trace>
          <inkml:trace contextRef="#ctx0" brushRef="#br0" timeOffset="22829.2488">5601 4073 64,'-19'0'114,"19"0"7,0 0-2,0 0-60,0 0-12,2-21-12,25 19-12,5-6-10,9 1-12,7 5-14,2-6-24,14 8-59,-6-4-23,-6 2-6,-4 2 4</inkml:trace>
          <inkml:trace contextRef="#ctx0" brushRef="#br0" timeOffset="23188.6461">5722 4337 134,'-23'4'123,"23"-4"1,0 0-2,0 0-77,0 0-11,33-2-16,-2 4-6,2-2-5,9 2-8,4 0-12,-5-10-33,5 8-77,-7-4-2,-1-5-2,-5 1-1</inkml:trace>
          <inkml:trace contextRef="#ctx0" brushRef="#br0" timeOffset="30798.3927">6694 4225 28,'0'0'97,"21"16"2,-21-16 0,23-19-60,-1 9-8,1-15-7,8-2-6,1-17-3,3-1-1,-2-9-10,0-9 6,-1-1-9,1-1 2,-10 3-4,-3 4 3,-9 8-5,-5 6-2,-8 9 8,-6 14-3,8 21 5,-36-16 3,9 24 1,-2 15 2,-6 12 0,0 19 3,-5 13 2,3 18-6,-1 15 3,7 14-6,6 9-1,9 6-5,9-7-1,9-10-7,11-6-7,4-22-1,10-14-6,-5-26 1,10-15-8,-32-29-5,41 0-7,-37-23-5,7-4-2,-20-12-1,-3-1 7,-13-8 1,-4 5 13,-9-1 16,-3 5 19,4 7 15,-7-1 17,13 14 8,-5-6 3,18 17 4,-5-11-2,23 19-5,0 0-8,0 0-7,23-14-9,8 12-5,8 0-5,13 0-4,9 2-5,1-2-6,6 2-10,-7-9-23,1 9-70,-16-2-21,-11-4-2,-12 0-1</inkml:trace>
        </inkml:traceGroup>
      </inkml:traceGroup>
    </inkml:traceGroup>
    <inkml:traceGroup>
      <inkml:annotationXML>
        <emma:emma xmlns:emma="http://www.w3.org/2003/04/emma" version="1.0">
          <emma:interpretation id="{15B1E21B-BA41-4F74-8DD4-2A24203691C4}" emma:medium="tactile" emma:mode="ink">
            <msink:context xmlns:msink="http://schemas.microsoft.com/ink/2010/main" type="paragraph" rotatedBoundingBox="6072,6030 18442,6229 18419,7683 6049,74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D71FFF6-1F7A-47A7-ADE6-740EBF360D86}" emma:medium="tactile" emma:mode="ink">
              <msink:context xmlns:msink="http://schemas.microsoft.com/ink/2010/main" type="line" rotatedBoundingBox="6072,6030 18442,6229 18419,7683 6049,7485"/>
            </emma:interpretation>
          </emma:emma>
        </inkml:annotationXML>
        <inkml:traceGroup>
          <inkml:annotationXML>
            <emma:emma xmlns:emma="http://www.w3.org/2003/04/emma" version="1.0">
              <emma:interpretation id="{AF9A4FCF-271B-469E-9AE2-2534423EFB0F}" emma:medium="tactile" emma:mode="ink">
                <msink:context xmlns:msink="http://schemas.microsoft.com/ink/2010/main" type="inkWord" rotatedBoundingBox="6069,6262 9410,6315 9397,7135 6056,7082"/>
              </emma:interpretation>
              <emma:one-of disjunction-type="recognition" id="oneOf5">
                <emma:interpretation id="interp25" emma:lang="en-US" emma:confidence="1">
                  <emma:literal>while</emma:literal>
                </emma:interpretation>
                <emma:interpretation id="interp26" emma:lang="en-US" emma:confidence="0">
                  <emma:literal>whine</emma:literal>
                </emma:interpretation>
                <emma:interpretation id="interp27" emma:lang="en-US" emma:confidence="0">
                  <emma:literal>white</emma:literal>
                </emma:interpretation>
                <emma:interpretation id="interp28" emma:lang="en-US" emma:confidence="0">
                  <emma:literal>wile</emma:literal>
                </emma:interpretation>
                <emma:interpretation id="interp29" emma:lang="en-US" emma:confidence="0">
                  <emma:literal>whirl</emma:literal>
                </emma:interpretation>
              </emma:one-of>
            </emma:emma>
          </inkml:annotationXML>
          <inkml:trace contextRef="#ctx0" brushRef="#br0" timeOffset="33095.3871">4151 5711 11,'0'0'98,"-21"27"4,17-2 1,2 8-57,-7 2-4,9 13-11,3 2-3,7 10-8,7-3-7,5-3-5,12-11-2,5-7-4,11-18-2,-2-14 2,6-20-2,-6-15-1,-1-9-4,-7-8 0,-7-4 1,-8-2 0,-10 6-1,-7 3 1,-10 11-1,-4 5 3,6 29 3,-30-25 1,12 25 2,18 0 1,-31 32 0,22-5 3,5 4 2,12 8-2,9 5 2,14 2-4,9-7 1,8-1-6,8-9 4,6-8-6,-2-13 1,-2-12-2,-2-15-2,-10-8 2,-6-8-2,-15-3 3,-7-3-3,-11-1 3,-14 0-3,-5 9 2,-13 2-2,-6-4-5,-3 10-11,-5-4-11,6 10-33,2 2-46,4-1 0,6 5-2,2-1 49</inkml:trace>
          <inkml:trace contextRef="#ctx0" brushRef="#br0" timeOffset="33689.1611">5152 5403 102,'23'23'111,"4"14"2,-2 5-1,0 8-80,2 14-7,-4 3-12,2 4-4,-2-5-3,-5-6-5,-3-12 1,-1-10-2,-3-18-4,-11-20 1,21-4 0,-13-21-1,2-6-4,-3-8 5,3-1-3,0 1 8,-1 7 3,-3 12 3,-6 20 4,0 0 1,0 0 1,12 29 0,-14 4-2,8 11-2,5 3 3,3 3-7,5-4 0,8-6-4,6-5 3,7-10-6,3-13 3,1-12-5,0-14-5,-3-13 2,-1-4-3,-7-7 1,-4 1-2,-8-5 6,-9 9 0,-3 8 8,-9 25 4,2-19 3,-2 19 2,-11 27 2,5-4 3,8 17-9,2-3 1,7 3-13,9 1-23,-3-22-48,12-3-54,2-13-5,7-14-2,-7-18 4</inkml:trace>
          <inkml:trace contextRef="#ctx0" brushRef="#br0" timeOffset="33829.7927">6145 5555 164,'0'0'115,"-33"23"-12,31-4-46,-2 5-150,4-5-10,8 2-11,-8-21-1</inkml:trace>
          <inkml:trace contextRef="#ctx0" brushRef="#br0" timeOffset="34704.8366">6314 6168 46,'31'19'92,"-31"-19"-7,48-25-3,-13 4-71,7-10-5,7-9-5,10-7-4,-3-14-2,4-5-5,-4-5 4,-2-2-4,-8 5 4,-11 3 1,-8 9 0,-10 6 2,-11 15 2,-8 6 3,2 29 1,-31-27 6,8 27 5,-8 2 8,-1 17 3,-7 1 4,6 16 1,-11 5 3,11 20-1,-7 1-3,13 11-5,7 2-4,11 2-6,13-7-2,19-1-4,15-15-2,18-10-2,12-20-2,13-15-3,5-18-6,1-15 1,-2-12-4,-10-14 2,-9-2-3,-18-6 4,-13 2-2,-16 8 2,-15 7 4,-12 7 3,-13 9 3,-8 15 2,-10 8 3,1 14 1,-5 7 0,5 10 3,5 4-3,12 11 1,11 0 1,16 4-6,15-1-1,14-3-13,19 2-16,2-17-55,13-6-43,6-5-1,-5-13-6</inkml:trace>
        </inkml:traceGroup>
        <inkml:traceGroup>
          <inkml:annotationXML>
            <emma:emma xmlns:emma="http://www.w3.org/2003/04/emma" version="1.0">
              <emma:interpretation id="{6ADBB77E-D112-4D1C-9B4A-644E90DCCE7E}" emma:medium="tactile" emma:mode="ink">
                <msink:context xmlns:msink="http://schemas.microsoft.com/ink/2010/main" type="inkWord" rotatedBoundingBox="10257,6144 12249,6176 12227,7584 10235,7552"/>
              </emma:interpretation>
              <emma:one-of disjunction-type="recognition" id="oneOf6">
                <emma:interpretation id="interp30" emma:lang="en-US" emma:confidence="0">
                  <emma:literal>deg(</emma:literal>
                </emma:interpretation>
                <emma:interpretation id="interp31" emma:lang="en-US" emma:confidence="0">
                  <emma:literal>degl</emma:literal>
                </emma:interpretation>
                <emma:interpretation id="interp32" emma:lang="en-US" emma:confidence="0">
                  <emma:literal>deg</emma:literal>
                </emma:interpretation>
                <emma:interpretation id="interp33" emma:lang="en-US" emma:confidence="0">
                  <emma:literal>deg!</emma:literal>
                </emma:interpretation>
                <emma:interpretation id="interp34" emma:lang="en-US" emma:confidence="0">
                  <emma:literal>beg</emma:literal>
                </emma:interpretation>
              </emma:one-of>
            </emma:emma>
          </inkml:annotationXML>
          <inkml:trace contextRef="#ctx0" brushRef="#br0" timeOffset="35689.2607">8470 5262 59,'0'0'110,"0"0"5,-14 33 1,3-4-70,11 21-7,-6 6-13,8 17-6,0 2-9,5 4-3,5-2-8,3-7 0,12-5-5,-2-13-1,6-15-2,-4-18 0,0-13-2,-7-14 0,-20 8 0,27-46-1,-29 17 3,-14-6 0,-5 3 3,-8 3 0,-4 9 4,-7 5 4,1 9 3,-1 10 5,1 8 1,8 11 1,2 2 0,8 11 1,4-3 2,13 8-7,6-1 1,15-5-8,10-1 4,10-7-7,17-7 2,11-16-8,9-6-7,3-16 0,8-7-5,-6-15 3,-2-1-4,-12-9 5,-13 0-1,-15 0 8,-12 4 8,-15 5 5,-16 5 3,-6 9 5,-15 4 2,-3 13 1,-9 6 2,2 14-1,-3 7 0,7 16-2,-2 3-1,14 13-2,6-1-4,15 6-4,11 0-1,11-8-13,18 2-16,2-23-31,22-9-70,2-7 0,5-13-1,0-9-1</inkml:trace>
          <inkml:trace contextRef="#ctx0" brushRef="#br0" timeOffset="36158.0453">9397 5750 12,'0'0'110,"-39"-16"4,18 18 1,2 10-57,-10-3-15,10 16-8,-6-3-9,9 14-6,1-3-4,11 4-3,4-5-2,12-1-1,9-6 1,12-5-6,7 3 1,8-6-7,6 2 2,2-1-3,0 7 3,0 2-4,-2 7 0,-4 7 0,-11 3 0,-7 10 4,-12 2-2,-13 0 2,-9 4-1,-11-6 2,-12-6-1,-10-6 1,-5-13 0,-5-8 0,-7-19 0,4-15 0,2-14 0,7-10-2,5-11 2,12-4-1,7-6-1,13-4-5,12 3-7,5-7-14,18 12-41,-4 2-60,0 2-1,5 8-1,-7 5 13</inkml:trace>
          <inkml:trace contextRef="#ctx0" brushRef="#br0" timeOffset="36861.1928">10178 5434 1,'-33'23'97,"12"-4"16,-6-2-1,-8 1-52,10 18-9,-10-5-9,10 17-10,-4 4-11,14 10-3,3 9-7,16 8-8,12 2-8,11-4-12,21 2-25,2-9-66,19-16-13,7-4-4,-1-25 0</inkml:trace>
        </inkml:traceGroup>
        <inkml:traceGroup>
          <inkml:annotationXML>
            <emma:emma xmlns:emma="http://www.w3.org/2003/04/emma" version="1.0">
              <emma:interpretation id="{0EAAAC49-C441-4D0C-9910-32233264846D}" emma:medium="tactile" emma:mode="ink">
                <msink:context xmlns:msink="http://schemas.microsoft.com/ink/2010/main" type="inkWord" rotatedBoundingBox="12578,6327 13628,6344 13613,7251 12564,7234"/>
              </emma:interpretation>
              <emma:one-of disjunction-type="recognition" id="oneOf7">
                <emma:interpretation id="interp35" emma:lang="en-US" emma:confidence="0">
                  <emma:literal>r)</emma:literal>
                </emma:interpretation>
                <emma:interpretation id="interp36" emma:lang="en-US" emma:confidence="0">
                  <emma:literal>r</emma:literal>
                </emma:interpretation>
                <emma:interpretation id="interp37" emma:lang="en-US" emma:confidence="0">
                  <emma:literal>r,</emma:literal>
                </emma:interpretation>
                <emma:interpretation id="interp38" emma:lang="en-US" emma:confidence="0">
                  <emma:literal>ry</emma:literal>
                </emma:interpretation>
                <emma:interpretation id="interp39" emma:lang="en-US" emma:confidence="0">
                  <emma:literal>n]</emma:literal>
                </emma:interpretation>
              </emma:one-of>
            </emma:emma>
          </inkml:annotationXML>
          <inkml:trace contextRef="#ctx0" brushRef="#br0" timeOffset="38095.6288">10629 5698 1,'0'0'100,"0"0"9,0 0-1,0 23-56,-2-2-9,10 16-11,-4 1-11,11 10-5,-3-1-6,7 3-8,2-4 2,0-8-6,2-5 4,-5-15-2,-18-18 4,27 9-4,-27-9-2,15-36 3,-15 5-2,0-8 1,0-7-3,-2-2 0,4-2-3,0-4 4,4 4 0,2 1 0,5 3 1,-1 6-1,9 5 2,-2 8 0,4 8-1,0 9-2,2 14-3,-1 4-3,3 17-8,-4 2-14,0 17-32,2 2-48,-10-5 3,3 5-2</inkml:trace>
          <inkml:trace contextRef="#ctx0" brushRef="#br0" timeOffset="38533.1521">11275 5453 40,'19'23'106,"-19"-23"0,42 44-2,-11-7-68,4 3-12,9 11-10,1 10-9,3 5 1,-6 11 1,-5 6-2,-10-4 2,-6-4-2,-17-4 3,-8-9-4,-11-8 2,-10-10-11,-4-11-18,-10-22-30,-1-11-57,7-7 1,-4-16-3,12-1 42</inkml:trace>
        </inkml:traceGroup>
        <inkml:traceGroup>
          <inkml:annotationXML>
            <emma:emma xmlns:emma="http://www.w3.org/2003/04/emma" version="1.0">
              <emma:interpretation id="{0CEBC052-DF39-4031-BB17-F7792FFB79DC}" emma:medium="tactile" emma:mode="ink">
                <msink:context xmlns:msink="http://schemas.microsoft.com/ink/2010/main" type="inkWord" rotatedBoundingBox="13949,6386 14674,6397 14660,7294 13934,7282"/>
              </emma:interpretation>
              <emma:one-of disjunction-type="recognition" id="oneOf8">
                <emma:interpretation id="interp40" emma:lang="en-US" emma:confidence="0">
                  <emma:literal>I</emma:literal>
                </emma:interpretation>
                <emma:interpretation id="interp41" emma:lang="en-US" emma:confidence="0">
                  <emma:literal>z</emma:literal>
                </emma:interpretation>
                <emma:interpretation id="interp42" emma:lang="en-US" emma:confidence="0">
                  <emma:literal>Y</emma:literal>
                </emma:interpretation>
                <emma:interpretation id="interp43" emma:lang="en-US" emma:confidence="0">
                  <emma:literal>y</emma:literal>
                </emma:interpretation>
                <emma:interpretation id="interp44" emma:lang="en-US" emma:confidence="0">
                  <emma:literal>Z</emma:literal>
                </emma:interpretation>
              </emma:one-of>
            </emma:emma>
          </inkml:annotationXML>
          <inkml:trace contextRef="#ctx0" brushRef="#br0" timeOffset="39111.3048">12002 5501 134,'0'0'118,"0"0"0,0 0-39,5 27-36,-5-27-11,35 29-10,-8-10-9,12 4-3,7-3-6,6 3-2,4 0-3,4 2-1,-3 0-2,-6-4 0,-3 2 0,-8-3 0,-7 1 0,-6-2 1,-12 2 1,-7-3 2,-8-18 1,-11 36 2,-9-20 0,-9 3 4,-9-2-1,-3 6 2,-7-3 3,2 3-3,-2 2 2,7-6-8,3 4 2,9-9-11,29-14-7,-35 19-26,35-19-42,0 0-48,0 0 3,25 13-2</inkml:trace>
          <inkml:trace contextRef="#ctx0" brushRef="#br0" timeOffset="39376.9432">12318 6403 102,'0'0'120,"0"0"1,0 0-5,0 0-74,0 0-8,25-31-13,6 2-10,5-4-7,5-11-11,9 6-20,-8-9-35,8 5-60,-3 7-2,-5 1-1,-5 12 22</inkml:trace>
        </inkml:traceGroup>
        <inkml:traceGroup>
          <inkml:annotationXML>
            <emma:emma xmlns:emma="http://www.w3.org/2003/04/emma" version="1.0">
              <emma:interpretation id="{1A14D8A3-6C3B-4539-A9DF-0BB0C5BE40FD}" emma:medium="tactile" emma:mode="ink">
                <msink:context xmlns:msink="http://schemas.microsoft.com/ink/2010/main" type="inkWord" rotatedBoundingBox="15130,6234 17185,6267 17164,7542 15109,7509"/>
              </emma:interpretation>
              <emma:one-of disjunction-type="recognition" id="oneOf9">
                <emma:interpretation id="interp45" emma:lang="en-US" emma:confidence="0">
                  <emma:literal>deg(</emma:literal>
                </emma:interpretation>
                <emma:interpretation id="interp46" emma:lang="en-US" emma:confidence="0">
                  <emma:literal>degl</emma:literal>
                </emma:interpretation>
                <emma:interpretation id="interp47" emma:lang="en-US" emma:confidence="0">
                  <emma:literal>deg</emma:literal>
                </emma:interpretation>
                <emma:interpretation id="interp48" emma:lang="en-US" emma:confidence="0">
                  <emma:literal>deg!</emma:literal>
                </emma:interpretation>
                <emma:interpretation id="interp49" emma:lang="en-US" emma:confidence="0">
                  <emma:literal>doge</emma:literal>
                </emma:interpretation>
              </emma:one-of>
            </emma:emma>
          </inkml:annotationXML>
          <inkml:trace contextRef="#ctx0" brushRef="#br0" timeOffset="40392.6188">13405 5401 78,'2'40'115,"-4"1"-4,4 15 0,4 9-72,-6-1-11,11 15-7,-1-4-8,5-2-8,3-5-2,5-7-3,0-18 3,0-18-4,0-14-4,-3-16-1,-3-13-4,-9-7 1,-6-4-4,-12-7 4,-4 5-6,-11 0 6,-5 10 2,-7 3 2,-2 5 4,-5 9 4,0 6 3,5 8 1,-3 3 3,9 10 0,2 2 0,8 6 0,4 4 0,15 3-6,10-3 3,15 0-5,10-6 2,15-6-5,14-10 4,9-13-6,10-15-7,6-14 2,4-8-6,-8-13 2,-4-2-4,-12-6 4,-9 4-1,-19 4 4,-14 8 9,-17 9 1,-16 10 6,-11 13 4,-12 3 3,-2 18 2,-9 3 2,4 15 3,-3 0-3,10 13 1,1 0-4,20 3-1,8 1-2,12 2-9,17-9-4,8-10-17,21 1-29,-2-14-79,8-20 4,5-8-6,-7-18 2</inkml:trace>
          <inkml:trace contextRef="#ctx0" brushRef="#br0" timeOffset="40861.3998">14344 5752 100,'0'0'113,"-25"-18"4,25 18-21,-44 2-50,44-2-3,-43 29-13,24-2-8,-4 2-6,9 6-3,-1-3-5,11 1-1,6-6-5,9-4 0,7-5-3,9-5 1,11-3 0,5-1 0,5 7 2,4 1-6,0 6 5,0 6-6,-2 6 5,-5 11-5,-9 4 5,-9 4-4,-9 0 2,-9 2 3,-9 0-1,-13-4 3,-7-4-2,-12-7 2,-9-11-2,-5-14 1,-6-14 0,4-14 1,3-17-1,5-11 0,9-8 2,10-6-4,13-4-3,8 0-11,21 12-26,-9-6-72,19 4-14,3 9-2,1 2-1</inkml:trace>
          <inkml:trace contextRef="#ctx0" brushRef="#br0" timeOffset="41564.5509">15109 5395 12,'0'0'109,"-25"-15"3,25 15 5,-34 34-52,1-14-7,6 22-10,-16 0-12,7 16-9,-7 0-10,9 15-3,5-3-8,15 14-4,12 1-2,14-6-8,19 0-7,9-17-21,26 0-29,1-14-61,8-19 2,-1-12-2,-5-17 4</inkml:trace>
        </inkml:traceGroup>
        <inkml:traceGroup>
          <inkml:annotationXML>
            <emma:emma xmlns:emma="http://www.w3.org/2003/04/emma" version="1.0">
              <emma:interpretation id="{740CD429-70BE-4188-A464-4905C428EFE1}" emma:medium="tactile" emma:mode="ink">
                <msink:context xmlns:msink="http://schemas.microsoft.com/ink/2010/main" type="inkWord" rotatedBoundingBox="17359,6211 18442,6229 18421,7534 17338,7517"/>
              </emma:interpretation>
              <emma:one-of disjunction-type="recognition" id="oneOf10">
                <emma:interpretation id="interp50" emma:lang="en-US" emma:confidence="1">
                  <emma:literal>g)</emma:literal>
                </emma:interpretation>
                <emma:interpretation id="interp51" emma:lang="en-US" emma:confidence="0">
                  <emma:literal>g</emma:literal>
                </emma:interpretation>
                <emma:interpretation id="interp52" emma:lang="en-US" emma:confidence="0">
                  <emma:literal>go)</emma:literal>
                </emma:interpretation>
                <emma:interpretation id="interp53" emma:lang="en-US" emma:confidence="0">
                  <emma:literal>g))</emma:literal>
                </emma:interpretation>
                <emma:interpretation id="interp54" emma:lang="en-US" emma:confidence="0">
                  <emma:literal>go</emma:literal>
                </emma:interpretation>
              </emma:one-of>
            </emma:emma>
          </inkml:annotationXML>
          <inkml:trace contextRef="#ctx0" brushRef="#br0" timeOffset="45174.1049">15724 5777 1,'0'0'35,"14"-47"39,-6 24-37,-8 4-9,0 19 5,-20-21-1,-1 15-1,-4 14-1,-12 5-3,1 12-3,-7 2-4,3 12-3,1 1-4,8 3-4,4-1-3,10-3-1,9-7-2,12-5-2,6-7 0,11-7-4,12-7-4,5-6-4,5-6-1,1-9-2,2 1 2,-9-5-1,0 0 1,-10-1 5,-8 3 6,-19 17 7,15-29 2,-15 29 4,0 0 2,-9-19 2,9 19 1,0 0 0,-21 6 0,21-6-2,-4 21 0,11-2-3,1 0-3,8 6 0,9 4-1,7 8-5,5 3 1,2 7-4,1 3 1,-3 2-2,-3 4 2,-12 3-3,-11-3 0,-11-2 3,-13-2-2,-7-7 2,-9-7 1,-5-9 2,-7-10 2,1-9 2,-1-16 2,5-9 1,3-14 0,8-2 0,4-11-2,9 3-3,6-5-4,8 5-10,10 3-18,1-3-34,10 10-62,6 4 0,4 2-1,2 2 2</inkml:trace>
          <inkml:trace contextRef="#ctx0" brushRef="#br0" timeOffset="45580.8827">16058 5337 26,'0'0'103,"21"23"4,-2-1 2,-1 8-49,7-1-21,15 16-4,1 7-13,9 15-6,-2 4-6,0 10-1,-7 6-2,-3 6-5,-15 1 1,-11-3-3,-12-3 1,-12-7-3,-9-8-3,-12-13-11,-1-10-31,-11-15-67,-5-16-3,2-9 2,-2-20-6</inkml:trace>
        </inkml:traceGroup>
      </inkml:traceGroup>
    </inkml:traceGroup>
    <inkml:traceGroup>
      <inkml:annotationXML>
        <emma:emma xmlns:emma="http://www.w3.org/2003/04/emma" version="1.0">
          <emma:interpretation id="{A557A4A9-D7BF-46BB-AB96-3714A1A3CAC9}" emma:medium="tactile" emma:mode="ink">
            <msink:context xmlns:msink="http://schemas.microsoft.com/ink/2010/main" type="paragraph" rotatedBoundingBox="8116,7566 18637,7779 18612,9058 8090,884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143F52E-75A3-4440-AAD1-545D5EDD269E}" emma:medium="tactile" emma:mode="ink">
              <msink:context xmlns:msink="http://schemas.microsoft.com/ink/2010/main" type="line" rotatedBoundingBox="8116,7566 18637,7779 18612,9058 8090,8845"/>
            </emma:interpretation>
          </emma:emma>
        </inkml:annotationXML>
        <inkml:traceGroup>
          <inkml:annotationXML>
            <emma:emma xmlns:emma="http://www.w3.org/2003/04/emma" version="1.0">
              <emma:interpretation id="{EDF4E9E9-65C5-4223-8DCF-EDE7BA64B948}" emma:medium="tactile" emma:mode="ink">
                <msink:context xmlns:msink="http://schemas.microsoft.com/ink/2010/main" type="inkWord" rotatedBoundingBox="8110,7834 12961,7932 12948,8559 8098,8461"/>
              </emma:interpretation>
              <emma:one-of disjunction-type="recognition" id="oneOf11">
                <emma:interpretation id="interp55" emma:lang="en-US" emma:confidence="1">
                  <emma:literal>INVARIANT</emma:literal>
                </emma:interpretation>
                <emma:interpretation id="interp56" emma:lang="en-US" emma:confidence="0">
                  <emma:literal>INVARIANTS</emma:literal>
                </emma:interpretation>
                <emma:interpretation id="interp57" emma:lang="en-US" emma:confidence="0">
                  <emma:literal>INVARIANCE</emma:literal>
                </emma:interpretation>
                <emma:interpretation id="interp58" emma:lang="en-US" emma:confidence="0">
                  <emma:literal>INVARIANTLY</emma:literal>
                </emma:interpretation>
                <emma:interpretation id="interp59" emma:lang="en-US" emma:confidence="0">
                  <emma:literal>INVARIABLE</emma:literal>
                </emma:interpretation>
              </emma:one-of>
            </emma:emma>
          </inkml:annotationXML>
          <inkml:trace contextRef="#ctx0" brushRef="#br1" timeOffset="71756.0049">9087 7210 132,'23'2'129,"-23"-2"-2,17 35 2,-15-8-76,8 19-24,-1-4-27,-7-3-35,12-4-87,-7-1-3,-7-34-8,12 25 5</inkml:trace>
          <inkml:trace contextRef="#ctx0" brushRef="#br1" timeOffset="71896.6221">9164 7040 53,'0'0'91,"0"0"-21,0 0-70,0 0-74,17 22-12,-5 3 33</inkml:trace>
          <inkml:trace contextRef="#ctx0" brushRef="#br1" timeOffset="72615.4077">9378 7578 13,'0'0'102,"0"0"-3,0 0 3,0 0-59,13-23-10,-1-6-9,-1-15-6,3-2-9,-1-3-6,1-3 1,-1-2-3,-1 6 0,1 2-2,-1 11 0,-2 8 3,-10 27 5,19-29 4,-19 29 1,0 0 1,25 31 0,-17-4 4,5 12-3,1 11-2,7 6-8,4 9-12,0-7-12,8 8-21,-8-16-23,4-6-55,-2-3 2,-27-41-5,25 27 59</inkml:trace>
          <inkml:trace contextRef="#ctx0" brushRef="#br1" timeOffset="72787.2931">9518 7451 134,'-32'-25'121,"32"25"1,0 0-3,17-23-77,10 25-18,2-2-20,8-4-19,13 8-31,-4-8-54,2-6-25,4 3 1,-7-11 1</inkml:trace>
          <inkml:trace contextRef="#ctx0" brushRef="#br1" timeOffset="69552.7559">6864 7187 7,'0'0'98,"13"23"-1,-7 18-1,-14 3-52,1 2-16,3 8-9,-4-7-10,4-3-6,-4-13-4,8-31 1,0 0 0,0 0-2,-7-58-1,16 4 2,-1-8-1,0-3-1,5 3 2,1 2-2,-3 10 7,3 14 6,-10 13 7,-4 23 2,0 0 3,0 0 2,9 42 2,-5-2 0,-6 5-2,12 9-6,-2-4-6,11 4-2,6-6-4,4-4-2,6-11-2,5-8 1,-1-17-4,-1-16 2,-3-15-1,-6-8-2,-4-13 1,-8-6 0,-9-4 1,-6 2-4,-6 2-2,-6 5-8,-3 14-14,-8-1-26,21 32-64,-29-20-5,29 20 1,-21 12 1</inkml:trace>
          <inkml:trace contextRef="#ctx0" brushRef="#br1" timeOffset="70115.2917">7473 7104 77,'8'-19'120,"-8"19"-2,0 0 3,13 31-65,1 0-13,-7-2-13,9 15-12,-1-2-4,6 3-7,-5-3-3,5-5-1,-2-6-1,-1-6-1,-18-25-1,29 19 0,-29-19 0,15-21 0,-13 1 1,-2-7-1,0-7-2,-4-7 0,2-1-1,0-6 0,4 1-4,-2 1-7,6 10-14,-8-5-29,12 10-61,-5 12-7,-5 19 5,0 0-4</inkml:trace>
          <inkml:trace contextRef="#ctx0" brushRef="#br1" timeOffset="70459.0515">7891 7526 73,'6'-19'106,"-2"-19"-5,11-1 2,-5-9-65,2-10-19,7 2-11,0 0-7,2 2-2,-1 8 1,-1 13 3,-2 8 4,-17 25 3,27-17 2,-27 17 3,18 19 0,-9 6 0,-7 8-1,8 6-4,-1 16-12,-1-3-15,8 8-31,-7-2-50,3-6-22,5 0 5,-7-17-6</inkml:trace>
          <inkml:trace contextRef="#ctx0" brushRef="#br1" timeOffset="70677.8111">7953 7361 200,'0'0'127,"0"0"-5,29-20-33,0 15-58,2-1-25,1-6-61,1 1-65,4 9-1,-4-4-8,1 4-1</inkml:trace>
          <inkml:trace contextRef="#ctx0" brushRef="#br1" timeOffset="71568.4854">8433 7083 103,'0'0'111,"23"-6"-1,-23 6-39,10 31-28,3 4-9,-7 11-14,2 10-7,-2 2-11,-3 3-8,1-3-5,-8-12-3,4-9-4,-9-16 1,9-21 0,-23-19 2,13-6 6,-5-10-1,3-9 11,-1-2 1,5-1 7,4 7 1,2 1 4,8 10 4,-2-5 1,15 16 4,-4-1-5,10 11-1,4-1-2,8 11-3,-2 3-4,9 5 0,-5 2-5,-1 5 1,-3 2-2,-6 2 0,-10-1-1,-11 1-6,-10 0-2,-12-5-4,-3 7-1,-18-10-2,4 6 4,-9-11 2,3-4 6,5-6 7,3-4 6,29 6 4,-31-21 3,31 21 3,13-21-1,7 21-1,1-2-6,6 14 0,4 9-5,3 8 0,-3 7-3,2 3-6,-4 3-12,-4-11-19,8 10-49,-6-16-50,-6-14-2,0-9 1,-2-13 1</inkml:trace>
          <inkml:trace contextRef="#ctx0" brushRef="#br1" timeOffset="73240.4457">10085 7216 25,'0'0'114,"12"25"7,-16 10-2,0 17-50,-7-8-24,9 12-6,-8-10-17,6-1-4,-2-11-11,4-9-3,2-25-3,0 0 0,2-42-3,2 1-2,4-5 1,-2-6-2,3 0 0,-1 4 2,0 11-1,-1 8 1,-7 29 2,12-23 4,-12 23 1,0 0 4,23 37 0,-11-10 0,5 9 1,8 5-1,4-1-2,10-1-1,3-6 0,6-6-2,2-10 0,-1-9 1,-5-14 0,-2-15-3,-13-12 2,-4-9 0,-13-3-2,-4-5-1,-10 2 0,-6-4-6,-2 9-7,-11 3-12,21 40-35,-31-29-69,31 29 0,-31-4-2,31 4 3</inkml:trace>
          <inkml:trace contextRef="#ctx0" brushRef="#br1" timeOffset="73646.7087">10700 7156 144,'-4'-31'127,"4"31"-2,29-19 0,-29 19-86,50-10-14,-15 8-14,2 4-12,5 6-24,-11-8-70,2 2-31,0 2-3,-6-4 0</inkml:trace>
          <inkml:trace contextRef="#ctx0" brushRef="#br1" timeOffset="73474.8255">10841 7044 137,'6'20'128,"5"12"-1,-7 3 1,-4 0-81,10 15-20,-2 2-23,-1-6-20,9 4-27,-14-21-47,7-2-35,-9-27-1,0 0-4</inkml:trace>
          <inkml:trace contextRef="#ctx0" brushRef="#br1" timeOffset="68396.4506">6341 6964 45,'0'0'99,"0"0"6,16 25-1,-12-6-58,-4 0-11,7 12-9,-5 4-12,-2 7-16,4 14-24,-8-2-20,6-4-60,0 6 3,-4-10-5,6-1 26</inkml:trace>
          <inkml:trace contextRef="#ctx0" brushRef="#br1" timeOffset="68630.8375">6224 7523 115,'-20'-4'114,"20"4"6,0 0 1,-11-23-68,11 23-9,19-8-15,4 8-8,-2-4-9,10 6-7,4 2-11,0-6-23,15 10-51,-4-5-44,-2-6 0,-3-1-2</inkml:trace>
          <inkml:trace contextRef="#ctx0" brushRef="#br1" timeOffset="68974.6021">6162 7037 64,'0'0'105,"0"0"0,0 0 3,0 0-61,0 0-10,0 0-11,37-10-11,-10 10-10,7 2-20,7 4-48,3 0-48,-5-6 0,5 9-4,-7-14 19</inkml:trace>
        </inkml:traceGroup>
        <inkml:traceGroup>
          <inkml:annotationXML>
            <emma:emma xmlns:emma="http://www.w3.org/2003/04/emma" version="1.0">
              <emma:interpretation id="{1AB948BA-F777-4BBB-A499-2D285B57FA0D}" emma:medium="tactile" emma:mode="ink">
                <msink:context xmlns:msink="http://schemas.microsoft.com/ink/2010/main" type="inkWord" rotatedBoundingBox="14278,7691 18637,7779 18612,9058 14252,8970"/>
              </emma:interpretation>
              <emma:one-of disjunction-type="recognition" id="oneOf12">
                <emma:interpretation id="interp60" emma:lang="en-US" emma:confidence="0">
                  <emma:literal>fogger</emma:literal>
                </emma:interpretation>
                <emma:interpretation id="interp61" emma:lang="en-US" emma:confidence="0">
                  <emma:literal>f Egger</emma:literal>
                </emma:interpretation>
                <emma:interpretation id="interp62" emma:lang="en-US" emma:confidence="0">
                  <emma:literal>f Fogger</emma:literal>
                </emma:interpretation>
                <emma:interpretation id="interp63" emma:lang="en-US" emma:confidence="0">
                  <emma:literal>foggier</emma:literal>
                </emma:interpretation>
                <emma:interpretation id="interp64" emma:lang="en-US" emma:confidence="0">
                  <emma:literal>f Fuggier</emma:literal>
                </emma:interpretation>
              </emma:one-of>
            </emma:emma>
          </inkml:annotationXML>
          <inkml:trace contextRef="#ctx0" brushRef="#br1" timeOffset="75553.0531">12418 7416 21,'19'8'89,"-19"-8"1,20-21-40,-20 21-15,32-43-4,-12 11-10,1-13-5,2-1-6,-2-10-6,-2-2-3,-3-1-1,-3 3-1,-3 9 0,-8-1 0,-8 10 5,-5 9 1,-7 6 4,-1 13 2,-10 8 3,2 19 4,-6 5 0,6 24 2,0 6-3,6 21 2,2 14-2,13 13-1,6 4-4,12 6-2,9 2-8,8-8-2,11-4-7,-3-19-4,9-17-4,-7-27-3,1-9-5,-17-31-13,0-9-8,-23-23-2,-5-7 0,-15-10 3,-12 0 0,-11-2 7,-5 2 16,0 2 22,-4 7 24,9 9 11,1 5 10,17 17 5,0-7 6,25 19-6,0 0-6,0 0-12,0 0-9,44 23-8,-13-15-5,11 1-6,5-1-7,3-4-10,11 4-32,-16-3-74,3-12-5,-4 1 1,-11-6-5</inkml:trace>
          <inkml:trace contextRef="#ctx0" brushRef="#br1" timeOffset="75912.4454">13099 7210 114,'0'0'122,"-18"-6"6,18 6-6,0 0-71,0 0-17,37 2-12,-16-2-9,8 0-5,2 0-11,2-4-13,9 10-30,-11-4-79,2-2 1,-1 4-5,-10-2 3</inkml:trace>
          <inkml:trace contextRef="#ctx0" brushRef="#br1" timeOffset="76162.4604">13116 7445 151,'0'0'126,"0"0"7,0 0-4,0 0-76,27 6-20,-4-8-13,8 12-9,2-6-5,7 1-7,-1 3-8,-3-6-15,9 12-41,-13-7-62,-5-3-7,-9 0 2,-18-4-3</inkml:trace>
          <inkml:trace contextRef="#ctx0" brushRef="#br1" timeOffset="77381.2719">14051 7272 1,'2'-21'40,"-2"21"47,21-47 2,-11 18-49,-1 4-6,-7-6-8,2 6-9,-8-2-5,-5 8-4,9 19 1,-33-23 1,6 21 0,-4 10 2,-8 11 2,1 10 3,-6 6 1,7 11-2,-2 6-1,10 8-4,8-6-1,12 0-5,14-10-4,11-9-6,15-12-5,9-19-1,10-18-6,0-17-4,6-5-4,-6-12 4,-1 1 1,-11-3 4,-7 4 6,-10 9 6,-11 10 7,-4 6 7,-6 21 7,0 0 3,-27-6 3,13 24 1,-7 5 4,4 15-2,-3 9-1,3 16-2,0 5-4,11 15-2,2 3-3,8 9-1,7-3-9,7-3-1,7-12-5,2-13-1,2-12-3,-2-19-2,-4-12-3,-23-21-5,25-6-3,-31-17-7,-2 2-4,-17-16-4,0 6 4,-17-7 0,7 9 8,-13 0 9,6 6 12,1 5 12,6-1 11,8 11 9,4-7 0,23 15 2,0 0-3,0 0-6,14-21-6,17 19-6,3 0-6,5 0-11,9 6-18,-7-10-41,3 4-54,-4 0-1,-7-6-2,-4 1-1</inkml:trace>
          <inkml:trace contextRef="#ctx0" brushRef="#br1" timeOffset="79428.2461">14980 7314 8,'12'-19'84,"-12"19"-14,0 0-14,13-27-12,-13 27-4,2-21-8,-2 21-1,-6-23-7,6 23 0,-21-18-2,21 18-1,-44-11-2,17 16 1,-10 3-2,1 13 2,-5 8 0,3 8-4,-1 5-1,10 5-4,4-3-1,10 0-4,9-3 1,12-7-5,11-14-2,8-7-1,10-11-4,7-10-1,4-7-4,-1-12-1,3-2-1,-11-9-1,1 3 3,-13-2-1,-9 6 3,-9 6 5,-7 4 3,0 21 3,-19-19 5,19 19 0,-27 4 1,27-4 2,-27 23 2,27-23-2,-15 33 0,15-8-2,9-2-3,7 6 2,7 2-5,10 7 0,7-3-2,4 13 0,3 0-3,1 4 1,-6 2-1,-5 4 2,-10 4-2,-10-4 2,-11-1-1,-10-6 2,-13-9 0,-8-7 1,-8-10-1,-11-10 1,-1-15-1,-3-13 2,2-12 0,5-8 0,3-10 1,11-5-2,8-6 2,13 0-3,10 2 0,7 4-5,12 9-5,4-5-14,14 17-24,-5-8-48,9 5-34,3 3 1,0 0 0</inkml:trace>
          <inkml:trace contextRef="#ctx0" brushRef="#br1" timeOffset="79756.3864">15555 7409 100,'-18'9'121,"18"-9"4,20 8-5,-1-12-50,6 8-42,0-8-14,4-2-26,6 4-31,-6-11-58,-2-4-20,3 5-3,-8-7 1</inkml:trace>
          <inkml:trace contextRef="#ctx0" brushRef="#br1" timeOffset="80147.0353">15674 7183 101,'0'0'120,"0"0"5,-11 27-3,18-6-67,-9-3-9,12 16-16,-6 1-8,4 11-10,1 4-11,-3-3-17,8 11-30,-9-8-77,3-12-5,-2-9 1,-6-29-4</inkml:trace>
          <inkml:trace contextRef="#ctx0" brushRef="#br1" timeOffset="81178.3327">16208 7069 50,'18'-11'107,"-18"11"8,0 0-3,9 27-53,-9-27-12,4 44-11,-2-15-14,8 10-3,1 7-6,3 2-5,3 0-2,4-5-4,-1-3 2,1-7-3,0-10 3,-2-9-4,-19-14 0,25-16-1,-19-7 1,0-6-1,-4-8-2,0-7 1,0-4-2,5-2 2,-1 0-3,0 1 3,7 3-3,-1 4 3,5 3 0,-1 6 1,3 8 0,0 8 0,-1 9-1,1 8 0,0 12-3,-19-12-6,35 48-12,-27-21-36,5 6-55,-3 2-5,-6-10 2,3 0-3</inkml:trace>
        </inkml:traceGroup>
      </inkml:traceGroup>
    </inkml:traceGroup>
    <inkml:traceGroup>
      <inkml:annotationXML>
        <emma:emma xmlns:emma="http://www.w3.org/2003/04/emma" version="1.0">
          <emma:interpretation id="{8687F3FC-70B6-44DC-8BBF-5D884087E0E6}" emma:medium="tactile" emma:mode="ink">
            <msink:context xmlns:msink="http://schemas.microsoft.com/ink/2010/main" type="paragraph" rotatedBoundingBox="8221,8982 17287,9082 17271,10508 8205,1040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1CD0E8E-C5B5-47B5-B1CE-9139DA2CE718}" emma:medium="tactile" emma:mode="ink">
              <msink:context xmlns:msink="http://schemas.microsoft.com/ink/2010/main" type="line" rotatedBoundingBox="8221,8982 17287,9082 17271,10508 8205,10408"/>
            </emma:interpretation>
          </emma:emma>
        </inkml:annotationXML>
        <inkml:traceGroup>
          <inkml:annotationXML>
            <emma:emma xmlns:emma="http://www.w3.org/2003/04/emma" version="1.0">
              <emma:interpretation id="{47A15435-D2B7-486A-B041-5234FFE89159}" emma:medium="tactile" emma:mode="ink">
                <msink:context xmlns:msink="http://schemas.microsoft.com/ink/2010/main" type="inkWord" rotatedBoundingBox="8221,8982 17287,9082 17271,10508 8205,10408"/>
              </emma:interpretation>
              <emma:one-of disjunction-type="recognition" id="oneOf13">
                <emma:interpretation id="interp65" emma:lang="en-US" emma:confidence="0">
                  <emma:literal>die-degut-deg)</emma:literal>
                </emma:interpretation>
                <emma:interpretation id="interp66" emma:lang="en-US" emma:confidence="0">
                  <emma:literal>died-girl-deg)</emma:literal>
                </emma:interpretation>
                <emma:interpretation id="interp67" emma:lang="en-US" emma:confidence="0">
                  <emma:literal>die-deg-cry-deg)</emma:literal>
                </emma:interpretation>
                <emma:interpretation id="interp68" emma:lang="en-US" emma:confidence="0">
                  <emma:literal>died-gory-deg)</emma:literal>
                </emma:interpretation>
                <emma:interpretation id="interp69" emma:lang="en-US" emma:confidence="0">
                  <emma:literal>die-deg-erg-deg)</emma:literal>
                </emma:interpretation>
              </emma:one-of>
            </emma:emma>
          </inkml:annotationXML>
          <inkml:trace contextRef="#ctx0" brushRef="#br0" timeOffset="90413.1646">8310 8270 20,'0'0'97,"0"0"6,-6 20-1,6 3-51,-6 8-10,8 15-11,-2 2-6,6 10-10,-2 0-5,7 0-6,1-4-1,5-4-3,-1-14 2,1-11-1,-17-25-1,27 12-2,-27-12 0,19-27-1,-17 4 0,-4-4 0,-2 2-1,-7 0 1,-3 4 1,-5 5 1,-4 8 2,-2 5 2,-4 8 2,2 7 1,-2 3 3,2 7 1,4 3 1,9 4 0,5 3 0,11 1-3,9-4-1,14-2-1,8-4-2,11-9-2,5-7-3,8-9-2,5-11-2,0-10-4,-2-4 1,-6-10-2,-6-3 1,-10 1 1,-9-1 4,-13 1-1,-9 6 7,-12 4 3,-5 10 3,-11 4 3,-6 7 3,2 12 2,-8 0 0,6 17 2,-2-2-5,6 14 3,2-2-5,15 9 0,8-5-4,13 2-5,10 3-9,6-13-11,17 4-29,-7-14-71,13-9-6,0-8 2,-2-12-4</inkml:trace>
          <inkml:trace contextRef="#ctx0" brushRef="#br0" timeOffset="91022.5689">9306 8691 6,'0'0'91,"2"-37"-3,-2 37 1,-4-31-63,4 31-11,-23-31 2,0 22-4,-2 9 3,-10 7 2,1 11 2,-5 7 1,6 13 0,-3-3-3,13 4-2,5-7-3,14-1-2,6-13 0,-2-18-3,35 11 0,-6-20-2,4-7-1,5-3-2,-1-2-2,3 1 0,-3 3-2,-4 2 2,0 9-2,-3 6 2,-6 8 0,1 9 1,0 10 0,-2 8 0,-2 15 0,2 11-1,-2 5 2,-1 5 1,-3 1 1,-2 3 1,-5-4-1,-4-7 3,-8-12-1,-2-8 2,-9-19-1,13-25 0,-37 8-2,12-27 0,-2-16-2,-2-11-2,0-8 1,2-2-5,6 4-5,2-6-19,17 21-38,-2-3-63,10 7 1,7 6-2,6 2-1</inkml:trace>
          <inkml:trace contextRef="#ctx0" brushRef="#br0" timeOffset="91381.9626">9844 8367 1,'0'0'76,"-25"-23"28,25 23 3,0 0-36,-31 0-10,31 0-8,-36 23-6,24 8-11,-13 1-6,10 17-11,-5 1-2,9 11-10,7 1-2,6 2-11,13 3-12,-1-19-20,19 1-35,3-20-51,3-14-3,3-15 1,-1-17 5</inkml:trace>
          <inkml:trace contextRef="#ctx0" brushRef="#br0" timeOffset="91788.2364">10062 8378 108,'0'0'118,"6"-19"11,-6 19-8,19 23-62,-15 0-22,11 16-14,-5 3-6,2 10-10,1-3-1,-1 1-5,-1-6 2,-1-9-6,-2-16 4,-8-19-1,0 0 1,23-23-1,-17-6 1,-3-8-2,-1-9-1,0 0 5,2 3-5,-2-1 4,4 4-4,0 7 5,3 6-5,1 6 4,-10 21-2,31-16 0,-31 16-1,36 12 0,-16 9-5,-1-2-13,10 14-19,-14-4-56,5-2-32,3-2-4,-4-8 4</inkml:trace>
          <inkml:trace contextRef="#ctx0" brushRef="#br0" timeOffset="92116.3784">10588 8145 82,'0'0'115,"0"0"3,29 17 0,-19 10-60,2-5-23,13 20-10,-4 4-10,8 14-9,-4 4 0,2 11-5,-6 2 2,-2 4-3,-5 2 4,-5-2-6,-7-6-3,-9-15-13,1 3-48,-6-20-54,-9-14-1,-4-12-1,-4-21-3</inkml:trace>
          <inkml:trace contextRef="#ctx0" brushRef="#br0" timeOffset="92710.1524">11240 8779 68,'-19'-2'121,"19"2"-1,0 0 5,0 0-62,0 0-15,0 0-9,29-5-12,0 10-8,3-3-9,9 0-7,7 2-16,-2-10-34,12 6-81,-6-5 0,-7-1-6,-5 0 4</inkml:trace>
          <inkml:trace contextRef="#ctx0" brushRef="#br0" timeOffset="87241.1329">6453 8236 62,'0'0'105,"0"0"-2,0 0 4,-2 44-67,6-3-8,-2 11-4,8 15-11,-1-1-4,3 13-7,3 0-2,1 0-3,1-2 1,0-6-3,-1-15-3,-1-12 2,1-13-4,-16-31 3,19 14-1,-19-14 0,0-39 1,-8 6 0,-7-5 4,-3 1-4,-9 1 4,-3 5-2,-3 6 3,0 13 0,-2 4 4,-1 12 4,1 2 0,6 13 4,2 1-1,10 12 3,7-1-5,12 4 1,8-2-4,15 1-3,11-5-6,5-9-6,13-1-17,-2-19-32,6-6-63,-2-9-2,-4-10-3,-6-2 1</inkml:trace>
          <inkml:trace contextRef="#ctx0" brushRef="#br0" timeOffset="87538.0223">7064 8627 70,'0'0'115,"0"0"-5,0 0 2,0 0-54,31 17-43,-2-13-13,4 4-30,-2 0-65,3-6-18,3 7 0,-10-7-3</inkml:trace>
          <inkml:trace contextRef="#ctx0" brushRef="#br0" timeOffset="87866.1644">7147 8878 40,'0'0'110,"0"0"3,0 0 3,19 7-55,-19-7-11,27 8-11,-5-2-9,-1-8-9,8 4-7,2-2-7,5 0-10,1 4-25,-8-4-76,0 0-22,-2 2 1,-8-2-3</inkml:trace>
          <inkml:trace contextRef="#ctx0" brushRef="#br0" timeOffset="88928.7231">6877 8606 1,'0'0'66,"0"0"22,0 0 2,0 0-51,10-25-7,-10 25-7,0 0-3,0 0 2,-21-6-2,21 6 0,-18 12-1,18-12-1,-13 25-4,13-25-3,-2 21-4,2-21-3,0 0-2,21 8-2,-21-8-1,23-10-3,-23 10 3,21-17-3,-21 17 1,0 0-2,0 0-3,0 0-3,0 0-15,0 0-17,-21-6-67,21 6 0,-23 21-5,23-21 7</inkml:trace>
          <inkml:trace contextRef="#ctx0" brushRef="#br0" timeOffset="89351.6124">6956 8955 22,'0'0'89,"10"-19"4,-10 19 1,-10-31-59,10 31-5,-7-18-8,7 18 2,0 0-3,0 0 1,-29 0-2,29 0-1,-16 20-3,16-20-2,-9 27-4,9-27-1,5 21-5,-5-21-2,20 6-2,-20-6-1,32-10 0,-32 10-2,33-17-8,-33 17-20,23-20-61,-23 20-20,0 0-4,0 0 0</inkml:trace>
          <inkml:trace contextRef="#ctx0" brushRef="#br0" timeOffset="93522.6975">12289 8172 178,'2'25'119,"2"14"-5,-2 13-40,1 4-44,5 15-11,-2-2-7,2 1-10,3-1 2,-1-7-7,1-8 2,-1-14-7,0-15 0,-10-25-3,21 6-5,-21-6-2,6-36-5,-14 5 3,0 4-1,-11-4 2,-4 6 7,-6 2 6,-4 5 10,-7 9 7,-5 5 9,7 15 2,-3-1 5,10 15 1,-3 0-1,14 14-1,1-3-6,19 7-2,10-5-6,13-1 0,10-6-5,11-10-2,8-13-3,10-10-5,9-12-5,0-13-5,3-7-4,-7-9-5,-1-3-1,-14-10-3,4 10 2,-20-8 0,-5 11 6,-15 1 8,-7 5 4,-11 8 12,-9 4 1,11 25 13,-43-21 0,18 27 8,-11 9-1,7 14-4,-6 2 2,12 12-7,-2 3-1,17 8-8,8 0-2,8-2-11,15-4-10,4-17-22,23 4-51,-4-16-39,4-13-3,1-8 1</inkml:trace>
          <inkml:trace contextRef="#ctx0" brushRef="#br0" timeOffset="94163.349">13278 8733 38,'15'-38'90,"-15"38"-3,12-45-6,-10 20-67,-6 0-12,-2 2 6,6 23 6,-33-27 6,8 33 3,-11 3 5,5 20 4,-12-4 2,13 18-2,-9-3-8,18 10-4,0-13-7,13 0 0,8-12-5,11-6 0,-11-19-3,39 6 0,-10-12-3,4-6 0,3-3 1,3-2-3,-1 5 2,1 6-3,-2 8 1,1 8-3,1 15 0,-3 8-1,-3 17-2,-4 8 2,-4 13-1,-4 6 5,-7 0 1,-3 2 4,-11-4-1,-2-7 4,-11-10-1,-2-10 2,-7-13-3,-1-12 0,-8-17-3,2-12 0,-3-17 0,1-8-3,0-12 2,6-9-4,8-4 2,1-3-7,12 5-4,-3 0-10,16 13-17,-1-7-37,11 11-51,4 3 1,-3 1-2,10 6 21</inkml:trace>
          <inkml:trace contextRef="#ctx0" brushRef="#br0" timeOffset="94835.26">13935 8371 49,'0'0'109,"-34"-2"7,16 15-2,1 16-50,-16-4-9,12 18-14,-12-3-9,10 16-9,-4 0-6,12 6-7,5 3-3,10-3-9,13 3-12,3-11-18,24 4-29,-3-19-63,13-14-1,4-14-2,4-20 1</inkml:trace>
          <inkml:trace contextRef="#ctx0" brushRef="#br0" timeOffset="95444.6655">14533 8575 57,'0'0'106,"-21"-35"-4,21 35 3,-33-29-51,6 22-22,4 20-5,-10-1-8,2 22-1,-2-1-3,6 15 1,0 1-2,10 1-6,4-10-2,13-9-1,9-10-1,-9-21-5,39 0 1,-10-15-3,2-10 2,3-8-2,-1-2 2,-4-1-1,-4 3 0,-2 0 1,-9 12 1,-14 21 2,19-27-1,-19 27 2,0 0 0,0 0 2,13 31-1,-9-2 1,6-2-1,7 7 1,6 3-2,6 7 2,6 5-2,4 3-1,5 7 0,-2 3 1,-3-2-1,-4 5 2,-10-7-1,-6 0 2,-15-8-1,-12-5 1,-15-13-1,-8-9 1,-9-11-1,-3-10-2,-5-16 0,4-11-3,3-11 2,8-7-3,10-7 2,8-6-6,11 0-5,4-11-13,17 15-25,-7-6-76,11 0-4,4 6 2,4 0-1</inkml:trace>
          <inkml:trace contextRef="#ctx0" brushRef="#br0" timeOffset="95757.1785">14947 8261 103,'0'0'116,"22"4"7,-1 9-1,10 10-60,-2-5-20,15 18-12,-2 3-9,5 17-7,-5 2-2,0 13-7,-11 4 1,-6 6-4,-15 2 0,-10 0-9,-12-6-16,-22-21-44,-7-4-61,-9-10 1,-4-15-3,-6-15-2</inkml:trace>
        </inkml:traceGroup>
      </inkml:traceGroup>
    </inkml:traceGroup>
    <inkml:traceGroup>
      <inkml:annotationXML>
        <emma:emma xmlns:emma="http://www.w3.org/2003/04/emma" version="1.0">
          <emma:interpretation id="{1E604845-40E8-431C-8B9B-01DE01119F20}" emma:medium="tactile" emma:mode="ink">
            <msink:context xmlns:msink="http://schemas.microsoft.com/ink/2010/main" type="paragraph" rotatedBoundingBox="8117,10575 17395,10428 17414,11603 8135,1175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71BC44E-A089-4893-97C5-1C15508359CE}" emma:medium="tactile" emma:mode="ink">
              <msink:context xmlns:msink="http://schemas.microsoft.com/ink/2010/main" type="line" rotatedBoundingBox="8117,10575 17395,10428 17414,11603 8135,11750"/>
            </emma:interpretation>
          </emma:emma>
        </inkml:annotationXML>
        <inkml:traceGroup>
          <inkml:annotationXML>
            <emma:emma xmlns:emma="http://www.w3.org/2003/04/emma" version="1.0">
              <emma:interpretation id="{324D0EC3-4C08-4FBE-883C-CA478D096F9A}" emma:medium="tactile" emma:mode="ink">
                <msink:context xmlns:msink="http://schemas.microsoft.com/ink/2010/main" type="inkWord" rotatedBoundingBox="8117,10612 11918,10552 11936,11689 8135,11750"/>
              </emma:interpretation>
              <emma:one-of disjunction-type="recognition" id="oneOf14">
                <emma:interpretation id="interp70" emma:lang="en-US" emma:confidence="0">
                  <emma:literal>gee-get</emma:literal>
                </emma:interpretation>
                <emma:interpretation id="interp71" emma:lang="en-US" emma:confidence="0">
                  <emma:literal>gee-got</emma:literal>
                </emma:interpretation>
                <emma:interpretation id="interp72" emma:lang="en-US" emma:confidence="0">
                  <emma:literal>gee-gut</emma:literal>
                </emma:interpretation>
                <emma:interpretation id="interp73" emma:lang="en-US" emma:confidence="0">
                  <emma:literal>gee-gat</emma:literal>
                </emma:interpretation>
                <emma:interpretation id="interp74" emma:lang="en-US" emma:confidence="0">
                  <emma:literal>gel-gut</emma:literal>
                </emma:interpretation>
              </emma:one-of>
            </emma:emma>
          </inkml:annotationXML>
          <inkml:trace contextRef="#ctx0" brushRef="#br0" timeOffset="99241.7306">6411 10034 10,'0'0'82,"15"-44"-2,-5 15-34,-3-2-27,-5-7-1,0 3-7,-2-2 2,-7 5 1,-1 5 1,-6 7 2,-5 3 2,-2 17 1,-10 8 1,4 19 1,-10 9-1,10 20-3,-7 4-4,13 11 0,3-1-5,12 1-1,10-13-4,8-14-3,17-17-6,5-21-4,9-14-4,1-26-5,8-9-3,-9-15-4,3-1 2,-9-3-1,-3 6 7,-11 6 3,-7 11 10,-8 14 9,-8 25 9,0 0 6,0 0 6,-27 25 4,5 16-1,7 19 2,-6 11-7,9 18-2,-3 7-7,9 8 0,6-4-8,6-5 1,7-5-8,3-12-5,5-15 0,0-17-9,2-11-1,-23-35-9,31 29-4,-31-29-13,0 0-2,-17-33-1,1 12 3,-15-12 12,-1 4 9,-5-3 18,0 1 15,3 6 17,1-6 10,12 17 10,1-7-2,20 21-1,-15-21-9,15 21-10,29-4-6,0 4-8,2-2-4,13 0-8,6 2-15,2-11-36,2 7-72,-2-4-4,-4-5-1,-7-3-3</inkml:trace>
          <inkml:trace contextRef="#ctx0" brushRef="#br0" timeOffset="99726.1256">7128 10142 29,'13'-30'103,"-13"30"-1,6-24-3,-6 24-56,0-27-17,0 27-9,-2-27-3,2 27-2,-13-21 1,13 21 3,-25-9 1,25 9 1,-29 9-1,11-1-2,18-8-4,-23 29-4,23-29-2,-7 35-4,7-35-1,15 27-2,-15-27-1,33 9-3,-14-11-2,4-2-5,-23 4-6,35-21-20,-31 0-27,-4 21-51,-2-21 2,2 21-1,-21-8 56</inkml:trace>
          <inkml:trace contextRef="#ctx0" brushRef="#br0" timeOffset="100101.143">7130 10486 54,'0'0'104,"21"7"-1,-21-7 3,4-34-70,-4 34-7,11-33-7,-11 33-3,0-35-2,0 35 0,-11-25-1,11 25-1,-23-10-3,23 10 1,-29 4-3,29-4 0,-29 18-3,29-18 0,-16 32-3,16-32 1,2 33-3,-2-33-4,22 29-5,-22-29-18,40 14-42,-19-18-59,-3-6 1,-18 10-4,34-37 3</inkml:trace>
          <inkml:trace contextRef="#ctx0" brushRef="#br0" timeOffset="100429.2861">7504 10131 84,'0'0'123,"0"0"-2,0 0 0,0 0-55,0 0-36,36 11-13,-14-9-14,7 0-12,7 6-26,-9-12-41,6 6-45,-2-2-1,-2-2-2</inkml:trace>
          <inkml:trace contextRef="#ctx0" brushRef="#br0" timeOffset="100726.1763">7627 10410 128,'0'0'126,"-6"18"-1,6-18 1,18-8-81,3 8-19,-2-4-9,6 4-11,2-2-9,-2-2-13,6 10-28,-13-6-78,3-2-2,-21 2-2,31-4-1</inkml:trace>
          <inkml:trace contextRef="#ctx0" brushRef="#br0" timeOffset="102007.4877">8994 10171 1,'0'0'55,"4"-46"29,0 23 0,-4-6-58,-6-4-3,0 4-3,-7-2-1,1 8 0,-11 2 0,0 8 1,-12 5 1,6 10-1,-11 9 0,5 9-1,-2 14-5,5 7-1,7 11-5,9 2-1,10 6-6,12-4-2,8-4-4,11-12 0,11-13-6,5-21 0,9-14-4,0-17-3,2-10-1,-9-15-3,5-2 2,-12-4 0,-7 4 6,-11 8 1,-9 9 7,-9 10 5,-7 6 11,7 19 5,-35 2 4,16 17 3,-8 6 3,7 16 3,-5 7-3,10 19 0,-1 3-7,9 11-1,3 0-5,12 2-2,5-6-6,6-6-4,1-9-3,7-14-6,0-10-2,-4-18-9,0-3-6,-23-17-12,0 0-7,0 0-6,-6-25-1,-23 6 6,2 5 5,-9-5 21,1 2 17,2 5 22,-4-3 17,14 9 13,-4-6 7,27 12 1,-32-15-3,32 15-9,0 0-11,0 0-10,0 0-7,36-10-6,-7 12-7,8 0-10,11 8-32,-6 1-80,7-7-2,-1 0-4,-4-2-1</inkml:trace>
          <inkml:trace contextRef="#ctx0" brushRef="#br0" timeOffset="102398.1338">9717 10297 135,'0'0'124,"0"0"-4,25 5 1,-25-5-82,39-7-21,-10 5-14,5-4-20,5 10-31,-10-4-73,-2-6 0,-4 2-2,-4-7 0</inkml:trace>
          <inkml:trace contextRef="#ctx0" brushRef="#br0" timeOffset="102820.03">9783 10052 122,'-4'21'123,"-2"8"-1,4 11-3,-8-1-79,12 19-8,0-2-18,2 2-13,8 3-31,-7-9-86,9-9-4,3-7-5,-3-16 3</inkml:trace>
        </inkml:traceGroup>
        <inkml:traceGroup>
          <inkml:annotationXML>
            <emma:emma xmlns:emma="http://www.w3.org/2003/04/emma" version="1.0">
              <emma:interpretation id="{4B85DB83-2017-4BC2-872A-ADB14FB9F4A1}" emma:medium="tactile" emma:mode="ink">
                <msink:context xmlns:msink="http://schemas.microsoft.com/ink/2010/main" type="inkWord" rotatedBoundingBox="12881,10500 17395,10428 17414,11587 12900,11659"/>
              </emma:interpretation>
              <emma:one-of disjunction-type="recognition" id="oneOf15">
                <emma:interpretation id="interp75" emma:lang="en-US" emma:confidence="0">
                  <emma:literal>canted</emma:literal>
                </emma:interpretation>
                <emma:interpretation id="interp76" emma:lang="en-US" emma:confidence="0">
                  <emma:literal>"Canted</emma:literal>
                </emma:interpretation>
                <emma:interpretation id="interp77" emma:lang="en-US" emma:confidence="0">
                  <emma:literal>Le(n).xd</emma:literal>
                </emma:interpretation>
                <emma:interpretation id="interp78" emma:lang="en-US" emma:confidence="0">
                  <emma:literal>"canted</emma:literal>
                </emma:interpretation>
                <emma:interpretation id="interp79" emma:lang="en-US" emma:confidence="0">
                  <emma:literal>"contend</emma:literal>
                </emma:interpretation>
              </emma:one-of>
            </emma:emma>
          </inkml:annotationXML>
          <inkml:trace contextRef="#ctx0" brushRef="#br0" timeOffset="105445.1599">10970 9770 1,'0'0'95,"0"0"6,0 0-2,0 23-54,0 12-14,-2 4-6,0 15-7,0-2-5,-3 6-3,1 1-2,0-3 1,-2-8 0,6-7 3,0-14-1,8-6 1,-8-21-3,19 21 1,-19-21-4,39-7 1,-14 1-5,9 0 0,-1 0-1,2 2-2,5-1 0,-5 1-12,4 13-22,-12-3-70,2-6-7,-4 0-4,-25 0 0</inkml:trace>
          <inkml:trace contextRef="#ctx0" brushRef="#br0" timeOffset="106007.6878">11847 9936 1,'14'-19'82,"-14"19"18,8-21 2,-8 21-47,5-25-9,-5 25-7,-9-20-6,9 20-7,-23-19-2,5 17-3,-11-2 0,0 10-2,-13 2-2,0 11-2,-3 2-3,3 12 0,3 4-3,8 7-1,4 0-3,14 3 1,15 3-3,15-4 1,14-4-6,6-11-4,15-2-17,-4-23-41,12 0-64,1-12-5,-1-8 0,-6-5-2</inkml:trace>
          <inkml:trace contextRef="#ctx0" brushRef="#br0" timeOffset="107195.2496">12443 9768 52,'-21'-19'103,"21"19"3,-27 19-37,2-13-11,9 19-6,-14-4-9,10 16-8,-7-4-7,6 13-10,0 4-3,11 6-4,4 4-8,10 5-5,10 1-13,3-10-20,22 2-50,-1-12-34,7-13-2,3-10-1</inkml:trace>
          <inkml:trace contextRef="#ctx0" brushRef="#br0" timeOffset="107914.0309">12728 9878 36,'-19'-7'103,"19"7"8,0 0-3,-8 25-58,16 0-10,-8 0-7,12 13-11,-3-5-6,7 6-6,-1-3-4,1-5-3,-1-4-1,-15-27 0,29 23-2,-29-23 1,0 0-1,23-38 1,-21 11-1,0-2-1,-2-6 0,-2 2-1,0-1 2,2 1-2,2 4 2,0 4-1,0 4 2,-2 21-2,13-31 2,-13 31-1,20-18 0,-20 18 2,25-9-2,-25 9 2,32 2-1,-32-2 2,35 17-2,-14 0 0,-1 3-3,-1 5-3,2 6-9,-7-4-13,5 11-27,-9-11-59,-1-6-3,-9-21-1,0 0 18</inkml:trace>
          <inkml:trace contextRef="#ctx0" brushRef="#br0" timeOffset="108320.3023">13241 9701 29,'0'0'103,"0"0"4,25 17-3,-25-17-55,31 33-12,-15-10-8,14 10-8,-8 0-6,8 11-5,-8 0-3,3 1-1,-8 5-6,-5-2 2,-3-2-6,-7-7-8,0 7-31,-8-11-66,-5-8-2,5-4-2,6-23 0</inkml:trace>
          <inkml:trace contextRef="#ctx0" brushRef="#br0" timeOffset="109085.9643">11167 10771 32,'-23'-23'101,"23"23"6,0 0-25,0 0-32,0 0-1,21-14-9,6 16-4,2-11-4,19 7-8,14-4-5,19 4-5,17-4-5,16 0-2,17-5-2,13 3-2,5 0-3,9-3-3,0 7-6,-11-2-5,-3 6-7,-15-4-7,-7 8-7,-22-8-8,0 10-2,-25-12-16,-7 2-47,-10 4-1,-10-5 9,-2 14 67</inkml:trace>
          <inkml:trace contextRef="#ctx0" brushRef="#br0" timeOffset="117164.4924">14126 10626 19,'0'0'88,"0"0"-1,0 0 2,0 0-61,0 0 0,0 0-3,0 0-3,-19-19-1,19 19-1,0 0-1,0 0-2,0 0-6,-19 27-3,19-27-5,0 0 1,-4 21-3,4-21 0,0 0-2,0 0 2,21-6-1,-21 6-1,17-23 2,-17 23-2,12-27 2,-12 27 0,4-27 3,-4 27-1,0 0 2,-10-19-1,10 19 0,0 0 0,0 0-6,-19 10-14,19-10-25,2 19-67,-2-19-2,0 0-2,23 6-1</inkml:trace>
          <inkml:trace contextRef="#ctx0" brushRef="#br0" timeOffset="117539.5086">14600 10167 110,'0'0'118,"0"0"1,0 0 1,0 0-72,0 0-13,4 22-9,12 7-8,3 3-7,10 9-3,4 3-6,7 4-4,4 1-6,-3-7-9,13 8-18,-17-19-26,7 0-57,-11-10-7,-8-9 6,-6-5-2</inkml:trace>
          <inkml:trace contextRef="#ctx0" brushRef="#br0" timeOffset="117758.267">14616 10634 148,'0'0'118,"11"-39"1,3 7-2,13-1-81,-6-17-13,12 2-11,0-1-14,-3-8-21,5 14-38,-2-5-56,-10 0-2,2 9 0,-6 1-3</inkml:trace>
          <inkml:trace contextRef="#ctx0" brushRef="#br0" timeOffset="118305.1712">15370 9545 127,'0'0'114,"15"36"4,-11-5-3,9 12-70,-15-3-12,10 12-12,-6-4-7,4 4-6,-2-7-2,3-1-3,-1-13-2,2-8-2,-8-23-3,10 21-4,-10-21-1,0 0-4,5-25 1,-5 25 0,-19-31 1,19 31 4,-37-27 3,14 18 7,-4 7 4,0 6 5,-5 3 2,8 9 3,-6-1 1,12 6 0,-1-3-2,11 7-1,4-6-3,12 4-4,4-5 0,11-1-4,4-2-4,4-5-6,7 2-23,-9-16-62,6 0-40,-6-4 2,-2-5-6</inkml:trace>
        </inkml:traceGroup>
      </inkml:traceGroup>
    </inkml:traceGroup>
    <inkml:traceGroup>
      <inkml:annotationXML>
        <emma:emma xmlns:emma="http://www.w3.org/2003/04/emma" version="1.0">
          <emma:interpretation id="{5E4A5D97-B31A-400C-A2E6-EE73CEA26E62}" emma:medium="tactile" emma:mode="ink">
            <msink:context xmlns:msink="http://schemas.microsoft.com/ink/2010/main" type="paragraph" rotatedBoundingBox="13256,11798 15820,11952 15763,12913 13199,12758" alignmentLevel="4"/>
          </emma:interpretation>
        </emma:emma>
      </inkml:annotationXML>
      <inkml:traceGroup>
        <inkml:annotationXML>
          <emma:emma xmlns:emma="http://www.w3.org/2003/04/emma" version="1.0">
            <emma:interpretation id="{7D2ED0BE-0035-4E2B-A6B9-DC4D24C7DB14}" emma:medium="tactile" emma:mode="ink">
              <msink:context xmlns:msink="http://schemas.microsoft.com/ink/2010/main" type="line" rotatedBoundingBox="13256,11798 15820,11952 15763,12913 13199,12758"/>
            </emma:interpretation>
          </emma:emma>
        </inkml:annotationXML>
        <inkml:traceGroup>
          <inkml:annotationXML>
            <emma:emma xmlns:emma="http://www.w3.org/2003/04/emma" version="1.0">
              <emma:interpretation id="{BEE5380E-FDEF-426F-9546-AE6773F8318A}" emma:medium="tactile" emma:mode="ink">
                <msink:context xmlns:msink="http://schemas.microsoft.com/ink/2010/main" type="inkWord" rotatedBoundingBox="13256,11798 15820,11952 15763,12913 13199,12758"/>
              </emma:interpretation>
              <emma:one-of disjunction-type="recognition" id="oneOf16">
                <emma:interpretation id="interp80" emma:lang="en-US" emma:confidence="0">
                  <emma:literal>Leg)</emma:literal>
                </emma:interpretation>
                <emma:interpretation id="interp81" emma:lang="en-US" emma:confidence="0">
                  <emma:literal>leg)</emma:literal>
                </emma:interpretation>
                <emma:interpretation id="interp82" emma:lang="en-US" emma:confidence="0">
                  <emma:literal>Lag)</emma:literal>
                </emma:interpretation>
                <emma:interpretation id="interp83" emma:lang="en-US" emma:confidence="0">
                  <emma:literal>Legg)</emma:literal>
                </emma:interpretation>
                <emma:interpretation id="interp84" emma:lang="en-US" emma:confidence="0">
                  <emma:literal>[cog)</emma:literal>
                </emma:interpretation>
              </emma:one-of>
            </emma:emma>
          </inkml:annotationXML>
          <inkml:trace contextRef="#ctx0" brushRef="#br0" timeOffset="110398.5274">11300 11079 44,'0'0'102,"4"33"4,-4-6-2,-4 4-66,10 19-8,-6 4-4,7 10-8,-3 3-6,6 3-3,1-7-5,1-5 0,1-10-3,-1-13 0,3-14 0,-15-21 0,18 8-1,-18-8 0,0 0 0,6-27 1,-6 27-1,-10-19 1,10 19-1,0 0 0,0 0 0,-21-6 0,21 6 0,0 0 0,0 0-1,0 0 2,0 0-1,0 0 0,0 0 2,0 0-2,0 0 1,0 0 0,0 0-1,0 0 1,0 0-1,-8 23 3,8-23-1,0 0 2,0 0 0,0 0 1,0 0 0,0 0 0,0 0-2,0 0 0,2 19-1,-2-19-1,0 0 1,0 0 0,0 0 1,0 0-1,0 0 2,0 0-2,0 0 1,0 0-1,0 0 0,0 0-1,0 0-1,0 0 1,0 0-1,19-4 1,-19 4-1,39 4 1,-10 0-3,7-4-2,7 4-8,1-6-20,6 8-57,-7-4-31,-3-2 2,-9-2-5</inkml:trace>
          <inkml:trace contextRef="#ctx0" brushRef="#br0" timeOffset="110851.6751">12208 11253 1,'17'-35'0,"-17"35"46,6-35 26,-6 35-44,-12-25 0,12 25 5,-30-9 3,1 9 3,2 13 2,-10-1 0,6 15-2,-9-2-6,11 13-2,-6 1-6,14 9-2,5 0-4,13 4-3,10-5-4,11 1-3,16-6-4,7-7-11,15-2-22,-6-22-53,10-3-37,1-10-5,-3-9 0</inkml:trace>
          <inkml:trace contextRef="#ctx0" brushRef="#br0" timeOffset="111382.9539">12782 11147 107,'0'0'114,"-36"11"0,9-9-37,9 23-23,-20-5-9,15 20-9,-12-5-9,12 17-4,-2 2-8,13 6-2,10 3-7,10-3-5,9-2-12,8-14-10,20-1-22,-7-26-28,16-9-53,-2-16-5,2-13 4,-5-12 18</inkml:trace>
          <inkml:trace contextRef="#ctx0" brushRef="#br0" timeOffset="111961.1048">13129 11257 92,'0'0'117,"-21"-6"1,21 6-1,-29 27-67,4-10-9,8 16-12,-6-2-9,9 11-5,-1-5-6,9 0-2,6-7-8,6-10-2,-6-20-6,33 13-4,-8-17-5,-2-17-2,4-2 0,-6-8 0,2 4 4,-9-6 2,-1 8 6,-7 4 4,-6 21 8,4-25 3,-4 25 3,0 0 2,0 0 2,-18 14 1,18-14-1,-9 27 0,7-8-3,8 6 0,1 0-4,7 6 0,9 2-4,4 5-1,6 5-3,3 1 2,-1 2-2,-2 0 1,-2 1 2,-4-1-3,-12 0 5,-7-5-2,-8-7 5,-6-3-2,-9-11 4,-5-5-4,-11-13 1,-3-4-1,-5-15-4,1-3 2,-1-7-7,4-7-4,6 3-18,-3-14-35,18 9-67,3-3-1,9 8 2,4-3-5</inkml:trace>
          <inkml:trace contextRef="#ctx0" brushRef="#br0" timeOffset="112320.5003">13432 11041 138,'25'11'115,"-25"-11"1,39 20-32,-8 9-48,1 3-8,9 15-9,-1 7-5,3 13-2,-3 8-5,-5 6 0,-6 4-4,-6-2-1,-10-4 1,-9-8-9,-4 1-21,-19-24-55,0-8-38,-8-15-1,-6-15-2</inkml:trace>
        </inkml:traceGroup>
      </inkml:traceGroup>
    </inkml:traceGroup>
    <inkml:traceGroup>
      <inkml:annotationXML>
        <emma:emma xmlns:emma="http://www.w3.org/2003/04/emma" version="1.0">
          <emma:interpretation id="{E1AC245C-F90A-4E27-9B04-E9BD10C67367}" emma:medium="tactile" emma:mode="ink">
            <msink:context xmlns:msink="http://schemas.microsoft.com/ink/2010/main" type="paragraph" rotatedBoundingBox="8317,12968 18709,13254 18665,14869 8273,1458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C456C08-366C-4009-92DB-C46056014615}" emma:medium="tactile" emma:mode="ink">
              <msink:context xmlns:msink="http://schemas.microsoft.com/ink/2010/main" type="line" rotatedBoundingBox="8317,12968 18709,13254 18665,14869 8273,14584"/>
            </emma:interpretation>
          </emma:emma>
        </inkml:annotationXML>
        <inkml:traceGroup>
          <inkml:annotationXML>
            <emma:emma xmlns:emma="http://www.w3.org/2003/04/emma" version="1.0">
              <emma:interpretation id="{443AE63C-C969-43D4-B64E-2957F0D2FD6D}" emma:medium="tactile" emma:mode="ink">
                <msink:context xmlns:msink="http://schemas.microsoft.com/ink/2010/main" type="inkWord" rotatedBoundingBox="8317,12968 18709,13254 18665,14869 8273,14584"/>
              </emma:interpretation>
              <emma:one-of disjunction-type="recognition" id="oneOf17">
                <emma:interpretation id="interp85" emma:lang="en-US" emma:confidence="0">
                  <emma:literal>r:=r_Lecri.xd.g</emma:literal>
                </emma:interpretation>
                <emma:interpretation id="interp86" emma:lang="en-US" emma:confidence="0">
                  <emma:literal>rear-carted. g</emma:literal>
                </emma:interpretation>
                <emma:interpretation id="interp87" emma:lang="en-US" emma:confidence="0">
                  <emma:literal>rear-Lactaid. g</emma:literal>
                </emma:interpretation>
                <emma:interpretation id="interp88" emma:lang="en-US" emma:confidence="0">
                  <emma:literal>r:=r.Lecri.xd.g</emma:literal>
                </emma:interpretation>
                <emma:interpretation id="interp89" emma:lang="en-US" emma:confidence="0">
                  <emma:literal>rev-cartload. g</emma:literal>
                </emma:interpretation>
              </emma:one-of>
            </emma:emma>
          </inkml:annotationXML>
          <inkml:trace contextRef="#ctx0" brushRef="#br0" timeOffset="125461.7737">11103 12764 49,'0'0'105,"0"0"0,0 0 3,-15 25-63,15 6-4,-6 0-13,4 13-5,-6 3-7,6 7-4,-3-4-1,5 0-4,0-6 1,7-5-4,-1-8 4,4-6-4,-10-25 0,36 27-1,-11-20 0,4-3-1,6-2-1,4-2-2,5 2-6,-2-2-5,5 6-22,-11-6-54,3 4-30,-8-2 1,-6 2-4</inkml:trace>
          <inkml:trace contextRef="#ctx0" brushRef="#br0" timeOffset="128055.6545">11101 13794 40,'0'0'102,"-4"-19"2,4 19 3,0 0-53,0 0-2,22-24-9,3 26-8,0-13-5,19 11-6,8-6-5,21 4-4,8-2-4,14 2-4,7-2 0,8 1-1,4-1-3,1 2 0,1 0-1,-4 2-2,0 2-3,-1 2-2,1 7-3,-8-5-3,-1 9-2,-9-7-3,-3 8-2,-14-7 0,0 7-3,-15-9-4,-1 5-5,-16-12-4,1 8-5,-15-12-6,7 8-12,-13-8-37,-2-2-7,-3 2 5,-20 4 67</inkml:trace>
          <inkml:trace contextRef="#ctx0" brushRef="#br0" timeOffset="125977.43">12023 12903 36,'4'-29'97,"-4"29"6,-8-19-2,8 19-49,-31-6-15,31 6-2,-40 14-7,18 7-2,-10-2-5,3 10 0,-6 0 0,8 8-4,-2 3-2,10 4-5,5-3-2,10 1-2,12-3 0,8-1-5,14-7-5,3-6-11,19-3-31,-9-15-75,11-5-3,-4-13 0,0-3-6</inkml:trace>
          <inkml:trace contextRef="#ctx0" brushRef="#br0" timeOffset="126368.0704">12491 12822 92,'-21'-11'114,"21"11"2,-35 11 3,3-3-64,14 23-8,-13-4-12,10 17-10,-2-3-4,8 14-6,5-4-4,8 3-5,10-2-6,5-4-11,16 4-24,-6-17-63,16-1-29,1-16 0,5-5-3</inkml:trace>
          <inkml:trace contextRef="#ctx0" brushRef="#br0" timeOffset="126821.2181">12732 12971 183,'0'0'116,"0"0"3,-9 27-23,22 9-63,-11-5-6,8 15-11,-1-7-3,1 5-4,-4-9-2,3-4-1,-9-31-3,12 25 2,-12-25-2,15-23 0,-7-6-4,-2-8 2,2-3-2,3-3 0,-3 1-1,3 3 0,-1 1 1,0 9-1,1 6 2,-11 23 0,23-31-1,-23 31 1,22-10-1,-22 10 1,25 8-3,-25-8-1,32 25-7,-32-25-10,33 39-26,-27-20-74,-6-19 1,25 27-6,-25-27 6</inkml:trace>
          <inkml:trace contextRef="#ctx0" brushRef="#br0" timeOffset="127102.482">13174 12755 157,'17'29'113,"0"-6"-2,1 11-13,1-7-72,8 18-4,-4 3-9,6 10-6,-6 2-1,0 3-9,-7 5-19,-10-12-56,3-4-33,-7-10-3,-2-13-4</inkml:trace>
          <inkml:trace contextRef="#ctx0" brushRef="#br0" timeOffset="120180.2653">6357 12589 14,'0'0'99,"0"0"3,0 0-5,9 31-52,-14-12-6,14 20-5,-9 3-9,6 20-3,-4-1-6,6 9-4,-1 1-5,3 0-4,0-13 2,1-8-5,-1-15 6,-1-12-5,-9-23 3,0 0-3,18-27 2,-12-9 3,-1-11-3,-1-9 2,2-9-4,0-1 2,5-3-3,-1 5 2,2 5-1,3 5-3,2 11 1,1 7 0,3 14 1,0 9-2,4 17 1,-2 9 0,4 14-1,-4 6-4,1 13-10,-7-7-27,6 7-69,-9-9-4,-3-5 0,-11-32-4</inkml:trace>
          <inkml:trace contextRef="#ctx0" brushRef="#br0" timeOffset="120680.287">7292 12822 24,'0'0'95,"0"-25"1,0 25 3,-10-31-65,10 31-1,-10-21-5,10 21-3,-19-13 0,19 13-2,-25 7-1,25-7-4,-25 23-2,15-5-5,1 1-3,5 2-2,4-3-3,0-18-1,19 23-4,-19-23-1,35 2-8,-35-2-6,42-20-19,-30-5-39,-12 25-42,27-36-3,-27 36 2</inkml:trace>
          <inkml:trace contextRef="#ctx0" brushRef="#br0" timeOffset="121055.305">7284 13289 84,'0'0'110,"0"0"-5,17-25 2,-17 25-78,2-22-8,-2 22-5,-4-21-4,4 21 1,0 0-1,-27-15 2,8 17 0,19-2-1,-38 19-1,20-4-2,18-15-3,-27 33-1,27-33-1,-7 31-3,7-31 0,19 12-5,0-10-12,-19-2-36,35-20-71,-16 3 0,0-2-7,-7-8 2</inkml:trace>
          <inkml:trace contextRef="#ctx0" brushRef="#br0" timeOffset="121961.5998">7747 12971 42,'0'0'105,"0"0"4,0 0-3,0 0-57,0 0-9,0 0-12,0 0-9,23 5-8,-4-5-10,4-5-14,12 12-27,-6-7-70,9 0-1,1 2-3,-4-2 0</inkml:trace>
          <inkml:trace contextRef="#ctx0" brushRef="#br0" timeOffset="122539.7562">7778 13244 24,'0'0'108,"-20"10"6,20-10 0,0 0-52,0 0-10,0 0-9,0 0-12,0 0-9,35 6-8,-12-4-9,10-2-9,11 9-26,-5-14-52,11 8-41,0-6 3,-2 3-7</inkml:trace>
          <inkml:trace contextRef="#ctx0" brushRef="#br0" timeOffset="124008.5789">8923 12847 34,'0'-21'99,"0"21"5,0 0 0,0 0-55,-8 23-6,14 2-6,-10-7-7,12 18-5,-6 3-6,13 9-6,-3 2 0,7 4-8,2-4 0,2 0-5,0-9 2,-3-8-3,-1-14 0,-19-19 0,25 11 0,-25-11-1,8-34 0,-6-1-1,-2-4-3,-2-7 1,2-2-2,-2-2 1,4 4-1,3 1 2,1 3-1,-2 9 2,8 4 2,-1 2 0,5 8-2,-16 19-1,34-27-4,-34 27-6,41 2-13,-41-2-17,44 21-62,-21 2-4,-5 4 3,1 2 20</inkml:trace>
          <inkml:trace contextRef="#ctx0" brushRef="#br0" timeOffset="124446.0981">9840 13181 79,'0'0'118,"0"0"-3,0 0 3,0 0-66,0 0-18,22 4-6,-1-6-15,8 6-10,5 3-20,-3-14-37,8 14-64,-4-3 2,-3-2-8,-5-2 3</inkml:trace>
          <inkml:trace contextRef="#ctx0" brushRef="#br0" timeOffset="131822.4638">14012 13435 1,'18'-6'91,"-18"6"3,0 0 6,0 0-44,9-21-6,-9 21-11,0 0-7,0 0-7,2-19-7,-2 19-5,0 0-6,0 0-2,-27-2-2,27 2 0,-25 17 1,25-17 0,-27 29-1,16-11-1,11-18 1,-10 29-1,10-29 0,0 0-1,19 15-1,-19-15-1,29-15-1,-29 15 0,33-29 0,-18 11 0,-15 18 0,18-32 0,-18 32 2,2-20-1,-2 20 0,0 0 0,-18-11-4,18 11-10,0 0-18,-27 15-51,27-15-25,0 0 0,-7 21-4</inkml:trace>
          <inkml:trace contextRef="#ctx0" brushRef="#br0" timeOffset="132118.3671">14267 12963 131,'0'0'119,"0"0"-4,29 10 5,-29-10-80,33 42-7,-6-15-9,11 15-11,1-3-5,5 5-10,4 4-9,-7-9-22,9 9-22,-14-13-61,-5-6-3,-11-8 1,-3-2-1</inkml:trace>
          <inkml:trace contextRef="#ctx0" brushRef="#br0" timeOffset="132352.7395">14386 13514 110,'0'0'115,"-23"-44"3,27 11-3,10-17-53,13 0-33,-2-12-13,7-3-17,5 7-34,-8-4-76,4 6-6,-2 4-2,-8 10-2</inkml:trace>
          <inkml:trace contextRef="#ctx0" brushRef="#br0" timeOffset="132805.8883">14934 12319 130,'15'29'118,"-11"2"0,4 5-1,5 13-76,-9 1-11,8 11-10,-1-3-11,1 0-1,1-8-8,-1-9-1,0-9-5,-12-32-2,19 22-5,-19-22-1,2-25 1,-12-2-1,-5 2 2,-8-6 1,-6 4 5,-6 2 6,-9 7 7,5 5 3,-5 5 6,11 14 0,-2-2 3,14 15 0,2-4-1,17 14 0,8-4-6,13 4-1,8-2-6,8 0-4,9-2-11,0-15-23,16 7-77,-10-13-17,0-4 2,-11-9-6</inkml:trace>
          <inkml:trace contextRef="#ctx0" brushRef="#br0" timeOffset="133743.4355">15545 13393 31,'0'0'80,"12"-27"-1,-12 27-17,9-29-35,-9 29-3,-13-27-4,13 27 2,-23-14-3,23 14 0,-27 2-2,9 6-1,18-8-2,-23 29-1,15-10-5,1-1-2,3 1-2,4-19-1,6 31 0,-6-31-2,21 13-1,-2-15-1,-19 2 0,35-13-2,-35 13 1,29-25-2,-29 25 1,17-23-2,-17 23 2,-6-18 1,6 18-1,-19-7 4,19 7-1,-23 7 1,23-7-1,-19 12-2,19-12-11,0 19-24,0-19-56,0 0-7,0 0 2,0 0-1</inkml:trace>
          <inkml:trace contextRef="#ctx0" brushRef="#br0" timeOffset="136384.1891">16289 13084 17,'0'0'95,"0"0"-2,0 0 5,16-23-55,-16 23-8,19-36-12,-4 16-2,-7-9-10,2 4-1,-1-7-3,-3 5-1,-4 3-3,-4 1-2,-4 4 1,6 19-1,-25-19 2,4 21 2,-6 7 0,-2 11 2,-6 5 1,3 9 3,-1 7 0,4 7-3,4-2 1,11 1-4,5-7 3,11-5-7,11-10 1,5-10-5,12-11-2,1-17-3,4-1-7,-2-15-1,5 0-3,-7-7 4,-2 5-4,-10 0 6,-3 8 0,-16 23 6,15-29 5,-15 29 6,0 0 1,0 0 4,0 0 2,-15 25 2,15-25 3,-8 44-3,8-17 1,6 8-5,5 2 2,7 11-5,7 8 0,6 7-6,5 1 0,3 5 0,5 1-1,-5 3 2,-1-2-3,-13-5 2,-9-4-1,-7-5 2,-14-10-1,-7-5 2,-17-11-2,-6-10 1,-11-11 2,-4-12 1,-2-15 2,4-7 2,0-12 3,11-1-2,8-13 4,14 2-2,11-8 1,17 2-5,12-4 1,12 2-8,7 0-6,3-7-21,18 16-41,-7-7-51,-2 6-5,-6 0-3,-6 8 2</inkml:trace>
        </inkml:traceGroup>
      </inkml:traceGroup>
    </inkml:traceGroup>
    <inkml:traceGroup>
      <inkml:annotationXML>
        <emma:emma xmlns:emma="http://www.w3.org/2003/04/emma" version="1.0">
          <emma:interpretation id="{6B2BAE8B-CE42-49A7-B9AF-0CCAF81C0ABF}" emma:medium="tactile" emma:mode="ink">
            <msink:context xmlns:msink="http://schemas.microsoft.com/ink/2010/main" type="paragraph" rotatedBoundingBox="13178,14841 15753,15001 15693,15961 13118,15801" alignmentLevel="4"/>
          </emma:interpretation>
        </emma:emma>
      </inkml:annotationXML>
      <inkml:traceGroup>
        <inkml:annotationXML>
          <emma:emma xmlns:emma="http://www.w3.org/2003/04/emma" version="1.0">
            <emma:interpretation id="{77943CCD-4BF5-4619-9382-3BD12030BFB1}" emma:medium="tactile" emma:mode="ink">
              <msink:context xmlns:msink="http://schemas.microsoft.com/ink/2010/main" type="inkBullet" rotatedBoundingBox="13167,15014 13695,15047 13665,15542 13136,15509"/>
            </emma:interpretation>
            <emma:one-of disjunction-type="recognition" id="oneOf18">
              <emma:interpretation id="interp90" emma:lang="en-US" emma:confidence="1">
                <emma:literal>L</emma:literal>
              </emma:interpretation>
              <emma:interpretation id="interp91" emma:lang="en-US" emma:confidence="0">
                <emma:literal>u</emma:literal>
              </emma:interpretation>
              <emma:interpretation id="interp92" emma:lang="en-US" emma:confidence="0">
                <emma:literal>z</emma:literal>
              </emma:interpretation>
              <emma:interpretation id="interp93" emma:lang="en-US" emma:confidence="0">
                <emma:literal>U</emma:literal>
              </emma:interpretation>
              <emma:interpretation id="interp94" emma:lang="en-US" emma:confidence="0">
                <emma:literal>1</emma:literal>
              </emma:interpretation>
            </emma:one-of>
          </emma:emma>
        </inkml:annotationXML>
        <inkml:trace contextRef="#ctx0" brushRef="#br0" timeOffset="128883.822">11244 14131 133,'0'37'104,"-4"-6"-2,-2 3-28,2 15-49,-7-5 1,7 12-10,-4-6 1,4 0-8,-3-9 1,7-5-1,0-9-1,7-4 2,-7-23-4,27 18 0,-5-18-2,7-4-1,7-4-1,5-3 0,9 3-2,0 0-6,6 6-12,-8-4-28,2 8-67,-7 2-1,-5 2-3,-9-4-1</inkml:trace>
      </inkml:traceGroup>
      <inkml:traceGroup>
        <inkml:annotationXML>
          <emma:emma xmlns:emma="http://www.w3.org/2003/04/emma" version="1.0">
            <emma:interpretation id="{B9BB0E39-4816-4702-9C84-A2A2EF29E509}" emma:medium="tactile" emma:mode="ink">
              <msink:context xmlns:msink="http://schemas.microsoft.com/ink/2010/main" type="line" rotatedBoundingBox="13833,14882 15753,15001 15693,15961 13774,15842"/>
            </emma:interpretation>
          </emma:emma>
        </inkml:annotationXML>
        <inkml:traceGroup>
          <inkml:annotationXML>
            <emma:emma xmlns:emma="http://www.w3.org/2003/04/emma" version="1.0">
              <emma:interpretation id="{87A5D5E8-5BA0-48E5-A3FB-77A3FE4FE930}" emma:medium="tactile" emma:mode="ink">
                <msink:context xmlns:msink="http://schemas.microsoft.com/ink/2010/main" type="inkWord" rotatedBoundingBox="13833,14882 15753,15001 15693,15961 13774,15842"/>
              </emma:interpretation>
              <emma:one-of disjunction-type="recognition" id="oneOf19">
                <emma:interpretation id="interp95" emma:lang="en-US" emma:confidence="1">
                  <emma:literal>cig)</emma:literal>
                </emma:interpretation>
                <emma:interpretation id="interp96" emma:lang="en-US" emma:confidence="0">
                  <emma:literal>cog)</emma:literal>
                </emma:interpretation>
                <emma:interpretation id="interp97" emma:lang="en-US" emma:confidence="0">
                  <emma:literal>cig]</emma:literal>
                </emma:interpretation>
                <emma:interpretation id="interp98" emma:lang="en-US" emma:confidence="0">
                  <emma:literal>cog]</emma:literal>
                </emma:interpretation>
                <emma:interpretation id="interp99" emma:lang="en-US" emma:confidence="0">
                  <emma:literal>cig}</emma:literal>
                </emma:interpretation>
              </emma:one-of>
            </emma:emma>
          </inkml:annotationXML>
          <inkml:trace contextRef="#ctx0" brushRef="#br0" timeOffset="129321.3394">12140 14208 62,'18'-21'96,"-18"21"8,4-23-1,-4 23-59,-4-21-7,4 21 0,-29-10-5,29 10-2,-46 8-3,19 9-4,-10 1-3,4 16-8,-5-1 1,9 9-5,4-3 1,5 7-5,7-1 1,11 1-3,8-6 0,13-5 0,8-4-4,13-8-5,7 2-18,-1-23-48,12 2-55,-4-12 0,2-3-4,-6-9 1</inkml:trace>
          <inkml:trace contextRef="#ctx0" brushRef="#br0" timeOffset="129915.1213">12821 14203 58,'-2'-29'88,"2"29"3,-10-20-27,10 20-23,-19-17 4,-2 7-3,21 10 2,-37 8-2,22 11-2,-14 6-6,10 16-9,-10-1-3,9 14-9,-1 0-1,8 4-6,7 2 0,6 0-7,8-8-2,5-6-12,20 4-42,-6-25-69,15-7-3,-5-18-2,9-12-2</inkml:trace>
          <inkml:trace contextRef="#ctx0" brushRef="#br0" timeOffset="130524.5255">13170 14170 194,'0'0'126,"-27"6"-1,8 17-2,-8 0-86,9 17-14,-9-1-5,8 9-10,0-2 0,7 4-6,6-9 1,8-8-2,6-8-2,-8-25-3,33 21-4,-12-27-6,6-5-2,-6-14-4,4 3-1,-9-12 0,3 7 2,-9-8 3,-3 10 7,-5 0 5,-2 25 6,-2-21 6,2 21 4,0 0 2,-19 9 0,17 11 1,2-20-3,2 46-1,4-21-3,11 6-1,2 3-2,8 5-3,2 3-2,4 3 0,0 5-2,0 0 3,-4 4-1,-6-2 4,-8 0-2,-7-2 4,-8-9 0,-6-5 2,-9-11 0,-3-9 0,-9-14 0,-2-10-3,-3-17 0,3-6-4,2-7-7,2-11-20,17 9-54,-4-16-49,10 6-3,4-4 0,10 11-2</inkml:trace>
          <inkml:trace contextRef="#ctx0" brushRef="#br0" timeOffset="130805.7906">13446 14102 177,'19'-7'123,"0"14"3,4-1-5,8 21-68,0 2-33,11 13-8,-3 5-1,-2 12-7,-3 3 3,-7 11-4,-13-3 1,-7-3-19,-3 1-63,-23-18-46,-4-6-5,-10-15-3,-5-15-3</inkml:trace>
        </inkml:traceGroup>
      </inkml:traceGroup>
    </inkml:traceGroup>
  </inkml:traceGroup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3:23.232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7DBD476-5DE6-46B7-97D5-DAA7E21C3B1A}" emma:medium="tactile" emma:mode="ink">
          <msink:context xmlns:msink="http://schemas.microsoft.com/ink/2010/main" type="writingRegion" rotatedBoundingBox="23962,14785 24076,17570 23501,17593 23386,14808"/>
        </emma:interpretation>
      </emma:emma>
    </inkml:annotationXML>
    <inkml:traceGroup>
      <inkml:annotationXML>
        <emma:emma xmlns:emma="http://www.w3.org/2003/04/emma" version="1.0">
          <emma:interpretation id="{2C9D33EA-891E-4995-A48A-620B3D6BFC99}" emma:medium="tactile" emma:mode="ink">
            <msink:context xmlns:msink="http://schemas.microsoft.com/ink/2010/main" type="paragraph" rotatedBoundingBox="23962,14785 24076,17570 23501,17593 23386,148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03E9D6-7F9A-4A81-8EF5-AE8CE2AC0E7D}" emma:medium="tactile" emma:mode="ink">
              <msink:context xmlns:msink="http://schemas.microsoft.com/ink/2010/main" type="line" rotatedBoundingBox="23962,14785 24076,17570 23501,17593 23386,14808"/>
            </emma:interpretation>
          </emma:emma>
        </inkml:annotationXML>
        <inkml:traceGroup>
          <inkml:annotationXML>
            <emma:emma xmlns:emma="http://www.w3.org/2003/04/emma" version="1.0">
              <emma:interpretation id="{3E6BA0C0-8ABE-4787-B94A-58AD3BA33A1A}" emma:medium="tactile" emma:mode="ink">
                <msink:context xmlns:msink="http://schemas.microsoft.com/ink/2010/main" type="inkWord" rotatedBoundingBox="23962,14785 24076,17570 23501,17593 23386,14808"/>
              </emma:interpretation>
              <emma:one-of disjunction-type="recognition" id="oneOf0">
                <emma:interpretation id="interp0" emma:lang="en-US" emma:confidence="0">
                  <emma:literal>¥</emma:literal>
                </emma:interpretation>
                <emma:interpretation id="interp1" emma:lang="en-US" emma:confidence="0">
                  <emma:literal>!</emma:literal>
                </emma:interpretation>
                <emma:interpretation id="interp2" emma:lang="en-US" emma:confidence="0">
                  <emma:literal>k</emma:literal>
                </emma:interpretation>
                <emma:interpretation id="interp3" emma:lang="en-US" emma:confidence="0">
                  <emma:literal>I</emma:literal>
                </emma:interpretation>
                <emma:interpretation id="interp4" emma:lang="en-US" emma:confidence="0">
                  <emma:literal>l</emma:literal>
                </emma:interpretation>
              </emma:one-of>
            </emma:emma>
          </inkml:annotationXML>
          <inkml:trace contextRef="#ctx0" brushRef="#br0">1 0 243,'2'35'120,"-2"-14"-3,4 20-31,-6-8-55,8 19-10,-6 4-14,0 3-23,6 7-39,-4-8-62,0-4-1,0-10-4,0-9 0</inkml:trace>
          <inkml:trace contextRef="#ctx0" brushRef="#br0" timeOffset="-328.1416">-297 286 105,'0'0'110,"9"-21"0,-9 21 9,0 0-61,0 0-9,23-27-8,2 27-9,-5-8-8,16 6-7,-3-2-4,11 4-7,1-4-3,5 0-5,0 4-6,-4-9-10,4 11-22,-19-10-64,4 6-19,-8-2-2,-6 2 2</inkml:trace>
          <inkml:trace contextRef="#ctx0" brushRef="#br0" timeOffset="843.7923">150 808 183,'-14'25'125,"9"-7"0,5 16-2,-4-9-67,8 20-24,-6 1-14,4 6-15,3 2-24,-7-12-39,8 5-61,0-7-3,2-5-1,1-6-3</inkml:trace>
          <inkml:trace contextRef="#ctx0" brushRef="#br0" timeOffset="578.1545">-155 1057 227,'0'0'124,"0"0"1,-21 13-2,21-13-83,23 10-9,4-2-11,2-8-7,12 6-3,5-6-6,2 3-5,4-1-14,-8-15-26,12 13-83,-17-12-6,-1 5 0,-14-9-3</inkml:trace>
          <inkml:trace contextRef="#ctx0" brushRef="#br0" timeOffset="1328.1919">-172 1770 149,'0'0'119,"-21"2"0,21-2 2,0 0-67,-20-11-8,20 11-11,0 0-10,33 0-6,-10-4-8,10 6-2,6 0-5,9-2-2,4 3-7,0-8-8,6 10-25,-14-14-69,10 11-22,-13-8 0,1 8-3</inkml:trace>
          <inkml:trace contextRef="#ctx0" brushRef="#br0" timeOffset="3047.0261">244 2518 202,'20'-17'118,"-20"17"3,11-37-9,-11 37-80,6-46-6,-4 23-11,-6-6-3,0 6-3,-11 2 1,15 21-2,-43-16 1,9 22 0,-9 11-3,-3 12 1,-8 8-3,2 9 1,2 8-1,5 2 6,7-2-2,15 2-8,15-8 9,18-7-9,13-11 8,17-16 1,10-16-7,6-13-2,8-12-7,-2-14 2,5-3-20,-21-20-26,8 8-81,-23-5-8,-4 12 8,-15 3-9</inkml:trace>
        </inkml:traceGroup>
      </inkml:traceGroup>
    </inkml:traceGroup>
  </inkml:traceGroup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3:19.888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0E73426-B240-4D1F-BD69-8E297E860D68}" emma:medium="tactile" emma:mode="ink">
          <msink:context xmlns:msink="http://schemas.microsoft.com/ink/2010/main" type="writingRegion" rotatedBoundingBox="19478,14902 19725,17491 19144,17546 18897,14958"/>
        </emma:interpretation>
      </emma:emma>
    </inkml:annotationXML>
    <inkml:traceGroup>
      <inkml:annotationXML>
        <emma:emma xmlns:emma="http://www.w3.org/2003/04/emma" version="1.0">
          <emma:interpretation id="{70E3A820-BAAF-4BD1-BA66-E396956E0352}" emma:medium="tactile" emma:mode="ink">
            <msink:context xmlns:msink="http://schemas.microsoft.com/ink/2010/main" type="paragraph" rotatedBoundingBox="19478,14902 19725,17491 19144,17546 18897,149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BAE0424-3AC3-4658-802D-65C5E87A5528}" emma:medium="tactile" emma:mode="ink">
              <msink:context xmlns:msink="http://schemas.microsoft.com/ink/2010/main" type="line" rotatedBoundingBox="19478,14902 19725,17491 19144,17546 18897,14958"/>
            </emma:interpretation>
          </emma:emma>
        </inkml:annotationXML>
        <inkml:traceGroup>
          <inkml:annotationXML>
            <emma:emma xmlns:emma="http://www.w3.org/2003/04/emma" version="1.0">
              <emma:interpretation id="{144806C0-2D02-49C1-8DD2-F00A516D2074}" emma:medium="tactile" emma:mode="ink">
                <msink:context xmlns:msink="http://schemas.microsoft.com/ink/2010/main" type="inkWord" rotatedBoundingBox="19478,14902 19725,17491 19144,17546 18897,14958"/>
              </emma:interpretation>
              <emma:one-of disjunction-type="recognition" id="oneOf0">
                <emma:interpretation id="interp0" emma:lang="en-US" emma:confidence="0">
                  <emma:literal>k</emma:literal>
                </emma:interpretation>
                <emma:interpretation id="interp1" emma:lang="en-US" emma:confidence="0">
                  <emma:literal>¥</emma:literal>
                </emma:interpretation>
                <emma:interpretation id="interp2" emma:lang="en-US" emma:confidence="0">
                  <emma:literal>t</emma:literal>
                </emma:interpretation>
                <emma:interpretation id="interp3" emma:lang="en-US" emma:confidence="0">
                  <emma:literal>1</emma:literal>
                </emma:interpretation>
                <emma:interpretation id="interp4" emma:lang="en-US" emma:confidence="0">
                  <emma:literal>€</emma:literal>
                </emma:interpretation>
              </emma:one-of>
            </emma:emma>
          </inkml:annotationXML>
          <inkml:trace contextRef="#ctx0" brushRef="#br0">-412 793 129,'-16'29'110,"14"-6"6,0 13-4,6 16-71,-4-3-8,10 14-19,1 7-23,-3-5-54,4 8-45,-1-5-7,1-10-4,-1-6 2</inkml:trace>
          <inkml:trace contextRef="#ctx0" brushRef="#br0" timeOffset="-296.8773">-636 1009 155,'0'0'116,"-33"3"-2,33-3 4,-31-9-71,31 9-7,0 0-16,0 0-4,0 0-10,22 2-1,5-2-5,9-2-1,7 2-5,7-4-7,4 6-16,-6-12-36,6 10-58,-6-2-6,-7 4 0,-9 0-2</inkml:trace>
          <inkml:trace contextRef="#ctx0" brushRef="#br0" timeOffset="750.0384">-486 1963 101,'-25'6'112,"25"-6"7,-23 2-3,23-2-51,-19 2-17,19-2-11,0 0-12,0 0-6,27 0-8,0 0-2,4-4-4,11 2-6,8 4-14,2-10-28,12 10-77,-10-2-7,0 6 3,-8 1-7</inkml:trace>
          <inkml:trace contextRef="#ctx0" brushRef="#br0" timeOffset="1171.9376">-559 2445 184,'0'0'125,"-27"6"3,27-6-5,0 0-81,0 0-8,37 11-15,1-5-6,3-8-6,13 2-5,4 2-8,3-6-15,7 10-38,-12-12-63,3 6-5,-12-4 0,-5 6-4</inkml:trace>
          <inkml:trace contextRef="#ctx0" brushRef="#br0" timeOffset="1687.5836">-112 3330 193,'0'0'122,"25"-35"-4,-15 10-4,-6-14-78,4 7-17,-10-11-2,4 9-13,-10-1 5,-4 8-3,-15 2-1,-7 13-1,-11 3-2,-7 14 2,-6 7-1,1 13 2,-1 6-1,8 11 1,13 3-2,12 5 10,19 0-9,14-4 7,15-9-8,14-12 7,11-8-8,6-15 5,4-10-13,-2-22-30,7 3-86,-15-12-16,-7-5 10,-12-3-14</inkml:trace>
        </inkml:traceGroup>
      </inkml:traceGroup>
    </inkml:traceGroup>
  </inkml:traceGroup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3:34.858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056F468-7E47-4C1A-B274-18CA2D58F6F4}" emma:medium="tactile" emma:mode="ink">
          <msink:context xmlns:msink="http://schemas.microsoft.com/ink/2010/main" type="writingRegion" rotatedBoundingBox="27898,14752 28171,18302 27613,18345 27340,14795"/>
        </emma:interpretation>
      </emma:emma>
    </inkml:annotationXML>
    <inkml:traceGroup>
      <inkml:annotationXML>
        <emma:emma xmlns:emma="http://www.w3.org/2003/04/emma" version="1.0">
          <emma:interpretation id="{8AD0C0B2-2BDD-4267-BD7A-0C44680922B4}" emma:medium="tactile" emma:mode="ink">
            <msink:context xmlns:msink="http://schemas.microsoft.com/ink/2010/main" type="paragraph" rotatedBoundingBox="27898,14752 28171,18302 27613,18345 27340,147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E93418-17AD-4F36-A7C3-D95EFC4EFBB1}" emma:medium="tactile" emma:mode="ink">
              <msink:context xmlns:msink="http://schemas.microsoft.com/ink/2010/main" type="line" rotatedBoundingBox="27898,14752 28171,18302 27613,18345 27340,14795"/>
            </emma:interpretation>
          </emma:emma>
        </inkml:annotationXML>
        <inkml:traceGroup>
          <inkml:annotationXML>
            <emma:emma xmlns:emma="http://www.w3.org/2003/04/emma" version="1.0">
              <emma:interpretation id="{2CA44ABE-7547-4CB9-985C-453AC399BD5F}" emma:medium="tactile" emma:mode="ink">
                <msink:context xmlns:msink="http://schemas.microsoft.com/ink/2010/main" type="inkWord" rotatedBoundingBox="27898,14752 28171,18302 27613,18345 27340,14795"/>
              </emma:interpretation>
              <emma:one-of disjunction-type="recognition" id="oneOf0">
                <emma:interpretation id="interp0" emma:lang="en-US" emma:confidence="0">
                  <emma:literal>!</emma:literal>
                </emma:interpretation>
                <emma:interpretation id="interp1" emma:lang="en-US" emma:confidence="0">
                  <emma:literal>¥</emma:literal>
                </emma:interpretation>
                <emma:interpretation id="interp2" emma:lang="en-US" emma:confidence="0">
                  <emma:literal>[</emma:literal>
                </emma:interpretation>
                <emma:interpretation id="interp3" emma:lang="en-US" emma:confidence="0">
                  <emma:literal>t</emma:literal>
                </emma:interpretation>
                <emma:interpretation id="interp4" emma:lang="en-US" emma:confidence="0">
                  <emma:literal>:</emma:literal>
                </emma:interpretation>
              </emma:one-of>
            </emma:emma>
          </inkml:annotationXML>
          <inkml:trace contextRef="#ctx0" brushRef="#br0">14 0 176,'0'0'119,"0"0"2,-2 25-4,0 15-70,-6-7-21,8 15-12,-2 12-14,-3-2-28,14 11-67,-7-5-21,6 1-1,-2-7-4</inkml:trace>
          <inkml:trace contextRef="#ctx0" brushRef="#br0" timeOffset="-359.3593">-179 227 112,'0'0'112,"-21"-15"1,21 15 4,-23-8-54,23 8-12,0 0-11,0 0-6,-23 15-9,23-15-8,0 0-5,27 14-2,-4-14-5,11-2-3,5 2-7,7-8-8,10 12-28,-10-12-85,10 3 0,-11-3-5,-1 2 1</inkml:trace>
          <inkml:trace contextRef="#ctx0" brushRef="#br0" timeOffset="625.0303">-200 1112 170,'0'0'116,"0"0"3,0 0 0,0 0-68,4-19-12,15 21-11,2-6-10,12 2-7,0 2-9,9-4-16,8 10-27,-9-6-79,11 2-2,-6-2-4,-5 4 1</inkml:trace>
          <inkml:trace contextRef="#ctx0" brushRef="#br0" timeOffset="1156.306">-187 1715 198,'0'0'117,"0"0"6,0 0-3,0 0-70,0 0-11,0 0-12,37-11-10,-10 5-4,13 4-11,3 0-8,5-4-15,12 12-51,-6-10-50,0 6-5,-6-6 2,0 6-7</inkml:trace>
          <inkml:trace contextRef="#ctx0" brushRef="#br0" timeOffset="1656.3318">-146 2365 261,'0'0'128,"0"0"0,0 0-2,23-8-88,-4-1-14,14 9-11,2-2-6,9 0-8,4 4-8,0-10-21,10 12-62,-11-12-35,1 6-1,-4-11-3,-5 7 0</inkml:trace>
          <inkml:trace contextRef="#ctx0" brushRef="#br0" timeOffset="3172.0443">-123 3213 185,'0'0'110,"0"0"7,23 2-4,-23-2-78,39 12-5,-12-12-6,17 11-11,4-9-6,6 6-7,2 0-9,-2-14-14,8 14-24,-16-12-63,-2 2-5,-7-6 0,-8-3-3</inkml:trace>
          <inkml:trace contextRef="#ctx0" brushRef="#br0" timeOffset="3468.9247">158 2934 252,'0'0'130,"6"29"-5,-6-6 3,6 23-89,-8-7-9,12 19-12,-1 5-16,1 1-20,13 15-61,-11-12-46,7-3-6,-7-16-1,3-11-4</inkml:trace>
        </inkml:traceGroup>
      </inkml:traceGroup>
    </inkml:traceGroup>
  </inkml:traceGroup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3:39.124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939E977-88D1-4A5C-92EB-1133ED6ECA04}" emma:medium="tactile" emma:mode="ink">
          <msink:context xmlns:msink="http://schemas.microsoft.com/ink/2010/main" type="writingRegion" rotatedBoundingBox="31666,14693 32077,18423 31371,18501 30960,14770"/>
        </emma:interpretation>
      </emma:emma>
    </inkml:annotationXML>
    <inkml:traceGroup>
      <inkml:annotationXML>
        <emma:emma xmlns:emma="http://www.w3.org/2003/04/emma" version="1.0">
          <emma:interpretation id="{BF01EE7D-A1A3-41C4-84D2-ED2724165CAB}" emma:medium="tactile" emma:mode="ink">
            <msink:context xmlns:msink="http://schemas.microsoft.com/ink/2010/main" type="paragraph" rotatedBoundingBox="31666,14693 32077,18423 31371,18501 30960,1477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50DB0B0-1747-455F-95EC-3DA9EA4F19B7}" emma:medium="tactile" emma:mode="ink">
              <msink:context xmlns:msink="http://schemas.microsoft.com/ink/2010/main" type="line" rotatedBoundingBox="31666,14693 32077,18423 31371,18501 30960,14770"/>
            </emma:interpretation>
          </emma:emma>
        </inkml:annotationXML>
        <inkml:traceGroup>
          <inkml:annotationXML>
            <emma:emma xmlns:emma="http://www.w3.org/2003/04/emma" version="1.0">
              <emma:interpretation id="{165CBFBE-BA40-4092-9DD8-EC69915F9FBA}" emma:medium="tactile" emma:mode="ink">
                <msink:context xmlns:msink="http://schemas.microsoft.com/ink/2010/main" type="inkWord" rotatedBoundingBox="31666,14693 32077,18423 31371,18501 30960,14770"/>
              </emma:interpretation>
              <emma:one-of disjunction-type="recognition" id="oneOf0">
                <emma:interpretation id="interp0" emma:lang="en-US" emma:confidence="0">
                  <emma:literal>!</emma:literal>
                </emma:interpretation>
                <emma:interpretation id="interp1" emma:lang="en-US" emma:confidence="0">
                  <emma:literal>¥</emma:literal>
                </emma:interpretation>
                <emma:interpretation id="interp2" emma:lang="en-US" emma:confidence="0">
                  <emma:literal>[</emma:literal>
                </emma:interpretation>
                <emma:interpretation id="interp3" emma:lang="en-US" emma:confidence="0">
                  <emma:literal>:</emma:literal>
                </emma:interpretation>
                <emma:interpretation id="interp4" emma:lang="en-US" emma:confidence="0">
                  <emma:literal>k</emma:literal>
                </emma:interpretation>
              </emma:one-of>
            </emma:emma>
          </inkml:annotationXML>
          <inkml:trace contextRef="#ctx0" brushRef="#br0">11492 839 159,'0'0'120,"0"0"-1,0 0 1,0 0-79,25-10-5,-25 10-14,45-2-10,-11 2-6,5 4-9,7 2-11,-7-10-18,13 14-34,-10-10-53,-3 0 0,-8-4-4,0 0 4</inkml:trace>
          <inkml:trace contextRef="#ctx0" brushRef="#br0" timeOffset="343.7682">11712 594 178,'0'0'116,"-2"27"2,-2-6-4,6 14-77,-11-2-11,11 15-11,-4 6-11,4 2-17,9 6-23,-9-7-78,10-4-3,3-7-2,-1-4-1</inkml:trace>
          <inkml:trace contextRef="#ctx0" brushRef="#br0" timeOffset="1625.0809">11797 1483 177,'0'0'122,"0"0"2,13 21-1,-13-21-80,2 54-7,-4-15-14,6 15-8,-4 3-12,2 3-8,6 4-22,-10-12-36,10 6-60,-4-12-3,9-4 0,-7-13-3</inkml:trace>
          <inkml:trace contextRef="#ctx0" brushRef="#br0" timeOffset="1281.3189">11471 1745 38,'0'0'98,"-25"-13"3,25 13 6,-19-4-46,19 4-10,0 0-4,-14-18-8,14 18-2,0 0-9,33 8-4,-33-8-8,46 10-2,-15-6-8,12 5-2,5-1-8,4-4-7,8 5-14,-8-14-21,15 10-65,-17-8-14,0 3 0,-13-6-1</inkml:trace>
          <inkml:trace contextRef="#ctx0" brushRef="#br0" timeOffset="2890.7732">11546 2456 96,'0'0'109,"0"0"1,0 0 6,0 0-64,-21 6-3,21-6-7,0 0-8,19 4-5,-19-4-6,24-8-5,-3 1-5,10 5-4,5-2-4,7 4-3,5 0-4,4-2-6,10 6-11,-10-8-23,17 10-84,-19-6-2,0 2-4,-11-4 1</inkml:trace>
          <inkml:trace contextRef="#ctx0" brushRef="#br0" timeOffset="4781.4891">11658 3129 146,'0'0'122,"0"0"5,-25 6-1,25-6-69,0 0-13,0 0-12,33 4-10,0-6-8,5-6-5,10-1-4,10-3-5,4-5-7,9 9-13,-9-15-25,13 15-81,-17-7-5,0 11 0,-14-2-3</inkml:trace>
          <inkml:trace contextRef="#ctx0" brushRef="#br0" timeOffset="6047.1916">12024 3636 245,'-5'33'133,"-5"2"1,6 15-5,-17 2-97,23 21-7,-6-1-14,8 3-12,7 13-29,-11-20-89,14 1-13,-4-22 4,3-11-10</inkml:trace>
          <inkml:trace contextRef="#ctx0" brushRef="#br0" timeOffset="5703.4566">11764 3983 182,'0'0'125,"0"0"3,0 0-2,0 0-77,19 8-13,-19-8-10,47-4-9,-7-2-8,8 3-4,6 1-1,4-2-4,0 0-4,-2-2-5,0 4-15,-14-15-22,5 21-72,-20-8-10,0 6-4,-27-2 1</inkml:trace>
        </inkml:traceGroup>
      </inkml:traceGroup>
    </inkml:traceGroup>
  </inkml:traceGroup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3:14.637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fitToCurve" value="1"/>
    </inkml:brush>
    <inkml:brush xml:id="br2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AAF0B25-DFBF-4862-BDCA-40935C9FE634}" emma:medium="tactile" emma:mode="ink">
          <msink:context xmlns:msink="http://schemas.microsoft.com/ink/2010/main" type="inkDrawing" rotatedBoundingBox="881,1054 20628,-8780 29600,9233 9853,19068" shapeName="Other"/>
        </emma:interpretation>
      </emma:emma>
    </inkml:annotationXML>
    <inkml:trace contextRef="#ctx0" brushRef="#br0">-6155-5616 69,'0'0'106,"0"0"4,0 0 2,-20 23-68,0-6-5,10 19-5,-14-2-12,6 19-2,-11-1-4,4 13-8,-4-2 1,5 4-4,5-7 1,6-2-4,9-8 4,13-8-6,8-10 2,12-7-1,10-6-2,6-10-5,10-6-10,-1-10-15,11 5-29,-11-10-58,2 1-5,-7-6 1,-9 3-2</inkml:trace>
    <inkml:trace contextRef="#ctx0" brushRef="#br0" timeOffset="578.1514">-6218-5437 78,'-22'-6'110,"22"6"2,0 0-1,0 0-70,0 0-8,26-14-7,1 10-17,9 1-15,5 6-26,3-1-75,3 2-3,1 5-3,-6-2-1</inkml:trace>
    <inkml:trace contextRef="#ctx0" brushRef="#br0" timeOffset="312.5174">-6086-5188 3,'-16'4'98,"16"-4"4,0 0 2,-9-16-58,9 16-9,0 0-9,30-13-8,-12 7-16,8-3-23,6 2-67,2 2-14,-3-4-5,2 3-1</inkml:trace>
    <inkml:trace contextRef="#ctx0" brushRef="#br0" timeOffset="953.184">-5625-5275 93,'0'0'109,"0"0"7,0 0-7,12 19-69,-12-19-5,40 39-16,-17-13-6,8 2-18,9 3-14,-6-6-23,10 3-27,-8-10-43,-2-2-5,-7-3 4</inkml:trace>
    <inkml:trace contextRef="#ctx0" brushRef="#br0" timeOffset="1140.6806">-5546-4920 119,'-9'-19'117,"7"-9"3,9-5-4,6-10-73,11 5-12,1-7-19,4 1-17,10 10-38,-10 0-70,8 6-5,-7 7 0,-1 5-5</inkml:trace>
    <inkml:trace contextRef="#ctx0" brushRef="#br0" timeOffset="1688.2851">-4845-5123 71,'0'-23'86,"5"1"2,-6-5-25,-3-2-39,4 4 7,-11-2-5,11 27 6,-31-33-4,13 31 5,-14 1-2,3 15-4,-9 6-5,6 11-6,-5 5-2,8 5-5,6 3 0,10 3-5,10-8 1,10-1-4,9-12 0,11-12-1,6-10-1,3-10-3,4-10-1,-4-11-2,-2-4 0,-3-9-1,-6 2-2,-9 2 5,-5 6-2,-5 2 8,-8 9 0,2 19 8,0 0-1,-22 3 1,22-3 3,-12 36-6,10-14 4,7 2-6,6-3 1,5-3-13,10 4-28,-3-8-84,15-5-5,4-9-2,3-3-3</inkml:trace>
    <inkml:trace contextRef="#ctx0" brushRef="#br0" timeOffset="2627.9071">-4531-5009 40,'9'-25'101,"-9"25"5,15-33-2,-4 8-55,1 7-12,-4-7-8,8 5-2,-7 0-10,-9 20 2,23-25-9,-23 25 5,22 1-5,-22-1-2,20 26 1,-9-3-7,0 1 3,-1 1-6,3-2 4,2-5-5,1-3 0,0-6 3,2-9-1,0-9 0,4-6 0,0-8 2,3-8-6,-2-1 5,-1-1-3,0 2 3,-2 8-4,-2 5 6,-18 18 1,27 0-5,-20 18 7,0 5-6,-1 6 5,1 2-5,0 2 4,2-6-5,0-7-1,-9-20 4,20 18-2,-20-18 1,25-22-2,-10-3 2,-1-10-4,1-4 5,3-3-4,-2 2 1,0 2 0,2 8 3,-3 8-4,-15 22 4,23-5 1,-23 5 0,15 38 1,-8-6-3,2 4-4,-4-3-22,13 3-73,-7-5-24,2-6-1,-13-25-3</inkml:trace>
    <inkml:trace contextRef="#ctx0" brushRef="#br0" timeOffset="3206.064">-3429-5318 130,'-1'16'121,"1"8"0,3 7-2,3-1-72,5 17-23,-1-2-6,5 4-13,3-5 0,-2-5-4,-1-8 3,-3-6 3,-12-25-1,0 0 1,0 0-1,0 0 0,-11-39 1,-3 6-2,-4-7-7,3-7 3,1-1-3,1-1 4,8 2-4,3 5 5,9 4-5,6 6 5,7 8 0,3 10-1,8 7-3,3 5 2,6 5-2,-2 6 0,0 4 0,-5 5 1,-10 6-1,-7 3 1,-8 2 7,-16 1-7,-10 3 7,-12-2-7,-8-3 2,-8-6-14,1-2-12,-9-16-41,9-1-66,3-8 2,12-2-3,10-15 1</inkml:trace>
    <inkml:trace contextRef="#ctx0" brushRef="#br0" timeOffset="3815.4647">-2999-5090 126,'19'2'109,"6"-8"1,-2-19-9,-1-10-88,7-6-3,-4-8-10,1-3 3,-3-4-5,-3 0 1,-4 3-2,-3 8 3,-2 7 4,-6 8 1,-3 6 4,-2 24 1,-11-16 3,11 16 5,-25 20-1,8 9 5,-6 1-2,5 17-1,-9 4-3,9 12-2,0 0 2,7 4-9,7-4 4,8-1-7,10-10 2,8-10-5,9-17 2,5-12-11,11-15-1,0-13-4,5-6-7,-8-14 1,2 1-5,-9-11 3,-3 5-1,-12-5 11,-6 5-1,-9 4 13,-7 4 4,-5 6 10,-8 5 1,13 21 4,-36-9 1,16 25-1,-7 7-2,7 15-3,-2 2 1,10 11-9,6-1 4,12 3-9,6-3-1,12-8-15,19-1-52,-1-19-65,12-8-7,0-15 3,4-10-7</inkml:trace>
    <inkml:trace contextRef="#ctx0" brushRef="#br0" timeOffset="4456.1277">-2014-5262 121,'0'0'120,"2"-18"2,-2 18-8,0 0-60,0 0-43,0 0-23,0 0-78,18 2-25,-18-2 1,2 27-9</inkml:trace>
    <inkml:trace contextRef="#ctx0" brushRef="#br0" timeOffset="4628.0091">-2036-5027 207,'0'0'126,"0"0"4,-12 16-9,12-16-90,0 0-34,23 4-53,-6-8-63,4 2-6,-1-5-3,0 0-4</inkml:trace>
    <inkml:trace contextRef="#ctx0" brushRef="#br0" timeOffset="6503.1031">333-5396 96,'0'0'110,"0"0"7,0 0-6,-9 27-59,9-27-18,9 20-6,-9-20-15,33 26-3,-10-12-7,6 1-2,3-3-3,6 1 2,2 1-2,-2-5 0,0 4 2,-5 0-3,-3-3 2,-4 0-2,-8 0 10,-18-10-7,18 18 8,-18-18-5,-11 24 7,11-24-4,-36 29 6,10-9-5,-2 0-1,-3 5 0,0 0-1,0 2-1,4-1-1,0-1-2,9-3-6,0-4-12,13 3-25,5-21-77,-13 17-4,13-17-1,0 0-2</inkml:trace>
    <inkml:trace contextRef="#ctx0" brushRef="#br0" timeOffset="6940.6201">1468-5240 47,'-2'-27'103,"0"1"2,-9 5 7,-10-5-59,21 26-9,-49-27-3,16 25-5,-14 1-4,6 15-7,-14 6-6,9 13-6,-1 3 2,10 9-9,9 0 2,11 4-5,17-8 5,13-5-7,16-14 7,9-13-9,11-11-3,-1-14-9,10-2-21,-15-22-49,4 6-46,-12-9 1,-8 6-5,-11-2 4</inkml:trace>
    <inkml:trace contextRef="#ctx0" brushRef="#br0" timeOffset="21036.5788">-447-5401 75,'0'0'103,"0"0"-2,0 0-29,-17-2-26,15 18 0,-8 1-14,6 15-4,-7 1-4,6 10-12,1-1 2,2 5-7,6-4 1,3-3-9,8-10 2,1-13-9,7-8 2,3-16-2,3-8 2,-4-14-2,4-5-4,-8-6 8,1-1-4,-6 1 10,-5 2-5,-2 7 12,-7 6-8,-2 25 8,-4-24 0,4 24-1,0 0 1,0 0-1,-18 22-1,18-4-4,2 7 7,2 6-7,5 3 7,5 6-8,4 5 3,8 6-6,3 5 0,1 5-6,5 3-3,-5 2 1,1 5-3,-9-2 4,-2-1-2,-13-6 6,-7-6 2,-7-9 5,-11-13 2,-2-9 2,-6-16 2,1-9 0,-6-16 2,6-7-2,0-14 2,7-6-3,5-8 2,8-3-4,5-4-2,7 1-9,13 8-23,-6-5-85,15 8-9,-2 5 1,0 5-8</inkml:trace>
    <inkml:trace contextRef="#ctx0" brushRef="#br0" timeOffset="7831.9764">2205-5000 98,'0'0'102,"0"0"0,0 0 3,21-7-75,-13-9-5,-8 16-10,23-37-4,-7 12-5,-1-4-5,3 0 3,-2-3-9,0 3 9,-1 0-6,-1 6 10,-1 1-6,-13 22 9,25-25-1,-25 25 4,20-4-1,-20 4 0,24 25-1,-10-1-4,-1 3 5,5 5-8,-2 3 3,4 1-9,2 0-2,-2-9-29,8-2-79,-9-7-8,0-3-5,-19-15 1</inkml:trace>
    <inkml:trace contextRef="#ctx0" brushRef="#br0" timeOffset="15083.1588">4033-5686 91,'-16'10'106,"16"-10"0,-25 33 3,-1-17-64,14 15-4,-14-2-12,10 14-6,-6 2-6,8 8-6,1 4-4,4 1-15,11 6-6,2-10-26,16 4-41,1-15-34,10-11 1,3-10-5</inkml:trace>
    <inkml:trace contextRef="#ctx0" brushRef="#br0" timeOffset="15692.5768">4367-5580 101,'0'0'111,"-16"7"3,13 11 2,3-18-61,-9 44-13,-1-15-12,12 9-9,-2-4-10,8 2-3,2-5-9,5-8-7,8-6-4,1-16-6,5-4-2,-4-15-3,4-4 2,-9-11 1,1 5 9,-6-5 4,-8 4 9,-3 6 7,-6 3 6,2 20 3,-13-20 1,13 20 0,-16 9-5,16-9-1,-13 29-2,12-6-2,1 3-4,7 3 0,7 3-2,8 6-1,7 4 0,3-1-10,6 6 5,0 2-6,0 1 5,-7 5-5,-4 1 7,-13-4-5,-8-1 7,-8-3 5,-12-6-2,-6-8 4,-7-14 0,-2-5 1,-6-21 0,5-6-1,-3-16-1,8 0-2,5-10 2,6 0-6,5-2-3,7-3-13,13 12-33,1-3-71,6 6-4,2 0 0,5 4-4</inkml:trace>
    <inkml:trace contextRef="#ctx0" brushRef="#br0" timeOffset="15942.5796">4944-5235 149,'0'18'118,"0"-18"-4,20 7 0,-2-12-77,7 1-38,6 4-29,-2-7-81,5-2 1,2-2-5,-5-1 0</inkml:trace>
    <inkml:trace contextRef="#ctx0" brushRef="#br0" timeOffset="16192.5915">5105-5500 116,'0'0'118,"0"0"5,-9 16-3,12 16-52,-5-1-30,13 18-7,-4 1-21,4 5-22,9 4-32,-7-10-78,10-4 0,1-9-5,-1-9 2</inkml:trace>
    <inkml:trace contextRef="#ctx0" brushRef="#br0" timeOffset="27771.8489">5607-5390 50,'0'0'97,"0"0"7,-24-9-2,24 9-39,-18-7-11,18 7-8,0 0-7,0-19-9,0 19-4,17-23-7,-17 23-3,36-22-4,-13 11-5,4 8 0,2 1-3,0 7 0,0 8-3,-2 5 1,-7 7-3,-6 6 0,-5 9-3,-10 3-7,-8 2 2,-13-3-10,0 1 4,-12-10-9,3-2 9,-5-13-7,7-7 10,0-11 3,6-6 7,5-8 7,5-3 1,8-2 9,1-7-1,11 6 7,0-5-6,8 9 4,3 0-5,5 8 1,1 3-4,5 9-1,2 6-2,1 5-12,4 1-2,-3-7-30,12 6-68,-9-12-16,4-3 5,-6-9-5</inkml:trace>
    <inkml:trace contextRef="#ctx0" brushRef="#br0" timeOffset="28193.7415">6154-5759 126,'0'0'111,"2"-18"3,-2 18-1,0 0-66,25 6-10,-25-6-8,33 23-10,-15-1-3,7 12-5,1 8-5,-1 10 0,0 9-5,-5 8 0,-6 9-1,-3 1-6,-9 1-1,-7-8-17,-3 6-28,-15-19-72,-2-8 5,-8-17-8,-3-12 2</inkml:trace>
    <inkml:trace contextRef="#ctx0" brushRef="#br0" timeOffset="28881.2894">6794-5537 102,'0'0'111,"0"0"2,0 0 4,-15-23-63,15 23-4,0 0-11,18 11-11,-18-11-8,29 22-5,-9-4-6,9 9-3,4 3-4,5 3-3,3 5-7,1-4-6,5 8-14,-13-13-29,8 7-63,-15-9-6,-4 0 2,-14-7-3</inkml:trace>
    <inkml:trace contextRef="#ctx0" brushRef="#br0" timeOffset="29068.7902">6875-5157 176,'-2'-22'117,"11"1"5,0-10-6,11 2-78,-3-9-15,10 0-11,3-5-17,-4-4-24,12 5-73,-11-3-15,0 3-1,-4-1-3</inkml:trace>
    <inkml:trace contextRef="#ctx0" brushRef="#br0" timeOffset="29396.9259">7383-6059 82,'7'24'106,"-7"-24"2,-11 25 2,6-3-46,5-22-22,-15 38-6,6-18-12,7 10-4,-3-6-6,5 5-3,4-4-6,3-5-7,6-2-13,-13-18-22,39 9-50,-21-20-30,8 0-3,-6-9 2</inkml:trace>
    <inkml:trace contextRef="#ctx0" brushRef="#br0" timeOffset="29584.4406">7529-5972 138,'0'0'118,"0"0"0,0 0 2,-2 22-65,2-22-13,2 43-13,-2-14-13,6 11-5,-5 1-18,1-3-24,9 6-87,-6-6-4,6-4-2,-3-9-3</inkml:trace>
    <inkml:trace contextRef="#ctx0" brushRef="#br0" timeOffset="30178.2271">8151-5296 234,'0'0'124,"16"-6"-5,-16 6-29,27 0-60,-2 0-9,1-3-12,4-1-8,3 2-14,-4-7-25,12 6-78,-12-5-6,2 3 2,-8-4-6</inkml:trace>
    <inkml:trace contextRef="#ctx0" brushRef="#br0" timeOffset="30506.3566">8353-5576 135,'-13'21'114,"13"-21"1,-5 29-2,5 2-67,-5-6-17,8 13-7,-3 6-18,2 3-14,5 9-21,-9-6-76,8 1-7,-1-4-7,1-6 4</inkml:trace>
    <inkml:trace contextRef="#ctx0" brushRef="#br0" timeOffset="37844.7305">9386-5775 40,'0'0'88,"0"0"2,-7-22-25,7 22-11,-5-16-3,5 16-11,-6-16-5,6 16-8,0 0-4,0 0-5,0 0-2,-18-6-2,18 6-2,-21 26 1,3-8-2,-1 12 1,-6 7-3,0 10 2,-4 3-5,4 6-1,1 4-5,8-2-5,11 5-11,3-16-23,22 5-73,-1-17-12,10-5 3,2-14-4</inkml:trace>
    <inkml:trace contextRef="#ctx0" brushRef="#br0" timeOffset="38391.629">9565-5654 148,'0'0'112,"-14"36"-1,10-11-4,6 12-71,-2-5-13,13 4-13,-1-3-12,8-8-11,6-3-7,-1-17-6,6-1-1,-6-19-1,2 1 5,-9-15 4,0-2 11,-7-1 11,-6 1 11,-1 4 8,-10 2 4,6 25 4,-12-27-1,12 27-1,-16 10-7,10 10-2,1 2-8,7 10-1,3 5-6,8 4-3,6 4-5,7-1-2,5 6 2,-3-3-4,1 2 5,-5-2-2,-8-4 10,-9 1-2,-12-8 11,-6-2-4,-12-16 4,-3-2 0,-4-14-1,-1-9-1,-4-11-7,7-13-3,4-7-12,2-7-8,13 7-38,0-12-64,11 4-5,0-4 1,9 5-1</inkml:trace>
    <inkml:trace contextRef="#ctx0" brushRef="#br0" timeOffset="38719.7736">9956-5847 182,'9'-17'118,"-9"17"2,25-25-4,-11 5-76,12 11-13,-3-3-11,1 4-7,-3 3-5,-4 9-1,-17-4-1,9 25 1,-15-7 1,-3 5 2,-7 1 0,1 3 2,-1-5-1,7-1-1,2-3-1,10-1-1,-3-17-4,26 21-7,-1-8-16,-3-15-37,8 9-65,1-5 0,2 0-3,-6-4-2</inkml:trace>
    <inkml:trace contextRef="#ctx0" brushRef="#br0" timeOffset="38969.7826">10346-5426 162,'0'0'121,"16"-9"-5,-16 9-1,29-8-56,-9 5-58,9 6-30,-9-10-60,10 9-24,-1-6-5,-2 4 1</inkml:trace>
    <inkml:trace contextRef="#ctx0" brushRef="#br0" timeOffset="39219.7989">10516-5636 173,'-9'16'123,"7"13"-1,-7 2-4,9 16-68,-7-9-32,8 3-24,10 8-54,-5-11-58,8-3-1,1-12-4,3-9 0</inkml:trace>
    <inkml:trace contextRef="#ctx0" brushRef="#br0" timeOffset="39766.7008">10982-5544 1,'7'-36'64,"7"4"7,-5-10 5,4 4-33,-2 11-9,-6-4 3,-5 31 2,4-27 6,-4 27 2,0 0 1,-7 22-5,-6-4-9,11 18-8,-5-2-8,7 10-4,0-1-5,7 4-5,4 0-5,4-2-4,4-3-7,0-8-3,2-1-3,-6-12-1,3 1 0,-18-22 2,9 20 3,-9-20 10,-26 3 8,7 1 8,-8-8 4,1 6 5,-6-7 1,8 7 2,-1-8-1,25 6-4,-24-2-4,24 2-4,0 0-3,0 0-4,29-1-6,-9-1-8,11 5-27,-11-10-90,14 4-1,-9-6-4,8-2 0</inkml:trace>
    <inkml:trace contextRef="#ctx0" brushRef="#br0" timeOffset="40063.5868">11271-5918 224,'16'0'124,"-16"0"1,31 22-3,-15-2-84,13 18-12,-2 5-15,9 13-3,0 9-6,-1 7-1,-5 8-4,-6 5 2,-4 2 0,-9-1-7,-6-3-3,-16-12-19,-1 3-57,-16-22-40,-6-7 2,-6-19-8</inkml:trace>
    <inkml:trace contextRef="#ctx0" brushRef="#br0" timeOffset="40704.2443">12006-5482 170,'0'0'119,"-12"-27"3,12 27 0,-4-18-72,4 18-5,0 0-12,0 0-10,0 0-6,25 12-6,-3 10-2,5 1-5,7 6 0,6 4-6,2-1-5,6 4-13,-10-10-23,6 12-82,-17-15-7,-4 4 2,-17-9-5</inkml:trace>
    <inkml:trace contextRef="#ctx0" brushRef="#br0" timeOffset="40876.1309">12026-5200 262,'9'-26'124,"6"-6"-8,10 6-29,2-15-70,9 3-11,7 4-27,-5-10-42,6 12-50,-10-4-3,-1 7-1,-8-2-2</inkml:trace>
    <inkml:trace contextRef="#ctx0" brushRef="#br0" timeOffset="41266.7745">12528-5930 224,'18'-13'116,"6"4"-3,-4-6-25,9 15-50,-11-3-11,5 10-10,-23-7-6,24 25-4,-23-5-4,-4 6-1,-10 2 0,-7 5-1,-3-4 2,-2 3 1,-1-4 2,5-1 1,1-8-1,9 1 1,11-20-2,7 24 0,11-13-7,6-8-11,12 8-42,-4-11-66,6 6-4,-3-8-1,1 5-2</inkml:trace>
    <inkml:trace contextRef="#ctx0" brushRef="#br0" timeOffset="44095.0363">13148-5383 182,'0'0'117,"-18"-2"4,18 2-3,0 0-65,-22-3-12,22 3-12,0 0-9,0 0-7,29 10-4,-4-6-3,4 1-5,7-3-7,6 6-14,-4-12-29,11 8-73,-11-6-4,-2 5 0,-11-8-4</inkml:trace>
    <inkml:trace contextRef="#ctx0" brushRef="#br0" timeOffset="44454.433">13302-5531 205,'0'0'120,"-17"23"-3,19-1 0,-7-2-76,12 12-9,-7 3-17,7 1-11,0 9-15,-5-11-35,11 6-71,-8-7-5,4-6 1,-3-9-6</inkml:trace>
    <inkml:trace contextRef="#ctx0" brushRef="#br0" timeOffset="45048.2088">13885-5696 119,'0'0'99,"2"-19"4,-2 19-2,0 0-56,-9 19-5,0-2-11,9 10-5,-4 4-9,6 5-3,2 2-9,5 3-3,5 4-7,-1-3-6,7 1-6,-4-8 0,6 3 1,-6-13-5,2 2 7,-7-11 0,-2 0 9,-9-16 0,0 17 9,0-17-3,-27 9 6,3-7 3,-3-1 5,0 3 4,-5-6 4,8 9 4,-5-8 1,13 8 4,-2-14-4,18 7 4,0 0-11,0 0 0,0 0-9,29-18 0,-6 12-7,4 2-2,6 8-10,-6-8-16,7 14-26,-14-14-77,5 9 4,-8-6-9,-17 1 7</inkml:trace>
    <inkml:trace contextRef="#ctx0" brushRef="#br0" timeOffset="45644.9833">14823-5497 226,'14'-23'121,"3"3"-1,11 0 0,1-11-83,18 6-8,0-4-12,7 2-10,2 0-10,-1 2-15,-1 8-24,-14 1-63,-4 11-13,-11-1-3,-25 6 0</inkml:trace>
    <inkml:trace contextRef="#ctx0" brushRef="#br0" timeOffset="45988.7515">14879-5471 160,'0'0'118,"0"0"3,0 0 0,0 0-51,0 0-24,22 27-12,-6-17-12,9 9-8,6-1-7,7 3-3,7 3-5,2-1-10,3 10-20,-10-15-42,4 9-52,-7-9-6,-4 2 2,-8-13-5</inkml:trace>
    <inkml:trace contextRef="#ctx0" brushRef="#br0" timeOffset="46473.1562">16378-5461 137,'17'-30'98,"-3"1"-1,-5 2-13,-9-4-44,2 6-3,-17-2-4,-3 7-4,-18-2-1,-5 11-3,-17 4-1,-2 18-3,-10 3-3,3 17-2,-3 5-3,12 13-1,7 1-3,22 5 1,13-7-4,23-2 0,17-14-3,14-8-1,16-14-4,4-11-6,8-8-18,-11-22-52,2 6-50,-15-15-4,-8 5 0,-16-4-5</inkml:trace>
    <inkml:trace contextRef="#ctx0" brushRef="#br0" timeOffset="56754.9256">-4473-3488 50,'0'0'101,"0"0"4,-16-5 0,16 5-68,-20 20-7,15 3-6,-6 3-6,7 8-5,-1 2 0,7 2-7,3-2 2,6-3-4,5-8-1,6-11-5,5-8-2,2-13 1,5-10-3,-3-8 4,-2-6-5,-2-3 5,-5 1 0,-6 3 6,-5 3 3,-2 9 1,-9 18 0,1-19 0,-1 19 3,0 0-1,-10 28-3,11-3 0,5 4-2,7 5-1,8 9 2,10 6-4,9 5-2,5 8-3,4 1 3,-2 2-3,0 0 2,-6 2-1,-10-6 0,-10-5 4,-10-5 5,-7-9 2,-13-14 1,-4-8 0,-10-16 2,-3-8-1,-4-17 0,-3-6-2,-3-15-2,5 0-2,2-3 0,8 2-3,5 5-7,5-5-14,16 17-27,-5-3-79,18 8-5,2-1 0,5 2-3</inkml:trace>
    <inkml:trace contextRef="#ctx0" brushRef="#br0" timeOffset="57254.9327">-3595-3273 108,'-20'0'122,"20"0"-2,0 0 4,0 0-73,0 0-15,15-16-13,7 14-9,-3-1-5,7-1-4,4 2-5,5-1-9,3 4-12,-6-8-30,12 5-68,-12 1-7,-1 1 3,-6 0-4</inkml:trace>
    <inkml:trace contextRef="#ctx0" brushRef="#br0" timeOffset="57848.7133">-3333-3484 96,'-20'5'118,"20"-5"-3,0 0 5,0 0-68,0 0-13,9 17-14,8-10-9,1-4-5,5 5-5,4-3-2,4 0-3,5 1 0,-2-1-2,1 3 0,-3-1 0,-5 0-2,-3 0 3,-6 0-2,-18-7 4,16 15-1,-16-15 2,-11 18 1,11-18 1,-32 22 0,10-6 1,-3-2 1,0 6-2,-2-2 4,1 2-7,5 2 2,2-8-11,10 6-17,9-20-62,0 0-40,0 0-6,0 0-4</inkml:trace>
    <inkml:trace contextRef="#ctx0" brushRef="#br0" timeOffset="61114.5022">-2449-3401 11,'0'0'92,"11"-20"5,-11 20-2,18-23-52,-13-4-7,8 3-8,-4-8-6,2 1-5,-6-4-3,2 7-5,-3-1-1,-2 7-1,-4 4 2,2 18-2,0 0 4,0 0-1,0 0 1,-16 14 2,8 8-1,7 11-1,-3 3-5,4 5 1,2 6-5,3 4 2,4-1-4,4 1-1,1 0 2,4-6 0,4-4 0,-2-6-3,2-3 4,-4-7-5,-4-6 6,-1-3-3,-13-16 1,0 0 0,11 16 3,-11-16-1,-18 0 1,18 0 1,-35-2 0,15 2 1,-5-2 0,3 4-1,-1-5 1,1 1 0,2-2 0,20 4 0,-27-5 0,27 5 0,-16-6 0,16 6-1,0 0 0,0 0-1,0 0 1,18 8-1,-2-5-1,4-1-2,5 2 0,6-3 1,3-2-2,1-1 1,-1-2 0,-1 1 0,-6-3 0,-4 1 1,-3-1-1,-20 6 0,18-3 0,-18 3-1,0 0 0,0 0-1,0 0 1,-18 9-2,18-9-3,0 0-1,-20 12-6,20-12-15,0 0-40,0 0-61,0 0-6,0 0 3,0 0-2</inkml:trace>
    <inkml:trace contextRef="#ctx0" brushRef="#br0" timeOffset="97117.5497">6954-2152 95,'2'27'110,"-4"2"3,6 6-5,2 17-72,-4-6-10,11 8-17,1 6-20,-1-6-31,5-2-68,5-2 0,-2-15-4,6-4 5</inkml:trace>
    <inkml:trace contextRef="#ctx0" brushRef="#br0" timeOffset="96289.3847">6522-2699 154,'0'0'128,"-17"23"-5,11-2 2,12 12-84,-12 0-14,10 13-16,-2 6-23,-2-8-32,6 3-82,1-3 1,1-9-3,2-8-1</inkml:trace>
    <inkml:trace contextRef="#ctx0" brushRef="#br0" timeOffset="96101.8735">6337-2689 81,'0'0'112,"0"0"3,0 0-1,12 21-64,-12-21-8,-16 50-10,3-23-7,11 8-3,-6-5-9,10 1-8,2-2-13,-4-29-24,31 37-41,-8-33-51,0-8-1,2-10-2,0-5 6</inkml:trace>
    <inkml:trace contextRef="#ctx0" brushRef="#br0" timeOffset="95836.2365">5934-1776 120,'-17'-34'121,"21"5"5,9-6-3,3 2-75,3-13-16,12 4-15,-2-1-16,-2-7-22,7 17-33,-10-7-68,-1 3 0,0 4-2,-6-3-1</inkml:trace>
    <inkml:trace contextRef="#ctx0" brushRef="#br0" timeOffset="95633.1051">5905-2196 61,'0'0'115,"0"0"0,0 0 1,8 33-58,-8-33-22,37 33-9,-10-8-13,9 11-6,-1 1-15,0-2-9,7 7-17,-13-11-18,8 4-31,-3-8-37,-18-6 3,-16-21-2</inkml:trace>
    <inkml:trace contextRef="#ctx0" brushRef="#br0" timeOffset="95273.7217">5134-2366 21,'0'0'108,"-21"2"3,21-2 3,-2-19-53,2 19-14,0 0-10,25-19-12,-25 19-6,33-16-8,-10 9-3,8 3-5,0 4-1,5 0-2,3 11-2,-4 1 0,1 9-3,-11 6 3,-9 6-4,-12 4 2,-8 5-2,-12 2 2,-9-3-1,-9-1 1,-1-5 0,2-8 2,4-4 0,2-11 1,8-3 1,19-9 0,0 0 1,0 0 0,23 4 0,6-2-1,8 4 1,5 2-1,6 9-1,0 2 2,-1 4-2,-3 4 3,-11 2 1,-10 4 2,-12 2 0,-11 3 7,-19-7-4,-6 0 3,-13-6-4,-5-2 3,-7-9-8,-2-12 1,0-10-11,0-13-17,9 3-16,-3-14-46,10 1-31,12 0-7,7-2 6</inkml:trace>
    <inkml:trace contextRef="#ctx0" brushRef="#br0" timeOffset="96836.2917">6752-1928 151,'0'0'128,"0"0"-5,0 0 3,0 0-89,44 2-7,-17 0-15,12 4-8,5 1-9,2-5-13,12 8-20,-14-14-43,5 4-43,-5 0-5,-7-4 2</inkml:trace>
    <inkml:trace contextRef="#ctx0" brushRef="#br0" timeOffset="100320.8364">7999-2223 15,'14'-25'100,"-14"25"5,21-27 1,2 21-51,-10-15-9,14 15-6,-7-13-6,12 17-7,-5-6-6,6 8-5,-4 6-3,2 6-5,-2 11-2,-8 4-3,-9 13-2,-7 3 0,-14 11-3,-7 0-2,-11 2-4,-11-6 0,-3-2-5,-7-11 2,4-3-3,-1-13 2,7-9 1,3-8 3,8-6 4,6-8 4,21 10 4,-17-29 1,17 8 4,0 21 1,19-38 3,2 24 0,-2-1 1,8 13-1,-3 0-1,8 10 0,-1 5-4,4 8 0,0-1-3,5 3 0,4 0-2,1-2-4,1-2-9,-4-11-20,7 7-38,-9-13-60,-5-7 4,-6-1-7,-10-8 3</inkml:trace>
    <inkml:trace contextRef="#ctx0" brushRef="#br0" timeOffset="101242.9544">8892-2398 44,'0'0'96,"0"0"7,0 0-40,-16-18-5,16 18-2,0 0-9,0 0-3,0 0-6,14 35-9,-1-16-7,10 16-6,6 4-7,6 9-4,11 8-4,2 0-2,6 5-5,-3-7-4,3 2-10,-12-17-11,2 5-22,-24-21-46,-3-2-23,-17-21-3,0 22 5</inkml:trace>
    <inkml:trace contextRef="#ctx0" brushRef="#br0" timeOffset="102336.9261">9960-2308 117,'-6'25'123,"-2"10"-3,2 9 1,-5-1-80,11 17-10,-2 1-19,2-1-19,13 9-28,-7-20-44,8-7-39,7-9-5,6-16 2</inkml:trace>
    <inkml:trace contextRef="#ctx0" brushRef="#br0" timeOffset="102915.0831">10540-2260 10,'15'-28'89,"-11"-11"3,6 6-10,-2 8-42,-8-4-1,0 29-4,0-33 0,0 33 0,0 0-2,0 0-3,-18 20-6,18 7-3,-7 0-6,7 13-2,0 1-6,7 5-1,1 2-2,2 0-2,5-1-3,2-3-2,-1-2-2,1-9 0,4-2-2,-9-8 0,5-2-3,-17-21 1,6 29 0,-6-29 0,-19 18 2,-2-9 2,-6-1 1,-4-2 4,-6 1 4,4-1 5,-3-4 2,9 4 4,0-6 2,27 0 1,-29-2 1,29 2-2,0 0-1,0 0-4,33-15-2,-8 11-3,4-2-1,3 4-3,1-2-4,-4 4-4,6 2-5,-12-6-12,8 14-33,-31-10-79,25 4 0,-25-4-3,0 0 4</inkml:trace>
    <inkml:trace contextRef="#ctx0" brushRef="#br0" timeOffset="101430.6314">8982-1934 129,'-7'-23'118,"12"2"-2,7-4 0,1-4-82,14 4-7,0-8-15,8 0-11,0 1-15,-4-7-22,9 6-55,-9-3-24,-2-1-2,-4 4 0</inkml:trace>
    <inkml:trace contextRef="#ctx0" brushRef="#br0" timeOffset="101805.6512">9449-2751 118,'33'-21'112,"-33"21"-2,38-16 2,-9 12-75,-8-5-7,10 7-12,-6 2-5,0 4-2,-25-4-4,27 21-1,-27-21-2,-2 42-2,-13-17-3,-6 6 2,-6 0-2,0 2 3,0-2-2,4 1 3,5-8 1,7-3 0,13-2 1,-2-19 0,38 25-2,-9-17-6,8 3-12,-1-13-25,11 8-79,-3-4-3,-4 2-1,-5 2-3</inkml:trace>
    <inkml:trace contextRef="#ctx0" brushRef="#br0" timeOffset="102055.6618">9817-2071 155,'0'0'118,"39"8"-3,-16-14-1,4 1-97,9 1-21,7 6-29,-7-6-57,3 2-23,-2 0-4,-3-2 1</inkml:trace>
    <inkml:trace contextRef="#ctx0" brushRef="#br0" timeOffset="104071.3856">11221-2200 117,'0'0'123,"3"21"0,-3-21-1,0 0-67,37 41-23,-16-20-9,12 10-12,6-2-9,5 2-8,8 3-19,-2-14-36,2 3-60,0-2-6,-2-11 4,-3-3-6</inkml:trace>
    <inkml:trace contextRef="#ctx0" brushRef="#br0" timeOffset="103805.7484">11251-2190 85,'0'0'114,"0"0"2,4-23-3,-4 23-71,33-39-11,2 18-6,5-8-14,5 0-12,7 2-14,0-6-20,4 10-36,-8 0-42,-10 2-1,-9 7-1</inkml:trace>
    <inkml:trace contextRef="#ctx0" brushRef="#br0" timeOffset="124280.2807">18699-2734 271,'0'0'129,"0"0"1,0 0-4,40-21-103,16 21-3,6-2-17,9-6-17,12 12-35,-17-13-75,5 5-6,-9 0 2,-12 2-4</inkml:trace>
    <inkml:trace contextRef="#ctx0" brushRef="#br1" timeOffset="138875.2227">77 0 2,'0'0'98,"0"0"5,-25 4 0,25-4-55,-17 25-3,5-4-7,5 14-6,-3 1-6,8 11-6,-2-3-9,6 4 0,4-5-7,7-7-4,5-7-2,5-15-3,4-7-2,0-18-5,6-5 4,-6-11-5,2-3 4,-6-3-2,-2 0 4,-6 2 2,-5 4 4,-4 8 3,-6 19 0,0 0 5,0 0 1,0 0 1,-21 15-1,17 10 0,6 4-1,9 10 0,5 3 3,9 8-12,9 6 3,5 6-5,5 4 2,-3 1-2,3 2 3,-9-3-1,-8 1 1,-10-7 7,-15-6 1,-6-6 3,-15-11-1,-2-6 3,-12-12-1,2-13-1,-7-14-2,5-11-1,0-14-1,0-7-3,8-5-2,2-5-11,13 2-12,-5-6-24,21 6-70,3 9-2,5 5-2,7 3-4</inkml:trace>
    <inkml:trace contextRef="#ctx0" brushRef="#br1" timeOffset="139375.2625">808 212 95,'-10'31'116,"10"-2"-2,-2 0-1,-3 13-71,14 8-16,3 4-23,-1-2-38,7-7-71,7 3-5,-2-21-2,10-2 0</inkml:trace>
    <inkml:trace contextRef="#ctx0" brushRef="#br1" timeOffset="139126.2339">692 430 138,'0'0'115,"6"19"2,-6-19-8,44 10-83,-15-10-19,10-6-25,9 0-52,0-3-43,-5-9-3,1 3-3</inkml:trace>
    <inkml:trace contextRef="#ctx0" brushRef="#br1" timeOffset="140609.6839">-497-17 45,'-29'32'111,"-8"3"2,3 11 1,1 10-52,-2 4-24,18 21-3,3 2-10,20 13-11,19 6-14,14-5-28,32 5-82,14 0-7,13-11 2,12-8-6</inkml:trace>
    <inkml:trace contextRef="#ctx0" brushRef="#br1" timeOffset="139829.3933">1319 152 137,'27'-11'117,"2"-5"-2,4 9-2,7 3-85,-7 2-12,5 11-9,-9 5-4,-6 11-1,-7 2-3,-8 10 1,-8 3 0,-12 6 1,-9 6 1,-12 0-2,-7-3 2,-3-1-2,-3-6 4,3-7-2,3-10 4,7-6-1,4-15 4,29-4 1,-27-8 4,27 8-1,4-34 2,-4 34-1,31-35-7,-2 20 3,4 1-3,7 6-3,3 5-6,3 3-14,8 9-28,-12-11-69,8-2-14,-7-3-4,-1-11-6</inkml:trace>
    <inkml:trace contextRef="#ctx0" brushRef="#br1" timeOffset="140078.4191">1654-170 120,'25'-2'115,"10"16"0,4 11-3,5 15-84,10 24-3,-2 11-11,0 16-2,-11 15-1,-7 8-7,-14 5-7,-22-5-22,-12 2-68,-26-5-24,-26-24-1,-13-4-1</inkml:trace>
    <inkml:trace contextRef="#ctx0" brushRef="#br1" timeOffset="141781.6177">2478 156 37,'0'0'110,"0"0"7,0 0 0,9 23-60,-9-23-11,18 41-7,-1-14-15,12 19-4,2 0-4,7 8-14,7 6-2,3-2-20,4 7-19,-14-13-39,1-5-41,-6-5-5,-8-11-1</inkml:trace>
    <inkml:trace contextRef="#ctx0" brushRef="#br1" timeOffset="141984.7495">2618 748 118,'-19'-50'116,"19"19"-1,4-13-3,4-1-79,9 1-10,4-2-21,2-4-19,6 9-38,-4 1-60,-5-1 0,3 6-3,-6-5 20</inkml:trace>
    <inkml:trace contextRef="#ctx0" brushRef="#br1" timeOffset="142250.3864">3031-251 45,'0'0'96,"4"29"6,-10-8-44,-6-3-7,5 13-10,-5-8-6,10 10-6,-2-10-8,10 4-7,4-8-12,9-6-14,10-1-25,-2-12-45,4-4-32,7 0-1,-11-13 0</inkml:trace>
    <inkml:trace contextRef="#ctx0" brushRef="#br1" timeOffset="142437.8989">3262-239 101,'0'0'112,"-13"29"-2,13-8-26,4 16-52,-6 5-11,7 6-18,3 8-34,0 4-74,3-10-4,5 4-2,-3-15 5</inkml:trace>
    <inkml:trace contextRef="#ctx0" brushRef="#br1" timeOffset="143734.834">3787 646 21,'-12'-18'103,"12"18"3,0 0-4,0 0-50,23 10-28,-23-10-3,39 8-13,-12-4-11,4-2-11,9 5-19,-5-3-36,1-6-38,1 6 5,-10-8-6</inkml:trace>
    <inkml:trace contextRef="#ctx0" brushRef="#br1" timeOffset="144047.3561">3931 418 2,'0'0'104,"-11"23"5,11-1-1,-6 10-57,0-3-18,12 14-11,-2 1-17,5 4-30,7-5-77,3 9-2,-2-14-6,8 3 18</inkml:trace>
    <inkml:trace contextRef="#ctx0" brushRef="#br1" timeOffset="144609.8789">4932 69 106,'0'0'113,"-29"-5"4,10 16-42,5 16-31,-17 8-6,10 17-12,-10 4-2,8 21-11,0 2 0,6 6-7,9-4-2,8-4-12,21-4-18,0-19-36,20-8-63,9-15 5,8-21-6,5-10 15</inkml:trace>
    <inkml:trace contextRef="#ctx0" brushRef="#br1" timeOffset="145156.7819">5425 150 47,'0'0'117,"-25"50"-1,10-15 2,1 6-69,12 15-12,-3-4-11,12 2-12,7-10-1,5-9-10,4-14 0,6-13-7,2-10-4,0-16-3,2-9-5,-4-11 4,-1 1-4,-8-3 4,1 3 0,-8 4 6,-3 8 6,-2 6 5,-8 19 3,0 0 3,0 0 1,0 0 1,4 27-2,1 4 0,3 5-3,6 5-3,9 7-1,4 4-9,6 4 4,5 0-5,-1 0 3,-1 2-3,-3 3 5,-6-1 0,-8-8 4,-9-2 5,-12-9 0,-6-7 4,-13-14-2,-4-9 2,-10-18-2,-1-11-3,-5-15-1,1-9-3,5-4-6,0-8-20,16 6-43,6-8-60,3-2 0,10 8-1,6-4 9</inkml:trace>
    <inkml:trace contextRef="#ctx0" brushRef="#br1" timeOffset="145531.8039">5938-37 59,'0'0'119,"23"-34"0,-5 24 1,5 4-59,-4-11-24,12 13-12,-6-6-10,4 10-6,-6 2-2,-2 8-1,-21-10-2,18 31-1,-20-4-1,-6 7 0,-6 3 2,-5 7 0,-4-3 0,4 3 1,1-3 0,5-1 2,7-9-2,12-2 2,7-8-4,7-5-4,9-3-13,1-13-32,11 0-83,-3-2-6,-5-7 2,-2 1-4</inkml:trace>
    <inkml:trace contextRef="#ctx0" brushRef="#br1" timeOffset="146502.4939">6696 630 91,'0'0'122,"0"0"6,0 0-4,0 0-72,0 0-16,29-11-8,0 17-11,0-8-4,9 2-6,1 0-4,5-8-1,2 4-9,-3-9-11,7 9-21,-17-14-34,1 3-55,-7 5 0,-7-3-2,-20 13 31</inkml:trace>
    <inkml:trace contextRef="#ctx0" brushRef="#br1" timeOffset="146752.5027">6958 407 71,'0'0'121,"0"0"0,0 0 3,19 38-71,-11-3-21,-4 2-8,4 5-22,3 6-18,-5-7-35,11-5-66,1 3-5,3-18-4,4-2 11</inkml:trace>
    <inkml:trace contextRef="#ctx0" brushRef="#br1" timeOffset="147283.7821">7644 272 47,'6'-33'105,"8"10"-2,-11-4-10,-3-2-63,6 10 1,-8-4-6,2 23-3,-2-20-2,2 20-3,0 0 0,-15 20-1,7-1-4,2 8-3,1 4-3,3 7-1,4 1-2,5 3 0,3-1-7,5-3-5,7 7-6,-3-13-10,10 9-2,-12-16-5,6 10 4,-13-8-4,7 0 10,-19-2 4,2-25 15,-21 40 9,-4-30 11,2 9 5,-12-13 8,8 7 3,-15-11 1,17 8-3,-8-8 0,33-2-3,-37 6-3,37-6-7,0 0-4,0 0-4,0 0-3,31-12-2,-4 4-5,4-1-5,8 5-13,-7-10-28,11 5-88,-8 3 2,-1-4-3,-7-1 2</inkml:trace>
    <inkml:trace contextRef="#ctx0" brushRef="#br1" timeOffset="147752.5499">7957-193 90,'0'0'121,"0"0"5,0 0-20,23 6-52,2 15-6,-6-2-14,16 20-5,-4 5-10,11 16-7,-5 8-8,5 9-1,-3 11-5,-1 3-3,-9 0 4,-10 1-3,-9-5 3,-8-4-2,-8-8 2,-9-6-7,-8-3-9,-16-20-29,4-5-84,-5-7 1,-6-14-3,3-9 1</inkml:trace>
    <inkml:trace contextRef="#ctx0" brushRef="#br1" timeOffset="148596.3559">8940 251 54,'-8'-18'120,"8"18"4,0 0 2,0 0-63,0 0-12,2 25-15,17 2-10,-1 2-10,11 10-5,5 5-3,5 6-7,3 0-3,1-7-13,7 1-14,-17-15-32,9-6-65,-15-7-4,-8-9-2,-19-7 5</inkml:trace>
    <inkml:trace contextRef="#ctx0" brushRef="#br1" timeOffset="148783.8527">8982 638 220,'8'-35'125,"11"-3"-1,6-1-47,0-11-54,10 2-10,4-2-29,-3-6-29,5 2-75,-3 2-5,-5-2 2,-2 0-4</inkml:trace>
    <inkml:trace contextRef="#ctx0" brushRef="#br1" timeOffset="149111.9972">9451-303 96,'15'-25'114,"4"12"4,-1 1-1,-18 12-71,46-15-14,-19 11-11,8 6-7,-6-2-3,3 9-3,-14-1-2,-18-8-2,21 39-3,-23-14 2,-8 8-2,-5 3 0,-6 3 0,-4 3 1,4-5 1,5-1 1,5-5 0,9-2 1,9-6-1,9 0 0,7-7-7,10-10-16,9 11-39,-3-9-66,1-6-3,1 0-1,-3-8-2</inkml:trace>
    <inkml:trace contextRef="#ctx0" brushRef="#br1" timeOffset="149455.7649">10010 565 191,'0'0'128,"0"0"4,31 4-6,0-2-94,-6-12-18,13 2-9,3-1-12,-1-5-14,8 6-28,-13-3-78,0-1 1,-6 1-5,-6-3 4</inkml:trace>
    <inkml:trace contextRef="#ctx0" brushRef="#br1" timeOffset="149690.1483">10185 320 177,'0'29'126,"0"4"1,2 15-2,12 10-98,-10 0-21,3-1-37,11-1-69,1-4-24,0-15-2,6-6-2</inkml:trace>
    <inkml:trace contextRef="#ctx0" brushRef="#br1" timeOffset="150206.7991">10839 310 30,'4'-42'91,"11"9"-3,-13-13 1,4 5-74,2 3 1,-3 1 1,1 12 4,-8 0 6,2 25 2,0 0 3,0 0 3,-19 25-4,17 10-3,-6 3-8,8 11-3,0 3-8,6 2 0,2 2-7,7-4-3,6 0-5,-3-8-6,7-2-2,-6-13-4,4 0 1,-23-29-5,21 33 5,-21-33-2,-13 27 8,13-27 6,-44 25 13,17-4 4,-8-11 9,6 9 3,-4-13 5,12 9 2,-2-13 0,23-2-4,0 0-6,0 0-6,0 0-4,33-13-4,-8 7-7,4-2-10,9 8-24,-13-11-74,8 5-30,-4-2 0,-2-3-2</inkml:trace>
    <inkml:trace contextRef="#ctx0" brushRef="#br1" timeOffset="159269.3109">-900 2078 4,'0'0'85,"0"0"4,0 0 4,0 0-48,0 0-5,0 0-5,0 0-5,-19 29-6,7-6-4,-5 10-3,-3 2-4,1 7-5,-4 4-1,6 1-2,1-1-1,7-4 0,3-7-1,10-6 1,9-10-1,10-5 1,4-5-3,8-7 0,4-4-8,3-7-16,6 7-31,-2-4-55,-11-4 1,-6 5-5,-8-7 3</inkml:trace>
    <inkml:trace contextRef="#ctx0" brushRef="#br1" timeOffset="159534.9427">-555 2123 102,'0'0'108,"12"25"4,-9 0 0,-10 13-71,7 18-5,-10 4-10,6 13-8,-7 0-7,5 1-10,4 1-22,0-15-36,6-8-53,9-10-5,3-17 1,5-9-6</inkml:trace>
    <inkml:trace contextRef="#ctx0" brushRef="#br1" timeOffset="160019.3426">48 1951 54,'-23'-15'101,"23"15"7,-34 38-7,7-17-48,9 22-2,-11-3-12,6 16-3,-2 4-11,6 13-6,5 4-6,7 2-5,9 0-12,9-9-16,14-1-32,0-11-65,10-25 0,7-12-6,-3-23 5</inkml:trace>
    <inkml:trace contextRef="#ctx0" brushRef="#br1" timeOffset="160628.7499">347 2022 51,'2'18'108,"-8"9"2,1 15 2,1 12-52,-2 0-17,12 10-8,-4-1-13,11-1-5,1-10-11,5-13-8,6-9-9,-2-24-7,6-8-6,-8-25-7,8 0 0,-13-17-3,5 5 5,-12-5 3,1 7 10,-8 5 4,-2 7 13,0 25 8,-8-27 5,8 27 6,0 0 1,0 0 4,-9 23-4,18 0 2,1 8-7,9 13-5,4 8-4,8 8-2,6 9-3,1 6-1,1 10-1,1 2 0,-7-8 6,-2 0 1,-10-13 1,-9-3 0,-14-16 2,-6-7-2,-15-19 1,-4-15-1,-6-14-3,-3-15 0,-1-17 2,4-10 3,4-8-3,10-2 1,6-6-1,7 1-1,8 7-8,2 2-9,13 16-23,-4-7-36,3 13-51,5 7-4,2 4 1,2 7-2</inkml:trace>
    <inkml:trace contextRef="#ctx0" brushRef="#br1" timeOffset="160925.6441">1064 2369 151,'20'12'115,"-20"-12"2,31-6-3,-6 6-79,-4-6-21,8-1-21,5 9-29,-7-4-63,2-6-15,0 6-1,-4-6-2</inkml:trace>
    <inkml:trace contextRef="#ctx0" brushRef="#br1" timeOffset="161160.0286">1188 2153 163,'-2'31'121,"0"8"2,4 15-4,9 6-82,-7 5-19,8-3-24,9 3-39,-7-9-70,7-15-4,2-7-5,2-20 3</inkml:trace>
    <inkml:trace contextRef="#ctx0" brushRef="#br1" timeOffset="161597.546">1676 2055 105,'23'-4'106,"-4"-9"-4,12 11 0,0 0-77,-2 2-18,5 4-3,-3 5-4,-4 3-1,-8 9 0,-7 2 0,-10 10-1,-10 2 0,-9 9 1,-12 0-1,-2 3 2,-4-1 2,-1-2 5,7-3 6,0-12 6,12 2 4,17-31 2,-16 36 0,16-36-1,21 14 0,1-14-10,12-2-10,9 4-28,-3-12-65,10-3-36,2-3-3,-5-11 0</inkml:trace>
    <inkml:trace contextRef="#ctx0" brushRef="#br1" timeOffset="161910.0609">2026 1847 121,'20'11'106,"14"3"3,3 7-5,0 2-84,15 14-7,-6 5-10,6 10 0,-6 10 0,-5 6 6,-10 9 0,-8 4 6,-10 3-2,-9 1 2,-17-6-2,-5-2-8,-16-3-34,-11-11-89,-9-22-3,-4-5-1,-13-22 3</inkml:trace>
    <inkml:trace contextRef="#ctx0" brushRef="#br1" timeOffset="162503.8457">2817 2126 106,'-2'-19'118,"2"19"1,0 0-2,8 23-69,9 6-10,2 4-16,8 13-5,4 6-8,6 4-3,7 4-7,4-6-8,4 2-13,-9-18-19,7 3-36,-10-12-45,-15-12 3,-7-3-4</inkml:trace>
    <inkml:trace contextRef="#ctx0" brushRef="#br1" timeOffset="162691.3499">2944 2614 119,'0'-27'117,"4"-13"1,13-1-2,3 5-70,3-20-18,13 2-14,1 0-21,-2-4-37,1 6-73,-1 11-2,-8-1-3,0 7 1</inkml:trace>
    <inkml:trace contextRef="#ctx0" brushRef="#br1" timeOffset="163207.0004">3316 1579 73,'10'-21'111,"-10"21"-5,23-14 5,-23 14-72,33-6-10,-14-1-11,6 9-7,-2-4-1,0 6-4,-5 3 1,-18-7-3,25 29 0,-21-10-3,-8 5-1,-4-1 0,-5 2 2,-3 0-1,-3-6 1,19-19 0,-31 25 1,31-25 2,0 0 0,0 0 1,0 0-4,0 0 2,33 2-4,-8-4 3,2 4-1,2-2-3,2 4 5,1 2-4,-1 0 5,-6 7 0,-2 8 3,-9 2 0,-8-3 1,-4 7 0,-10 0-3,-6 0 2,-11-4-5,0-2 0,-6-6-8,-5-9-13,9 6-30,-12-12-75,12-2-3,2-2 0,6-2-2</inkml:trace>
    <inkml:trace contextRef="#ctx0" brushRef="#br1" timeOffset="163550.7722">3993 2381 171,'0'0'123,"29"15"0,-6-20-1,6 3-90,0-4-21,9 0-20,5 6-25,-9-8-48,3 1-40,-4 5-1,-6-4 1</inkml:trace>
    <inkml:trace contextRef="#ctx0" brushRef="#br1" timeOffset="163847.6568">4186 2055 207,'2'33'124,"-2"7"-3,3 7-36,3 18-59,-6 10-24,2-5-31,6 3-86,3-2-6,-7-15-2,6-6-2</inkml:trace>
    <inkml:trace contextRef="#ctx0" brushRef="#br1" timeOffset="177067.0642">5300 1936 120,'0'0'111,"10"-39"-6,-1 16-31,5 4-41,-3-1 1,11 7-12,-1-3-4,10 7-4,1 5-1,3 10-1,-6 9-4,0 12 0,-10 8-5,-7 15 1,-12 8-3,-12 5-3,-11 7-7,-10-5-1,-3-1-6,-7-10 2,3-4-2,-1-23 1,10-10 3,-1-20 1,12-7 6,3-11 4,7-10 5,5-2 0,8-4 3,5 7 2,0 1 2,-8 29 1,27-29 2,-6 29 0,-21 0 0,39 21 1,-16 0-1,6 12-2,5 4-4,5 3-1,7 4-10,2-11-14,10 8-36,-6-14-68,0-10-3,-3-9-2,-5-12 0</inkml:trace>
    <inkml:trace contextRef="#ctx0" brushRef="#br1" timeOffset="177442.0803">6283 1783 61,'-21'0'114,"21"0"6,-33 37-4,18 5-60,-12 1-12,6 20-11,-4 5-12,11 9-3,6 4-16,8 0-15,14 0-40,9-14-65,8-20-6,15-11 2,4-28-4</inkml:trace>
    <inkml:trace contextRef="#ctx0" brushRef="#br1" timeOffset="177988.9827">6761 1882 74,'0'0'121,"0"0"-3,4 44 6,-8 6-60,-7-8-26,13 18-11,-2-6-12,11 8-7,1-10-6,5-10-3,8-11-5,2-17-2,4-12-2,-2-16 0,0-7-2,-4-14 1,-2-1 1,-9-3 3,-3 6 3,-3 2 5,-6 4 3,-2 27 2,-4-30 4,4 30 1,0 0 2,0 0-1,-6 23-2,12 2-1,0 6-2,11 11-2,2 4-3,8 10-1,8 4-2,4 4 0,-1 1-2,1 1 3,-3-3-1,-7-1 2,-11-8 2,-3-6 5,-17-9 0,-9-3 0,-11-14 0,-3-7 0,-11-17-1,-1-13-1,-5-12-3,3-10-7,4-5-8,1-16-25,20 0-88,-3-4-8,9-1 1,8 5-1</inkml:trace>
    <inkml:trace contextRef="#ctx0" brushRef="#br1" timeOffset="178348.3752">7297 1720 68,'0'0'116,"23"-16"10,-23 16-8,37 0-58,-37 0-17,27 4-13,-27-4-9,25 14-7,-25-14-5,12 25-4,-12 0-1,-4 4-2,-4 3 2,-5 3-1,1 2 1,-3 1 2,3-1-2,4-2 1,3-8 0,8-2 0,3-6-1,-6-19-4,41 27-16,-20-27-48,8 0-68,4 0 0,5-2-3,-3-2 0</inkml:trace>
    <inkml:trace contextRef="#ctx0" brushRef="#br1" timeOffset="178629.6385">7748 2346 160,'0'0'122,"24"12"-6,-24-12-3,36-8-97,-7 2-37,10 6-47,1-4-50,-7-5-2,0 5-3</inkml:trace>
    <inkml:trace contextRef="#ctx0" brushRef="#br1" timeOffset="180004.7066">8610 2074 50,'21'-25'94,"-21"-4"-4,10 10 2,-8-8-74,2 2-2,0-4-10,-4 0 3,2 6 1,-2 0 5,0 23 1,-6-25 6,6 25 3,0 0-1,0 0 0,-8 38-6,10-5 0,-2 2-6,6 13 0,5 0-7,3 10 1,7-6-6,2 2 2,4-4-2,0-5 0,0-1-2,-6-9 0,-5-1-1,-8-12-1,-8-3 0,0-19 1,-22 21-1,-1-19 3,-6-2 2,2-4 3,0-4 4,4 1 2,2-3 0,21 10 3,-21-17-1,21 17-1,0 0-2,29-4-3,-6 6-2,6 4-4,5 5-7,-1-11-19,12 10-43,-5-12-58,-5-6-2,-4-5 0,-6-7-2</inkml:trace>
    <inkml:trace contextRef="#ctx0" brushRef="#br1" timeOffset="181629.7919">9861 1945 79,'0'0'113,"0"0"5,20 6 1,-20-6-61,32 33-11,-10-12-9,18 16-9,1 1-8,15 8-4,1-1-8,3 3-4,2-6-8,-6-5-4,2-4-9,-16-12-11,2 2-20,-24-21-33,-20-2-46,27-2 1,-27 2 1,0 0 27</inkml:trace>
    <inkml:trace contextRef="#ctx0" brushRef="#br1" timeOffset="181848.5485">10027 2412 163,'-4'-18'121,"8"-16"1,8-7-3,11-5-82,2-12-11,12 0-18,5 0-21,-3-11-45,1 11-65,4 8-4,-7 6 1,-2 9-4</inkml:trace>
    <inkml:trace contextRef="#ctx0" brushRef="#br1" timeOffset="189786.4469">-730 4168 44,'0'0'107,"0"0"9,0 0-2,-24-21-59,24 21-5,0 0-10,0 0-9,22-8-10,-1 10-2,0-2-11,10 4-4,9 4-11,1-3-12,13 5-20,-8-4-66,10-6-20,-2 0 0,-6-10 4</inkml:trace>
    <inkml:trace contextRef="#ctx0" brushRef="#br1" timeOffset="190536.4797">476 3447 28,'-25'-15'106,"25"15"0,-32 13 6,18 10-55,-15 4-5,6 23-9,-8 4-12,6 18-5,-2 5-9,8 11-3,11 5-13,6-2-14,16 5-22,5-19-34,12-6-53,11-13-3,6-19 0,3-12 22</inkml:trace>
    <inkml:trace contextRef="#ctx0" brushRef="#br1" timeOffset="191552.1554">956 3619 42,'0'0'106,"0"0"1,0 0 5,-30 7-62,28 18-4,-10-3-10,10 16-8,-7-3-7,12 13-4,-3-4-5,12-1-3,5-3-6,8-7-3,4-8-7,6-13-2,7-8-6,-5-16-2,5-3-4,-11-12-1,2 3-2,-12-10 1,-1 5 5,-9 0 2,-5 6 7,-4 5 3,-2 18 7,-6-25 1,6 25 6,0 0 2,-21-15 3,21 15 1,0 0 2,-8 25-2,8-25-3,12 33 0,1-4-4,8 7-1,8 7-7,4 5 0,6 6-3,1 6-2,-1 3 2,-3-1-1,-7-2 4,-4-4 1,-11-8 8,-8 0-2,-12-15 6,-2-4 1,-15-10 0,0-7-1,-10-16-1,0-6-3,-7-17-2,1-6-3,3-11-5,1-6-9,14 4-22,-6-12-47,13 4-39,8 2-3,3 2 1</inkml:trace>
    <inkml:trace contextRef="#ctx0" brushRef="#br1" timeOffset="191974.0513">1489 3347 79,'0'0'109,"25"-12"2,-25 12-1,25-6-68,0 14-5,-4-4-15,6 6-4,-4 1-5,0 5-3,-23-16-3,25 40-1,-21-17-1,-6 2 1,-9 4-1,-1 2 1,-5-2 0,1 4 0,-1-6 1,7 0 1,1-2-2,9-2-1,0-23-1,21 31-2,0-18-6,2-9-13,14 8-38,-4-10-70,5-2-2,-1-4 0,-1 0-1</inkml:trace>
    <inkml:trace contextRef="#ctx0" brushRef="#br1" timeOffset="192552.2036">1814 4014 68,'0'0'111,"0"0"7,0 0-1,0 0-62,0 0-9,0 0-9,27 2-15,2 0-3,4 0-9,11 0-6,3 3-13,3-5-14,13 8-33,-11-6-64,2-4-1,-5-2-4,-9-2 2</inkml:trace>
    <inkml:trace contextRef="#ctx0" brushRef="#br1" timeOffset="192880.3458">2088 3759 56,'0'0'111,"0"0"6,8 27 1,-2-2-56,-12-7-18,12 22-9,-8-1-15,6 11-9,3 6-17,-3-2-25,12 6-38,3-8-54,0-14-1,6-7-2,2-19 32</inkml:trace>
    <inkml:trace contextRef="#ctx0" brushRef="#br1" timeOffset="193411.6203">2659 3678 1,'6'-21'48,"-12"-8"35,6 29-34,-4-25 2,4 25-7,0 0 5,-19 16-5,19 7-6,-4 0-6,6 12-4,0-1-6,9 11-4,1-3-6,7 4-5,4-1-5,0-1-2,4-2-4,-2-7-1,0 0-5,-9-8-2,1 0-1,-11-8-1,-2 0 4,-4-19 0,-12 27 3,12-27-1,-34 20 5,12-9 3,-1-7 5,0 4 3,0-6 6,23-2 0,-35 5 6,35-5 0,0 0 2,0 0-3,0 0-3,0 0-4,25-23-4,-5 14-5,7 5-12,-2-10-22,13 12-64,-9-7-29,-2-1 2,-2-1 0</inkml:trace>
    <inkml:trace contextRef="#ctx0" brushRef="#br1" timeOffset="193802.2806">2813 3339 50,'25'-13'108,"-2"16"2,-2 1 1,12 8-61,6 19-16,3 11-9,10 16-7,-2 11-6,4 12-2,-4 6-6,-7 8 1,-8 5-4,-8 2-3,-10-4 2,-11-5-8,-8-3-12,-21-14-57,-6-9-38,-2-9-5,-15-25 1</inkml:trace>
    <inkml:trace contextRef="#ctx0" brushRef="#br1" timeOffset="206552.8959">3623 3734 73,'0'0'112,"0"0"1,0 0 3,-20-21-64,20 21-10,4 19-9,-4-19-10,16 31-5,-1-4-3,4 2-6,8 6-2,4 7-5,4-3-4,7 7-12,-5-5-9,11 5-15,-13-17-22,7 7-38,-13-9-29,-4-9 5,-25-18 0</inkml:trace>
    <inkml:trace contextRef="#ctx0" brushRef="#br1" timeOffset="206818.5418">3738 4193 49,'-19'-11'115,"17"-7"2,8-1 1,6-4-56,-5-20-25,13 5-7,-1-12-14,6-2-5,0 3-14,-2-8-21,4 16-40,-6-3-51,-7 7-4,1 6 1,-7 2 7</inkml:trace>
    <inkml:trace contextRef="#ctx0" brushRef="#br1" timeOffset="207209.1822">4041 3270 75,'41'-31'111,"-18"15"-2,6 5 2,3 3-70,-7 0-11,4 8-10,-29 0-7,33 16-4,-33-16-1,6 38 0,-14-13-2,-3 6 4,-7-2-2,-3 6 1,0-4-1,2 5 0,3-5-2,5 0 1,5-4-2,10 0 0,5-6-2,-9-21-8,39 31-13,-16-29-31,12 2-72,-1-4-2,1-2-3,2 2 1</inkml:trace>
    <inkml:trace contextRef="#ctx0" brushRef="#br1" timeOffset="215709.6011">5217 3964 20,'0'0'101,"0"0"-1,-25 15 5,25-15-59,0 0-3,0 0-7,0 0-7,0 0-5,0 0-7,31-11-3,-8 16-4,6-1-6,6-2-13,9 8-28,-7-6-75,11-2-4,0 1-1,-2-6 0</inkml:trace>
    <inkml:trace contextRef="#ctx0" brushRef="#br1" timeOffset="216678.5386">6374 3823 59,'4'-23'103,"9"2"2,-7-16 0,2-7-67,5 3-13,-7-9-5,7 2-6,-7-4 2,2 11-2,-6-1-1,2 13 0,-6 4 0,2 25-2,0 0 1,0 0-1,-18 15 0,13 14-1,-1 10 0,6 11-1,-2 6-1,6 7 0,2 3-4,9 3 0,6-5-5,4 0 0,2-5-4,0-10 1,4-3-1,-2-8-1,-2-5 1,-6-6 1,-9-6 1,-12-21-2,2 31 5,-2-31-4,-27 20 5,0-11-3,-2-3 3,-4 0-1,-4 1 3,5 1 1,1-6 1,6 2 2,2-6 0,23 2 1,-20-4 0,20 4 0,0 0-2,22-15 1,-1 11-2,6 2 0,4 2-2,5 2-2,5 2-3,-1-2-3,1 3-1,-1-3-10,-1 6-12,-16-12-42,2 8-61,-25-4 1,27 2-3,-27-2 4</inkml:trace>
    <inkml:trace contextRef="#ctx0" brushRef="#br1" timeOffset="259682.3457">2057 5963 99,'0'0'121,"-23"13"-2,23-13 0,0 0-77,0 0-7,0 0-12,19 6-8,-1-8-5,13 0-7,7 2-13,3-7-25,15 3-83,-4 0-5,0 0 0,0 2-5</inkml:trace>
    <inkml:trace contextRef="#ctx0" brushRef="#br1" timeOffset="260291.739">2971 5612 80,'8'-29'120,"-8"29"0,25-35 1,-2 22-72,-4-10-20,16 9-3,0-5-11,7 11-3,-1 6-5,3 10-2,-7 9-3,-3 10-1,-5 14-7,-13 9-3,-11 21-11,-22-1-8,-6 20-12,-27-16-9,0 14-6,-18-22 2,8-1 7,-9-22 14,9-14 17,10-18 18,6-22 17,19-5 16,5-18 9,15 7 4,3-12-4,15 10-6,1-2-8,13 14-7,0 5-5,13 14-5,-1 8-4,9 13-2,2 4-2,4 6-4,4 2-9,-4-5-18,8 3-53,-5-12-45,-5-13-1,-3-8-4</inkml:trace>
    <inkml:trace contextRef="#ctx0" brushRef="#br1" timeOffset="254338.4469">-442 5429 1,'0'0'65,"0"0"32,0 0 0,-23 21-50,15 2-7,-11-5-1,7 16-6,-15 1-5,8 15-1,-8 2-8,6 14-2,1 7-4,5 4-3,7 2-4,10-2-2,8-5-6,11-7-8,14-5-17,1-20-42,11-7-45,5-8-1,0-13 0,2-8 25</inkml:trace>
    <inkml:trace contextRef="#ctx0" brushRef="#br1" timeOffset="254729.1024">-8 5847 44,'0'0'109,"0"0"4,-18 6-1,18-6-59,0 0-11,0 0-8,27-10-12,-4 7-6,-1-5-6,8 4-8,9 4-15,-6-4-29,9 4-72,-3 2-7,-3 4 1,-3-2-4</inkml:trace>
    <inkml:trace contextRef="#ctx0" brushRef="#br1" timeOffset="255463.4995">612 5545 50,'0'0'109,"0"0"0,0 0 3,-9 34-68,-1-11-8,10 16-7,-4 1-9,8 7-3,2 1-5,7 0-3,1-7-4,9-5-4,4-13-5,2-15-2,4-8-2,-4-17-3,3-1 0,-5-16-1,0 1 1,-9-4 1,-1 1 3,-7 5 2,-3 6 6,-3 7 2,-4 18 3,0-21 2,0 21 1,0 0 2,0 0-1,4 31 0,8-10-2,9 6-1,6 10-4,8 5-1,7 8-5,4 6-1,4 2-1,-3 4 1,-1 3 1,-9-1 3,-3-4 2,-9-4 3,-13-2 4,-4-6-3,-12-13 5,-4-8-2,-13-14 1,-4-9 0,-8-14-6,-2-9 0,-7-16-3,1-9 4,1-2-6,1-3-2,10 3-13,-1-10-21,22 16-39,-2-12-48,12 4 2,4 1-4</inkml:trace>
    <inkml:trace contextRef="#ctx0" brushRef="#br1" timeOffset="255776.0144">1314 5194 80,'0'0'108,"0"0"8,0 0-1,0 0-68,-15 44-13,7-25-5,6 10-10,-4-6-1,8 8-7,0-6 0,6 0-8,3-7-5,-11-18-15,43 23-32,-24-23-70,10-6-7,-2-4 1,0-5-3</inkml:trace>
    <inkml:trace contextRef="#ctx0" brushRef="#br1" timeOffset="255963.5225">1536 5253 129,'0'0'117,"-16"24"9,13 3-8,-3 0-79,8 17-11,-6 0-13,4 10-12,4 4-30,-8-12-59,6 1-38,4-7 0,1-11-6</inkml:trace>
    <inkml:trace contextRef="#ctx0" brushRef="#br1" timeOffset="341050.7358">-43 7322 48,'0'0'93,"0"0"7,0 0-43,19-6-12,-19 6-6,12-29-7,-8-3-6,7-1-7,-3-8-6,0-3-9,-1-2-1,1 1-5,-4 3 2,0 7-3,-4 8 2,0 27 1,-2-21 1,2 21 4,0 0 2,-16 35 3,7-4 1,5 13 3,-4 4-3,6 12 2,2-2-4,4 9 0,2 1-3,5-1-2,1-1-2,5-3-5,1-9 2,-1-9-4,0-9 4,-5-7-5,-4-11 5,-8-18-5,5 19 4,-5-19 1,-21-2 1,2 0 0,-2-2 0,-4 4 2,-2 0-3,-2 0 2,4-2-1,-2 2 2,2-2 1,5 2 2,1-4 1,19 4 2,-27-5 2,27 5 0,0 0 2,0 0-2,0 0 0,8 27-3,-8-27-2,38 23-1,-14-8-3,8-5 0,1 1 0,2-5-2,1-2 1,-1 0-1,-6 0 1,-2-4-2,-6 0 0,-21 0-3,23 0 0,-23 0-6,0 0-8,0 0-16,0 0-34,-27-14-55,27 14-1,-23-11 1,23 11 2</inkml:trace>
    <inkml:trace contextRef="#ctx0" brushRef="#br2" timeOffset="359989.4469">2951 9161 112,'0'0'105,"0"0"2,0 0-1,0 0-71,0 0-5,23-14-5,-1 16-7,3-6-4,10 6-5,2-2-8,5 0-7,10 4-14,-6-12-18,10 16-49,-9-8-25,-1 4-2,-8-4 0</inkml:trace>
    <inkml:trace contextRef="#ctx0" brushRef="#br2" timeOffset="360458.3596">3206 8935 103,'0'0'102,"0"0"3,-11 29-6,11-29-62,-2 39-7,-2-12-12,4 11-7,-4 5-12,0 3-15,8 12-32,-6-4-55,2-2-2,4-4-3,0-6 0</inkml:trace>
    <inkml:trace contextRef="#ctx0" brushRef="#br2" timeOffset="365474.232">3027 9911 37,'-21'-8'91,"21"8"7,0 0-2,0 0-50,0 0-6,0 0-8,0 0-5,0 0-4,0 0-3,23 0-4,-4 2-3,3-6-5,14 4-1,3-2-6,7 0-7,10 4-8,-2-6-13,10 10-24,-9-8-55,-1 4-7,-5-2 2,-5 0-1</inkml:trace>
    <inkml:trace contextRef="#ctx0" brushRef="#br2" timeOffset="353270.3601">3397 8179 22,'-2'-21'81,"2"21"0,0-36-2,0 16-49,0 20-17,-17-34 1,17 34-1,-33-25 5,14 21 3,-14-4 2,2 8 2,-15-4 4,4 16 0,-10-3 0,7 13-6,-3 1-3,8 13-3,2-5-2,17 12 0,5-3-5,14 1-1,10-7-4,13-3 0,10-10-3,13-7 1,4-10-5,2-10-6,8-4-14,-12-15-22,12 0-72,-20-4-5,-5 4 2,-15-2-4</inkml:trace>
    <inkml:trace contextRef="#ctx0" brushRef="#br2" timeOffset="353723.5061">3793 8264 66,'23'-13'102,"-23"13"2,7-31 0,-7 31-44,-5-41-32,8 20 0,-10-6-7,3 6-4,-8 0 1,12 21-3,-34-27 1,14 23-1,-16 0-1,1 12-1,-9 3-2,1 9 0,-3 5-3,7 6-1,1 5-1,11 3-1,11 1-3,13-1 2,14-3-3,12-9 1,10-11-2,6-10-2,9-12-4,-4-13-10,6 1-19,-19-20-58,6 7-31,-14-4-4,-6 8 1</inkml:trace>
    <inkml:trace contextRef="#ctx0" brushRef="#br2" timeOffset="352645.3291">2155 8253 100,'0'0'104,"-23"-4"6,23 4-1,0 0-62,0 0-5,0 0-7,0 0-8,0 0-4,0 0-5,0 0-4,34-12-3,-7 12-3,4 0-3,8 2-3,3 0-3,-1-2-6,7 6-18,-12-12-40,5 10-56,-10-4-3,-4 2-2,-8-6-4</inkml:trace>
    <inkml:trace contextRef="#ctx0" brushRef="#br2" timeOffset="368786.9014">3095 10531 28,'0'0'87,"-20"2"1,20-2-14,-19 0-31,19 0 0,0 0-8,0 0-2,0 0-4,0 0-3,0 0-2,21 4-6,-21-4-3,45 0-6,-11 0-4,5 0-6,11 4-7,2-8-12,8 12-13,-8-16-26,6 6-53,-8-2-3,-2-1 2,-6-1 18</inkml:trace>
    <inkml:trace contextRef="#ctx0" brushRef="#br2" timeOffset="372318.3214">3162 11156 80,'0'0'108,"0"0"-3,0 0 5,25 12-64,-25-12-9,27 0-6,-8-6-10,14 8-6,0-4-6,11 4-4,-1 0-6,5-4-8,6 13-8,-8-11-9,2 12-10,-13-18-16,4 10-60,-12-2 3,-6-4-3,-21 2 20</inkml:trace>
    <inkml:trace contextRef="#ctx0" brushRef="#br2" timeOffset="373037.1116">3380 10965 25,'0'0'91,"0"0"6,0 0 5,0 0-49,-2 25-12,2-25-1,0 31-16,-4-12 3,8 12-15,-4 6 2,2 1-18,0 7 0,0-3-16,6 10-21,-8-9-55,5-3-15,1-5 1,-4-8-2</inkml:trace>
    <inkml:trace contextRef="#ctx0" brushRef="#br2" timeOffset="373521.5186">3116 11877 69,'0'0'104,"-12"19"14,12-19-9,0 0-49,0 0-18,29-3-8,-29 3-10,45-14-19,-9 8 4,5 2-18,7 4 1,-2-5-13,10 7-13,-14-6-18,7 8-48,-7-1-14,-11-3 1,-6 0 2</inkml:trace>
    <inkml:trace contextRef="#ctx0" brushRef="#br2" timeOffset="373912.1503">3251 11625 82,'0'34'109,"-2"-14"0,2 10 0,0 15-64,-4-7-20,8 16 9,-4-4-24,4 6 5,0-2-21,-4-7-4,11 7-42,-7-16-50,-2-13-7,-2-25-7,0 0 3</inkml:trace>
  </inkml:traceGroup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4:47.94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43E0931-07DB-43D7-ABD6-CBD389F1D8A4}" emma:medium="tactile" emma:mode="ink">
          <msink:context xmlns:msink="http://schemas.microsoft.com/ink/2010/main" type="inkDrawing"/>
        </emma:interpretation>
      </emma:emma>
    </inkml:annotationXML>
    <inkml:trace contextRef="#ctx0" brushRef="#br0">8994-4436 1,'25'-10'86,"-6"10"1,-19 0 2,41-9-47,-14 14-15,-2-5-3,6 12-6,-6-2-4,4 7 1,-4-2-3,0 7 3,-8 1-2,-2 6 2,-11-2-3,-2 9 0,-13-5-5,-3 6 0,-9-1-3,-6 1-1,-2 3 1,-5 3-5,1 1 5,0-1-6,4 3 6,4 2-5,6 0 3,6 4-3,9 0 0,10-5 2,11-1-3,5-4-2,10 1-10,-1-14-15,6 9-28,-4-11-53,-8-6 2,-6-3-3,-17-18 35</inkml:trace>
    <inkml:trace contextRef="#ctx0" brushRef="#br0" timeOffset="625.0213">8874-3428 30,'12'29'100,"-8"-10"0,5 14-1,-1 6-53,0-5-20,9 9-4,-3-7-10,7-5-5,0-11-3,2-9-1,0-17-1,2-13-3,2-12-5,-2-13-3,2-6 1,-3-4-3,1 4 2,-4 3-2,-2 9 4,-5 7 2,-5 12 7,-9 19 3,0 0 3,0 0 0,2 32 2,-8-10 1,-3-1-1,1 2 0,-2-2-2,10-21 4,-27 25-2,27-25 4,-40 8-2,15-6 1,-8-6 1,2 4 0,-9-6-1,7 4-2,-2-3-2,8 3-4,4 2-10,4-6-21,19 6-87,0 0-4,0 0-6,-6 21-2</inkml:trace>
  </inkml:traceGroup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4:59.068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01C2508-CA58-4E32-B22A-F52CF6EBE3FB}" emma:medium="tactile" emma:mode="ink">
          <msink:context xmlns:msink="http://schemas.microsoft.com/ink/2010/main" type="inkDrawing" rotatedBoundingBox="19542,3931 27453,3451 27495,4146 19584,4625" shapeName="Other"/>
        </emma:interpretation>
      </emma:emma>
    </inkml:annotationXML>
    <inkml:trace contextRef="#ctx0" brushRef="#br0">12545-2105 40,'4'-37'95,"4"6"0,-16-9 1,-2 3-61,-11 8-10,-19-2 1,-1 14-3,-19 0 1,-1 15 3,-9 4 1,12 19 0,-7 6-3,17 15-4,9-1-4,20 11-4,15-4-5,19-6-2,14-7-4,12-12-6,13-11-10,2-20-22,15-5-84,-13-11-6,-4-8 0,-10-3-2</inkml:trace>
    <inkml:trace contextRef="#ctx0" brushRef="#br0" timeOffset="937.5409">13688-2186 68,'0'0'115,"-25"2"3,25-2 2,0 0-49,-25-4-23,25 4-7,23-4-14,4 4-7,4-4-7,13 4-5,3-2-4,7 0-4,7 0-3,-1-2-6,6 6-10,-10-11-14,3 18-22,-18-11-66,-6 2-3,-8-3 1,-27 3 2</inkml:trace>
    <inkml:trace contextRef="#ctx0" brushRef="#br0" timeOffset="1312.5607">14072-2360 131,'0'0'118,"0"0"0,0 0 1,0 0-74,0 0-8,33 0-12,3 12-10,-1-3-5,7 3-4,-1 0-2,5 1-3,-5-1 1,-1-1-2,-7 3-1,-8-1 1,-4 6-2,-21-19 1,16 33 0,-18-12 2,-8-1 0,-9 1 2,-8 0 0,-2 2 1,-4-3 1,-2 3-1,-3-2 0,7 0-1,4-4-4,6-5-6,21-12-14,-21 17-31,21-17-71,19-2-4,0-11 1,4-1-3</inkml:trace>
    <inkml:trace contextRef="#ctx0" brushRef="#br0" timeOffset="17769.3114">16297-2396 63,'0'0'95,"0"0"3,29 0 2,-29 0-52,17-27-14,-5 9-2,-3-13-10,-1-1-2,-8-7-3,0 4-5,-10-5-2,-7 9-3,-14 2 0,-6 12-1,-17 7-1,-5 16 1,-7 13-2,1 10 2,5 12-2,8 7 1,13 4-2,20 0 1,23-4-3,19-7 0,17-11-3,12-12-5,10-12-7,-2-18-15,9 0-30,-15-15-53,-9-7-3,-11-1 1,-18-4-3</inkml:trace>
    <inkml:trace contextRef="#ctx0" brushRef="#br0" timeOffset="18566.2202">17108-2317 161,'0'0'108,"18"-12"-3,1-17-2,0-9-83,10-1-4,-2-9-8,0 2-6,-4 1 1,-5 1-3,-9 5 2,-9 10-1,-7 2 1,7 27 0,-31-23 0,11 25 0,1 4 0,0 11 1,5 1-1,9 7 1,12 0-1,11-2 0,9-2-1,11-5 0,7-5-2,7-7 0,2-6 0,-2-4-2,-4-5 2,-6-3 0,-9-1 3,-10-1 1,-23 16 4,19-23 1,-19 23 2,-23-4 2,-2 10 0,-2 13 1,-9 1-3,5 11 0,-2 3-3,10 5-1,7-1-5,9-5-6,18 4-17,3-18-32,22-2-65,7-9-3,11-6 0,9-10-2</inkml:trace>
    <inkml:trace contextRef="#ctx0" brushRef="#br0" timeOffset="18863.1118">18225-2412 133,'0'0'101,"0"-27"3,-2 6 0,-4-6-69,6 27-4,-21-48-4,7 30-4,-17-7 3,4 16 1,-15-1-2,5 14-3,-9 0-4,11 15-4,-3 2-5,15 8 0,9 2-5,12-2-1,16-2-6,9-8-5,21-3-16,-5-18-28,26 2-74,-9-10-3,6-3-1,-4-5 0</inkml:trace>
    <inkml:trace contextRef="#ctx0" brushRef="#br0" timeOffset="19175.6262">18637-2452 149,'0'0'109,"21"-22"-2,-21 22 4,10-34-71,-14 5-11,4 8-9,-11-4-4,11 25 2,-41-31 1,12 29 1,-15 2-1,1 15 0,-9 3-3,4 16-1,2-1-4,9 9-2,10-5-2,14-2-1,17-4-3,15-8-1,14-6-3,7-15-9,10 2-20,-9-21-91,13-1-12,-10-11-2,-5-7-2</inkml:trace>
    <inkml:trace contextRef="#ctx0" brushRef="#br0" timeOffset="19675.6558">19002-2905 155,'0'0'117,"-18"-2"6,1 23 1,-8 10-78,7 23-8,-7 0-8,10 15-14,9 2-2,8 1-11,10-5-13,9-15-11,19-2-25,-9-26-49,10-11-29,-3-19 0,-13-15 0</inkml:trace>
    <inkml:trace contextRef="#ctx0" brushRef="#br0" timeOffset="20254.7739">19279-2408 225,'27'6'123,"2"-27"-3,6-12 1,9-6-98,-5-15-3,7 0-15,-4-2-2,-9-1-3,-4 8-8,-10 5 4,-11 9-4,-6 8 5,-2 27-3,-15-21 7,15 21 3,-22 23-1,9 2 12,7 8-5,4 0 5,12 7-4,7-5 2,14 7-6,4-9-4,11 0 0,0 0-3,4-4 0,-7 2-2,-3 1 2,-11-3 2,-15 2 2,-14-4 1,-14 0 0,-15-2-1,-13 2 1,-10-11-4,-8-3-8,4 6-31,-11-11-89,18-6-6,3-6 0,15 0-5</inkml:trace>
  </inkml:traceGroup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2:54.481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61441C9-B649-4DAF-AE24-EAE2E05822F5}" emma:medium="tactile" emma:mode="ink">
          <msink:context xmlns:msink="http://schemas.microsoft.com/ink/2010/main" type="inkDrawing"/>
        </emma:interpretation>
      </emma:emma>
    </inkml:annotationXML>
    <inkml:trace contextRef="#ctx0" brushRef="#br0">5745 7357 50,'0'0'97,"-13"-27"4,13 27-1,-21-12-60,-4 6-8,5 16-4,-14-2-3,5 13-2,-6-2-2,8 10-3,-8 0-3,12 2-2,0-4 0,11 0-4,-1-2 0,9-4-4,4-21 1,10 31-2,-10-31 0,38 21-2,-7-13 0,6 4-1,11-1 0,4 8 0,0 3-3,-2 3 1,-2 11-1,-9 3 2,-8 5-1,-10 1 0,-13 3 0,-10-2 3,-10-4-2,-7-9 2,-10-8 0,-2-9 0,-2-12 0,-1-10 0,1-10 1,6-7-2,4-6 2,11 0-3,8-5-2,6-3-8,14 6-23,-1-7-86,14 1-6,0-9-4,0 3 0</inkml:trace>
    <inkml:trace contextRef="#ctx0" brushRef="#br0" timeOffset="1687.5713">6218 7374 16,'0'0'94,"0"0"2,-20 14 3,20-14-51,0 0-10,0 0-9,0 0-7,16 21-6,-16-21-6,36 19-4,-12-11-2,6 0-2,-1 3-2,4-3 1,-2 5-1,-2-1 1,-4 1 1,-2 1 2,-23-14-2,25 31 4,-25-31-3,4 36 4,-8-14-1,-4-3 3,-3 6-2,-3-2 1,1 6 2,-6-4-1,3 8 3,-7-4-2,4 0 1,-4 0-3,5 1 1,-1-8-3,4-1-4,5-2-7,10-19-17,-6 23-50,6-23-46,0 0-3,0 0-3,23-13-4</inkml:trace>
    <inkml:trace contextRef="#ctx0" brushRef="#br0" timeOffset="2188.5967">7010 7704 42,'19'-8'97,"-19"8"9,18-23-4,-13-2-46,-5 25-17,6-44-5,-4 26-4,-15-7-5,13 25-1,-33-31-5,6 29 0,-10 0-3,-3 10-4,-3 8 0,-1 9-4,0 2 0,9 7-4,8 1 1,10 2-4,13-1 1,13-5-2,7-6 0,13-7 0,7-7 0,3-9-3,3-4-3,-3-15-12,3 3-30,-17-22-76,4 1-3,-11-9 0,-3 1-3</inkml:trace>
  </inkml:traceGroup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2:37.366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  <inkml:context xml:id="ctx1">
      <inkml:inkSource xml:id="inkSrc1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20T00:18:13.185"/>
    </inkml:context>
    <inkml:brush xml:id="br1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716E5F22-563D-4FEA-AF5F-1436C4AD8879}" emma:medium="tactile" emma:mode="ink">
          <msink:context xmlns:msink="http://schemas.microsoft.com/ink/2010/main" type="inkDrawing" rotatedBoundingBox="11096,11059 36344,9790 36673,16333 11425,17602" shapeName="Other"/>
        </emma:interpretation>
      </emma:emma>
    </inkml:annotationXML>
    <inkml:trace contextRef="#ctx0" brushRef="#br0">2231-3096 19,'19'-19'86,"-2"-12"3,14 2 4,8 0-53,3-11-3,14 7-8,6-11-5,11 3-3,4-5-8,8 3-4,2-1-4,3 0-2,5 7-1,-1 2-1,-5 8 0,-4 8-1,-6 6 2,-4 9 1,-4 15-3,-5 5 3,-10 13-3,0 11 0,2 8 0,3 4 2,1 0-2,9-1 1,3-9 3,10-11-3,11-20 1,11-18 1,8-16-1,7-16-1,10-13 0,0-8-1,0 0-2,-9 1 1,-12 12 1,-18 7 2,-17 15 3,-17 13 3,-25 8 0,-10 12 2,-23-8-1,8 33 1,-12-12-4,-2 4-1,2-2-2,1-3-4,10 1 0,1-2-2,7 0 2,3-1-2,7-3 4,2 2-1,0-1 0,2 3 4,-4-5 1,0 3 1,-6-2 1,4 3 1,-23-18-1,35 31 3,-35-31-3,35 29 0,-10-16-2,4-1-1,5-3-1,5-3 0,7-6-2,10-8-1,12-11-2,9-8-3,15-6-3,5-13-4,16 2 1,1-3 1,11 11-2,-7 3 3,2 14-1,-1 7 6,1 10 4,1 12 3,-5 5-1,3 8 0,1-1 2,7 3-4,4 4 2,-2 3-2,2 3-2,-3 2 1,-1 7-3,-4 0-2,-9 3-3,-12-3 2,-5 6-3,-16-9-16,-8 7-61,-17-2-25,-18-15-1,-9 0 2</inkml:trace>
    <inkml:trace contextRef="#ctx1" brushRef="#br1">15671-502,'0'0,"0"0,0 0,0 0,0 0</inkml:trace>
    <inkml:trace contextRef="#ctx1" brushRef="#br0" timeOffset="857430.9606">16577-308,'0'0,"0"0,0 0,0 0,0 0</inkml:trace>
    <inkml:trace contextRef="#ctx0" brushRef="#br1" timeOffset="-901545.3085">-8506-2111 1,'0'0'62,"0"0"41,0 0 3,6 31-49,-12-10-6,8 16-8,-11 5-10,14 10-6,-5-1-11,10 4-2,2-8-8,7-7-4,12-9-5,3-14-4,5-13-2,1-19-1,-1-6 0,-4-8-4,1-8 4,-11 0 0,-7 3 4,-9 1 3,-5 10 3,-4 4 2,0 19 4,0 0 3,-25-10 1,25 10 2,-13 27 0,13 0-1,2 0-1,11 13-1,6 1-3,8 11-1,10 8-3,7 3 0,1 11 0,3 5-3,-2 2 3,-5-2-2,-7-2 4,-14-2 0,-11-11 5,-9-5-1,-13-20 1,-8-10 3,-12-14-2,0-13 0,-11-19-1,3-10-5,-3-16 0,-2-11-7,7-5-6,4-9-10,12 8-32,-2-11-73,12 2-5,9-3 2,8-1-4</inkml:trace>
    <inkml:trace contextRef="#ctx0" brushRef="#br1" timeOffset="-901202.5354">-7908-2323 85,'31'-15'108,"-6"11"3,-2 0-1,0 0-81,10 10-2,-4-4-8,0 8-4,-8 3-1,-2 6-3,-13 3-3,-8 8 0,-13 3-1,-3 6 0,-9 1-1,4 1 2,-6-1-2,12-1 2,3-5-1,11-5 0,14-7-2,12-5-1,10-4-6,4-11-9,17 2-29,-14-8-83,10-1-3,-7-1-2,-3 4-2</inkml:trace>
    <inkml:trace contextRef="#ctx0" brushRef="#br1" timeOffset="-897717.9925">-6979-1731 74,'0'0'114,"0"0"0,0 0 0,2-19-70,-2 19-10,25 2-7,-2 2-11,4-6-6,8 2-5,9 5-9,1-8-15,16 10-43,-3-5-56,-4-4 0,0 2-4,-8 0 14</inkml:trace>
    <inkml:trace contextRef="#ctx0" brushRef="#br1" timeOffset="-897405.4662">-6643-1958 62,'0'21'110,"0"15"-3,0 1 1,-2 11-77,2 12-10,-2 2-11,2-1-23,13 3-30,1-6-62,3-16 1,6-11-4,2-21 33</inkml:trace>
    <inkml:trace contextRef="#ctx0" brushRef="#br1" timeOffset="-896967.9541">-6090-2163 75,'42'-23'112,"-20"13"-3,12-1 3,3 5-80,-4-4-9,15 10-5,-6 0-6,1 10-1,-5 9-5,-7 10 0,-8 12-3,-13 9-4,-14 19-11,-17 1-7,-8 11-10,-21-10-9,5 6-2,-14-17-3,7-4 3,-2-20 11,11-14 14,5-17 13,13-14 15,25 9 12,-22-37 7,28 18 6,-2-10 1,15 12-2,-5-1-4,13 14-3,-4-1-5,8 14-3,2-1-5,7 11-5,-3-5-5,7 3-13,8 4-32,-11-9-81,7-8-1,0-6-5,0-6 1</inkml:trace>
    <inkml:trace contextRef="#ctx0" brushRef="#br1" timeOffset="-896343.264">-5230-2147 94,'11'23'116,"-9"4"1,-2 9 1,-11 5-75,18 13-9,-5 0-16,10 0-6,1-6-7,5-11-3,5-14-6,2-21-3,2-8-3,-2-19-3,4-8 1,-8-13-2,2 0 2,-9-1 0,1 5 6,-7 7 4,-4 4 6,0 10 4,-4 21 2,0 0 3,0 0 2,0 0 2,-12 23-2,16 6-1,4 2-3,9 11-2,6 3-4,6 5-2,8 6-7,3 2-3,10 9-5,-3-5-1,1 11 2,-8-2-2,-1 5 2,-10-3 1,-6 2 7,-10-4 2,-13-7 7,-11-4 0,-12-14 2,-2-9 2,-10-22 1,0-17 0,-7-21-1,9-12-2,-2-17 2,10-9 1,6-11-5,13-3 2,6-2-5,10 0-2,9 11-13,0-3-16,14 13-83,-6 0-16,0 8 0,-6 11-2</inkml:trace>
    <inkml:trace contextRef="#ctx0" brushRef="#br1" timeOffset="-892311.4695">-4124-1787 73,'0'0'110,"12"-19"4,-12 19-2,0 0-65,23-12-15,2 8-3,0-1-13,10 7-9,2 3-12,1-7-27,14 4-77,-4-2-6,-3-5-2,-1 1-1</inkml:trace>
    <inkml:trace contextRef="#ctx0" brushRef="#br1" timeOffset="-891983.3339">-3892-2059 134,'-2'18'118,"4"7"0,0 9-2,0 1-88,5 13-14,-3 6-8,2 0-16,4 10-29,-5-6-73,3-8-2,2-8-3,1-13-1</inkml:trace>
    <inkml:trace contextRef="#ctx0" brushRef="#br1" timeOffset="-891436.4339">-3412-2278 106,'21'-8'107,"2"0"-2,10 4 0,-2 4-84,9 2-13,3 4-2,1 4-7,-2 5 1,-5 4-2,-8 4 1,-10 4 0,-13 4 0,-14 4-1,-11-4 1,-6 5 0,-8-5 2,-3-4 0,1-4 3,4-7 2,6-1 3,6-11 2,19-4 2,0 0-1,0 0 0,0 0-2,40 0-2,-11 2-1,10 6-5,5 1-3,2 7-2,2 7-2,-3 0 1,-1 8 0,-9 4 3,-8 3 1,-10 3 5,-13 1 2,-10 2 4,-17-7 0,-6 2 1,-13-10-3,-3-4-2,-10-10-8,-5-13-10,2-2-20,-4-19-37,10 3-50,10-7-4,13-4 0,6-2 8</inkml:trace>
    <inkml:trace contextRef="#ctx0" brushRef="#br1" timeOffset="-891077.0396">-2832-2396 102,'21'6'116,"6"3"3,4 9-4,4 3-74,17 19-9,-6 3-11,8 15-7,-6 7-7,-1 8 0,-7 10-3,-7 4 1,-14 2-3,-11 1 3,-12-3-3,-13-10-8,-8 0-23,-20-21-58,-3-9-33,-8-13 0,-9-18-3</inkml:trace>
    <inkml:trace contextRef="#ctx0" brushRef="#br1" timeOffset="-889951.9816">-1224-2024 76,'0'0'99,"-19"-35"4,5 16-32,14 19-20,-38-15-4,18 22-5,-16-5-5,9 16-3,-12 1-5,8 14-4,-7 1-4,11 11-5,2-1-5,15 8-3,8-2-3,14 0 0,13-7-4,13-5-1,9-5-8,5-19-9,15 5-34,-9-21-77,6-4-1,-7-11-3,-8-4-1</inkml:trace>
    <inkml:trace contextRef="#ctx0" brushRef="#br1" timeOffset="-890327.0026">-2082-2009 83,'0'0'102,"25"-9"0,-2 5-3,0 2-72,6-2-12,10 6-2,5 0-11,4 6-1,-1 7-1,5 6 4,-8 4 3,-3 10 1,-14 2 2,-2 9 1,-16-2 1,-9 1-1,-15-5-2,-8-3-1,-10-8-4,-8-8-4,-7-8-3,-4-11-3,-4-7-3,2-9-2,8-1-8,0-14-16,19 11-37,4-9-37,9 0 3,14 2-1</inkml:trace>
    <inkml:trace contextRef="#ctx0" brushRef="#br0" timeOffset="30897.0543">-250 83 85,'21'23'105,"-21"-23"-2,0 0 4,19-5-58,-19 5-16,12-29-6,-9 7-7,7 3-3,-12-4-5,2 4-1,0 19-3,-21-29-1,0 19-2,0 6 0,-10 4 1,0 8 0,-8 7-1,1 5 0,1 5 0,2 6-1,1 5 0,9-1 0,9 2-3,10-3 2,10-5-2,12-6 1,7-9-2,8-8 0,7-8-8,-3-10-11,11 4-30,-17-17-67,4 0-6,-12-9 2,-5 3-4</inkml:trace>
    <inkml:trace contextRef="#ctx0" brushRef="#br0" timeOffset="31412.6919">141 95 98,'17'-23'97,"-17"23"-1,14-31-5,-14 31-58,2-27-5,-2 27-6,-8-21 0,8 21 0,-27-18-1,27 18-1,-44-9 2,17 14-3,-10-1-2,2 8-2,-7 3-3,1 10-2,-1 2-2,7 6-1,8 2-3,10 1 1,13-3-3,10-4 1,11-6-3,12-9 2,6-7-3,5-10 1,3-7-6,-7-11-8,5 3-20,-18-20-46,4 9-45,-12-6-1,-3 4-3,-12-1 1</inkml:trace>
    <inkml:trace contextRef="#ctx0" brushRef="#br0" timeOffset="30178.2554">-1218 185 58,'0'0'106,"-10"-21"0,10 21 6,0 0-43,-15-21-18,15 21-8,0 0-6,0 0-9,0 0-7,0 0-5,0 0-3,25-8-5,-25 8-3,36-2-2,-11 2-6,6-2-5,8 8-20,-10-12-61,15 12-35,-9-8-1,5 2-5</inkml:trace>
    <inkml:trace contextRef="#ctx1" brushRef="#br0" timeOffset="864540.654">16946 1260,'0'0,"0"0,0 0</inkml:trace>
    <inkml:trace contextRef="#ctx1" brushRef="#br0" timeOffset="901250.4853">13611 2358,'0'0</inkml:trace>
  </inkml:traceGroup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6:15.017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8C4DD7AB-843F-40FF-B675-423A3A9D19E4}" emma:medium="tactile" emma:mode="ink">
          <msink:context xmlns:msink="http://schemas.microsoft.com/ink/2010/main" type="inkDrawing" rotatedBoundingBox="16897,7916 17100,9056 16667,9133 16464,7993" shapeName="Other"/>
        </emma:interpretation>
      </emma:emma>
    </inkml:annotationXML>
    <inkml:trace contextRef="#ctx0" brushRef="#br0">8975 1575 80,'19'-10'121,"10"7"-1,9 3 2,-9 7-74,23 18-8,-5 4-10,12 14-10,-9 13-4,1 13-7,-11 8 0,-7 12-2,-12 3 0,-11 7-1,-10-1-4,-12 2 1,-11-11-6,-12-10-5,-3-4-33,-18-19-83,2-17-3,-6-14-3,0-18 1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37:32.440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context xml:id="ctx1">
      <inkml:inkSource xml:id="inkSrc1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19T21:37:35.737"/>
    </inkml:context>
  </inkml:definitions>
  <inkml:traceGroup>
    <inkml:annotationXML>
      <emma:emma xmlns:emma="http://www.w3.org/2003/04/emma" version="1.0">
        <emma:interpretation id="{25B61A12-CB1D-49A8-89CA-A268C24A8966}" emma:medium="tactile" emma:mode="ink">
          <msink:context xmlns:msink="http://schemas.microsoft.com/ink/2010/main" type="writingRegion" rotatedBoundingBox="21380,2586 36091,2762 36061,5237 21350,5061"/>
        </emma:interpretation>
      </emma:emma>
    </inkml:annotationXML>
    <inkml:traceGroup>
      <inkml:annotationXML>
        <emma:emma xmlns:emma="http://www.w3.org/2003/04/emma" version="1.0">
          <emma:interpretation id="{E0A0EFA0-1762-4323-BD0A-E620CF280F10}" emma:medium="tactile" emma:mode="ink">
            <msink:context xmlns:msink="http://schemas.microsoft.com/ink/2010/main" type="paragraph" rotatedBoundingBox="21380,2586 36091,2762 36061,5237 21350,50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86C79B-C878-4AAA-9FBB-30C739863A88}" emma:medium="tactile" emma:mode="ink">
              <msink:context xmlns:msink="http://schemas.microsoft.com/ink/2010/main" type="line" rotatedBoundingBox="21380,2586 36091,2762 36061,5237 21350,5061"/>
            </emma:interpretation>
          </emma:emma>
        </inkml:annotationXML>
        <inkml:traceGroup>
          <inkml:annotationXML>
            <emma:emma xmlns:emma="http://www.w3.org/2003/04/emma" version="1.0">
              <emma:interpretation id="{E3B930B3-94C4-47A9-B0B3-9E22B7BF2D86}" emma:medium="tactile" emma:mode="ink">
                <msink:context xmlns:msink="http://schemas.microsoft.com/ink/2010/main" type="inkWord" rotatedBoundingBox="21378,2756 22588,2771 22578,3617 21368,3602"/>
              </emma:interpretation>
              <emma:one-of disjunction-type="recognition" id="oneOf0">
                <emma:interpretation id="interp0" emma:lang="en-US" emma:confidence="0">
                  <emma:literal>LC</emma:literal>
                </emma:interpretation>
                <emma:interpretation id="interp1" emma:lang="en-US" emma:confidence="0">
                  <emma:literal>he</emma:literal>
                </emma:interpretation>
                <emma:interpretation id="interp2" emma:lang="en-US" emma:confidence="0">
                  <emma:literal>La</emma:literal>
                </emma:interpretation>
                <emma:interpretation id="interp3" emma:lang="en-US" emma:confidence="0">
                  <emma:literal>L</emma:literal>
                </emma:interpretation>
                <emma:interpretation id="interp4" emma:lang="en-US" emma:confidence="0">
                  <emma:literal>Le</emma:literal>
                </emma:interpretation>
              </emma:one-of>
            </emma:emma>
          </inkml:annotationXML>
          <inkml:trace contextRef="#ctx0" brushRef="#br0">50 0 77,'0'0'93,"0"0"2,5 19-2,-3 12-66,-9 9-1,10 14-8,-8 10-7,3 13-2,-2 4-5,-2 6-2,0-2 4,-1-4-2,1-10 4,2-11-3,2-16 5,4-11-3,-2-33 7,19 19-3,-19-19-3,35-25 2,-10 8-10,4 1 8,4 1-12,5-1 1,5 13-33,-5 8-68,-1-5-5,1 6-3,-9-4 4</inkml:trace>
          <inkml:trace contextRef="#ctx0" brushRef="#br0" timeOffset="640.6238">1108 231 1,'-2'-25'83,"2"25"4,-10-29 3,10 29-44,-25-23-1,25 23-4,-40-12-5,17 22-3,-12-2-5,2 17-2,-9 4-6,5 15-3,-3 0-4,9 12-2,4 2-4,10 4 1,11-2-4,19 1 4,10-9 0,10-5-4,13-9-7,5-15-15,18 0-33,-5-17-64,3-10 0,-5-9-12,-8-6 1</inkml:trace>
        </inkml:traceGroup>
        <inkml:traceGroup>
          <inkml:annotationXML>
            <emma:emma xmlns:emma="http://www.w3.org/2003/04/emma" version="1.0">
              <emma:interpretation id="{98091C5F-3DBF-43FA-8B59-6B5ED4F44B50}" emma:medium="tactile" emma:mode="ink">
                <msink:context xmlns:msink="http://schemas.microsoft.com/ink/2010/main" type="inkWord" rotatedBoundingBox="23754,2765 27356,2808 27339,4163 23738,4120"/>
              </emma:interpretation>
              <emma:one-of disjunction-type="recognition" id="oneOf1">
                <emma:interpretation id="interp5" emma:lang="en-US" emma:confidence="1">
                  <emma:literal>leading</emma:literal>
                </emma:interpretation>
                <emma:interpretation id="interp6" emma:lang="en-US" emma:confidence="0">
                  <emma:literal>beading</emma:literal>
                </emma:interpretation>
                <emma:interpretation id="interp7" emma:lang="en-US" emma:confidence="0">
                  <emma:literal>heading</emma:literal>
                </emma:interpretation>
                <emma:interpretation id="interp8" emma:lang="en-US" emma:confidence="0">
                  <emma:literal>lading</emma:literal>
                </emma:interpretation>
                <emma:interpretation id="interp9" emma:lang="en-US" emma:confidence="0">
                  <emma:literal>loading</emma:literal>
                </emma:interpretation>
              </emma:one-of>
            </emma:emma>
          </inkml:annotationXML>
          <inkml:trace contextRef="#ctx0" brushRef="#br0" timeOffset="7953.9549">2388 719 42,'0'19'92,"0"-19"0,0 0 1,19 12-56,-19-12-2,31-14-15,-8-3-6,4-10-6,8-8-3,-2-11-4,7-8 0,-3-8 4,0-7-8,-1 1 7,-1-3-4,-10 5 3,-2 5-3,-9 9 2,-5 9-1,-7 12 1,-8 12-2,6 19 3,-36-2 1,5 20 1,-6 16 2,-9 11 1,0 16 3,-6 5 1,9 13 3,-3-2-4,15 6 2,12-2 3,17-6-4,14-15 1,22-8-10,14-10-7,6-22-20,18 1-32,1-19-52,-4-16-10,-3-7 0,-8-4-2</inkml:trace>
          <inkml:trace contextRef="#ctx0" brushRef="#br0" timeOffset="8375.8662">3053 671 86,'0'0'92,"37"-12"-6,-22-11 0,3-4-78,5-2-4,0-6-3,0-3-5,-2 1 2,-5 2 4,-9 5 6,-3 6 4,-8 5 6,4 19 2,-27-4 2,6 20 4,-8 3-2,2 18 1,-9-1-5,11 11-1,-4 3-4,13 6 5,3-8-3,15 2-6,9-10-2,9-9-15,22-2-19,-2-19-61,14-12-29,4-12-10,2-7 0</inkml:trace>
          <inkml:trace contextRef="#ctx0" brushRef="#br0" timeOffset="8891.5025">3838 486 32,'0'0'75,"0"-37"0,0 37 2,-14-29-56,-9 14 6,0 9 1,-17 2 4,5 12 4,-15 1 2,7 16 2,-11-3-5,16 18-6,-6-3-8,17 9-6,7-9-4,13 3-3,14-9-5,11-10 0,16-11-5,5-12-2,11-8-4,0-13-3,6-4-2,-8-6 0,-3-1 2,-9 1 0,-9 6 5,-13 2 5,-14 25 6,9-25 3,-9 25 4,0 0 0,-32 19 1,24 4-3,0 0-3,10 8-1,4-2-7,9 0-8,14 6-19,-2-18-38,10 0-49,9-13-3,2-13 1,2-9-2</inkml:trace>
          <inkml:trace contextRef="#ctx0" brushRef="#br0" timeOffset="9469.6549">4291 46 163,'0'0'119,"-27"19"2,17 6 1,-13 2-73,21 23-9,-7-3-15,11 16-7,-2-5-8,9 2-3,1-6-7,5-6-4,5-9-6,-1-16-5,6-6-5,-25-17-3,33-13 0,-31-10-1,5 5 3,-16-9 2,-9 4 6,-11 0 5,-7 9 9,-7 7 5,-7 7 5,4 15 4,-6 4 2,11 12 3,3 2-1,17 11 0,9-5-3,16 5-2,13-5 3,14-1-5,8-11-1,9-15-5,8-8-7,0-14-4,2-9-4,-6-14 0,-4-7-8,-8-7 4,-9 1 1,-6 2 5,-13 5 9,-6 6 4,-10 8 5,4 25 2,0 0 0,-25-11 0,25 11-2,-20 38-3,13-9-2,9 4-2,3 2-3,7-1-7,13 1-20,-6-19-51,16-1-51,0-11-3,7-12 1,-7-13-2</inkml:trace>
          <inkml:trace contextRef="#ctx0" brushRef="#br0" timeOffset="9610.2881">4688 223 143,'0'0'110,"-29"6"-11,29-6-24,-11 31-104,11-31-67,9 25-8,-9-25-5</inkml:trace>
          <inkml:trace contextRef="#ctx0" brushRef="#br0" timeOffset="10063.4358">4831 663 231,'0'0'126,"-12"-29"-5,18 8 0,-2-14-95,11 2-11,-1-7-11,5 3-3,0 4 0,-3 3 0,-16 30 1,31-22 1,-31 22 0,19 27 0,-17 4 1,2 6-1,-4 3-1,5-1 0,-3-4-2,2-8 1,-4-27-2,23 21 2,-23-21-1,33-23 1,-14-4 1,3-4-2,-1-6 2,4-3-1,-4 5 0,0 4-2,-1 12 3,-20 19-2,30-10 1,-30 10 0,20 39-1,-13-6-2,1 11-11,-4-9-28,11 5-83,-3-5-5,5-4 1,1-12-4</inkml:trace>
          <inkml:trace contextRef="#ctx0" brushRef="#br0" timeOffset="10500.9575">5615 381 203,'-21'6'122,"-4"8"3,-2-1-2,8 10-83,-10-7-11,10 13-9,1-6-6,7 4-2,3 0-3,18 0-1,5-4-2,8 2-1,8-2-5,8 0-3,11 8 3,0 2-7,8 7 2,-6 3-3,4 7 2,-6 4-3,-6 8 5,-11-1 0,-8 1-1,-15-4 4,-10 0-1,-12-4 3,-11-8-1,-6-9 3,-4-12 1,-5-14 1,-1-17 1,4-15 1,3-19-1,10-12-1,3-10-3,4-7-14,15 7-53,0-8-61,6 3-6,1 7-3,1 4-2</inkml:trace>
        </inkml:traceGroup>
        <inkml:traceGroup>
          <inkml:annotationXML>
            <emma:emma xmlns:emma="http://www.w3.org/2003/04/emma" version="1.0">
              <emma:interpretation id="{6B098606-1FD1-4517-A846-65A45A3C962B}" emma:medium="tactile" emma:mode="ink">
                <msink:context xmlns:msink="http://schemas.microsoft.com/ink/2010/main" type="inkWord" rotatedBoundingBox="-14800,17696 17067,-13912 36046,5222 4178,36831"/>
              </emma:interpretation>
              <emma:one-of disjunction-type="recognition" id="oneOf2">
                <emma:interpretation id="interp10" emma:lang="en-US" emma:confidence="0">
                  <emma:literal>coefficient</emma:literal>
                </emma:interpretation>
                <emma:interpretation id="interp11" emma:lang="en-US" emma:confidence="0">
                  <emma:literal>coefficient.</emma:literal>
                </emma:interpretation>
                <emma:interpretation id="interp12" emma:lang="en-US" emma:confidence="0">
                  <emma:literal>coefficients</emma:literal>
                </emma:interpretation>
                <emma:interpretation id="interp13" emma:lang="en-US" emma:confidence="0">
                  <emma:literal>coefficients.</emma:literal>
                </emma:interpretation>
                <emma:interpretation id="interp14" emma:lang="en-US" emma:confidence="0">
                  <emma:literal>coefficient'</emma:literal>
                </emma:interpretation>
              </emma:one-of>
            </emma:emma>
          </inkml:annotationXML>
          <inkml:trace contextRef="#ctx0" brushRef="#br0" timeOffset="11250.9934">6670 279 56,'0'0'97,"-46"-13"2,17 15 4,-2 13-55,-8-7 3,7 21-12,-7-6-7,14 17-7,2-7-8,11 10-3,10-5-7,14 1-4,15 1-14,6-11-15,23 4-29,5-14-57,9-7-1,5-10-4,2-10 3</inkml:trace>
          <inkml:trace contextRef="#ctx0" brushRef="#br0" timeOffset="11798.8974">7162 480 1,'0'0'65,"15"19"13,-15-19 2,10-25-46,-10 25-4,9-31-5,-7 10-5,-11-2 0,9 23-2,-31-35 2,6 27 2,-10-1 1,0 15 1,-9 1-1,7 16 0,-7-1-3,13 16-3,0-3-3,14 7-2,9-3-6,12-1-1,13-7-5,10-10-4,12-7-5,3-16-6,12-4-9,-11-19-7,11 0-5,-16-15-2,1 5 3,-20-9 2,-7 7 8,-16-4 10,-8 7 16,-11 11 12,-15 3 10,5 15 6,-10 5 1,9 17 2,-1 2-4,16 16-4,3-4-7,20 7-5,10-5-8,13-2-6,17-6-14,2-15-27,12-3-61,6-9-5,-1-9 0,3-5-1</inkml:trace>
          <inkml:trace contextRef="#ctx0" brushRef="#br0" timeOffset="21001.4779">7503 711 54,'0'0'91,"19"6"-3,-19-6 0,29-41-64,-4 14-2,0-13-5,6-4-10,0-1-1,0-5-4,-4 2 7,-4 7-1,-6 3 3,-5 11 2,-14 8-1,2 19 4,-25 0-1,7 19 3,-14 8-6,3 11 1,-6 1-4,8 11 0,2-4-2,11-1-1,9-5-5,10-7-5,13-6-7,9-15-15,21-1-34,6-11-51,2-13 0,6-1-4,-3-9 4</inkml:trace>
          <inkml:trace contextRef="#ctx0" brushRef="#br0" timeOffset="22126.5341">8183 609 73,'25'8'91,"-25"-8"0,29-35-2,-7 0-67,3-13-5,7-8-9,-1-9-5,-2-3-3,-4-5 2,-4 5 0,-7 1 5,-8 11 5,-12 4 3,0 19 4,-19 6 4,4 23 0,-14 8 3,8 25-1,-13 19-4,11 22-5,0 18-5,6 18-3,7 12-2,5 9-6,13 6-4,7-7-10,9-1-3,1-25-8,12-11-3,-8-31-3,12-16-1,-14-36-2,6-16-5,-14-26 1,-1-9 0,-20-16 5,-3-5 1,-14-3 5,-8 3 9,-4 4 12,-5 12 15,3 8 11,-3 11 9,13 12 7,0 9 2,29 10 1,-21 14-8,28 9-6,3-2-5,11 4-8,8-8-7,10-5-5,11-8-5,4-16-4,6-9-4,1-21-3,3-7-7,-8-22 2,2 0 3,-10-10-1,-6 4 8,-11 1 4,-6 3 9,-7 15 7,-11 4 11,1 20 3,-14 3 5,6 31 1,-19-18 3,19 18-1,-37 33-1,16 10-4,-10 16-7,2 22-1,-2 14-6,6 17 1,4 7-5,12 8-5,7-1-5,11-9-7,14-11-4,4-30-5,14-13-2,-8-32-9,9-16-6,-19-34-1,4-10 1,-19-23 6,-4-6 7,-16-7 7,-7-1 4,-10 3 16,-8 3 10,1 19 10,-3 3 2,8 17 5,-1 7-2,32 14-2,-29 6-1,34 13-7,5-1-5,15 5-5,6-4-5,11-4-4,3-5-4,3-10-4,8-4-4,-8-11-8,6 3 1,-12-9 0,-3 4 1,-12-1 2,-4 5 5,-23 13 6,0 0 6,0 0 8,0 0 2,0 0-1,-6 19-3,6-19-18,4 29-49,-4-29-43,23 10-3,-5-16-7</inkml:trace>
          <inkml:trace contextRef="#ctx0" brushRef="#br0" timeOffset="22314.0453">9118 150 246,'-25'-19'128,"25"19"-3,0 0-4,0 0-109,0 0-28,-21 15-95,21-15-12,0 0-3,25 12-5</inkml:trace>
          <inkml:trace contextRef="#ctx0" brushRef="#br0" timeOffset="23095.3301">9487 418 74,'-43'14'103,"14"1"2,-7 4 1,-5 4-59,12 14-4,-9-2-14,15 9-6,5-3-6,14 5-5,10-6-5,17-1-5,12-10-1,11-4-6,14-10-4,4-15-4,9-4-9,-6-19 3,3 0 0,-16-10 8,-6-3 6,-8-1 8,-18-1 7,-5 9 8,-17 2 7,0 27 2,0 0 1,-21-2-4,21 2-6,-21 48-4,17-13-3,8 9-10,11-2-7,4-9-19,18 2-24,-6-20-64,15-15-6,-2-15-4,-1-18 1</inkml:trace>
          <inkml:trace contextRef="#ctx0" brushRef="#br0" timeOffset="23251.5887">10040 254 177,'-19'-6'109,"19"6"1,-22 16-11,19 3-95,8 10-46,3-4-60,2 2-8,5 4-4,1-4 1</inkml:trace>
          <inkml:trace contextRef="#ctx0" brushRef="#br0" timeOffset="23892.2463">10325 863 89,'20'-23'99,"-3"-13"-2,8 3-1,-6-8-57,-1-5-27,1 2-2,-6 1-9,-5 5 2,-8 3 7,-6 6 0,-9 0 6,-1 10 3,-11 4 2,2 15 1,-9 5 0,7 17-1,-6 8-5,10 13 0,-2 9-3,11 8-6,5 1 0,14-5-5,5-8 1,11-11-5,10-16 2,6-17-3,9-19-4,-2-14 1,6-12-4,-5-9 2,-1-4-1,-7-4 4,-6 4-1,-10 4 3,-6 10 6,-3 15 3,-12 25 1,0 0 2,0 0 0,-23 44 0,9-5-2,8 11-2,-3 2 0,5-4-6,6-4 3,11-15-1,5-11-3,9-13 1,5-16 0,1-12 0,4-12-3,1-9 4,1-8-3,-4 0 0,-3 1 4,-3 5 0,-7 8 3,-3 14 1,-19 24 2,0 0-1,15 24 0,-17 18 0,-5 8-5,1 6-8,6 10-24,-6-18-46,16-2-50,1-17-1,7-14 0,1-22-5</inkml:trace>
          <inkml:trace contextRef="#ctx0" brushRef="#br0" timeOffset="24329.7661">11127 314 224,'0'0'133,"41"33"-1,-10-22-6,11-1-100,0-6-23,1-12-53,5 2-69,-2-7-5,-7 1-6,-8-3-4</inkml:trace>
          <inkml:trace contextRef="#ctx0" brushRef="#br0" timeOffset="24157.8835">11258 112 198,'0'0'125,"14"27"0,-20 7-4,6 20-81,-15 0-18,11 16-6,-4 1-13,4 4 3,6 0-4,6-9 6,7-10-8,5-14 2,12-11-9,-1-23-12,12 1-29,-13-24-72,1-10-5,-11-10-5,-5-5 4</inkml:trace>
          <inkml:trace contextRef="#ctx1" brushRef="#br0">14689 2465</inkml:trace>
        </inkml:traceGroup>
      </inkml:traceGroup>
    </inkml:traceGroup>
  </inkml:traceGroup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6:13.595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8B1665BB-E5E7-4E80-B537-FF1FD11546E8}" emma:medium="tactile" emma:mode="ink">
          <msink:context xmlns:msink="http://schemas.microsoft.com/ink/2010/main" type="inkDrawing"/>
        </emma:interpretation>
      </emma:emma>
    </inkml:annotationXML>
    <inkml:trace contextRef="#ctx0" brushRef="#br0">7924 2096 161,'2'42'125,"-2"4"-2,6 18-5,3 5-96,1 5-58,1 1-76,-3-10-7,4-7-3,-1-14-2</inkml:trace>
  </inkml:traceGroup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9:09.892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2F6AA05-A956-446E-8054-F546517AF534}" emma:medium="tactile" emma:mode="ink">
          <msink:context xmlns:msink="http://schemas.microsoft.com/ink/2010/main" type="inkDrawing"/>
        </emma:interpretation>
      </emma:emma>
    </inkml:annotationXML>
    <inkml:trace contextRef="#ctx0" brushRef="#br0">8716 7962 57,'8'-22'93,"-8"22"3,6-32 2,-6 32-50,-6-35-16,6 35-5,-6-37-3,6 37-3,-21-38 0,21 38-3,-44-25-1,15 21 0,-10-2-2,-1 12-1,-10 0-2,0 13-1,1 2-3,3 12 1,4 5-2,9 7-2,8 1-2,13 2 0,10-3-2,10-3 0,9-7-2,10-10-1,6-10-1,2-13-3,7-8-8,-9-15-15,11 4-31,-15-16-62,-4-2 1,-11-7-1,-6 1-2</inkml:trace>
    <inkml:trace contextRef="#ctx0" brushRef="#br0" timeOffset="-515.6544">8121 8012 89,'0'0'88,"17"-23"-1,-17 23-14,0-31-47,0 31-1,-8-39-7,8 39-2,-23-36 0,23 36 0,-46-31 3,19 23-1,-12-2 1,3 10 0,-11-2-1,5 12-1,-6 0-1,11 11-2,-3 4-3,11 8-2,6 1-3,9 5-2,10-2-3,10-1 1,11-5-2,10-4 0,10-8-4,7-13-3,10 0-11,-5-18-17,16 7-47,-15-11-37,-2-3 1,-13-6-3</inkml:trace>
    <inkml:trace contextRef="#ctx0" brushRef="#br0" timeOffset="24767.0047">7903 9097 137,'0'0'110,"0"0"-2,0 0 1,0 0-79,42-8-6,-15 5-6,10 3-11,5-2-6,1-4-9,7 4-12,-2-8-20,4 10-40,-6-7-27,-9 1-3,-2 2 2</inkml:trace>
    <inkml:trace contextRef="#ctx0" brushRef="#br0" timeOffset="25220.7073">8198 8924 46,'0'0'96,"-2"30"5,2-30-1,0 33-45,4 0-23,-6 0-8,6 9-11,-4 1-15,0 1-13,2 6-21,-4-11-39,2-1-25,2-7-4,1-8 2</inkml:trace>
    <inkml:trace contextRef="#ctx0" brushRef="#br0" timeOffset="26439.5134">8254 9741 145,'0'0'106,"0"27"7,-2-4-7,-4-4-63,6 16-19,-4-2-2,2 9-16,-2-1-2,-1-1-8,5 7-19,-6-15-24,6 7-66,2-10 2,-2-2-4,2-4 0</inkml:trace>
    <inkml:trace contextRef="#ctx0" brushRef="#br0" timeOffset="26048.8675">8011 9847 78,'-23'10'102,"23"-10"8,0 0-3,0 0-51,0 0-10,0 0-4,0 0-12,0 0-7,38 9-5,-15-11-6,10 4-3,4-2-8,5-2-6,4 4-10,-3-7-9,7 12-22,-13-14-36,5 10-38,-9-3 1,-2 2 1</inkml:trace>
    <inkml:trace contextRef="#ctx0" brushRef="#br0" timeOffset="27112">7893 10742 134,'0'0'109,"0"0"5,0 0-5,0 0-70,0 0-3,27 5-19,-6-7 0,10 2-6,4-7-6,9 3-10,6 2-14,-3-10-22,12 9-43,-10-3-32,-3 0 0,-4 4-3</inkml:trace>
    <inkml:trace contextRef="#ctx0" brushRef="#br0" timeOffset="28455.8165">8258 11137 152,'0'21'115,"-2"0"-4,-2 10 3,6 8-80,-10-7-9,8 11-10,-4-1-15,0-5-15,6 9-29,-6-7-64,4-12-6,2-2 1,0-6-4</inkml:trace>
    <inkml:trace contextRef="#ctx0" brushRef="#br0" timeOffset="28127.6762">7997 11291 120,'0'0'109,"0"0"4,-9 19-3,9-19-66,23 0-8,-4-11-8,16 11-11,-1-6-6,11 0-4,1-5-8,4 1-9,2 8-16,-11-13-26,5 11-63,-9 0 1,-1 0-6,-11 6 5</inkml:trace>
    <inkml:trace contextRef="#ctx0" brushRef="#br0" timeOffset="29268.3664">8180 11893 177,'2'21'118,"-2"10"12,-2 7-14,6 16-68,-8-8-21,4 16-8,0 2-21,-3-3-14,8 1-32,-7-14-70,2-11 2,2-14-7,-2-23 4</inkml:trace>
    <inkml:trace contextRef="#ctx0" brushRef="#br0" timeOffset="28925.5897">7949 12114 187,'0'0'118,"0"0"3,19 14-3,1-8-78,-20-6-4,52-2-14,-14 0-12,10-2-12,3 6-14,-3-14-22,10 14-43,-10-15-39,-4 5-1,-9 0-3</inkml:trace>
  </inkml:traceGroup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3:22.904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97532C9-710A-4A82-B487-267D51B18AE0}" emma:medium="tactile" emma:mode="ink">
          <msink:context xmlns:msink="http://schemas.microsoft.com/ink/2010/main" type="inkDrawing" rotatedBoundingBox="23967,14987 24077,17569 23504,17593 23395,15012" shapeName="Other"/>
        </emma:interpretation>
      </emma:emma>
    </inkml:annotationXML>
    <inkml:trace contextRef="#ctx0" brushRef="#br0">-297 286 105,'0'0'110,"9"-21"0,-9 21 9,0 0-61,0 0-9,23-27-8,2 27-9,-5-8-8,16 6-7,-3-2-4,11 4-7,1-4-3,5 0-5,0 4-6,-4-9-10,4 11-22,-19-10-64,4 6-19,-8-2-2,-6 2 2</inkml:trace>
    <inkml:trace contextRef="#ctx0" brushRef="#br0" timeOffset="1171.9339">150 808 183,'-14'25'125,"9"-7"0,5 16-2,-4-9-67,8 20-24,-6 1-14,4 6-15,3 2-24,-7-12-39,8 5-61,0-7-3,2-5-1,1-6-3</inkml:trace>
    <inkml:trace contextRef="#ctx0" brushRef="#br0" timeOffset="906.2961">-155 1057 227,'0'0'124,"0"0"1,-21 13-2,21-13-83,23 10-9,4-2-11,2-8-7,12 6-3,5-6-6,2 3-5,4-1-14,-8-15-26,12 13-83,-17-12-6,-1 5 0,-14-9-3</inkml:trace>
    <inkml:trace contextRef="#ctx0" brushRef="#br0" timeOffset="1656.3337">-172 1770 149,'0'0'119,"-21"2"0,21-2 2,0 0-67,-20-11-8,20 11-11,0 0-10,33 0-6,-10-4-8,10 6-2,6 0-5,9-2-2,4 3-7,0-8-8,6 10-25,-14-14-69,10 11-22,-13-8 0,1 8-3</inkml:trace>
    <inkml:trace contextRef="#ctx0" brushRef="#br0" timeOffset="3375.1677">244 2518 202,'20'-17'118,"-20"17"3,11-37-9,-11 37-80,6-46-6,-4 23-11,-6-6-3,0 6-3,-11 2 1,15 21-2,-43-16 1,9 22 0,-9 11-3,-3 12 1,-8 8-3,2 9 1,2 8-1,5 2 6,7-2-2,15 2-8,15-8 9,18-7-9,13-11 8,17-16 1,10-16-7,6-13-2,8-12-7,-2-14 2,5-3-20,-21-20-26,8 8-81,-23-5-8,-4 12 8,-15 3-9</inkml:trace>
  </inkml:traceGroup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3:19.888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44CDBB0-C1C8-451D-86C7-36905C1582E0}" emma:medium="tactile" emma:mode="ink">
          <msink:context xmlns:msink="http://schemas.microsoft.com/ink/2010/main" type="inkDrawing" rotatedBoundingBox="19478,14902 19725,17491 19144,17546 18897,14958" shapeName="Other"/>
        </emma:interpretation>
      </emma:emma>
    </inkml:annotationXML>
    <inkml:trace contextRef="#ctx0" brushRef="#br0">-412 793 129,'-16'29'110,"14"-6"6,0 13-4,6 16-71,-4-3-8,10 14-19,1 7-23,-3-5-54,4 8-45,-1-5-7,1-10-4,-1-6 2</inkml:trace>
    <inkml:trace contextRef="#ctx0" brushRef="#br0" timeOffset="-296.8773">-636 1009 155,'0'0'116,"-33"3"-2,33-3 4,-31-9-71,31 9-7,0 0-16,0 0-4,0 0-10,22 2-1,5-2-5,9-2-1,7 2-5,7-4-7,4 6-16,-6-12-36,6 10-58,-6-2-6,-7 4 0,-9 0-2</inkml:trace>
    <inkml:trace contextRef="#ctx0" brushRef="#br0" timeOffset="750.0384">-486 1963 101,'-25'6'112,"25"-6"7,-23 2-3,23-2-51,-19 2-17,19-2-11,0 0-12,0 0-6,27 0-8,0 0-2,4-4-4,11 2-6,8 4-14,2-10-28,12 10-77,-10-2-7,0 6 3,-8 1-7</inkml:trace>
    <inkml:trace contextRef="#ctx0" brushRef="#br0" timeOffset="1171.9376">-559 2445 184,'0'0'125,"-27"6"3,27-6-5,0 0-81,0 0-8,37 11-15,1-5-6,3-8-6,13 2-5,4 2-8,3-6-15,7 10-38,-12-12-63,3 6-5,-12-4 0,-5 6-4</inkml:trace>
    <inkml:trace contextRef="#ctx0" brushRef="#br0" timeOffset="1687.5836">-112 3330 193,'0'0'122,"25"-35"-4,-15 10-4,-6-14-78,4 7-17,-10-11-2,4 9-13,-10-1 5,-4 8-3,-15 2-1,-7 13-1,-11 3-2,-7 14 2,-6 7-1,1 13 2,-1 6-1,8 11 1,13 3-2,12 5 10,19 0-9,14-4 7,15-9-8,14-12 7,11-8-8,6-15 5,4-10-13,-2-22-30,7 3-86,-15-12-16,-7-5 10,-12-3-14</inkml:trace>
  </inkml:traceGroup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3:34.499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DCA7F26-45AE-400B-95CB-F78E6B1437BE}" emma:medium="tactile" emma:mode="ink">
          <msink:context xmlns:msink="http://schemas.microsoft.com/ink/2010/main" type="inkDrawing" rotatedBoundingBox="27875,14934 28185,18298 27619,18350 27309,14986" shapeName="Other"/>
        </emma:interpretation>
      </emma:emma>
    </inkml:annotationXML>
    <inkml:trace contextRef="#ctx0" brushRef="#br0">-179 227 112,'0'0'112,"-21"-15"1,21 15 4,-23-8-54,23 8-12,0 0-11,0 0-6,-23 15-9,23-15-8,0 0-5,27 14-2,-4-14-5,11-2-3,5 2-7,7-8-8,10 12-28,-10-12-85,10 3 0,-11-3-5,-1 2 1</inkml:trace>
    <inkml:trace contextRef="#ctx0" brushRef="#br0" timeOffset="984.3896">-200 1112 170,'0'0'116,"0"0"3,0 0 0,0 0-68,4-19-12,15 21-11,2-6-10,12 2-7,0 2-9,9-4-16,8 10-27,-9-6-79,11 2-2,-6-2-4,-5 4 1</inkml:trace>
    <inkml:trace contextRef="#ctx0" brushRef="#br0" timeOffset="1515.6652">-187 1715 198,'0'0'117,"0"0"6,0 0-3,0 0-70,0 0-11,0 0-12,37-11-10,-10 5-4,13 4-11,3 0-8,5-4-15,12 12-51,-6-10-50,0 6-5,-6-6 2,0 6-7</inkml:trace>
    <inkml:trace contextRef="#ctx0" brushRef="#br0" timeOffset="2015.691">-146 2365 261,'0'0'128,"0"0"0,0 0-2,23-8-88,-4-1-14,14 9-11,2-2-6,9 0-8,4 4-8,0-10-21,10 12-62,-11-12-35,1 6-1,-4-11-3,-5 7 0</inkml:trace>
    <inkml:trace contextRef="#ctx0" brushRef="#br0" timeOffset="3531.4037">-123 3213 185,'0'0'110,"0"0"7,23 2-4,-23-2-78,39 12-5,-12-12-6,17 11-11,4-9-6,6 6-7,2 0-9,-2-14-14,8 14-24,-16-12-63,-2 2-5,-7-6 0,-8-3-3</inkml:trace>
    <inkml:trace contextRef="#ctx0" brushRef="#br0" timeOffset="3828.284">158 2934 252,'0'0'130,"6"29"-5,-6-6 3,6 23-89,-8-7-9,12 19-12,-1 5-16,1 1-20,13 15-61,-11-12-46,7-3-6,-7-16-1,3-11-4</inkml:trace>
  </inkml:traceGroup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3:39.124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BC58ACE-5E0D-4036-8D2E-F3450B243F62}" emma:medium="tactile" emma:mode="ink">
          <msink:context xmlns:msink="http://schemas.microsoft.com/ink/2010/main" type="inkDrawing" rotatedBoundingBox="31662,14901 32091,18417 31402,18501 30973,14985" shapeName="Other"/>
        </emma:interpretation>
      </emma:emma>
    </inkml:annotationXML>
    <inkml:trace contextRef="#ctx0" brushRef="#br0">11492 839 159,'0'0'120,"0"0"-1,0 0 1,0 0-79,25-10-5,-25 10-14,45-2-10,-11 2-6,5 4-9,7 2-11,-7-10-18,13 14-34,-10-10-53,-3 0 0,-8-4-4,0 0 4</inkml:trace>
    <inkml:trace contextRef="#ctx0" brushRef="#br0" timeOffset="1625.0809">11797 1483 177,'0'0'122,"0"0"2,13 21-1,-13-21-80,2 54-7,-4-15-14,6 15-8,-4 3-12,2 3-8,6 4-22,-10-12-36,10 6-60,-4-12-3,9-4 0,-7-13-3</inkml:trace>
    <inkml:trace contextRef="#ctx0" brushRef="#br0" timeOffset="1281.3189">11471 1745 38,'0'0'98,"-25"-13"3,25 13 6,-19-4-46,19 4-10,0 0-4,-14-18-8,14 18-2,0 0-9,33 8-4,-33-8-8,46 10-2,-15-6-8,12 5-2,5-1-8,4-4-7,8 5-14,-8-14-21,15 10-65,-17-8-14,0 3 0,-13-6-1</inkml:trace>
    <inkml:trace contextRef="#ctx0" brushRef="#br0" timeOffset="2890.7732">11546 2456 96,'0'0'109,"0"0"1,0 0 6,0 0-64,-21 6-3,21-6-7,0 0-8,19 4-5,-19-4-6,24-8-5,-3 1-5,10 5-4,5-2-4,7 4-3,5 0-4,4-2-6,10 6-11,-10-8-23,17 10-84,-19-6-2,0 2-4,-11-4 1</inkml:trace>
    <inkml:trace contextRef="#ctx0" brushRef="#br0" timeOffset="4781.4891">11658 3129 146,'0'0'122,"0"0"5,-25 6-1,25-6-69,0 0-13,0 0-12,33 4-10,0-6-8,5-6-5,10-1-4,10-3-5,4-5-7,9 9-13,-9-15-25,13 15-81,-17-7-5,0 11 0,-14-2-3</inkml:trace>
    <inkml:trace contextRef="#ctx0" brushRef="#br0" timeOffset="6047.1916">12024 3636 245,'-5'33'133,"-5"2"1,6 15-5,-17 2-97,23 21-7,-6-1-14,8 3-12,7 13-29,-11-20-89,14 1-13,-4-22 4,3-11-10</inkml:trace>
    <inkml:trace contextRef="#ctx0" brushRef="#br0" timeOffset="5703.4566">11764 3983 182,'0'0'125,"0"0"3,0 0-2,0 0-77,19 8-13,-19-8-10,47-4-9,-7-2-8,8 3-4,6 1-1,4-2-4,0 0-4,-2-2-5,0 4-15,-14-15-22,5 21-72,-20-8-10,0 6-4,-27-2 1</inkml:trace>
  </inkml:traceGroup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5:50.468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2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8109E08-CAAF-4D95-986C-99333541E2B3}" emma:medium="tactile" emma:mode="ink">
          <msink:context xmlns:msink="http://schemas.microsoft.com/ink/2010/main" type="writingRegion" rotatedBoundingBox="21692,6221 31669,6295 31620,12963 21643,12889"/>
        </emma:interpretation>
      </emma:emma>
    </inkml:annotationXML>
    <inkml:traceGroup>
      <inkml:annotationXML>
        <emma:emma xmlns:emma="http://www.w3.org/2003/04/emma" version="1.0">
          <emma:interpretation id="{BE8B0D7F-2FBB-4068-94EA-15F0B4EC944E}" emma:medium="tactile" emma:mode="ink">
            <msink:context xmlns:msink="http://schemas.microsoft.com/ink/2010/main" type="paragraph" rotatedBoundingBox="22179,6211 26150,6266 26134,7421 22163,73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746BE58-BA16-4E61-BC23-8CBA2D182BBF}" emma:medium="tactile" emma:mode="ink">
              <msink:context xmlns:msink="http://schemas.microsoft.com/ink/2010/main" type="line" rotatedBoundingBox="22179,6211 26150,6266 26134,7421 22163,7366"/>
            </emma:interpretation>
          </emma:emma>
        </inkml:annotationXML>
        <inkml:traceGroup>
          <inkml:annotationXML>
            <emma:emma xmlns:emma="http://www.w3.org/2003/04/emma" version="1.0">
              <emma:interpretation id="{DFC5DFC2-2D74-45FD-AF1E-7A20A4B58F79}" emma:medium="tactile" emma:mode="ink">
                <msink:context xmlns:msink="http://schemas.microsoft.com/ink/2010/main" type="inkWord" rotatedBoundingBox="22179,6211 26150,6266 26134,7421 22163,7366"/>
              </emma:interpretation>
              <emma:one-of disjunction-type="recognition" id="oneOf0">
                <emma:interpretation id="interp0" emma:lang="en-US" emma:confidence="0">
                  <emma:literal>(4+2)&gt;0</emma:literal>
                </emma:interpretation>
                <emma:interpretation id="interp1" emma:lang="en-US" emma:confidence="0">
                  <emma:literal>(y +2)&gt;0</emma:literal>
                </emma:interpretation>
                <emma:interpretation id="interp2" emma:lang="en-US" emma:confidence="0">
                  <emma:literal>(y +2) so</emma:literal>
                </emma:interpretation>
                <emma:interpretation id="interp3" emma:lang="en-US" emma:confidence="0">
                  <emma:literal>(y +2)&gt;o</emma:literal>
                </emma:interpretation>
                <emma:interpretation id="interp4" emma:lang="en-US" emma:confidence="0">
                  <emma:literal>(y +2) &gt;0</emma:literal>
                </emma:interpretation>
              </emma:one-of>
            </emma:emma>
          </inkml:annotationXML>
          <inkml:trace contextRef="#ctx0" brushRef="#br0">5190-7711 194,'-19'15'125,"19"-15"1,-10 33-2,18-6-79,-4-4-12,19 4-16,0 2-12,10 2-5,5-4-4,3-2-4,7-4-2,-6-4-1,3-3-1,-7-4 1,-5 1 0,-10-5 4,-2 4 1,-21-10 4,8 19 4,-8-19 3,-21 25 2,21-25 3,-41 35 1,18-8 1,-13-4 4,7 8-5,-6-1 3,6 3-6,0-6 1,6 0-9,6-4-5,17-23-30,-12 25-67,12-25-25,19-9-5,1-7 2</inkml:trace>
          <inkml:trace contextRef="#ctx0" brushRef="#br0" timeOffset="501.0241">6480-7476 52,'-12'-35'100,"1"6"7,-12 2 5,-10-7-55,4 18 0,-21-5-6,9 25-3,-20 2-6,7 30-7,-10 3-10,10 21-5,0 5-5,17 14-6,10-4-1,18-3-5,16-13 2,17-14-6,20-16 4,10-20-7,8-18-7,-1-20-2,3-4-28,-22-25-49,-5 2-47,-12-7 3,-15 1-5,-12 6 3</inkml:trace>
          <inkml:trace contextRef="#ctx0" brushRef="#br0" timeOffset="-2485.0453">2917-7808 69,'0'0'90,"0"0"4,0 0-34,0 0-17,0 0-2,-19 31-6,5-6-7,5 12-2,-5 3-7,10 7-3,0-3-4,8 2-5,6-5-3,9-5-5,8-11-4,4-13 0,4-12-4,1-10-1,1-9-1,-6-12-1,-2-2 1,-6-1 1,-6 1 4,-7 4 0,-4 2 5,-6 8 2,0 19 3,-6-18 2,6 18 2,0 0 1,-23 10 3,23-10 0,-8 33 0,10-8-1,2 0 0,7 8-1,9 1-2,9 9-1,3 3-3,5 6-2,-2 4 0,1 4-1,-5 2 1,-4-1-2,-15-3 5,-3-2-1,-12-12 4,-5-3-1,-8-18 2,-5-6-1,-8-19 2,2-9-3,-4-16 0,4-14-3,-1-9-4,4-6 1,7-2-8,7-3-3,12 9-17,-4-8-18,20 18-48,3 5-29,4 6 1,8 8-1</inkml:trace>
          <inkml:trace contextRef="#ctx0" brushRef="#br0" timeOffset="-2235.0467">3625-7418 139,'0'0'123,"0"0"0,0 0-2,0 0-52,23-8-39,6 6-19,9 0-26,-5-11-31,15 3-71,-7 2-6,-1-5 3,-3 1-3</inkml:trace>
          <inkml:trace contextRef="#ctx0" brushRef="#br0" timeOffset="-2000.661">3769-7698 207,'-6'18'126,"3"12"-3,1 3-1,-6 6-96,12 11-13,0 6-24,3-6-28,13 4-50,-1-6-34,4-13 2,6-8-4</inkml:trace>
          <inkml:trace contextRef="#ctx0" brushRef="#br0" timeOffset="-1625.6407">4168-7582 141,'18'-17'109,"1"-3"-2,8 5-1,-4 7-74,4-5-16,2 5-11,4 8-5,-6 8-1,0 7 0,-10 4 0,-5 8-1,-10 2 2,-8 4-1,-10 6 2,-9-1-2,-4 1 3,-7-3 2,5-1 7,-4-6 4,12 0 3,2-8 2,15 0 1,6-21 1,4 25-1,-4-25-5,35 8-6,-8-10-8,5-4-17,13 4-34,-7-9-79,5-3 1,-1-1-3,-5-8 0</inkml:trace>
          <inkml:trace contextRef="#ctx0" brushRef="#br0" timeOffset="-1359.9998">4558-7891 183,'19'10'121,"6"13"-1,4 4-3,0 8-84,9 21-7,-3 4-15,0 15-5,-6 8-6,-8 11-1,-11 4-1,-14 3-13,-12 3-23,-26-6-81,-20-17 1,-15-6-5,-23-21 1</inkml:trace>
          <inkml:trace contextRef="#ctx0" brushRef="#br0" timeOffset="-812.5354">2701-7864 81,'-23'20'114,"-6"5"3,0 11-1,-2 11-52,-5 3-22,16 21-5,-1 4-18,17 18-6,10 3-7,19 6-14,23 8-15,12-15-31,21 1-63,14-13-4,9-21 1,11-16 0</inkml:trace>
        </inkml:traceGroup>
      </inkml:traceGroup>
    </inkml:traceGroup>
    <inkml:traceGroup>
      <inkml:annotationXML>
        <emma:emma xmlns:emma="http://www.w3.org/2003/04/emma" version="1.0">
          <emma:interpretation id="{83F1D4F9-A125-4BDD-AC94-C8A995A07AC9}" emma:medium="tactile" emma:mode="ink">
            <msink:context xmlns:msink="http://schemas.microsoft.com/ink/2010/main" type="paragraph" rotatedBoundingBox="24987,8547 31513,7103 31850,8625 25324,1006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EBBE355-B484-4D11-A164-366B1BBCF6CD}" emma:medium="tactile" emma:mode="ink">
              <msink:context xmlns:msink="http://schemas.microsoft.com/ink/2010/main" type="line" rotatedBoundingBox="24987,8547 31513,7103 31850,8625 25324,10069"/>
            </emma:interpretation>
          </emma:emma>
        </inkml:annotationXML>
        <inkml:traceGroup>
          <inkml:annotationXML>
            <emma:emma xmlns:emma="http://www.w3.org/2003/04/emma" version="1.0">
              <emma:interpretation id="{1E4642D9-4C63-4915-B4BD-523386A8F5FE}" emma:medium="tactile" emma:mode="ink">
                <msink:context xmlns:msink="http://schemas.microsoft.com/ink/2010/main" type="inkWord" rotatedBoundingBox="25473,9175 25750,9937 25351,10081 25074,9319"/>
              </emma:interpretation>
              <emma:one-of disjunction-type="recognition" id="oneOf1">
                <emma:interpretation id="interp5" emma:lang="en-US" emma:confidence="0">
                  <emma:literal>S</emma:literal>
                </emma:interpretation>
                <emma:interpretation id="interp6" emma:lang="en-US" emma:confidence="0">
                  <emma:literal>s</emma:literal>
                </emma:interpretation>
                <emma:interpretation id="interp7" emma:lang="en-US" emma:confidence="0">
                  <emma:literal>5</emma:literal>
                </emma:interpretation>
                <emma:interpretation id="interp8" emma:lang="en-US" emma:confidence="0">
                  <emma:literal>b</emma:literal>
                </emma:interpretation>
                <emma:interpretation id="interp9" emma:lang="en-US" emma:confidence="0">
                  <emma:literal>6</emma:literal>
                </emma:interpretation>
              </emma:one-of>
            </emma:emma>
          </inkml:annotationXML>
          <inkml:trace contextRef="#ctx0" brushRef="#br1" timeOffset="1.10595E6">10048-6493 83,'0'0'104,"0"0"3,14 21-2,-8 6-65,-12 8-9,8 15-9,-10 10-9,4 9-4,-2 7-3,-1 1-4,5-6 0,2-9-2,2-10 1,5-14-2,1-18 1,-8-20-1,19-4-1,-13-16 0,-2-7-2,-4-5 3,-6-1-2,-5 2 3,-7 2-1,-7 10 6,-9 5 1,-1 12 5,-6 4 5,1 12 0,-1 7 3,5 10-2,7-2 0,10 13-5,9-5-1,16 1-5,11-3-5,12-8-9,15-4-18,1-19-32,16-4-64,3-11 1,7-13-3,1-10-3</inkml:trace>
        </inkml:traceGroup>
        <inkml:traceGroup>
          <inkml:annotationXML>
            <emma:emma xmlns:emma="http://www.w3.org/2003/04/emma" version="1.0">
              <emma:interpretation id="{D45F745B-A350-4688-9332-A8DF0DC46F5E}" emma:medium="tactile" emma:mode="ink">
                <msink:context xmlns:msink="http://schemas.microsoft.com/ink/2010/main" type="inkWord" rotatedBoundingBox="26479,8217 31513,7103 31753,8188 26720,9302"/>
              </emma:interpretation>
              <emma:one-of disjunction-type="recognition" id="oneOf2">
                <emma:interpretation id="interp10" emma:lang="en-US" emma:confidence="1">
                  <emma:literal>redundant</emma:literal>
                </emma:interpretation>
                <emma:interpretation id="interp11" emma:lang="en-US" emma:confidence="0">
                  <emma:literal>redundancy</emma:literal>
                </emma:interpretation>
                <emma:interpretation id="interp12" emma:lang="en-US" emma:confidence="0">
                  <emma:literal>recant</emma:literal>
                </emma:interpretation>
                <emma:interpretation id="interp13" emma:lang="en-US" emma:confidence="0">
                  <emma:literal>recendant</emma:literal>
                </emma:interpretation>
                <emma:interpretation id="interp14" emma:lang="en-US" emma:confidence="0">
                  <emma:literal>recants</emma:literal>
                </emma:interpretation>
              </emma:one-of>
            </emma:emma>
          </inkml:annotationXML>
          <inkml:trace contextRef="#ctx0" brushRef="#br2" timeOffset="1.00791E6">5751-4935 94,'-35'17'97,"-7"-1"8,3 7-1,3 8-53,1 3-9,12 9-12,4-5-4,17 3-10,15-5-2,12 1-7,10-4-2,13-2-5,8-6 0,6-2-2,5 0 0,-3 0-1,-10 4 0,-10 2 0,-11 8 1,-18 1 1,-20 7 1,-15 1 4,-18 0-2,-10-5 1,-6-7 0,-4-11 0,4-15 1,6-12-1,13-15-1,12-12 0,13-7-2,12-5-11,12 3-27,11-1-73,2-5-3,9 7-2,-7-1-3</inkml:trace>
          <inkml:trace contextRef="#ctx0" brushRef="#br1" timeOffset="1.10391E6">6935-5371 1,'0'0'35,"19"-4"30,-19 4 2,2-23-43,-2 23-4,10-36-6,-3 12-5,1-10-1,0 1-3,3-6 1,-3-3-3,2 0 1,-1-1-1,-1 10 1,-2 3-2,-4 10-1,-2 20 0,0-19-1,0 19 1,0 0-1,-14 31 1,14-31-1,-7 38 1,10-20-1,5 1 1,-8-19-1,35 23-1,-8-19-3,6-6-1,9-6 1,-5-5-2,7-1 2,-5-5-2,1-2 2,-5-4 1,-4 6 2,-8-3 0,-23 22 0,29-27 2,-29 27 0,0 0 4,0 0 2,-27 14 5,5 3 1,1 12 3,-6 0 4,8 10 2,-6-3 0,15 3-3,3 1-2,10-3-3,11-4-2,11-4-4,12-8-3,7-10-2,12-11-6,0-11-3,7-10-4,-1-10-3,-2-8 0,-4-7 1,-6-4-1,-8-2 1,-7 7 5,-12-1 5,-6 8 3,-9 5 4,-14 10 3,-5 5 2,-12 11 3,3 10 2,-12 5 4,3 13-1,-4-1 5,6 14-1,2-5 0,11 12-3,3-5-3,13 9-2,7-7-6,11-1-6,16-2-18,3-12-30,9-8-63,8-3-2,-2-18-3,6-4 1</inkml:trace>
          <inkml:trace contextRef="#ctx0" brushRef="#br1" timeOffset="1.10519E6">8525-6292 28,'0'0'89,"-27"27"4,18-2-1,1 4-56,-4 5-3,5 5-9,-3 7-6,8 6-6,-2-2-4,6 2-5,2 0-2,2-5-2,5-5-1,-1-9-2,4-10 0,-14-23 0,25 14 0,-25-14 0,19-24 1,-17-1 0,-2 0 3,-2-4 0,-8-3 0,-5 5-1,-6 5 2,1 1 2,-5 8 3,2 11 1,-6 6 1,4 7 0,-2 5 1,6 11 3,0 0-2,5 9 1,3-3-4,7 4 0,6-3-1,8-1-1,11-4-1,10-4-1,8-8-2,7-9 0,10-8-1,4-11-4,5-7 0,-5-9-2,0-11 0,-8-3 0,-7-5-2,-9 0 1,-7 5 2,-11 1 1,-7 9 0,-9 6 2,-5 7 0,5 18 3,-24-7 2,24 7 1,-36 31 1,18 1 1,-1 3 3,2 7-1,5 1 0,8 5-1,4-7-2,10-1-1,7-13-2,5-10 0,10-9-1,3-10-1,2-13 1,3-8-2,1-8-1,-3-8 1,-3-3-1,-4 1 0,-8 1 0,-2 5 0,-9 10 1,-5 4 1,-7 21 3,0 0-1,0 0 1,-23 44 2,14-13-1,-1 8 0,6 1-1,4 1 0,4-7-2,11-5 1,-15-29-2,35 23 0,-12-32 0,6-9 0,0-11 1,2-11-1,0-4 1,-4-3-2,2 3-1,-4 2 3,-2 9-2,-2 12 4,-21 21 1,31-8-1,-21 27 0,1 10 1,-7 6 1,2 7-3,0 4-8,-3-9-24,7-4-82,0-2-1,-10-31-4,19 23 2</inkml:trace>
          <inkml:trace contextRef="#ctx0" brushRef="#br1" timeOffset="1.1068E6">10571-6040 62,'0'0'94,"0"0"4,0 0-1,0 0-61,0 0-8,-6-19-4,6 19-6,-17-27 0,-1 15-1,-1 10 1,-12 4-1,-5 14 1,-9 5 1,1 16-3,-4 5-3,9 8-2,1 0-2,11 2-3,9-5 0,14-7-4,14-9-2,11-16 1,8-13-1,8-13 0,7-14 0,4-12-1,2-7-1,-3-6 1,-5 1-1,-5 1 1,-6 6-2,-6 7 2,-8 12-1,-17 23 2,0 0 0,0 0 0,-6 19 2,-5 6-1,1 14 2,0 1-3,3 1 2,7-1-2,5-5 2,5-8-2,4-8-1,9-11 0,0-16 1,4-15 0,6-6-2,1-11 2,1-1-2,0-5 2,-1 2-2,-3 5 2,0 4-3,-4 12 1,-8 8 2,-19 15-1,27 0 0,-27 0 1,6 36 2,-6-14-3,0 5 3,0-4-3,6-2 2,-6-21-2,21 15 1,-2-22-1,1-5-2,3-11 2,4-4-1,2-4 1,2-2 0,-1 1 0,-3 7 3,0 5-1,-9 11 2,-18 9 1,25 11-1,-21 12 2,-8 8 1,-2 8 0,-2 7-1,1 4-4,3-2-7,-2-9-15,14 3-23,-6-17-58,-2-25-22,38 20 1,-13-34-3</inkml:trace>
          <inkml:trace contextRef="#ctx0" brushRef="#br1" timeOffset="1.10722E6">11560-6229 230,'0'0'129,"0"0"2,0 0-4,31 0-92,5-15-14,11 3-15,10-1-16,-5-12-36,8 7-81,-4-1-6,-2 0 0,-13 0-5</inkml:trace>
          <inkml:trace contextRef="#ctx0" brushRef="#br1" timeOffset="1.10703E6">11724-6433 118,'17'-25'125,"-17"25"0,0 0 4,0 0-52,2 38-35,-19-7-12,7 19-8,-7-1-8,3 12-1,1-1-5,5 0-2,6-4-3,8-2-3,7-8-3,10-15-7,10-4-7,-2-21-15,15 1-28,-15-20-58,6-5-13,-8-14-2,-2-5 4</inkml:trace>
        </inkml:traceGroup>
      </inkml:traceGroup>
    </inkml:traceGroup>
    <inkml:traceGroup>
      <inkml:annotationXML>
        <emma:emma xmlns:emma="http://www.w3.org/2003/04/emma" version="1.0">
          <emma:interpretation id="{391053E3-43FB-44C4-B1D4-B687A5F54780}" emma:medium="tactile" emma:mode="ink">
            <msink:context xmlns:msink="http://schemas.microsoft.com/ink/2010/main" type="paragraph" rotatedBoundingBox="21653,11558 30801,11626 30791,12957 21643,128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5109A5-1E60-4069-B46F-A2D6F2513A1C}" emma:medium="tactile" emma:mode="ink">
              <msink:context xmlns:msink="http://schemas.microsoft.com/ink/2010/main" type="line" rotatedBoundingBox="21653,11558 30801,11626 30791,12957 21643,12889"/>
            </emma:interpretation>
          </emma:emma>
        </inkml:annotationXML>
        <inkml:traceGroup>
          <inkml:annotationXML>
            <emma:emma xmlns:emma="http://www.w3.org/2003/04/emma" version="1.0">
              <emma:interpretation id="{B0D26EF0-27EB-4774-AA0F-757830675B60}" emma:medium="tactile" emma:mode="ink">
                <msink:context xmlns:msink="http://schemas.microsoft.com/ink/2010/main" type="inkWord" rotatedBoundingBox="21653,11558 30801,11626 30791,12957 21643,12889"/>
              </emma:interpretation>
              <emma:one-of disjunction-type="recognition" id="oneOf3">
                <emma:interpretation id="interp15" emma:lang="en-US" emma:confidence="0">
                  <emma:literal>(by-1-2-3)</emma:literal>
                </emma:interpretation>
                <emma:interpretation id="interp16" emma:lang="en-US" emma:confidence="0">
                  <emma:literal>(by-1-2-3:)</emma:literal>
                </emma:interpretation>
                <emma:interpretation id="interp17" emma:lang="en-US" emma:confidence="0">
                  <emma:literal>(F^_252y+3)7a</emma:literal>
                </emma:interpretation>
                <emma:interpretation id="interp18" emma:lang="en-US" emma:confidence="0">
                  <emma:literal>(F^_252y+3)&gt;o</emma:literal>
                </emma:interpretation>
                <emma:interpretation id="interp19" emma:lang="en-US" emma:confidence="0">
                  <emma:literal>(by-1-2-3</emma:literal>
                </emma:interpretation>
              </emma:one-of>
            </emma:emma>
          </inkml:annotationXML>
          <inkml:trace contextRef="#ctx0" brushRef="#br0" timeOffset="170889.5987">6092-1941 167,'0'0'108,"-5"33"-1,5-12-16,0 17-71,-2 3-23,2-1-36,5-1-62,7 5-6,3-9 2,7-2-5</inkml:trace>
          <inkml:trace contextRef="#ctx0" brushRef="#br0" timeOffset="166014.3566">2240-1935 116,'0'0'107,"0"0"2,0 0 1,-21 0-74,21 0-6,0 0-5,19 0-10,-19 0-8,33-4-13,-4 12-32,-2-1-70,6-1-5,4 4-1,-1-3-4</inkml:trace>
          <inkml:trace contextRef="#ctx0" brushRef="#br0" timeOffset="166670.6429">2767-2095 117,'-8'29'104,"-4"-2"-1,12 5-2,4 3-72,0-8-13,12 0-9,5-13-12,6-9-8,4-10-5,1-13-3,1-5-1,-4-12-2,0 1 2,-8-7 2,-3 5 9,-5 5 9,-7 2 9,-6 29 7,-4-31 6,4 31 4,-23 6 3,13 13 2,-7 2-2,7 8-1,-1 2-5,11 4-4,2-1-5,11 1-3,6 2-7,8 1-4,12 1-4,1-3-2,9 3-2,-3-2 1,-2 9 0,-5-2 5,-8-1 4,-8 1 6,-19-7 3,-6 3 6,-18-13 0,-3 0 4,-13-15-3,1-7-1,-9-16-3,5-5-3,2-14-3,5-7-10,12-2-10,-1-18-29,17 1-74,2 0-4,6 2 0,4-6-3</inkml:trace>
          <inkml:trace contextRef="#ctx0" brushRef="#br0" timeOffset="166951.9051">3332-2431 85,'5'-19'108,"-5"19"3,0 0-1,0 0-56,0 0-14,-19 29-7,19-2-13,-4-4-6,4 6-10,4-4-12,-4-25-19,19 37-43,-19-37-46,33 9-2,-14-13 0,-1-11-1</inkml:trace>
          <inkml:trace contextRef="#ctx0" brushRef="#br0" timeOffset="167123.7907">3476-2481 138,'0'0'110,"-17"33"2,15-10-2,-2 4-70,8 12-23,0 7-28,-2-2-64,3-1-33,5 1-3,-4-11-5</inkml:trace>
          <inkml:trace contextRef="#ctx0" brushRef="#br0" timeOffset="174280.394">2306-2546 90,'2'-18'104,"-2"18"2,0 0 2,-25-6-69,7 24-7,-16 5 1,5 19-9,-10-3 0,3 19-4,-7 0-1,7 17-5,1 2-3,14 17-2,13 3-7,12 9-10,29 17-28,11-7-82,31-2-4,14-5-3,19-12-4</inkml:trace>
          <inkml:trace contextRef="#ctx0" brushRef="#br0" timeOffset="167858.2029">3839-1760 106,'0'0'108,"0"0"4,0 0-1,0 0-64,19-21-16,4 19-5,2-6-13,8 1-10,5 3-16,-1-6-26,9 6-70,-3 4-4,-5-2-1,-3 6-2</inkml:trace>
          <inkml:trace contextRef="#ctx0" brushRef="#br0" timeOffset="168655.1134">4442-2022 162,'27'-27'114,"-27"27"0,35-31-1,-22 10-82,12 13-11,-5-5-8,10 9-6,-8 2-4,1 6-1,-4 9-2,-2 5 1,-7 14-3,-6 3-1,-6 9-4,-10 1 2,-5 9-6,-10-4 1,0 0-1,-8-13 0,6-3 2,-5-14 6,7-5 5,4-9 4,23-6 6,-27-14 3,27 14 3,2-25 0,-2 25 1,25-25-3,-6 16-2,6 7-3,2 2-5,2 7-8,2 5-17,-2-10-29,5 6-68,-1-8-4,0-6 1,0-8-4</inkml:trace>
          <inkml:trace contextRef="#ctx0" brushRef="#br0" timeOffset="169170.7655">5013-2211 164,'0'0'120,"0"0"-1,-18 37 0,18 3-79,-9-1-15,16 9-8,-1-4-9,4-3-2,5-10-3,1-6-1,7-12-3,-2-15-1,4-11-3,-6-12 0,-1-2-2,-3-4-2,-1 0 0,-3-2 0,-1 6 2,-4 4 3,-6 23 2,9-21 3,-9 21 3,0 0 2,14 31 1,-3-2-1,1 3 1,7 5-3,2 5-3,8 1-2,2 3-2,2-2 1,0 1-2,1-1 3,-5 6 0,-6-2 5,-7-3 1,-5 1 4,-14-7 1,-3-1 3,-12-11 0,-5-8 1,-11-19-2,3-9-3,-6-14-1,2-8-5,3-8-5,3-11-18,17 8-37,-5-12-71,15 2-1,2-4-2,10 0-1</inkml:trace>
          <inkml:trace contextRef="#ctx0" brushRef="#br0" timeOffset="169531.1562">5481-2394 238,'19'-10'122,"-19"10"1,31-4-24,-31 4-76,41-11-7,-20 9-11,2 2-2,-23 0-4,31 17-1,-31-17 1,12 39 0,-16-10 2,-8 7 0,-3-1 4,1 7 2,-5-7 1,7 2 1,1-10 0,5-2-1,6-25-3,17 23-6,3-15-27,-20-8-95,44-10-9,-15 0 2,2-7-6</inkml:trace>
          <inkml:trace contextRef="#ctx0" brushRef="#br0" timeOffset="170655.2149">5923-1771 145,'0'0'120,"0"0"0,0 0-1,0 0-74,0 0-10,0 0-10,23 0-13,0 3-9,6-3-13,6 6-17,-3-15-26,11 7-65,-3-2-1,-1-2-4,-3-2 2</inkml:trace>
          <inkml:trace contextRef="#ctx0" brushRef="#br0" timeOffset="171327.1239">6567-2093 164,'0'0'116,"32"-12"-2,-12 6 0,5 6-81,0-7-12,11 7-8,-3 3-8,0 3 0,-2 4-3,-2 7 1,-4 6-2,-6 4 0,-13 10-6,-12 3-4,-4 9-7,-20-5-6,1 6-6,-14-9-2,3 1 0,-10-13 3,7-2 8,3-14 10,5-7 12,12-6 11,2-11 11,21 11 4,-8-29 1,8 29 1,23-31-5,0 25-4,0-2-6,10 10-6,2 2-9,5 4-14,5 9-28,-7-1-75,1-7-1,3-3-3,-5-8-1</inkml:trace>
          <inkml:trace contextRef="#ctx0" brushRef="#br0" timeOffset="171905.2829">7135-2234 216,'-11'25'118,"7"0"-2,2 0-40,8 19-48,-4-5-7,11 5-8,1-7-7,5-2-1,2-10-5,2-6-2,4-11-2,-7-12-5,5-6-2,-6-13-3,0 2 2,-11-8-1,5 6 2,-9-2 4,-2 5 6,-2 20 6,-2-25 5,2 25 3,0 0 1,-6 20 2,8-1-3,8 8 0,2 2-5,11 6-4,4 5-6,9 1-3,7 9-6,1-2-2,6 6-1,-5-2 1,-1 8 1,-6-1 7,-7 3 7,-11 2 1,-11-6 10,-9 1 0,-19-18 6,-4 1-3,-14-21 5,-5-13-10,-8-21-1,5-14 4,3-12-9,7-7 3,10-10-8,8-8-5,19 8-30,0-9-86,15 7-6,6 4-2,6 2-1</inkml:trace>
          <inkml:trace contextRef="#ctx0" brushRef="#br0" timeOffset="172405.3022">7933-1858 163,'0'0'114,"0"0"-3,0 0-1,37-8-89,-10-3-9,14 1-11,5 6-22,0-13-23,4 5-66,-2 1 0,-7-1-2,-4 4 1</inkml:trace>
          <inkml:trace contextRef="#ctx0" brushRef="#br0" timeOffset="172655.3094">8165-2134 95,'-18'16'112,"5"5"1,5 10 1,-3 13-64,-3-4-13,12 14-7,-7-7-16,9 3-14,5 0-25,-1-15-42,10-3-45,5-10-2,6-9-4,4-11 0</inkml:trace>
          <inkml:trace contextRef="#ctx0" brushRef="#br0" timeOffset="173155.3342">8552-2211 144,'-19'-6'105,"19"6"0,21 4-31,-21-4-43,48-2-6,-19 2-10,8 2-6,-2 2-4,1 4-1,-7 5-3,-6 8 1,-11 4 1,-6 6-1,-14 4-1,-7 0 1,-7 1 0,-7-3 1,-3-8 0,3 0 3,2-11 0,6-3 3,21-11-2,-20 0 1,20 0-1,0 0 0,25-19-2,-3 11-1,5 4-2,5-1 0,1 5 0,4 11 0,-3 5 2,-3 9 2,-4 7 1,-7 7 0,-9 3 1,-7 5-1,-10-3-1,-11-2-3,-8-9-8,-12-10-12,2-5-28,-22-20-74,5-12-3,-4-15-3,4-11 0</inkml:trace>
          <inkml:trace contextRef="#ctx0" brushRef="#br0" timeOffset="173420.9747">8903-2494 142,'50'15'112,"0"10"4,-1 8-4,10 21-68,-16 4-3,7 25-12,-13 1-5,-3 17 1,-22 1-10,-10 10-4,-16-2-19,-26-10-28,-8 0-90,-20-13-2,-15-10-4,-17-19-3</inkml:trace>
          <inkml:trace contextRef="#ctx0" brushRef="#br0" timeOffset="175327.3173">9823-2296 113,'0'0'104,"0"0"4,-21 0-35,21 0-31,0 0-1,0 0-10,0 0-9,0 0-4,34 27-6,-11-21-4,8 4-6,2 1-4,4-3-1,3 5-2,-3-3 2,-1 5-1,-7-3 1,-7 5 1,-22-17 3,25 33 2,-20-10 4,-10 0 1,-3 4 3,-9 2 1,-1 6 1,-9 0-1,-2 9 0,-7-3-1,1 9-2,-2-2-4,3 0 0,1-4-5,6-5-5,8-4-13,1-16-21,18 2-62,0-21-24,0 0-1,0 0-2</inkml:trace>
          <inkml:trace contextRef="#ctx0" brushRef="#br0" timeOffset="175764.8393">11132-1912 14,'-6'-39'93,"4"5"7,-11-3 4,-5-4-54,3 16-5,-16-11 0,2 22-6,-19-1-3,7 21-4,-16 5-7,3 18-6,-6 4-5,10 15-4,3 6-4,11 6-1,11-2-4,15-6-1,18-8-1,17-15-2,13-10-2,5-17-5,15-15-7,-6-18-14,9 2-31,-16-15-60,-12-1 0,-12-3 0,-14 2-2</inkml:trace>
        </inkml:traceGroup>
      </inkml:traceGroup>
    </inkml:traceGroup>
  </inkml:traceGroup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4:11.73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AB3A000-24E6-4C34-9730-EC970916A804}" emma:medium="tactile" emma:mode="ink">
          <msink:context xmlns:msink="http://schemas.microsoft.com/ink/2010/main" type="inkDrawing" rotatedBoundingBox="21970,9194 30427,13347 30303,13598 21846,9445" shapeName="Other"/>
        </emma:interpretation>
      </emma:emma>
    </inkml:annotationXML>
    <inkml:trace contextRef="#ctx0" brushRef="#br0">95 64 83,'-33'-18'92,"12"13"-1,-2-11-4,23 16-84,-18-25-3,18 25-1,0 0 2,37-17 2,-8 17-1,11 4 3,7 9-1,14-3 4,9 11-1,13 2 2,11 10 0,8 2-1,16 11 2,11 6-5,14 8 3,17 15-4,15 4 2,10 12-4,12 5 2,17 8-5,13 6 0,12 0 0,8 7 2,2 1-1,5 5 3,7 3-1,5 5 2,-4 2 2,0 4 4,-4 2-1,1 7 1,-3-3 2,-5 3 3,-10-9-2,7 4 3,-14-10-4,-1 0 1,-11-8-1,-3-3-5,-12-8-1,-5-6-5,-11-8 1,-14-7-3,-11-10 5,-8-6-4,-19-13 1,-10-12 0,-11-10-2,-16-11-4,-6-8-7,-15-13-13,-5 2-27,-22-12-63,-4-6-3,-16-11-2,-14-4 1</inkml:trace>
  </inkml:traceGroup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4:12.62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2B4FC2D-0749-49D4-B912-AD6A49534784}" emma:medium="tactile" emma:mode="ink">
          <msink:context xmlns:msink="http://schemas.microsoft.com/ink/2010/main" type="inkDrawing" rotatedBoundingBox="21719,13193 28899,9480 28963,9603 21783,13315" shapeName="Other"/>
        </emma:interpretation>
      </emma:emma>
    </inkml:annotationXML>
    <inkml:trace contextRef="#ctx0" brushRef="#br0">91 3636 115,'-23'16'99,"-4"-7"-5,9 3-2,18-12-91,-23 15-1,23-15 2,21-6 0,6-3 3,8-9-1,13-1 1,12-8 3,13-4-3,12-7 4,17-3 0,10-9 3,12-2-1,18-10-1,18-5 4,12-12-1,19-6 2,7-11-4,14-3-1,10-11-3,19-7-1,6-7 1,9-7 1,1-9-4,9-1 2,4-6-1,1-3 0,-3 0 1,-5 5 0,-3 0 0,-4 3-5,-11 9 1,-12 2-3,-17 13 0,-6 2-1,-15 10-2,-14 2-4,-17 12-2,-15 7-5,-12 12-1,-18 7-6,-1 14-11,-20 2-22,-11 9-58,-8 9 2,-16-3-1,-3 2 3</inkml:trace>
  </inkml:traceGroup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3:15.373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9701D7A-1ED4-4D50-A1AC-CA875E6A37DC}" emma:medium="tactile" emma:mode="ink">
          <msink:context xmlns:msink="http://schemas.microsoft.com/ink/2010/main" type="writingRegion" rotatedBoundingBox="20835,13842 31420,13842 31420,15350 20835,15350"/>
        </emma:interpretation>
      </emma:emma>
    </inkml:annotationXML>
    <inkml:traceGroup>
      <inkml:annotationXML>
        <emma:emma xmlns:emma="http://www.w3.org/2003/04/emma" version="1.0">
          <emma:interpretation id="{9270581D-90BB-4520-9FD4-690AD40D731E}" emma:medium="tactile" emma:mode="ink">
            <msink:context xmlns:msink="http://schemas.microsoft.com/ink/2010/main" type="paragraph" rotatedBoundingBox="20835,13842 24271,13842 24271,14453 20835,144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3DFF897-06C9-4872-9BE8-7CA5C30D5F8D}" emma:medium="tactile" emma:mode="ink">
              <msink:context xmlns:msink="http://schemas.microsoft.com/ink/2010/main" type="line" rotatedBoundingBox="20835,13842 24271,13842 24271,14453 20835,14453"/>
            </emma:interpretation>
          </emma:emma>
        </inkml:annotationXML>
        <inkml:traceGroup>
          <inkml:annotationXML>
            <emma:emma xmlns:emma="http://www.w3.org/2003/04/emma" version="1.0">
              <emma:interpretation id="{1EFD4387-BCEC-4B6F-A87F-1BFE983A3D15}" emma:medium="tactile" emma:mode="ink">
                <msink:context xmlns:msink="http://schemas.microsoft.com/ink/2010/main" type="inkWord" rotatedBoundingBox="20835,13842 22100,13842 22100,14453 20835,14453"/>
              </emma:interpretation>
              <emma:one-of disjunction-type="recognition" id="oneOf0">
                <emma:interpretation id="interp0" emma:lang="en-US" emma:confidence="1">
                  <emma:literal>8=0</emma:literal>
                </emma:interpretation>
                <emma:interpretation id="interp1" emma:lang="en-US" emma:confidence="0">
                  <emma:literal>8=-0</emma:literal>
                </emma:interpretation>
                <emma:interpretation id="interp2" emma:lang="en-US" emma:confidence="0">
                  <emma:literal>80=0</emma:literal>
                </emma:interpretation>
                <emma:interpretation id="interp3" emma:lang="en-US" emma:confidence="0">
                  <emma:literal>89=0</emma:literal>
                </emma:interpretation>
                <emma:interpretation id="interp4" emma:lang="en-US" emma:confidence="0">
                  <emma:literal>8=9</emma:literal>
                </emma:interpretation>
              </emma:one-of>
            </emma:emma>
          </inkml:annotationXML>
          <inkml:trace contextRef="#ctx0" brushRef="#br0">1361-258 125,'0'0'107,"-19"-25"4,19 25-3,-27-4-68,2 2-6,25 2-6,-44 16-5,44-16-2,-39 32-4,24-12-3,1 3-3,8 4-6,4-4 0,4 4-4,8-4 2,5 0-6,7-4 3,8 1-6,5-3 2,2 2-2,-1 4 0,-5 1 0,-6 10-2,-9-1 3,-5 8 1,-13-1 4,-11-1 2,-8-3 1,-4-9 2,-2-9 1,-2-11-1,2-9 1,0-13 0,7-6 0,3-10-2,9-2 0,6-4-1,8 1-3,8 5-9,1-4-31,14 12-80,-6 0-2,2 8-4,-2 3-1</inkml:trace>
          <inkml:trace contextRef="#ctx0" brushRef="#br0" timeOffset="515.6586">1689-25 161,'0'0'119,"0"0"-4,0 0 0,0 0-75,17-19-14,3 17-19,3 2-20,-2-8-35,6 8-68,0 0 1,-2 0-5,0 2 3</inkml:trace>
          <inkml:trace contextRef="#ctx0" brushRef="#br0" timeOffset="734.4267">1772 122 168,'0'0'113,"0"0"-4,0 0-1,27-16-85,-8 14-36,0-3-87,3 5-9,5 0-1,0 0-5</inkml:trace>
          <inkml:trace contextRef="#ctx0" brushRef="#br0" timeOffset="1109.4332">2408 79 168,'14'-32'115,"-7"14"-4,-5-3 2,2 2-76,-10-4-11,6 23-9,-19-33-2,19 33 2,-46-19-3,17 22 1,-8 1-2,-3 12 0,-3 3-4,3 10-1,5 4-3,10 5-1,6-1-2,17 1 2,8-5-2,15-8 1,8-11-3,4-10-3,7-8-10,-7-19-24,13 1-91,-19-14 1,0 3-6,-10-11 1</inkml:trace>
        </inkml:traceGroup>
        <inkml:traceGroup>
          <inkml:annotationXML>
            <emma:emma xmlns:emma="http://www.w3.org/2003/04/emma" version="1.0">
              <emma:interpretation id="{DD4DFC2B-3278-4B4E-8587-1CCDA27EC7D1}" emma:medium="tactile" emma:mode="ink">
                <msink:context xmlns:msink="http://schemas.microsoft.com/ink/2010/main" type="inkWord" rotatedBoundingBox="23141,14105 24264,14022 24292,14400 23169,14484"/>
              </emma:interpretation>
              <emma:one-of disjunction-type="recognition" id="oneOf1">
                <emma:interpretation id="interp5" emma:lang="en-US" emma:confidence="0">
                  <emma:literal>too</emma:literal>
                </emma:interpretation>
                <emma:interpretation id="interp6" emma:lang="en-US" emma:confidence="0">
                  <emma:literal>+90</emma:literal>
                </emma:interpretation>
                <emma:interpretation id="interp7" emma:lang="en-US" emma:confidence="0">
                  <emma:literal>tea</emma:literal>
                </emma:interpretation>
                <emma:interpretation id="interp8" emma:lang="en-US" emma:confidence="0">
                  <emma:literal>tad</emma:literal>
                </emma:interpretation>
                <emma:interpretation id="interp9" emma:lang="en-US" emma:confidence="0">
                  <emma:literal>+9</emma:literal>
                </emma:interpretation>
              </emma:one-of>
            </emma:emma>
          </inkml:annotationXML>
          <inkml:trace contextRef="#ctx0" brushRef="#br0" timeOffset="1718.8405">3484 81 151,'0'0'111,"0"0"5,0 0-5,0 0-63,33 12-16,-14-16-11,10 6-9,0 0-7,7-2-10,3 6-26,-8-6-78,2 2-5,-3-2-1,-8-2-3</inkml:trace>
          <inkml:trace contextRef="#ctx0" brushRef="#br0" timeOffset="2078.2425">3659-27 180,'-13'29'113,"5"-8"0,0 3-4,-3 3-79,7 9-17,4 3-34,-4-5-70,8 1-18,6-6-2,5-4-3</inkml:trace>
          <inkml:trace contextRef="#ctx0" brushRef="#br0" timeOffset="2468.8734">4286 153 144,'8'-33'104,"-5"10"-2,-3-6-5,2 8-65,-11-8-1,3 7-7,-15 1 1,0 10-3,-12 3-2,2 12 0,-8 2-2,3 15-3,-3 4-2,8 13-2,6-1-4,12 4-1,9 1-5,12-7-4,11-3-16,4-20-21,21 0-82,-5-18-3,7-6-2,-1-13 0</inkml:trace>
          <inkml:trace contextRef="#ctx0" brushRef="#br0" timeOffset="2797.0155">4585 93 132,'15'-29'114,"-13"10"3,0-1-1,-2-7-45,2 6-36,-14-6-6,3 8-8,-9-2-2,-7 13-2,-11 4-4,1 12 0,-7 9-2,1 14-1,-1 6-3,7 13-1,4 2-4,14 2 1,11-4-2,10-10 1,11-9-1,12-13-2,8-13-4,2-18-9,9-1-27,-11-22-86,3 1-3,-9-7-3,-4 3-2</inkml:trace>
        </inkml:traceGroup>
      </inkml:traceGroup>
    </inkml:traceGroup>
    <inkml:traceGroup>
      <inkml:annotationXML>
        <emma:emma xmlns:emma="http://www.w3.org/2003/04/emma" version="1.0">
          <emma:interpretation id="{D550BEA9-90AD-4E2F-811F-CAE2B831A78E}" emma:medium="tactile" emma:mode="ink">
            <msink:context xmlns:msink="http://schemas.microsoft.com/ink/2010/main" type="paragraph" rotatedBoundingBox="23696,14725 31420,14725 31420,15350 23696,1535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2A4FC53-2F76-4371-87F5-800EB7C25197}" emma:medium="tactile" emma:mode="ink">
              <msink:context xmlns:msink="http://schemas.microsoft.com/ink/2010/main" type="line" rotatedBoundingBox="23696,14725 31420,14725 31420,15350 23696,15350"/>
            </emma:interpretation>
          </emma:emma>
        </inkml:annotationXML>
        <inkml:traceGroup>
          <inkml:annotationXML>
            <emma:emma xmlns:emma="http://www.w3.org/2003/04/emma" version="1.0">
              <emma:interpretation id="{29FA8D50-5B88-4735-BF13-DC4338E13B5C}" emma:medium="tactile" emma:mode="ink">
                <msink:context xmlns:msink="http://schemas.microsoft.com/ink/2010/main" type="inkWord" rotatedBoundingBox="23696,14796 23720,14796 23720,15350 23696,15350"/>
              </emma:interpretation>
              <emma:one-of disjunction-type="recognition" id="oneOf2">
                <emma:interpretation id="interp10" emma:lang="en-US" emma:confidence="1">
                  <emma:literal>|</emma:literal>
                </emma:interpretation>
                <emma:interpretation id="interp11" emma:lang="en-US" emma:confidence="0">
                  <emma:literal>I</emma:literal>
                </emma:interpretation>
                <emma:interpretation id="interp12" emma:lang="en-US" emma:confidence="0">
                  <emma:literal>1</emma:literal>
                </emma:interpretation>
                <emma:interpretation id="interp13" emma:lang="en-US" emma:confidence="0">
                  <emma:literal>l</emma:literal>
                </emma:interpretation>
                <emma:interpretation id="interp1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7859.7644">4031 665 243,'2'35'120,"-2"-14"-3,4 20-31,-6-8-55,8 19-10,-6 4-14,0 3-23,6 7-39,-4-8-62,0-4-1,0-10-4,0-9 0</inkml:trace>
        </inkml:traceGroup>
        <inkml:traceGroup>
          <inkml:annotationXML>
            <emma:emma xmlns:emma="http://www.w3.org/2003/04/emma" version="1.0">
              <emma:interpretation id="{B5E584B3-03E8-41DB-A198-F46FC5AB427B}" emma:medium="tactile" emma:mode="ink">
                <msink:context xmlns:msink="http://schemas.microsoft.com/ink/2010/main" type="inkWord" rotatedBoundingBox="27723,14765 27728,15286 27705,15286 27700,14766"/>
              </emma:interpretation>
              <emma:one-of disjunction-type="recognition" id="oneOf3">
                <emma:interpretation id="interp15" emma:lang="en-US" emma:confidence="0">
                  <emma:literal>|</emma:literal>
                </emma:interpretation>
                <emma:interpretation id="interp16" emma:lang="en-US" emma:confidence="0">
                  <emma:literal>I</emma:literal>
                </emma:interpretation>
                <emma:interpretation id="interp17" emma:lang="en-US" emma:confidence="0">
                  <emma:literal>1</emma:literal>
                </emma:interpretation>
                <emma:interpretation id="interp18" emma:lang="en-US" emma:confidence="0">
                  <emma:literal>l</emma:literal>
                </emma:interpretation>
                <emma:interpretation id="interp19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9485.3423">8057 635 176,'0'0'119,"0"0"2,-2 25-4,0 15-70,-6-7-21,8 15-12,-2 12-14,-3-2-28,14 11-67,-7-5-21,6 1-1,-2-7-4</inkml:trace>
        </inkml:traceGroup>
        <inkml:traceGroup>
          <inkml:annotationXML>
            <emma:emma xmlns:emma="http://www.w3.org/2003/04/emma" version="1.0">
              <emma:interpretation id="{55C54EB7-137F-4C7F-80BE-FF05F2B3D217}" emma:medium="tactile" emma:mode="ink">
                <msink:context xmlns:msink="http://schemas.microsoft.com/ink/2010/main" type="inkWord" rotatedBoundingBox="31384,14724 31420,15251 31383,15253 31347,14726"/>
              </emma:interpretation>
              <emma:one-of disjunction-type="recognition" id="oneOf4">
                <emma:interpretation id="interp20" emma:lang="en-US" emma:confidence="0">
                  <emma:literal>|</emma:literal>
                </emma:interpretation>
                <emma:interpretation id="interp21" emma:lang="en-US" emma:confidence="0">
                  <emma:literal>I</emma:literal>
                </emma:interpretation>
                <emma:interpretation id="interp22" emma:lang="en-US" emma:confidence="0">
                  <emma:literal>l</emma:literal>
                </emma:interpretation>
                <emma:interpretation id="interp23" emma:lang="en-US" emma:confidence="0">
                  <emma:literal>1</emma:literal>
                </emma:interpretation>
                <emma:interpretation id="interp24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24094.9439">11712 594 178,'0'0'116,"-2"27"2,-2-6-4,6 14-77,-11-2-11,11 15-11,-4 6-11,4 2-17,9 6-23,-9-7-78,10-4-3,3-7-2,-1-4-1</inkml:trace>
        </inkml:traceGroup>
      </inkml:traceGroup>
    </inkml:traceGroup>
  </inkml:traceGroup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38:34.854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8B90064-5206-473F-9148-FDF0DA6A8717}" emma:medium="tactile" emma:mode="ink">
          <msink:context xmlns:msink="http://schemas.microsoft.com/ink/2010/main" type="writingRegion" rotatedBoundingBox="1543,561 18804,53 19020,7373 1758,7881"/>
        </emma:interpretation>
      </emma:emma>
    </inkml:annotationXML>
    <inkml:traceGroup>
      <inkml:annotationXML>
        <emma:emma xmlns:emma="http://www.w3.org/2003/04/emma" version="1.0">
          <emma:interpretation id="{CD8E4FAA-E361-4267-9F1E-4DD4DDE72D90}" emma:medium="tactile" emma:mode="ink">
            <msink:context xmlns:msink="http://schemas.microsoft.com/ink/2010/main" type="paragraph" rotatedBoundingBox="1543,561 18804,53 18846,1460 1584,19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BC3B23-7B49-4F8A-883B-079DE38C39B2}" emma:medium="tactile" emma:mode="ink">
              <msink:context xmlns:msink="http://schemas.microsoft.com/ink/2010/main" type="line" rotatedBoundingBox="1543,561 18804,53 18846,1460 1584,1967"/>
            </emma:interpretation>
          </emma:emma>
        </inkml:annotationXML>
        <inkml:traceGroup>
          <inkml:annotationXML>
            <emma:emma xmlns:emma="http://www.w3.org/2003/04/emma" version="1.0">
              <emma:interpretation id="{A3DE5C71-D58A-4B29-8C65-7350CCFE6C56}" emma:medium="tactile" emma:mode="ink">
                <msink:context xmlns:msink="http://schemas.microsoft.com/ink/2010/main" type="inkWord" rotatedBoundingBox="1543,561 8101,368 8142,1774 1584,1967"/>
              </emma:interpretation>
              <emma:one-of disjunction-type="recognition" id="oneOf0">
                <emma:interpretation id="interp0" emma:lang="en-US" emma:confidence="1">
                  <emma:literal>Polynomial</emma:literal>
                </emma:interpretation>
                <emma:interpretation id="interp1" emma:lang="en-US" emma:confidence="0">
                  <emma:literal>polynomial</emma:literal>
                </emma:interpretation>
                <emma:interpretation id="interp2" emma:lang="en-US" emma:confidence="0">
                  <emma:literal>Polynomials</emma:literal>
                </emma:interpretation>
                <emma:interpretation id="interp3" emma:lang="en-US" emma:confidence="0">
                  <emma:literal>polynomials</emma:literal>
                </emma:interpretation>
                <emma:interpretation id="interp4" emma:lang="en-US" emma:confidence="0">
                  <emma:literal>Polyatomic</emma:literal>
                </emma:interpretation>
              </emma:one-of>
            </emma:emma>
          </inkml:annotationXML>
          <inkml:trace contextRef="#ctx0" brushRef="#br0">34 41 39,'0'0'103,"-17"-25"1,17 25 3,-18-17-59,18 17-1,0 0-10,6 27-6,-6-2-5,14 19-9,1 8 0,8 14-11,6 11-2,0 2-13,10 8-9,-7-16-20,9 4-23,-12-25-53,-6-15-5,-23-35 2,21 8 8</inkml:trace>
          <inkml:trace contextRef="#ctx0" brushRef="#br0" timeOffset="375.0186">-124 3 78,'-6'-35'107,"10"2"-4,2-7 2,7 1-77,12 8-1,0-5-2,12 11-10,5 1-2,9 9-4,6 7-2,5 8 0,2 10-3,3 9 1,-5 6-3,-2 10 3,-14 7-1,-6 7 3,-20 1-5,-11 8 4,-18-1 3,-14 3-7,-12-6 6,-11-6-7,-10-9 4,-6-8-10,0-8 1,-7-15-22,17 1-21,-6-13-52,19-5-19,9-1 0,30 10-3</inkml:trace>
          <inkml:trace contextRef="#ctx0" brushRef="#br0" timeOffset="734.4109">934 452 77,'0'-41'102,"2"1"-4,-11-4 4,-7 5-77,1 10 4,-14 4-10,0 13 4,-13 5-1,5 20-3,-11 3 6,7 20-8,-1-1 5,7 13-10,8-5 3,12 9-6,15-10-4,9-7-1,16-10-4,8-12-3,13-9-18,-3-21-42,11-6-60,-2-10 2,-2-4-6,-8-9-3</inkml:trace>
          <inkml:trace contextRef="#ctx0" brushRef="#br0" timeOffset="1093.8156">1065-140 96,'24'2'117,"-24"-2"-3,32 40 3,-20-13-66,3 29-18,-11 2-2,4 15-15,-12-1 2,0 7-12,-7-8 2,-3-5-5,-3-7 2,3-18-4,-1-12 0,5-8 2,10-21-2,0 0 5,0 0 0,25-15-2,4-3 1,6-1-2,9 0 0,4 1-6,6 5-15,-11-8-38,9 15-68,-10-2-1,-5 4-4,-6-3 0</inkml:trace>
          <inkml:trace contextRef="#ctx0" brushRef="#br0" timeOffset="1328.1905">1507 145 161,'0'0'131,"0"25"-6,10-3 3,-10-22-76,32 44-26,-12-17-7,12 0-18,3 4-18,-6-14-39,13 0-66,-5-11-3,2-2-6,-3-12-1</inkml:trace>
          <inkml:trace contextRef="#ctx0" brushRef="#br0" timeOffset="1546.9519">1927 37 167,'-25'16'129,"17"9"-1,-1 19 2,-7 2-79,9 30-18,-9 5-9,5 15-14,-1 4-5,6-1-17,8 3-32,-2-21-85,12-12-4,3-23-1,6-19-4</inkml:trace>
          <inkml:trace contextRef="#ctx0" brushRef="#br0" timeOffset="2390.7437">2164 517 67,'0'0'106,"0"0"5,-19 6-3,19-6-51,8-27-27,-4 2-3,9-2-12,-3-6-8,5-7 0,1 3-8,3-1 4,0 7-3,2 6 8,-3 15-6,1 14 6,-19-4 3,29 46-4,-19-11 3,3 15-5,-5 2 2,3 0-6,1-7 3,1-7-5,1-13 1,-14-25-1,35 8 1,-35-8 0,38-48 0,-19 11-2,-1-9-1,3-2 4,-2 5-6,-3-1 4,-1 15-2,-1 8 5,-14 21 3,21-2 2,-21 2 3,15 44-3,-9-9 5,4 9-6,3-3 1,3-1-14,11 1-23,-4-20-43,11-4-51,1-15 0,2-10-2,-1-17 1</inkml:trace>
          <inkml:trace contextRef="#ctx0" brushRef="#br0" timeOffset="2859.5211">3211 249 114,'0'0'105,"0"0"-6,-13-32 4,-1 12-82,14 20 5,-36-29-12,14 26 5,-12 3 0,5 19 1,-8 6 5,8 15-5,-7 1 3,12 15-9,3-2 0,12 4-7,7-12 2,13-8-7,12-14-1,10-13-1,4-17-1,7-15-2,2-12-2,-3-13-7,-1-2-8,-11-10 2,-6 6-3,-13 0 4,-3 10-4,-16 1 8,-5 14-3,-9 4 14,-10 8 7,-2 18 9,-9 5 0,5 15 2,-3 2 6,13 12-5,2-2 7,15 9-10,14-2 4,19 1-12,10-10 1,13-10-14,16 2-36,-1-21-79,11-6-8,-3-14-1,-3-9-4</inkml:trace>
          <inkml:trace contextRef="#ctx0" brushRef="#br0" timeOffset="4000.2017">3483 448 105,'0'0'104,"0"0"4,0 0-5,0 0-71,10-29-7,1 0-12,10-2 0,1-7-8,10 1 2,-3-1-7,2 9 7,0 7-6,0 11 7,-6 13 5,2 19-6,-10 10 5,-3 9-5,-1 7 1,-3 1-4,3 0 2,-3-9-6,0-14-1,-10-25 2,29 11-2,-29-11 0,32-42 2,-18 3 0,5-5-5,-3-6 5,3 2-5,0 3 5,-3 9-5,1 12 9,-17 24-6,31-11 7,-31 11 5,19 40-5,-13-7 4,3 10-3,-1-1 2,2 0-5,3-5 2,5-10-7,5-10 0,4-11 0,4-12 0,1-13-2,-1-6-2,-2-10 0,-2-5-1,-4-3 5,-5 3-5,-5 5 5,-3 10-5,-4 6 8,-6 19-2,0 0 2,9 33 4,-9 1-5,0 5 6,4 3-6,6-1 5,3-1-7,5-13 6,5-9-5,9-9 1,3-13-3,2-13 2,1-8 0,1-12-5,-1-5 7,-5-2-8,-2 3 8,-8 1-7,-2 7 8,-7 6-4,-14 27 7,21-14 0,-21 14 1,8 37 5,0-6-6,1 7 4,7 5-6,5-1 0,4-5-14,8-4-13,-8-24-48,11-5-57,-7-23 0,0-10-4,-10-19 4</inkml:trace>
          <inkml:trace contextRef="#ctx0" brushRef="#br0" timeOffset="4156.4648">5037-136 244,'-35'-10'127,"35"10"-2,-21 10-3,21-10-108,-2 35-14,2-35-30,23 32-63,-23-32-33,33 29 1,-14-17-5</inkml:trace>
          <inkml:trace contextRef="#ctx0" brushRef="#br0" timeOffset="4953.3723">5600 95 143,'4'-25'107,"-2"0"-4,-4 2-5,-6-4-80,0 6 0,-9 3-10,-2 9 3,-10 3 1,-4 16 1,-9 9 0,3 14 0,-3 9 3,7 12-9,2 2 5,8 4-10,12-4 5,13-8-9,15-10 4,10-18-9,8-18 2,5-18-3,5-15-9,-1-13 8,1-6-9,-5-4 9,-9 2-4,-8 2 9,-9 11-2,-6 12 13,-6 27 3,-6-19 0,6 19 5,-23 27 0,9-2 0,3 15-2,3-1 3,6 7-10,4-5 5,8-1-7,9-9 4,10-8-8,11-11-2,8-20-3,8-9-10,0-18 7,8-7-8,-4-12 8,5-4-7,-11-8 6,-2-1 3,-11 1 1,-5 1 5,-5 9-1,-10 6 3,-5 3-3,-3 7 3,-7 5 0,-4 4-1,-4 4-1,-4 4 2,-1-2 0,-3 0-2,-2 4 2,-1 0 0,13 21 2,-27-25 2,27 25 2,-33-6 2,33 6-1,-42 25 4,19 6 0,-10 5 2,2 14-2,-2 10 0,4 12-1,0 7-4,10 7 0,6 1-4,20-2-1,13-8 1,18-11-6,14-9 0,6-20-16,19-6-29,-7-27-86,12-10 4,-12-17-6,-3-4-6</inkml:trace>
        </inkml:traceGroup>
        <inkml:traceGroup>
          <inkml:annotationXML>
            <emma:emma xmlns:emma="http://www.w3.org/2003/04/emma" version="1.0">
              <emma:interpretation id="{E0A8FBD5-4C54-4BA9-BC4F-3303C16A6C6B}" emma:medium="tactile" emma:mode="ink">
                <msink:context xmlns:msink="http://schemas.microsoft.com/ink/2010/main" type="inkWord" rotatedBoundingBox="9033,419 13021,301 13047,1186 9059,1303"/>
              </emma:interpretation>
              <emma:one-of disjunction-type="recognition" id="oneOf1">
                <emma:interpretation id="interp5" emma:lang="en-US" emma:confidence="1">
                  <emma:literal>division</emma:literal>
                </emma:interpretation>
                <emma:interpretation id="interp6" emma:lang="en-US" emma:confidence="0">
                  <emma:literal>de-vision</emma:literal>
                </emma:interpretation>
                <emma:interpretation id="interp7" emma:lang="en-US" emma:confidence="0">
                  <emma:literal>divisions</emma:literal>
                </emma:interpretation>
                <emma:interpretation id="interp8" emma:lang="en-US" emma:confidence="0">
                  <emma:literal>a-vision</emma:literal>
                </emma:interpretation>
                <emma:interpretation id="interp9" emma:lang="en-US" emma:confidence="0">
                  <emma:literal>divisian</emma:literal>
                </emma:interpretation>
              </emma:one-of>
            </emma:emma>
          </inkml:annotationXML>
          <inkml:trace contextRef="#ctx0" brushRef="#br0" timeOffset="5969.0442">7593-553 168,'0'0'115,"0"35"2,2 6-7,-2 11-83,8 19-1,2 6-11,5 8-5,2 0-4,3-2-3,5-2-5,0-12-2,0-17-1,0-19-1,-4-18-1,-2-15 2,-19 0-2,14-36 2,-18 5 2,-15-2 1,-8 0 1,-8 6 2,-7 4 1,-5 10-1,-5 7 5,2 12 1,0 9 1,10 8 2,5 6 1,10 12-3,9-1 6,11 4-7,14-7 2,12-2-8,12-12 5,17-8-7,10-13-1,6-19 0,7-6-6,0-8 7,-3-4-6,-9-3 6,-9 3-6,-17 2 8,-8 4 0,-27 29 5,17-29 1,-17 29 0,0 0 1,-23 12 0,23-12 1,-11 37-2,16-7-3,7 3-4,9-2 2,8-4-16,14 0-19,-9-19-93,16-4 0,-5-16-3,-1-9 1</inkml:trace>
          <inkml:trace contextRef="#ctx0" brushRef="#br0" timeOffset="6156.5576">8100-157 220,'0'0'122,"-19"-8"-1,19 8-8,0 0-102,19-8-22,-19 8-35,35-4-69,-12 8-4,6 4-2,2 0-3</inkml:trace>
          <inkml:trace contextRef="#ctx0" brushRef="#br0" timeOffset="6437.8175">8426-107 182,'0'0'125,"0"0"0,0 0-2,23 38-80,-15-15-12,11 16-12,-3-2-8,7 3-4,0-5-6,2-4 1,-2-10-2,2-10 1,0-16-2,-2-11 2,-5-13-2,-1-7-2,-3-3-10,-7-13-30,7 8-77,-12 1-6,2 11 1,-6 3-4</inkml:trace>
          <inkml:trace contextRef="#ctx0" brushRef="#br0" timeOffset="6625.3316">8935-182 165,'0'0'127,"37"44"0,-22-15-3,6 15-63,-7-7-35,5 5-18,2-1-32,-13-20-60,6-2-39,-14-19-3,0 0 0</inkml:trace>
          <inkml:trace contextRef="#ctx0" brushRef="#br0" timeOffset="6781.5875">9020-366 244,'0'0'126,"-14"-32"-4,14 32-2,0 0-99,0 0-14,8 27-26,-8-27-39,25 34-62,-25-34-5,37 31 0,-14-25-3</inkml:trace>
          <inkml:trace contextRef="#ctx0" brushRef="#br0" timeOffset="7172.231">9469-258 108,'-13'-27'115,"13"27"2,-33-27 2,6 8-59,27 19-18,-50 4-9,29 11-9,-6-3-7,9 13-4,3 0-4,7 6 0,6-6-4,10 0-1,7-6-4,8-3 0,10-1-1,6-3-1,9 1 0,2-1-3,0 3 1,-2-1 0,-3 7 1,-7 2 2,-9 0 0,-11 0 3,-18-23 1,-2 35 3,-16-21-2,-13-1 1,-13-7-3,-6-4-4,-6 0-12,-8-14-26,16 10-72,-6-11-17,14 5 5,9-7-8</inkml:trace>
          <inkml:trace contextRef="#ctx0" brushRef="#br0" timeOffset="7500.3695">9826-327 167,'-12'-37'122,"1"8"-1,11 29-3,-10-30-66,10 30-61,0 0-91,0 0-17,23 32-3,-23-32-3</inkml:trace>
          <inkml:trace contextRef="#ctx0" brushRef="#br0" timeOffset="7359.7439">9832-76 184,'17'40'120,"0"4"-1,-5-7-9,1 4-88,-1-3-51,-8-17-84,-4-21-2,0 0-4,23 0 0</inkml:trace>
          <inkml:trace contextRef="#ctx0" brushRef="#br0" timeOffset="8547.2984">10425 20 94,'14'-19'94,"-8"1"1,5-5-7,-3 2-67,-6-4-2,0 4-9,-8-2-1,6 23 1,-33-27 2,10 23 2,-12 6 2,-1 15 2,-7 2-3,5 14 3,-5 4-3,7 13-1,3 0-5,12 6-2,9-8 0,12-7-7,14-7 0,11-18-4,15-12 0,3-14-3,7-15-4,-4-14-8,4-1-12,-17-14 1,0 6-1,-20-8 3,-1 15 4,-16-5 9,-6 13 13,-9 10 17,-8 6 10,4 19 8,-12 3 0,12 22 3,-10-3-2,16 18-5,-4 0-9,15 5-7,4-1-4,10-2-1,9-9-3,8-8-2,8-14-2,7-13 0,3-15-1,5-10 1,2-14 0,-2-7-2,-3-2 2,-3 0-1,-9 5 2,-6 7 1,-4 11 2,-23 25-2,25-8 1,-19 27 0,-2 8-1,-2 10 1,3 5-3,-1 3 0,6-1-1,3-4 0,5-9-1,5-10 0,4-13 0,2-12 1,0-13 1,2-10-1,1-10 0,-3-5 0,-2-4 1,-2 7 0,-5 1 1,-1 14 0,-19 24 0,25-13 1,-25 13 1,23 37 0,-15-3-1,5 5-2,3 5-5,1-5-12,14 13-50,-4-21-67,4-6 1,-2-10-5,5-9 0</inkml:trace>
        </inkml:traceGroup>
        <inkml:traceGroup>
          <inkml:annotationXML>
            <emma:emma xmlns:emma="http://www.w3.org/2003/04/emma" version="1.0">
              <emma:interpretation id="{7A4B9BA3-347A-4282-850C-E3BE76FDE7F0}" emma:medium="tactile" emma:mode="ink">
                <msink:context xmlns:msink="http://schemas.microsoft.com/ink/2010/main" type="inkWord" rotatedBoundingBox="14210,459 18812,323 18840,1253 14237,1388"/>
              </emma:interpretation>
              <emma:one-of disjunction-type="recognition" id="oneOf2">
                <emma:interpretation id="interp10" emma:lang="en-US" emma:confidence="1">
                  <emma:literal>Example</emma:literal>
                </emma:interpretation>
                <emma:interpretation id="interp11" emma:lang="en-US" emma:confidence="1">
                  <emma:literal>Exam pee</emma:literal>
                </emma:interpretation>
                <emma:interpretation id="interp12" emma:lang="en-US" emma:confidence="0">
                  <emma:literal>Ex ample</emma:literal>
                </emma:interpretation>
                <emma:interpretation id="interp13" emma:lang="en-US" emma:confidence="0">
                  <emma:literal>EX ample</emma:literal>
                </emma:interpretation>
                <emma:interpretation id="interp14" emma:lang="en-US" emma:confidence="0">
                  <emma:literal>Et ample</emma:literal>
                </emma:interpretation>
              </emma:one-of>
            </emma:emma>
          </inkml:annotationXML>
          <inkml:trace contextRef="#ctx0" brushRef="#br0" timeOffset="9562.974">12594-481 84,'6'-27'111,"-6"27"2,0 0 3,0 0-52,0 0-18,-2 46-6,-9-13-13,7 21-6,-8 4-6,4 15-4,-5 0-7,7 2 0,2-9-4,8-1-1,6-16 0,11-7 0,8-15-1,11-10 1,5-11-1,5-8-5,10 0-11,-6-19-24,15 8-75,-15-7-7,-4 1 3,-15-4-5</inkml:trace>
          <inkml:trace contextRef="#ctx0" brushRef="#br0" timeOffset="10031.7448">12615-310 209,'-30'-19'125,"30"19"-3,-4-21-3,4 21-86,29-10-7,5 10-14,3-2-13,7 2-12,18 10-31,-10-8-75,14 4-2,-3-4-3,-1 9-4</inkml:trace>
          <inkml:trace contextRef="#ctx0" brushRef="#br0" timeOffset="9781.7336">12745-123 181,'0'0'111,"25"6"-1,-2 0-8,4-2-97,13 2-29,-5-8-79,7-2-4,-1-6-4,-8-5 0</inkml:trace>
          <inkml:trace contextRef="#ctx0" brushRef="#br0" timeOffset="10563.0278">13254-142 150,'0'0'121,"21"-8"2,-21 8-5,21 18-62,-21-18-14,29 29-16,-8-10-10,10 10-6,2 0-8,5-2-6,1 2-10,-6-10-20,9 10-27,-15-16-64,-2 1 2,-25-14-4,0 0 2</inkml:trace>
          <inkml:trace contextRef="#ctx0" brushRef="#br0" timeOffset="10750.5316">13294 161 177,'0'0'120,"0"0"2,-4-43-4,25 18-79,-3-19-10,13 3-16,7-9-13,1-4-14,7 10-39,-7-6-64,1 13-2,-5 4-5,-1 8 1</inkml:trace>
          <inkml:trace contextRef="#ctx0" brushRef="#br0" timeOffset="11266.1968">14098-1 108,'27'-18'88,"-23"-3"-1,7-6-17,-7 0-63,-8 0 1,-1 0-3,-9 2 7,-1 6 4,-12 0 7,2 15 4,-12 2 5,10 17 1,-15-3-3,11 19-3,-6 0-7,12 13-3,0-2-7,13 5-1,7-3-6,10-4 2,9-11-2,11-11-1,4-11-1,6-12-2,5-11 1,-1-11-3,-1-4 1,-5-9-3,-6 3 1,-6 1-2,-9 5 3,-6 6-1,-6 25 4,-4-23 1,4 23 3,0 0 1,-25 32 0,25-3 3,5 0-4,9 6 1,7-2-7,8-4-9,17 3-33,-7-16-81,13-5 4,2-13-8,0-7 2</inkml:trace>
          <inkml:trace contextRef="#ctx0" brushRef="#br0" timeOffset="12328.735">14528 18 161,'0'0'107,"-19"10"2,19-10-27,0 0-47,2-31-5,-2 31-12,21-37-7,-6 14-3,-1-4-1,5 6 0,-4 0 1,-15 21 1,27-18 0,-27 18 0,20 12-1,-11 7 1,-5 6-2,4 4 0,3 0-4,1 0 0,0-4-1,7-6-2,0-9 2,4-8-2,0-10 1,1-9-1,-3-8 1,2-6-1,-2-4 2,0-1-1,-3 5 0,-1 4 0,-17 27 2,27-25-1,-27 25 1,0 0 0,23 40-2,-19-7 2,-2 2-2,4 5 1,1-3-1,3-4-1,4-6 0,-14-27-1,40 21 2,-17-27-1,4-11 1,-4-8-1,4-10 1,-2-2 0,-3-5-1,1 5 1,-4 1 0,-2 9 2,-7 9 1,-10 18 0,21-6 0,-21 6 0,8 37 0,-4-4 0,0 5-1,5 1-4,3 3-5,3-9-8,14 6-25,-29-39-71,50 31-19,-25-31-3,6-4 0</inkml:trace>
          <inkml:trace contextRef="#ctx0" brushRef="#br0" timeOffset="12797.5119">15646-194 216,'8'25'125,"3"4"1,-5 2-5,13 21-82,-9-4-13,11 14-12,-5-4-5,5 1-8,2-7 3,-2-7-5,-5-9 3,-1-12-4,-15-24 6,0 0-7,0 0 1,4-39 5,-19-3-5,-1-12 5,-5-10-5,0-5 6,5-1-4,5 1 3,5 3 0,6 6-2,6 10 1,7 8-1,10 11 2,8 6-2,2 10 0,7 7 0,3 10 0,1 11-1,-1 7 0,-1 10 0,-11 5 0,-6 6 0,-10 5-1,-11 2 1,-13-2 0,-13-7 0,-12-6-4,-11-6-5,-5-6-13,-13-19-21,16 4-29,-12-18-56,16 0 3,3-13-5,15 4 5</inkml:trace>
          <inkml:trace contextRef="#ctx0" brushRef="#br0" timeOffset="13375.6628">16103-109 169,'31'19'115,"0"-5"2,5-11-4,5-6-74,-3-19-14,7-5-12,-1-17-6,-3-2-6,-1-4-2,-7-4-5,-2 2 1,-8 0-3,-6 9 2,-11 3-1,-4 13 5,-8 2 1,6 25 5,-33-20 5,4 26 5,2 17 3,-9 4 0,9 18 2,-8 7-3,14 15 1,0 1-4,19 5-1,6-6-5,15-9-4,14-8-4,13-19-4,10-10-7,2-21-5,9-5-6,-11-22-3,8 3-4,-20-20-1,-2 4 4,-18-7 1,-3 5 9,-14-2 8,-10 5 12,-3 8 9,-15 2 10,3 18 6,-16-3 4,12 22 2,-14 5-1,13 18-3,-4 0-5,15 15-6,6-3-7,14 7-3,9 2-5,14-6-3,10-7-4,9-10-5,13-4-12,-7-16-29,12-1-82,-12-12-6,0-3 1,-12-11-2</inkml:trace>
        </inkml:traceGroup>
      </inkml:traceGroup>
    </inkml:traceGroup>
    <inkml:traceGroup>
      <inkml:annotationXML>
        <emma:emma xmlns:emma="http://www.w3.org/2003/04/emma" version="1.0">
          <emma:interpretation id="{00B1DF6F-6C3D-4DE1-8C35-3364E739C322}" emma:medium="tactile" emma:mode="ink">
            <msink:context xmlns:msink="http://schemas.microsoft.com/ink/2010/main" type="paragraph" rotatedBoundingBox="3171,2235 9253,1763 9354,3061 3271,353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1CA6A7D-DBE7-42DB-8675-9844FC3132FA}" emma:medium="tactile" emma:mode="ink">
              <msink:context xmlns:msink="http://schemas.microsoft.com/ink/2010/main" type="inkBullet" rotatedBoundingBox="3173,2262 4016,2197 4115,3468 3271,3533"/>
            </emma:interpretation>
            <emma:one-of disjunction-type="recognition" id="oneOf3">
              <emma:interpretation id="interp15" emma:lang="en-US" emma:confidence="1">
                <emma:literal>f:</emma:literal>
              </emma:interpretation>
              <emma:interpretation id="interp16" emma:lang="en-US" emma:confidence="0">
                <emma:literal>fm:</emma:literal>
              </emma:interpretation>
              <emma:interpretation id="interp17" emma:lang="en-US" emma:confidence="0">
                <emma:literal>fm</emma:literal>
              </emma:interpretation>
              <emma:interpretation id="interp18" emma:lang="en-US" emma:confidence="0">
                <emma:literal>f</emma:literal>
              </emma:interpretation>
              <emma:interpretation id="interp19" emma:lang="en-US" emma:confidence="0">
                <emma:literal>fey</emma:literal>
              </emma:interpretation>
            </emma:one-of>
          </emma:emma>
        </inkml:annotationXML>
        <inkml:trace contextRef="#ctx0" brushRef="#br0" timeOffset="19579.295">1642 1950 49,'0'0'103,"29"-33"2,-23 0-3,1-15-62,9-2-7,-5-19-14,7-1 0,-5-9-11,1 4-2,-5 2-6,-1 13 4,-8 12-3,-6 17 5,6 31 2,-36-2-2,9 33 8,3 21-5,-8 17 4,7 18-4,0 17 1,11 14-5,6 11-1,10 4-2,8-6-5,7-9-7,8-6-4,2-26-1,4-20-7,-8-35-5,2-16-18,-19-36-8,0-10-2,-14-27 11,-3-2 3,-14-11 8,5 6 10,-11 1 8,1 6 27,8 14 19,-3 3 12,10 20 2,-2 0 3,17 21 1,0 0-5,0 0-1,15 29-7,12-4-9,0-6-10,13 2-10,7-9-18,-1-16-33,8-4-68,-2-11-7,-4-12 0,-5-5-4</inkml:trace>
        <inkml:trace contextRef="#ctx0" brushRef="#br0" timeOffset="19923.0723">2336 1728 148,'0'0'116,"0"0"2,0 0-2,4-27-78,-4 27-9,0 0-13,-6-21-5,6 21-5,0 0-3,-27 0 1,27 0 0,-23 15 0,23-15-1,-19 20 1,19-20-5,-4 23-13,4-23-24,21 9-81,-21-9-2,37 10-3,-14-6 0</inkml:trace>
        <inkml:trace contextRef="#ctx0" brushRef="#br0" timeOffset="20235.5757">2376 2100 53,'-7'21'106,"7"-21"2,0 0 2,0 0-61,7-23-8,-7 23-10,-7-27-8,7 27-4,-16-21-5,16 21-4,-29-6-4,29 6 2,-32 12-2,32-12-1,-24 27-1,24-27 0,-7 31-1,7-31-3,19 21-5,2-11-23,-3-12-78,9-4-14,0-8-2,0-9-3</inkml:trace>
      </inkml:traceGroup>
      <inkml:traceGroup>
        <inkml:annotationXML>
          <emma:emma xmlns:emma="http://www.w3.org/2003/04/emma" version="1.0">
            <emma:interpretation id="{03C1F29A-E655-41C0-B840-F83E5547E85D}" emma:medium="tactile" emma:mode="ink">
              <msink:context xmlns:msink="http://schemas.microsoft.com/ink/2010/main" type="line" rotatedBoundingBox="4605,2123 9253,1763 9340,2883 4692,3244"/>
            </emma:interpretation>
          </emma:emma>
        </inkml:annotationXML>
        <inkml:traceGroup>
          <inkml:annotationXML>
            <emma:emma xmlns:emma="http://www.w3.org/2003/04/emma" version="1.0">
              <emma:interpretation id="{287FCBB4-9EEC-4FDB-AA24-957865B57D87}" emma:medium="tactile" emma:mode="ink">
                <msink:context xmlns:msink="http://schemas.microsoft.com/ink/2010/main" type="inkWord" rotatedBoundingBox="4605,2123 9253,1763 9340,2883 4692,3244"/>
              </emma:interpretation>
              <emma:one-of disjunction-type="recognition" id="oneOf4">
                <emma:interpretation id="interp20" emma:lang="en-US" emma:confidence="0">
                  <emma:literal>35×3+12+1</emma:literal>
                </emma:interpretation>
                <emma:interpretation id="interp21" emma:lang="en-US" emma:confidence="0">
                  <emma:literal>3X3+X2+]</emma:literal>
                </emma:interpretation>
                <emma:interpretation id="interp22" emma:lang="en-US" emma:confidence="0">
                  <emma:literal>35×3+12+3</emma:literal>
                </emma:interpretation>
                <emma:interpretation id="interp23" emma:lang="en-US" emma:confidence="0">
                  <emma:literal>35×3+22+1</emma:literal>
                </emma:interpretation>
                <emma:interpretation id="interp24" emma:lang="en-US" emma:confidence="0">
                  <emma:literal>3X3+X2+s</emma:literal>
                </emma:interpretation>
              </emma:one-of>
            </emma:emma>
          </inkml:annotationXML>
          <inkml:trace contextRef="#ctx0" brushRef="#br0" timeOffset="23189.5118">3024 1472 84,'-31'-12'98,"31"12"-3,-25-8-29,25 8-22,-21-9 1,21 9-14,0 0-3,-6-29-8,6 29-6,0 0 0,33-19-9,-8 13 3,6 8-8,6 9 6,5 3-4,4 5-2,-3 6-6,-1 4 2,-7 4-3,-8 3 1,-14-1-5,-7-2-2,-14-2 1,-5-2 4,-8-4 1,-4-2 4,0-8-2,1-3 5,3-4 1,2-3 3,19-5-1,-19-2 2,19 2 0,0 0-3,23-3 1,-4 6-2,8-1 1,8 6-2,5 0 0,8 5 0,3 1 0,3 7 1,-4 4 5,-2 2-2,-6 4 3,-11 2 0,-10 7 1,-19-3-1,-6 5 2,-15-7 0,-6 0-2,-12-5-1,-3-6-2,-6-7-2,3-9 0,-5-10-4,-2-10-5,4-7-10,-6-14-15,15 10-25,-5-8-56,15-2-2,7 6-1,9 0 2</inkml:trace>
          <inkml:trace contextRef="#ctx0" brushRef="#br0" timeOffset="23736.4142">3759 2098 155,'2'-25'123,"7"-17"1,11-3-2,-1-18-80,16 5-11,-3-11-12,7 5-13,1 6-14,-9-7-26,6 20-88,-12 3 2,-2 13-5,-8 2 1</inkml:trace>
          <inkml:trace contextRef="#ctx0" brushRef="#br0" timeOffset="23533.2867">3770 1587 113,'0'0'117,"0"0"-2,0 0 2,0 31-73,0-31-7,33 37-10,-8-12-10,12 6-3,1 0-10,5 1-2,1 3-7,-3-6-6,3 2-12,-15-8-14,7 8-29,-16-12-54,-20-19 1,13 27-1,-13-27 15</inkml:trace>
          <inkml:trace contextRef="#ctx0" brushRef="#br0" timeOffset="24283.3281">4262 1109 119,'0'0'116,"13"-23"1,-13 23-2,25-25-74,2 23-11,-7-6-9,9 5-8,-4-1-3,4 2-6,-4 2 0,-4 4 0,-21-4-3,23 15 1,-23-15-2,-10 31-1,-5-8 1,-6 2 0,-4 2-1,0-2-2,0 2 1,5-6 2,20-21 2,-25 29 0,25-29 1,0 0 0,0 0 2,25 16 0,-7-16-1,9 0-2,5 4 0,-1 1 0,0 3-2,-2 4 2,-6 1-2,-4 3 3,-9 5 0,-8 4 4,-8-2-1,-9 0-4,-6 0 4,-6-2-7,-4 1 0,-8-7-20,6 4-29,-11-13-75,11 2-1,-3-4-1,9-2-5</inkml:trace>
          <inkml:trace contextRef="#ctx0" brushRef="#br0" timeOffset="24908.3584">4856 1792 118,'0'0'117,"-18"-10"0,18 10 0,0 0-74,0 0-6,35-13-13,-10 11-8,10 7-6,5-5-10,1-7-19,11 9-51,-6-12-47,-5 0-7,-7-5 2,-5 0-6</inkml:trace>
          <inkml:trace contextRef="#ctx0" brushRef="#br0" timeOffset="25252.1236">5006 1510 56,'0'0'100,"-13"20"6,13-20-1,-12 30-46,12 5-24,-6 0-9,8 15-6,-6 2-13,6 2-12,4 6-29,-6-6-73,6-8-6,5-11-1,-5-14 2</inkml:trace>
          <inkml:trace contextRef="#ctx0" brushRef="#br0" timeOffset="25958.5275">5544 1886 170,'13'-36'123,"5"-7"-1,5-9-4,8-4-88,0-4-24,5 1-17,5 16-45,-5-1-55,-5 11-8,-4 4-2,-4 8-2</inkml:trace>
          <inkml:trace contextRef="#ctx0" brushRef="#br0" timeOffset="25720.8908">5530 1398 133,'0'0'119,"0"0"8,12 31-8,13 4-74,-4-2-7,18 13-16,-1 2-5,5 4-13,1 2-11,-5-9-17,7 5-14,-21-16-24,8 3-61,-14-14 1,-2-2-1,-17-21 2</inkml:trace>
          <inkml:trace contextRef="#ctx0" brushRef="#br0" timeOffset="26380.4279">5980 984 137,'21'-17'115,"2"3"0,8 1 0,-4-1-80,13 14-7,-7-2-12,4 6-4,-10 2-4,-4 9-2,-10 6-2,-9 6-4,-13 6-2,-11 4-2,-5 3 2,-8 3-1,-3 3 1,3-4 2,4-3-1,6-6 6,6-4-2,15-4 1,6-6-3,-4-19-3,42 27-19,-17-25-73,8-2-23,3-6-5,1 0 0</inkml:trace>
          <inkml:trace contextRef="#ctx0" brushRef="#br0" timeOffset="26958.5764">6531 1724 89,'0'0'118,"0"0"-5,0 0 6,0 0-73,0 0-7,29 0-14,-2-4-11,10 1-11,9 1-19,-2-10-28,10 4-73,-6-3 1,-3-1-5,-5-5 3</inkml:trace>
          <inkml:trace contextRef="#ctx0" brushRef="#br0" timeOffset="27271.0919">6718 1420 134,'0'29'114,"2"5"-3,2 7-3,2 9-83,1 0-18,1-2-27,7 4-30,-7-13-56,4-8-7,-1-12 1,-11-19 15</inkml:trace>
          <inkml:trace contextRef="#ctx0" brushRef="#br0" timeOffset="28521.1544">7422 1483 176,'0'0'115,"11"-31"-3,-11 31-39,12-50-40,3 23-8,-5-13-14,5 5-6,-5-5-5,-2 7-2,-1 4 2,-1 4 0,-6 4 3,0 21-2,0-20 5,0 20-1,0 0 1,0 0 1,-13 29 0,11-2 2,0 8-5,2 15 3,0 4-2,6 6-3,3 7 1,3-1-4,5 1 0,-1-5-6,7-6 3,-4-10-6,2-7 2,-7-10-1,-1-2-1,-13-27 1,4 31 0,-4-31 4,-25 21 1,4-15 1,-6 3 1,2-1 5,-6-4 1,4 2 3,2-6 2,4 0 3,21 0 1,-27-6-1,27 6-1,0 0-1,0 0-1,15-21-2,4 17-4,3 0-6,5 6-13,-6-12-39,10 10-69,-6-4-2,0 2-4,-4 0 0</inkml:trace>
        </inkml:traceGroup>
      </inkml:traceGroup>
    </inkml:traceGroup>
    <inkml:traceGroup>
      <inkml:annotationXML>
        <emma:emma xmlns:emma="http://www.w3.org/2003/04/emma" version="1.0">
          <emma:interpretation id="{56946B8F-C6CB-42F0-B0EB-7D97888F355D}" emma:medium="tactile" emma:mode="ink">
            <msink:context xmlns:msink="http://schemas.microsoft.com/ink/2010/main" type="paragraph" rotatedBoundingBox="3185,3765 7199,3262 7379,4696 3365,519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EB35800-D8BC-4113-9562-E75663B025BF}" emma:medium="tactile" emma:mode="ink">
              <msink:context xmlns:msink="http://schemas.microsoft.com/ink/2010/main" type="inkBullet" rotatedBoundingBox="3222,4060 4202,3937 4345,5076 3365,5199"/>
            </emma:interpretation>
            <emma:one-of disjunction-type="recognition" id="oneOf5">
              <emma:interpretation id="interp25" emma:lang="en-US" emma:confidence="1">
                <emma:literal>g:</emma:literal>
              </emma:interpretation>
              <emma:interpretation id="interp26" emma:lang="en-US" emma:confidence="0">
                <emma:literal>g;</emma:literal>
              </emma:interpretation>
              <emma:interpretation id="interp27" emma:lang="en-US" emma:confidence="0">
                <emma:literal>g</emma:literal>
              </emma:interpretation>
              <emma:interpretation id="interp28" emma:lang="en-US" emma:confidence="0">
                <emma:literal>go</emma:literal>
              </emma:interpretation>
              <emma:interpretation id="interp29" emma:lang="en-US" emma:confidence="0">
                <emma:literal>go:</emma:literal>
              </emma:interpretation>
            </emma:one-of>
          </emma:emma>
        </inkml:annotationXML>
        <inkml:trace contextRef="#ctx0" brushRef="#br0" timeOffset="31333.7948">1850 3203 1,'0'-29'56,"0"29"15,2-27-29,-2 27-9,-4-27-8,4 27-4,0 0 0,-31-8-3,31 8 4,-44 22-2,19 3 0,-8 5-2,4 5-1,-7 2-5,12 3-1,1-1-1,8-4-5,7-7 0,8-8-1,0-20-1,23 9-1,-3-22-1,7-10 1,5-6-2,-1-6-1,4-3-1,-6-1-1,0 4 2,-8 1-3,2 7 3,-6 9 0,-17 18 2,18-21 0,-18 21 5,0 0-1,9 25 2,1 2 2,-4 8-2,11 13 1,-1 12-3,9 9 1,2 12-1,7 8-1,-3 3-3,-2 1 0,-4-4 0,-7-3 0,-5-12 1,-11-7 1,-6-17-1,-9-11 1,-7-14 1,-5-10 0,-6-15 0,1-9 0,-3-13 0,6-8 0,0-9 3,8-5-1,5-8-4,10-8 3,4-2-5,6-3-6,9 9-21,-1-6-32,5 8-54,6 2-2,0 2 2,4 7-2</inkml:trace>
        <inkml:trace contextRef="#ctx0" brushRef="#br0" timeOffset="31740.0824">2490 3089 91,'0'0'105,"0"0"1,0 0 0,0 0-68,0 0-9,8-40-10,-4 20-2,-8-1-5,4 21-1,-14-29-2,14 29-1,-32 2-1,14 12 0,-5 3-2,2 6 0,0-5 0,7 5-1,14-23 2,-17 31-3,17-31-3,0 0-12,29 15-28,-29-15-75,38 0-3,-16-4-2,3 2-4</inkml:trace>
        <inkml:trace contextRef="#ctx0" brushRef="#br0" timeOffset="32068.2053">2558 3610 118,'0'0'106,"0"0"7,19-6-6,-19 6-77,13-27-4,-13 27-9,0-37-3,0 37-4,-19-32 0,19 32-2,-35-18-1,12 18-1,0 0 0,2 8-3,21-8-1,-27 23 2,27-23-7,2 23-6,17-9-30,0-5-79,8-11 0,6-5-3,0-7 1</inkml:trace>
      </inkml:traceGroup>
      <inkml:traceGroup>
        <inkml:annotationXML>
          <emma:emma xmlns:emma="http://www.w3.org/2003/04/emma" version="1.0">
            <emma:interpretation id="{79A278C7-3729-49CA-A2AD-989018C874B6}" emma:medium="tactile" emma:mode="ink">
              <msink:context xmlns:msink="http://schemas.microsoft.com/ink/2010/main" type="line" rotatedBoundingBox="5110,3524 7199,3262 7347,4442 5258,4704"/>
            </emma:interpretation>
          </emma:emma>
        </inkml:annotationXML>
        <inkml:traceGroup>
          <inkml:annotationXML>
            <emma:emma xmlns:emma="http://www.w3.org/2003/04/emma" version="1.0">
              <emma:interpretation id="{8CC9CEF6-D096-4D91-ACA7-B9B3DB24988B}" emma:medium="tactile" emma:mode="ink">
                <msink:context xmlns:msink="http://schemas.microsoft.com/ink/2010/main" type="inkWord" rotatedBoundingBox="5110,3524 7199,3262 7347,4442 5258,4704"/>
              </emma:interpretation>
              <emma:one-of disjunction-type="recognition" id="oneOf6">
                <emma:interpretation id="interp30" emma:lang="en-US" emma:confidence="0">
                  <emma:literal>12+6</emma:literal>
                </emma:interpretation>
                <emma:interpretation id="interp31" emma:lang="en-US" emma:confidence="0">
                  <emma:literal>12+1</emma:literal>
                </emma:interpretation>
                <emma:interpretation id="interp32" emma:lang="en-US" emma:confidence="0">
                  <emma:literal>+2+1</emma:literal>
                </emma:interpretation>
                <emma:interpretation id="interp33" emma:lang="en-US" emma:confidence="0">
                  <emma:literal>+2+6</emma:literal>
                </emma:interpretation>
                <emma:interpretation id="interp34" emma:lang="en-US" emma:confidence="0">
                  <emma:literal>12+3</emma:literal>
                </emma:interpretation>
              </emma:one-of>
            </emma:emma>
          </inkml:annotationXML>
          <inkml:trace contextRef="#ctx0" brushRef="#br0" timeOffset="32708.8689">3493 2900 64,'0'0'110,"0"0"4,-20 8-1,20-8-49,0 19-21,0-19-10,16 37-9,3-12-8,16 15-5,5 7-9,7 9-7,10 9-14,-8-9-20,10 10-26,-12-12-56,-7-4 4,-9-10-5,-14-13 17</inkml:trace>
          <inkml:trace contextRef="#ctx0" brushRef="#br0" timeOffset="32911.9969">3576 3403 167,'-8'-32'124,"6"-1"-4,6-4 1,-4-9-83,23 7-11,2-9-13,6 2-16,9 4-26,-7-3-72,8 1-20,3 0-2,-4 3-3</inkml:trace>
          <inkml:trace contextRef="#ctx0" brushRef="#br0" timeOffset="33318.2665">4216 2486 113,'0'0'115,"34"-16"3,-16 7-3,14 7-69,-10-10-13,14 12-14,-9-2-7,2 4-3,-6 2-3,-5 6-2,-18-10-3,11 34-2,-20-7 4,-7 2-5,-9 4 2,-2 4-1,-2 3 3,0-5-3,4 2 5,2-1 0,10-7-2,7-4 1,8-4 1,9-3-2,7-5-5,5-9-15,15 6-33,-3-16-68,4 0-2,3-5 0,-3-1-4</inkml:trace>
          <inkml:trace contextRef="#ctx0" brushRef="#br0" timeOffset="33615.1565">4678 3164 210,'0'0'124,"35"-9"-1,-8 13-18,2-14-80,11 8-15,-1-2-19,-2-7-28,11 9-83,-10-2-4,-9-2-1,-4 2 0</inkml:trace>
          <inkml:trace contextRef="#ctx0" brushRef="#br0" timeOffset="33896.424">4825 2839 137,'-2'23'115,"4"15"0,-2 7-3,-4 14-82,10 13-12,0 1-22,1-6-26,9-1-75,-1-8-7,-1-14-4,7-15-1</inkml:trace>
          <inkml:trace contextRef="#ctx0" brushRef="#br0" timeOffset="34474.5738">5509 2923 109,'6'-38'107,"9"1"0,-7-5 1,-4-4-82,6 11 1,-5 2-10,1 14 0,-6 19 2,0 0-2,0 0 1,-17 23-2,7 6-1,4 15-7,-1 8-2,5 8 0,0 4-6,2 7 2,6 0-4,3-5-2,5 1-5,-1-9 1,5-8-6,-5-11 0,6-8 1,-11-12-1,-8-19-2,2 23 4,-2-23 5,-29 10 1,6-6 7,-6 3 1,-4-3 3,1 4 3,1-2 4,6 3 4,3-5-2,22-4 4,-23 8-4,23-8-1,0 0-3,23-4-2,-23 4-3,43-10-3,-16 5 0,4 1-9,3 6-8,-9-8-24,8 8-83,-10 0-6,-23-2 2,25 4-6</inkml:trace>
        </inkml:traceGroup>
      </inkml:traceGroup>
    </inkml:traceGroup>
    <inkml:traceGroup>
      <inkml:annotationXML>
        <emma:emma xmlns:emma="http://www.w3.org/2003/04/emma" version="1.0">
          <emma:interpretation id="{3FA6EBFB-F0F3-48EE-B9AE-1B96455A9A03}" emma:medium="tactile" emma:mode="ink">
            <msink:context xmlns:msink="http://schemas.microsoft.com/ink/2010/main" type="paragraph" rotatedBoundingBox="3234,5562 5443,5259 5608,6458 3399,67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7BE4F0D-1F85-48F7-9CB2-1721C7AF859C}" emma:medium="tactile" emma:mode="ink">
              <msink:context xmlns:msink="http://schemas.microsoft.com/ink/2010/main" type="line" rotatedBoundingBox="3234,5562 5443,5259 5608,6458 3399,6762"/>
            </emma:interpretation>
          </emma:emma>
        </inkml:annotationXML>
        <inkml:traceGroup>
          <inkml:annotationXML>
            <emma:emma xmlns:emma="http://www.w3.org/2003/04/emma" version="1.0">
              <emma:interpretation id="{126C21F8-DCE1-40EA-8F47-F6116E41EAC9}" emma:medium="tactile" emma:mode="ink">
                <msink:context xmlns:msink="http://schemas.microsoft.com/ink/2010/main" type="inkWord" rotatedBoundingBox="3234,5562 5443,5259 5608,6458 3399,6762"/>
              </emma:interpretation>
              <emma:one-of disjunction-type="recognition" id="oneOf7">
                <emma:interpretation id="interp35" emma:lang="en-US" emma:confidence="0">
                  <emma:literal>give</emma:literal>
                </emma:interpretation>
                <emma:interpretation id="interp36" emma:lang="en-US" emma:confidence="0">
                  <emma:literal>geo</emma:literal>
                </emma:interpretation>
                <emma:interpretation id="interp37" emma:lang="en-US" emma:confidence="0">
                  <emma:literal>gad</emma:literal>
                </emma:interpretation>
                <emma:interpretation id="interp38" emma:lang="en-US" emma:confidence="0">
                  <emma:literal>gibe</emma:literal>
                </emma:interpretation>
                <emma:interpretation id="interp39" emma:lang="en-US" emma:confidence="0">
                  <emma:literal>gismo</emma:literal>
                </emma:interpretation>
              </emma:one-of>
            </emma:emma>
          </inkml:annotationXML>
          <inkml:trace contextRef="#ctx0" brushRef="#br0" timeOffset="49871.706">1790 4797 1,'0'0'63,"18"14"29,-18-14-3,25 2-48,-25-2-8,13-29-3,-11 4-8,2 2-5,-6-8-4,0 4-5,-6-4 0,-1 6-5,-5 2 1,14 23-3,-40-27 2,17 25 1,-6 10 1,2 13 3,0 8-3,0 13 5,2 8-2,9 4 1,5 2-1,9-4-3,8-6 0,7-13-2,10-15-1,4-20-4,8-14-4,-2-13 0,3-13-1,-5-10 1,0 2-2,-6-4 3,-4 9 1,-7 9 3,-8 7 3,-1 11 3,-5 18 2,0 0 3,0 0 2,-21 12 2,10 15-2,5 17 4,0 12 0,4 21-4,0 14-1,4 17-3,2 6-3,4 9-2,3-1-1,-1-7-3,3-16-4,-3-15 1,0-26-2,-1-25 0,-9-33-5,0 0-5,0 0-5,-2-54-5,0 15-2,-13-11-4,7 6 1,-11-6 1,9 13 6,-11-5 7,4 9 12,-2 2 12,-1 2 9,3 4 7,-6 0 7,23 25 3,-33-31 0,33 31-1,-23-11-5,23 11-4,0 0-4,6 27-4,-6-27-6,32 23-2,-5-12-1,8-3-2,2 0-11,1-10-14,5 8-42,-3-12-59,-9-6-3,-6-3 0,-11-8-4</inkml:trace>
          <inkml:trace contextRef="#ctx0" brushRef="#br0" timeOffset="51215.5183">2660 4757 89,'0'0'120,"0"0"-2,0 0 5,0 0-71,19 6-10,-19-6-15,37 9-8,-14-9-10,4 4-9,2 2-17,-6-10-39,4 6-63,-2 0-9,-6 0 3,-1 0-4</inkml:trace>
          <inkml:trace contextRef="#ctx0" brushRef="#br0" timeOffset="50481.1175">2400 4824 5,'0'0'93,"0"0"0,0-19 5,0 19-58,-12-23-5,12 23-8,-17-23-2,17 23-1,-20-8-4,20 8-2,-25 6-2,25-6 0,-23 19 0,23-19-3,-15 23-3,15-23-2,0 0-3,0 0-1,0 0 0,0 0-2,19 0-2,-19 0-1,19-21 1,-19 21-2,14-21 1,-14 21-1,0 0-1,4-21-4,-4 21-6,0 0-18,0 0-38,-20-12-44,20 12-5,0 0 3,0 0 19</inkml:trace>
          <inkml:trace contextRef="#ctx0" brushRef="#br0" timeOffset="50840.5015">2417 5115 63,'0'0'108,"2"-25"-2,-2 25 1,0-23-64,-10 4-14,10 19-7,-15-33-8,15 33 0,-18-23-2,18 23-1,-21-4 2,21 4-2,-23 8 0,23-8-6,-17 31 1,15-12-4,4 0-6,-2-19-8,19 37-27,-19-37-75,27 15-8,-8-15 5,-19 0-6</inkml:trace>
          <inkml:trace contextRef="#ctx0" brushRef="#br0" timeOffset="51574.9174">2745 5065 89,'-18'6'119,"18"-6"6,0 0-2,0 0-59,31-10-23,-31 10-10,41-7-12,-16 7-7,7 0-9,-3 2-15,-4-4-41,-1 4-72,-3 3 1,-2-3-8,-19-2 5</inkml:trace>
          <inkml:trace contextRef="#ctx0" brushRef="#br0" timeOffset="52590.5856">3732 4761 10,'0'0'96,"23"0"7,-23 0-2,29 0-54,-29 0-5,19-27-11,-17 4-5,6 5-7,-10-7-6,-2 2-3,-6 0-2,10 23-2,-36-29-1,5 23-2,-8 4 0,-9 8 1,-4 9 3,-2 9 1,-2 6 0,6 11 2,2 7 0,17 10-1,8 2 0,17 1-4,16-5-1,15-6-3,13-13 2,7-10-5,14-19-3,-3-14-3,2-11-10,-6-20-20,0 0-40,-15-11-39,-8-4-4,-6 2 1</inkml:trace>
        </inkml:traceGroup>
      </inkml:traceGroup>
    </inkml:traceGroup>
    <inkml:traceGroup>
      <inkml:annotationXML>
        <emma:emma xmlns:emma="http://www.w3.org/2003/04/emma" version="1.0">
          <emma:interpretation id="{AF0CC147-EE82-463B-BE80-6A404E263CD4}" emma:medium="tactile" emma:mode="ink">
            <msink:context xmlns:msink="http://schemas.microsoft.com/ink/2010/main" type="paragraph" rotatedBoundingBox="3424,6338 17335,6140 17354,7480 3443,76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E3B9495-ECAE-4ED9-839C-BB894F803B62}" emma:medium="tactile" emma:mode="ink">
              <msink:context xmlns:msink="http://schemas.microsoft.com/ink/2010/main" type="line" rotatedBoundingBox="3424,6338 17335,6140 17354,7480 3443,7679"/>
            </emma:interpretation>
          </emma:emma>
        </inkml:annotationXML>
        <inkml:traceGroup>
          <inkml:annotationXML>
            <emma:emma xmlns:emma="http://www.w3.org/2003/04/emma" version="1.0">
              <emma:interpretation id="{99C869AC-B191-4C0F-AA97-20965ED81649}" emma:medium="tactile" emma:mode="ink">
                <msink:context xmlns:msink="http://schemas.microsoft.com/ink/2010/main" type="inkWord" rotatedBoundingBox="3395,6620 9743,6159 9825,7283 3477,7745"/>
              </emma:interpretation>
              <emma:one-of disjunction-type="recognition" id="oneOf8">
                <emma:interpretation id="interp40" emma:lang="en-US" emma:confidence="0">
                  <emma:literal>racists</emma:literal>
                </emma:interpretation>
                <emma:interpretation id="interp41" emma:lang="en-US" emma:confidence="0">
                  <emma:literal>ratites</emma:literal>
                </emma:interpretation>
                <emma:interpretation id="interp42" emma:lang="en-US" emma:confidence="0">
                  <emma:literal>raptures</emma:literal>
                </emma:interpretation>
                <emma:interpretation id="interp43" emma:lang="en-US" emma:confidence="0">
                  <emma:literal>rapists</emma:literal>
                </emma:interpretation>
                <emma:interpretation id="interp44" emma:lang="en-US" emma:confidence="0">
                  <emma:literal>ramparts</emma:literal>
                </emma:interpretation>
              </emma:one-of>
            </emma:emma>
          </inkml:annotationXML>
          <inkml:trace contextRef="#ctx0" brushRef="#br0" timeOffset="57012.6848">3028 6511 149,'0'0'120,"0"0"0,0 0 2,19-13-84,6 17-10,0-4-11,6 3-7,-2 3-14,0-8-17,4 12-43,-6-6-57,-4-4-2,-4 2 0,-19-2-1</inkml:trace>
          <inkml:trace contextRef="#ctx0" brushRef="#br0" timeOffset="56543.9061">3024 6222 159,'0'0'118,"0"0"-3,0 0-35,35 4-39,-35-4-13,38 0-9,-18-2-13,5 0-12,6 6-36,-10 2-69,2-8-8,-4 6 2,-19-4-4</inkml:trace>
          <inkml:trace contextRef="#ctx0" brushRef="#br0" timeOffset="58903.4007">3597 5885 45,'0'0'99,"0"0"2,-14-20-28,14 20-24,0 0-7,25-19-12,-25 19-8,43-17-7,-12 11-8,9 4-1,1 6-9,5 2-2,0 15 2,-5 2-5,-1 10 0,-9 0-7,-2 5 4,-12-1-5,-7 1 9,-8-5-3,-6-6 2,-8-6 0,12-21 7,-29 25 2,29-25 1,-32 4 2,32-4 0,-18-6 0,18 6-1,0 0 3,0 0-5,20-13 2,1 13-4,2 4 0,8 2-2,7 1 1,-1 7 0,3 3-1,-5 2 4,-2 6 2,-8-1 5,-4 6 3,-15-3 0,-2 4 5,-12-6-1,-7 4 3,-3-9-5,-5 1-2,-6-8-3,0-3-2,-7-6-5,1-4-10,4 0-21,-7-10-40,5 0-40,8 3-2,2-5 1</inkml:trace>
          <inkml:trace contextRef="#ctx0" brushRef="#br0" timeOffset="63106.7309">4516 5881 50,'0'0'106,"0"0"3,0 0-1,0 0-61,0 0-1,8 31-10,-8-31-4,21 36-9,-5-18-2,9 14-7,6-1-2,7 6-11,8 7-12,-3-7-8,7 7-23,-11-11-21,3 0-49,-9-4-8,-12-6 0,-8-4 6</inkml:trace>
          <inkml:trace contextRef="#ctx0" brushRef="#br0" timeOffset="63325.4949">4669 6430 133,'-23'-17'116,"23"17"3,-10-37-3,4 1-70,16 1-13,-1-13-7,7-4-11,5-6-14,2-4-18,8 12-46,0 0-58,-4 9-6,-2 7 2,-4 7-6</inkml:trace>
          <inkml:trace contextRef="#ctx0" brushRef="#br0" timeOffset="63903.647">4954 5457 61,'0'0'108,"10"-25"0,-10 25-1,27-10-46,-27 10-39,42-8-4,-17 10-13,2 6-1,-2 0-3,-4 7-2,-3 4 0,-5 6-1,-5 6 1,-8 0-1,-6 0 2,-5-4-2,-1 0 2,-5-2 1,3-6-1,14-19 3,-23 18 0,23-18 2,0 0-1,0 0 0,0 0-1,23 7 0,-2-5-4,4 2 1,2 2-3,0 0 0,4 7 1,-6 1 2,0 5 2,-9 2 3,-5 0 3,-7 4 0,-10 0 7,-1-1-6,-11 6 0,-3-8-13,-4 7-17,-8-12-36,-1 0-55,3-3-2,-2-10-9,4-1 3</inkml:trace>
          <inkml:trace contextRef="#ctx0" brushRef="#br0" timeOffset="65497.4964">5490 6205 58,'0'0'109,"-21"-8"-1,21 8 4,0 0-63,0 0-9,0 0-12,0 0-12,31-15-6,-10 15-5,2-2-6,8 4-11,0-4-18,13 4-46,-2 1-34,-5-8-4,0 7 4</inkml:trace>
          <inkml:trace contextRef="#ctx0" brushRef="#br0" timeOffset="65872.4981">5633 5968 9,'0'0'104,"0"0"5,0 0 0,7 42-45,-12-19-19,12 18-7,-9-1-13,8 14-6,-4-4-14,2 4-15,4 0-27,-3-8-70,-1-13-4,4-4-2,-8-29-2</inkml:trace>
          <inkml:trace contextRef="#ctx0" brushRef="#br0" timeOffset="55810.4945">2612 6237 39,'0'-30'90,"0"30"2,-6-25-21,6 25-32,-14-22-3,14 22-11,-25-2 0,25 2-3,-29 14-4,29-14-1,-27 29-2,27-29-3,-19 31-3,19-31-1,2 27-4,-2-27 0,0 0-2,29 11 0,-29-11-4,27-15-5,-27 15-5,25-25-15,-23 7-13,-2 18-50,10-23-17,-10 23-6,0 0 7</inkml:trace>
          <inkml:trace contextRef="#ctx0" brushRef="#br0" timeOffset="56168.8918">2612 6546 14,'23'-21'93,"-23"21"2,7-23 4,-7 23-46,-9-20-21,9 20-4,-10-23-4,10 23-1,-23-17-1,23 17-1,-33-4-4,33 4 1,-36 8-5,36-8-2,-25 19-3,25-19-4,-6 23-1,6-23-1,17 23-5,-17-23-9,37 12-16,-37-12-47,38-12-41,-16 6-2,-22 6 0</inkml:trace>
          <inkml:trace contextRef="#ctx0" brushRef="#br0" timeOffset="55278.2188">1752 6214 12,'0'0'86,"0"0"4,0 0-29,0 0-14,0 0-5,0 0-6,11 20-7,-9 5-2,8 15-7,0 3-4,3 11-4,4 5-3,1 1-2,-1-2-4,2-6 2,-3-12-5,-3-11 5,-13-29-3,14 18 2,-14-18 0,4-43-1,-4 1 0,0-8-2,2-8 1,3-4-4,1-3 4,0 3-3,4 8 2,1 4-1,3 6 1,-1 7 0,-1 8-1,3 0 1,-1 10-2,-14 19 2,32-18-1,-32 18 0,33 8-2,-33-8 1,35 41-4,-20-14-7,3 7-11,-9-5-17,9 2-35,-7-2-33,-11-29-2,12 35 0</inkml:trace>
          <inkml:trace contextRef="#ctx0" brushRef="#br0" timeOffset="66216.2657">6159 5902 160,'0'0'121,"0"0"3,19 39-32,-7-18-54,15 17-10,0-3-8,11 11-11,1-3-9,-1 3-9,5-2-17,-10-11-28,5-2-67,-7-6 1,-10-10-4,-3-3 4</inkml:trace>
          <inkml:trace contextRef="#ctx0" brushRef="#br0" timeOffset="66419.3974">6205 6409 131,'-29'-40'123,"27"5"2,6-6-1,8-13-59,7 2-39,2-7-16,6-1-20,4 10-44,-4 0-70,0 7-3,-2 8-3,-4-1-2</inkml:trace>
          <inkml:trace contextRef="#ctx0" brushRef="#br0" timeOffset="66856.9167">6585 5395 62,'25'-23'113,"-4"13"2,-3-7-3,7-2-59,7 11-23,-8-4-11,8 10-7,-5 0-5,-2 6-3,-7 8-2,-7 7-2,-7 6-3,-10 6 0,-9 8 0,-6 5-1,-6 4 2,-2 2 1,0-2 3,4-5 4,0-5 4,11-5 3,1-8-2,13-2 4,0-23-4,19 20 1,0-18-8,6-2-11,12 5-32,-6 1-86,9-12 0,-1 3-5,0-5 2</inkml:trace>
          <inkml:trace contextRef="#ctx0" brushRef="#br0" timeOffset="67466.3233">7142 6077 101,'0'0'117,"-23"8"1,23-8 4,-10 21-70,10-21-11,0 0-12,0 0-11,20 16-5,3-16-9,8-2-11,11 4-16,-1-10-50,7 4-53,4 0 0,-4-5-2,-2 7 1</inkml:trace>
          <inkml:trace contextRef="#ctx0" brushRef="#br0" timeOffset="67810.0891">7260 5838 58,'-14'27'117,"14"-27"-6,-15 49 3,17-5-68,-12 0-7,10 14-20,0-2-14,2 0-26,10 2-36,3-8-50,-1-19-8,5-6 1,-19-25 20</inkml:trace>
          <inkml:trace contextRef="#ctx0" brushRef="#br0" timeOffset="68356.9914">7867 5829 1,'8'-27'82,"-12"-14"9,10 10 0,-4 1-61,-6 1-3,4 11-1,0 18 1,0 0-1,-18-2-2,15 22 0,-3 5-2,6 11-6,2 3-1,5 11-10,3 2 2,7 2-3,3 0-3,3 0-6,8-2-2,-6-4-4,4-5-3,-10-5-1,2-5-4,-15-10-1,-4 0 3,-2-23 5,-23 27 3,3-21 4,-5-6 8,0-2 5,-2-6 6,6 1 5,-2-3 1,23 10 2,-25-17 2,25 17-1,0 0-1,0 0-2,0 0-4,23 2-3,-23-2-2,42 7-4,-15-5-5,2-2-12,6 4-26,-8-12-57,4 1-34,-2-1 0,-6-7-1</inkml:trace>
        </inkml:traceGroup>
        <inkml:traceGroup>
          <inkml:annotationXML>
            <emma:emma xmlns:emma="http://www.w3.org/2003/04/emma" version="1.0">
              <emma:interpretation id="{249CA7D4-6C69-47AB-B22E-0BF10EDB6ED1}" emma:medium="tactile" emma:mode="ink">
                <msink:context xmlns:msink="http://schemas.microsoft.com/ink/2010/main" type="inkWord" rotatedBoundingBox="13183,6647 15707,6629 15712,7474 13189,7492"/>
              </emma:interpretation>
              <emma:one-of disjunction-type="recognition" id="oneOf9">
                <emma:interpretation id="interp45" emma:lang="en-US" emma:confidence="0">
                  <emma:literal>Leer)</emma:literal>
                </emma:interpretation>
                <emma:interpretation id="interp46" emma:lang="en-US" emma:confidence="0">
                  <emma:literal>Lan)</emma:literal>
                </emma:interpretation>
                <emma:interpretation id="interp47" emma:lang="en-US" emma:confidence="0">
                  <emma:literal>Lear)</emma:literal>
                </emma:interpretation>
                <emma:interpretation id="interp48" emma:lang="en-US" emma:confidence="0">
                  <emma:literal>Leery</emma:literal>
                </emma:interpretation>
                <emma:interpretation id="interp49" emma:lang="en-US" emma:confidence="0">
                  <emma:literal>Leon)</emma:literal>
                </emma:interpretation>
              </emma:one-of>
            </emma:emma>
          </inkml:annotationXML>
          <inkml:trace contextRef="#ctx0" brushRef="#br1" timeOffset="142396.4809">11530 5700 1,'2'-18'92,"-2"18"15,0 0-2,0 0-54,2 23-9,0 6-11,-4 6-8,2 13-7,-6 6-3,4 8-5,-4 0 0,1 1-5,-1-7 4,2-6-6,2-11 3,4-5-2,2-14 1,-4-20 0,21 21 0,-2-17 0,3-4 0,10-2-1,1 2 0,6 0-3,5 2-4,-2 0-7,3 7-19,-7-7-27,-1 0-58,-2 4 2,-8-8-5,0 2 43</inkml:trace>
          <inkml:trace contextRef="#ctx0" brushRef="#br1" timeOffset="142834.0025">12419 5802 1,'0'0'87,"6"-18"6,-6 18 1,-4-27-65,4 27-2,0 0-2,0 0-2,-37-19 1,16 27 0,-8-2-1,0 11-1,-6 0-1,6 8-2,-7 0-3,11 6 0,2 4 0,11 7-8,6-3 3,10 5-7,8-5 1,7-1-8,14-3-6,-2-14-23,15-3-50,-2-9-39,-3-11-6,1-5 2</inkml:trace>
          <inkml:trace contextRef="#ctx0" brushRef="#br1" timeOffset="143302.766">12947 5754 80,'-23'21'110,"-8"-2"6,4 6-29,2 12-41,-8 3-7,12 12-13,0-5-5,13 8-6,2-6-2,12 1-7,6-2-5,9-13-20,14-3-28,-3-12-71,7-13-4,7-7 2,-5-15-3</inkml:trace>
          <inkml:trace contextRef="#ctx0" brushRef="#br1" timeOffset="143787.1599">13232 5856 11,'0'0'111,"4"21"-1,-4-21 5,8 23-52,2 6-25,-3 0-3,7 13-18,-3-3-1,3 3-9,-1-3 2,-1-4-9,1-3 2,-3-12-1,-10-20-1,0 0 0,19-10 2,-15-15 1,-2-8-6,0-7 5,0-3-5,2-1 6,2-2-6,1 5 6,1 3-7,0 7 5,3 8 1,-11 23 0,23-29 1,-23 29-1,27-6 1,-27 6-1,27 21 1,-13 0-2,1 2-7,-5-1-17,7 12-49,-3-1-47,-6-8-2,3 0 0</inkml:trace>
          <inkml:trace contextRef="#ctx0" brushRef="#br1" timeOffset="144162.1923">13747 5713 78,'0'0'116,"0"0"5,21 6-13,-21-6-57,0 0-13,31 17-13,-31-17-6,33 25-6,-12-5-7,4 7 0,2 11-2,0 6-4,-2 3 4,0 7-5,-7 0 2,-3 5-1,-5-1 3,-8 2-3,-6-4-2,-8-2-1,-1 0-16,-16-17-36,6-1-68,-4-5-4,-4-16 1,6-9-2</inkml:trace>
        </inkml:traceGroup>
        <inkml:traceGroup>
          <inkml:annotationXML>
            <emma:emma xmlns:emma="http://www.w3.org/2003/04/emma" version="1.0">
              <emma:interpretation id="{C5093801-C765-497B-B7A3-9135AC810A7B}" emma:medium="tactile" emma:mode="ink">
                <msink:context xmlns:msink="http://schemas.microsoft.com/ink/2010/main" type="inkWord" rotatedBoundingBox="16179,6639 17341,6622 17352,7364 16190,7380"/>
              </emma:interpretation>
              <emma:one-of disjunction-type="recognition" id="oneOf10">
                <emma:interpretation id="interp50" emma:lang="en-US" emma:confidence="0">
                  <emma:literal>=3</emma:literal>
                </emma:interpretation>
                <emma:interpretation id="interp51" emma:lang="en-US" emma:confidence="0">
                  <emma:literal>=</emma:literal>
                </emma:interpretation>
                <emma:interpretation id="interp52" emma:lang="en-US" emma:confidence="0">
                  <emma:literal>•</emma:literal>
                </emma:interpretation>
                <emma:interpretation id="interp53" emma:lang="en-US" emma:confidence="0">
                  <emma:literal>€3</emma:literal>
                </emma:interpretation>
                <emma:interpretation id="interp54" emma:lang="en-US" emma:confidence="0">
                  <emma:literal>9=3</emma:literal>
                </emma:interpretation>
              </emma:one-of>
            </emma:emma>
          </inkml:annotationXML>
          <inkml:trace contextRef="#ctx0" brushRef="#br1" timeOffset="144849.7155">14524 5910 16,'-25'9'114,"25"-9"0,0 0 5,0 0-48,0 0-22,0 0-6,0 0-14,21-9-7,-21 9-7,39-2-3,-10 0-5,2 2-8,1-4-9,7 8-23,-8-8-41,3 2-50,-3 4-3,-6-4 1,-5 6 11</inkml:trace>
          <inkml:trace contextRef="#ctx0" brushRef="#br1" timeOffset="145130.9776">14551 6126 116,'0'0'125,"0"0"-5,0 0 2,19 9-84,-19-9-8,41 0-12,-12 0-11,5 0-6,1 2-16,-2-6-26,7-3-81,-5 7 3,-10-6-8,0 2 5</inkml:trace>
          <inkml:trace contextRef="#ctx0" brushRef="#br1" timeOffset="146099.7882">15243 5717 32,'-23'-2'112,"23"2"4,0 0 4,-21-17-62,21 17-12,0 0-10,25-18-11,-25 18-5,38-13-7,-16 9-5,5 4-3,5 6-5,-1 3-2,2 5-4,-4 1 0,-4 8 0,-4-3-1,-5 5 0,-9 0 1,-5 0 1,-9 0 2,-7-4 1,-3 0 2,-3-5-1,-1 1 4,0-7 0,21-10 2,-29 13-1,29-13 2,0 0 0,0 0-1,0 0 0,0 0-3,29-4-1,-8 1-1,4 6-1,4-1-1,0 10 1,2 5-3,-2 1 4,-2 3-6,-4 6 6,-4 0-3,-5 2 7,-5 2 0,-7-4 4,-4 3 0,-11-1 2,-2 4 1,-5-2 0,-5 2-1,-6-6-4,-5 0-1,-3-8-5,-7-9-5,0-1-17,-8-20-35,13 1-73,-3-5 1,5-3-2,5 3-1</inkml:trace>
        </inkml:traceGroup>
      </inkml:traceGroup>
    </inkml:traceGroup>
  </inkml:traceGroup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3:28.186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381BDE5-ECF1-4EF2-9E34-53C2DE88A5A5}" emma:medium="tactile" emma:mode="ink">
          <msink:context xmlns:msink="http://schemas.microsoft.com/ink/2010/main" type="writingRegion" rotatedBoundingBox="26901,13801 31747,13591 31773,14177 26926,14388"/>
        </emma:interpretation>
      </emma:emma>
    </inkml:annotationXML>
    <inkml:traceGroup>
      <inkml:annotationXML>
        <emma:emma xmlns:emma="http://www.w3.org/2003/04/emma" version="1.0">
          <emma:interpretation id="{CE7F0CCD-AC6A-4E9D-8ED8-1EF0D09E6BC3}" emma:medium="tactile" emma:mode="ink">
            <msink:context xmlns:msink="http://schemas.microsoft.com/ink/2010/main" type="paragraph" rotatedBoundingBox="26901,13801 31747,13591 31773,14177 26926,143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D2A12D6-F27A-4246-8BF6-BE07E1810869}" emma:medium="tactile" emma:mode="ink">
              <msink:context xmlns:msink="http://schemas.microsoft.com/ink/2010/main" type="line" rotatedBoundingBox="26901,13801 31747,13591 31773,14177 26926,14388"/>
            </emma:interpretation>
          </emma:emma>
        </inkml:annotationXML>
        <inkml:traceGroup>
          <inkml:annotationXML>
            <emma:emma xmlns:emma="http://www.w3.org/2003/04/emma" version="1.0">
              <emma:interpretation id="{A25AA980-ECA4-475A-9008-9BA41F66B710}" emma:medium="tactile" emma:mode="ink">
                <msink:context xmlns:msink="http://schemas.microsoft.com/ink/2010/main" type="inkWord" rotatedBoundingBox="26911,14039 28141,13986 28154,14284 26924,14337"/>
              </emma:interpretation>
              <emma:one-of disjunction-type="recognition" id="oneOf0">
                <emma:interpretation id="interp0" emma:lang="en-US" emma:confidence="0">
                  <emma:literal>-0</emma:literal>
                </emma:interpretation>
                <emma:interpretation id="interp1" emma:lang="en-US" emma:confidence="0">
                  <emma:literal>-00</emma:literal>
                </emma:interpretation>
                <emma:interpretation id="interp2" emma:lang="en-US" emma:confidence="0">
                  <emma:literal>-oe</emma:literal>
                </emma:interpretation>
                <emma:interpretation id="interp3" emma:lang="en-US" emma:confidence="0">
                  <emma:literal>ae</emma:literal>
                </emma:interpretation>
                <emma:interpretation id="interp4" emma:lang="en-US" emma:confidence="0">
                  <emma:literal>-d</emma:literal>
                </emma:interpretation>
              </emma:one-of>
            </emma:emma>
          </inkml:annotationXML>
          <inkml:trace contextRef="#ctx0" brushRef="#br0">7274-13 108,'0'0'108,"-23"21"0,23-21 4,0 0-61,0 0-8,0 0-9,0 0-11,0 0-6,17 19-5,3-13-5,5 2-9,4-6-16,13 11-37,-5-11-60,3-2-3,1-4-1,-1-5-4</inkml:trace>
          <inkml:trace contextRef="#ctx0" brushRef="#br0" timeOffset="484.4004">8014 29 113,'18'-13'94,"-18"13"3,0 0-19,19-33-48,-19 33-4,6-31-11,-6 31 1,-10-25-5,10 25 2,-29-17-3,6 15 3,-6 2-2,-2 6-2,-5 1 4,1 9-3,-2 1 4,7 8-6,-1 0 3,13 4-6,5-2 0,11 2 1,10-8-4,7-3 1,10-5-6,4-11-6,10-2-19,-5-17-46,5-1-43,1-5 2,-5-6-5,-2-2 0</inkml:trace>
          <inkml:trace contextRef="#ctx0" brushRef="#br0" timeOffset="859.422">8469-4 12,'12'-38'83,"-12"38"4,-2-37 5,-8 16-42,10 21-6,-36-29-7,13 25 3,-16-3-3,6 14 1,-13-1-5,9 13-8,-3 3-2,11 12-10,2 1 0,15 5-7,7-1 1,14-4-8,9-6 1,11-8-3,11-4-11,-5-19-19,17-2-55,-8-15-31,-1-6-3,-5-10 0</inkml:trace>
        </inkml:traceGroup>
        <inkml:traceGroup>
          <inkml:annotationXML>
            <emma:emma xmlns:emma="http://www.w3.org/2003/04/emma" version="1.0">
              <emma:interpretation id="{F01F4DE9-EAE5-48BB-B47F-2AFEAA2B1CB7}" emma:medium="tactile" emma:mode="ink">
                <msink:context xmlns:msink="http://schemas.microsoft.com/ink/2010/main" type="inkWord" rotatedBoundingBox="29081,13707 30117,13662 30143,14248 29107,14293"/>
              </emma:interpretation>
              <emma:one-of disjunction-type="recognition" id="oneOf1">
                <emma:interpretation id="interp5" emma:lang="en-US" emma:confidence="0">
                  <emma:literal>8&gt;0</emma:literal>
                </emma:interpretation>
                <emma:interpretation id="interp6" emma:lang="en-US" emma:confidence="0">
                  <emma:literal>870</emma:literal>
                </emma:interpretation>
                <emma:interpretation id="interp7" emma:lang="en-US" emma:confidence="0">
                  <emma:literal>876</emma:literal>
                </emma:interpretation>
                <emma:interpretation id="interp8" emma:lang="en-US" emma:confidence="0">
                  <emma:literal>570</emma:literal>
                </emma:interpretation>
                <emma:interpretation id="interp9" emma:lang="en-US" emma:confidence="0">
                  <emma:literal>879</emma:literal>
                </emma:interpretation>
              </emma:one-of>
            </emma:emma>
          </inkml:annotationXML>
          <inkml:trace contextRef="#ctx0" brushRef="#br0" timeOffset="4156.4572">9584-337 116,'0'-21'102,"0"21"-1,2-20-28,-2 20-23,2-23-3,-2 23-9,-2-21-4,2 21-7,0 0-6,-29-8-3,29 8-5,-33 16-3,12 3-4,-2 0-2,3 3-1,3 1-3,5 2 1,5 0-1,7-2 0,11 0-1,9-2 2,7-1-3,7 1 0,9 4 0,1-2-7,2 2 3,-5 0-5,-5 2 5,-14 0-5,-3 4 4,-17-2-3,-10-2 5,-11-2 1,-8-4 3,-6-5 1,-4-9 1,-1-5 1,3-13 1,4-5 1,6-9 0,4-4 1,6-2-3,9-3-2,8 5-16,0-8-22,17 10-75,0 4-2,6 2-3,0 3-1</inkml:trace>
          <inkml:trace contextRef="#ctx0" brushRef="#br0" timeOffset="4531.4734">9863-287 159,'0'0'114,"0"0"2,6 25-2,15-4-69,-21-21-16,35 29-10,-12-15-9,8 1-6,0-1-5,2-1-2,-1-5 0,-3 0 0,-2-1 1,-7-1-1,-20-6 4,25 12 1,-25-12 4,0 19-2,0-19 5,-22 33-3,3-14 4,-2 8-5,-6-2 2,4 4-5,-2-2-3,2-4-13,13 4-26,10-27-78,-19 25-6,19-25 1,0 0-4</inkml:trace>
          <inkml:trace contextRef="#ctx0" brushRef="#br0" timeOffset="4890.8668">10438-106 95,'11'-19'107,"-11"19"2,14-37 5,-12 8-59,-2 29-15,-4-38-7,4 38-4,-21-23-2,21 23-4,-43-2-1,18 15-4,-11 3-6,5 15-1,-4 3-4,6 7-6,6 1 1,6-1-4,9-1 1,10-9-1,13-6 3,3-15-7,9-8-2,-2-16-20,11-3-80,-11-12-20,0-2 1,-13-9-6</inkml:trace>
        </inkml:traceGroup>
        <inkml:traceGroup>
          <inkml:annotationXML>
            <emma:emma xmlns:emma="http://www.w3.org/2003/04/emma" version="1.0">
              <emma:interpretation id="{D781C80D-030A-4CFD-96F4-38FF50BB6020}" emma:medium="tactile" emma:mode="ink">
                <msink:context xmlns:msink="http://schemas.microsoft.com/ink/2010/main" type="inkWord" rotatedBoundingBox="30887,13861 31757,13823 31771,14142 30901,14180"/>
              </emma:interpretation>
              <emma:one-of disjunction-type="recognition" id="oneOf2">
                <emma:interpretation id="interp10" emma:lang="en-US" emma:confidence="0">
                  <emma:literal>☺</emma:literal>
                </emma:interpretation>
                <emma:interpretation id="interp11" emma:lang="en-US" emma:confidence="0">
                  <emma:literal>e</emma:literal>
                </emma:interpretation>
                <emma:interpretation id="interp12" emma:lang="en-US" emma:confidence="0">
                  <emma:literal>C</emma:literal>
                </emma:interpretation>
                <emma:interpretation id="interp13" emma:lang="en-US" emma:confidence="0">
                  <emma:literal>c</emma:literal>
                </emma:interpretation>
                <emma:interpretation id="interp14" emma:lang="en-US" emma:confidence="0">
                  <emma:literal>@</emma:literal>
                </emma:interpretation>
              </emma:one-of>
            </emma:emma>
          </inkml:annotationXML>
          <inkml:trace contextRef="#ctx0" brushRef="#br0" timeOffset="1859.4661">11514-144 91,'0'0'104,"0"0"6,19-2-4,-19 2-41,0 0-29,21-16-5,-21 16-12,14-23 0,-14 23-3,13-29-2,-13 10-1,0 19-2,-8-25 0,8 25-3,-27-17 0,0 15-4,-9 2-2,-1 7 1,-5 3-1,3 9 1,-3 1-3,7 5 3,4 4-1,14 3-1,7-3 3,12 0-5,8-4 4,11-4-5,8-5 5,4-8-8,7-3-10,-5-22-26,13 2-79,-13-14-6,3 0 1,-9-6-2</inkml:trace>
          <inkml:trace contextRef="#ctx0" brushRef="#br0" timeOffset="2296.9883">12065-125 119,'0'0'111,"19"-33"-2,-19 33 1,8-42-74,-8 42-11,4-35-9,-4 35-3,-16-31 0,16 31 0,-42-23 4,13 17 0,-13-1 2,1 14 1,-9-3-1,6 17-2,-3 1-5,9 12-1,5 3-2,12 5-3,11-1-1,14-3-4,10-5 3,13-8-5,7-7 0,1-15-9,9-3-19,-13-23-76,6-2-24,-12-9-4,-4-3-1</inkml:trace>
        </inkml:traceGroup>
      </inkml:traceGroup>
    </inkml:traceGroup>
  </inkml:traceGroup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3:14.637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EF7B11BD-1123-4DD1-B194-88939DC10761}" emma:medium="tactile" emma:mode="ink">
          <msink:context xmlns:msink="http://schemas.microsoft.com/ink/2010/main" type="writingRegion" rotatedBoundingBox="1147,627 27409,108 27681,13831 1418,14351"/>
        </emma:interpretation>
      </emma:emma>
    </inkml:annotationXML>
    <inkml:traceGroup>
      <inkml:annotationXML>
        <emma:emma xmlns:emma="http://www.w3.org/2003/04/emma" version="1.0">
          <emma:interpretation id="{9C96B62C-600E-452F-80E4-BBADB568C410}" emma:medium="tactile" emma:mode="ink">
            <msink:context xmlns:msink="http://schemas.microsoft.com/ink/2010/main" type="paragraph" rotatedBoundingBox="1147,627 23959,176 23989,1683 1177,21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B0CE4A-5F8C-472B-AC79-9F05E709B81D}" emma:medium="tactile" emma:mode="ink">
              <msink:context xmlns:msink="http://schemas.microsoft.com/ink/2010/main" type="line" rotatedBoundingBox="1147,627 23959,176 23989,1683 1177,2134"/>
            </emma:interpretation>
          </emma:emma>
        </inkml:annotationXML>
        <inkml:traceGroup>
          <inkml:annotationXML>
            <emma:emma xmlns:emma="http://www.w3.org/2003/04/emma" version="1.0">
              <emma:interpretation id="{1896FA00-B360-4CEA-9A2D-0F583B0E52F9}" emma:medium="tactile" emma:mode="ink">
                <msink:context xmlns:msink="http://schemas.microsoft.com/ink/2010/main" type="inkWord" rotatedBoundingBox="1150,802 5591,714 5606,1456 1165,1544"/>
              </emma:interpretation>
              <emma:one-of disjunction-type="recognition" id="oneOf0">
                <emma:interpretation id="interp0" emma:lang="en-US" emma:confidence="1">
                  <emma:literal>Example:</emma:literal>
                </emma:interpretation>
                <emma:interpretation id="interp1" emma:lang="en-US" emma:confidence="0">
                  <emma:literal>Example.</emma:literal>
                </emma:interpretation>
                <emma:interpretation id="interp2" emma:lang="en-US" emma:confidence="0">
                  <emma:literal>Example;</emma:literal>
                </emma:interpretation>
                <emma:interpretation id="interp3" emma:lang="en-US" emma:confidence="0">
                  <emma:literal>Examples</emma:literal>
                </emma:interpretation>
                <emma:interpretation id="interp4" emma:lang="en-US" emma:confidence="0">
                  <emma:literal>Example</emma:literal>
                </emma:interpretation>
              </emma:one-of>
            </emma:emma>
          </inkml:annotationXML>
          <inkml:trace contextRef="#ctx0" brushRef="#br0">-6155-5616 69,'0'0'106,"0"0"4,0 0 2,-20 23-68,0-6-5,10 19-5,-14-2-12,6 19-2,-11-1-4,4 13-8,-4-2 1,5 4-4,5-7 1,6-2-4,9-8 4,13-8-6,8-10 2,12-7-1,10-6-2,6-10-5,10-6-10,-1-10-15,11 5-29,-11-10-58,2 1-5,-7-6 1,-9 3-2</inkml:trace>
          <inkml:trace contextRef="#ctx0" brushRef="#br0" timeOffset="578.1514">-6218-5437 78,'-22'-6'110,"22"6"2,0 0-1,0 0-70,0 0-8,26-14-7,1 10-17,9 1-15,5 6-26,3-1-75,3 2-3,1 5-3,-6-2-1</inkml:trace>
          <inkml:trace contextRef="#ctx0" brushRef="#br0" timeOffset="312.5174">-6086-5188 3,'-16'4'98,"16"-4"4,0 0 2,-9-16-58,9 16-9,0 0-9,30-13-8,-12 7-16,8-3-23,6 2-67,2 2-14,-3-4-5,2 3-1</inkml:trace>
          <inkml:trace contextRef="#ctx0" brushRef="#br0" timeOffset="953.184">-5625-5275 93,'0'0'109,"0"0"7,0 0-7,12 19-69,-12-19-5,40 39-16,-17-13-6,8 2-18,9 3-14,-6-6-23,10 3-27,-8-10-43,-2-2-5,-7-3 4</inkml:trace>
          <inkml:trace contextRef="#ctx0" brushRef="#br0" timeOffset="1140.6806">-5546-4920 119,'-9'-19'117,"7"-9"3,9-5-4,6-10-73,11 5-12,1-7-19,4 1-17,10 10-38,-10 0-70,8 6-5,-7 7 0,-1 5-5</inkml:trace>
          <inkml:trace contextRef="#ctx0" brushRef="#br0" timeOffset="1688.2851">-4845-5123 71,'0'-23'86,"5"1"2,-6-5-25,-3-2-39,4 4 7,-11-2-5,11 27 6,-31-33-4,13 31 5,-14 1-2,3 15-4,-9 6-5,6 11-6,-5 5-2,8 5-5,6 3 0,10 3-5,10-8 1,10-1-4,9-12 0,11-12-1,6-10-1,3-10-3,4-10-1,-4-11-2,-2-4 0,-3-9-1,-6 2-2,-9 2 5,-5 6-2,-5 2 8,-8 9 0,2 19 8,0 0-1,-22 3 1,22-3 3,-12 36-6,10-14 4,7 2-6,6-3 1,5-3-13,10 4-28,-3-8-84,15-5-5,4-9-2,3-3-3</inkml:trace>
          <inkml:trace contextRef="#ctx0" brushRef="#br0" timeOffset="2627.9071">-4531-5009 40,'9'-25'101,"-9"25"5,15-33-2,-4 8-55,1 7-12,-4-7-8,8 5-2,-7 0-10,-9 20 2,23-25-9,-23 25 5,22 1-5,-22-1-2,20 26 1,-9-3-7,0 1 3,-1 1-6,3-2 4,2-5-5,1-3 0,0-6 3,2-9-1,0-9 0,4-6 0,0-8 2,3-8-6,-2-1 5,-1-1-3,0 2 3,-2 8-4,-2 5 6,-18 18 1,27 0-5,-20 18 7,0 5-6,-1 6 5,1 2-5,0 2 4,2-6-5,0-7-1,-9-20 4,20 18-2,-20-18 1,25-22-2,-10-3 2,-1-10-4,1-4 5,3-3-4,-2 2 1,0 2 0,2 8 3,-3 8-4,-15 22 4,23-5 1,-23 5 0,15 38 1,-8-6-3,2 4-4,-4-3-22,13 3-73,-7-5-24,2-6-1,-13-25-3</inkml:trace>
          <inkml:trace contextRef="#ctx0" brushRef="#br0" timeOffset="3206.064">-3429-5318 130,'-1'16'121,"1"8"0,3 7-2,3-1-72,5 17-23,-1-2-6,5 4-13,3-5 0,-2-5-4,-1-8 3,-3-6 3,-12-25-1,0 0 1,0 0-1,0 0 0,-11-39 1,-3 6-2,-4-7-7,3-7 3,1-1-3,1-1 4,8 2-4,3 5 5,9 4-5,6 6 5,7 8 0,3 10-1,8 7-3,3 5 2,6 5-2,-2 6 0,0 4 0,-5 5 1,-10 6-1,-7 3 1,-8 2 7,-16 1-7,-10 3 7,-12-2-7,-8-3 2,-8-6-14,1-2-12,-9-16-41,9-1-66,3-8 2,12-2-3,10-15 1</inkml:trace>
          <inkml:trace contextRef="#ctx0" brushRef="#br0" timeOffset="3815.4647">-2999-5090 126,'19'2'109,"6"-8"1,-2-19-9,-1-10-88,7-6-3,-4-8-10,1-3 3,-3-4-5,-3 0 1,-4 3-2,-3 8 3,-2 7 4,-6 8 1,-3 6 4,-2 24 1,-11-16 3,11 16 5,-25 20-1,8 9 5,-6 1-2,5 17-1,-9 4-3,9 12-2,0 0 2,7 4-9,7-4 4,8-1-7,10-10 2,8-10-5,9-17 2,5-12-11,11-15-1,0-13-4,5-6-7,-8-14 1,2 1-5,-9-11 3,-3 5-1,-12-5 11,-6 5-1,-9 4 13,-7 4 4,-5 6 10,-8 5 1,13 21 4,-36-9 1,16 25-1,-7 7-2,7 15-3,-2 2 1,10 11-9,6-1 4,12 3-9,6-3-1,12-8-15,19-1-52,-1-19-65,12-8-7,0-15 3,4-10-7</inkml:trace>
          <inkml:trace contextRef="#ctx0" brushRef="#br0" timeOffset="4456.1277">-2014-5262 121,'0'0'120,"2"-18"2,-2 18-8,0 0-60,0 0-43,0 0-23,0 0-78,18 2-25,-18-2 1,2 27-9</inkml:trace>
          <inkml:trace contextRef="#ctx0" brushRef="#br0" timeOffset="4628.0091">-2036-5027 207,'0'0'126,"0"0"4,-12 16-9,12-16-90,0 0-34,23 4-53,-6-8-63,4 2-6,-1-5-3,0 0-4</inkml:trace>
        </inkml:traceGroup>
        <inkml:traceGroup>
          <inkml:annotationXML>
            <emma:emma xmlns:emma="http://www.w3.org/2003/04/emma" version="1.0">
              <emma:interpretation id="{EDD3F27F-87F3-4733-A0C6-9B0BED32A6DB}" emma:medium="tactile" emma:mode="ink">
                <msink:context xmlns:msink="http://schemas.microsoft.com/ink/2010/main" type="inkWord" rotatedBoundingBox="7045,1011 10180,949 10200,1956 7065,2018"/>
              </emma:interpretation>
              <emma:one-of disjunction-type="recognition" id="oneOf1">
                <emma:interpretation id="interp5" emma:lang="en-US" emma:confidence="0">
                  <emma:literal>you</emma:literal>
                </emma:interpretation>
                <emma:interpretation id="interp6" emma:lang="en-US" emma:confidence="0">
                  <emma:literal>go ^</emma:literal>
                </emma:interpretation>
                <emma:interpretation id="interp7" emma:lang="en-US" emma:confidence="0">
                  <emma:literal>yo ^</emma:literal>
                </emma:interpretation>
                <emma:interpretation id="interp8" emma:lang="en-US" emma:confidence="0">
                  <emma:literal>year</emma:literal>
                </emma:interpretation>
                <emma:interpretation id="interp9" emma:lang="en-US" emma:confidence="0">
                  <emma:literal>yd ^</emma:literal>
                </emma:interpretation>
              </emma:one-of>
            </emma:emma>
          </inkml:annotationXML>
          <inkml:trace contextRef="#ctx0" brushRef="#br0" timeOffset="6503.1031">333-5396 96,'0'0'110,"0"0"7,0 0-6,-9 27-59,9-27-18,9 20-6,-9-20-15,33 26-3,-10-12-7,6 1-2,3-3-3,6 1 2,2 1-2,-2-5 0,0 4 2,-5 0-3,-3-3 2,-4 0-2,-8 0 10,-18-10-7,18 18 8,-18-18-5,-11 24 7,11-24-4,-36 29 6,10-9-5,-2 0-1,-3 5 0,0 0-1,0 2-1,4-1-1,0-1-2,9-3-6,0-4-12,13 3-25,5-21-77,-13 17-4,13-17-1,0 0-2</inkml:trace>
          <inkml:trace contextRef="#ctx0" brushRef="#br0" timeOffset="6940.6201">1468-5240 47,'-2'-27'103,"0"1"2,-9 5 7,-10-5-59,21 26-9,-49-27-3,16 25-5,-14 1-4,6 15-7,-14 6-6,9 13-6,-1 3 2,10 9-9,9 0 2,11 4-5,17-8 5,13-5-7,16-14 7,9-13-9,11-11-3,-1-14-9,10-2-21,-15-22-49,4 6-46,-12-9 1,-8 6-5,-11-2 4</inkml:trace>
          <inkml:trace contextRef="#ctx0" brushRef="#br0" timeOffset="21036.5788">-447-5401 75,'0'0'103,"0"0"-2,0 0-29,-17-2-26,15 18 0,-8 1-14,6 15-4,-7 1-4,6 10-12,1-1 2,2 5-7,6-4 1,3-3-9,8-10 2,1-13-9,7-8 2,3-16-2,3-8 2,-4-14-2,4-5-4,-8-6 8,1-1-4,-6 1 10,-5 2-5,-2 7 12,-7 6-8,-2 25 8,-4-24 0,4 24-1,0 0 1,0 0-1,-18 22-1,18-4-4,2 7 7,2 6-7,5 3 7,5 6-8,4 5 3,8 6-6,3 5 0,1 5-6,5 3-3,-5 2 1,1 5-3,-9-2 4,-2-1-2,-13-6 6,-7-6 2,-7-9 5,-11-13 2,-2-9 2,-6-16 2,1-9 0,-6-16 2,6-7-2,0-14 2,7-6-3,5-8 2,8-3-4,5-4-2,7 1-9,13 8-23,-6-5-85,15 8-9,-2 5 1,0 5-8</inkml:trace>
          <inkml:trace contextRef="#ctx0" brushRef="#br0" timeOffset="7831.9764">2205-5000 98,'0'0'102,"0"0"0,0 0 3,21-7-75,-13-9-5,-8 16-10,23-37-4,-7 12-5,-1-4-5,3 0 3,-2-3-9,0 3 9,-1 0-6,-1 6 10,-1 1-6,-13 22 9,25-25-1,-25 25 4,20-4-1,-20 4 0,24 25-1,-10-1-4,-1 3 5,5 5-8,-2 3 3,4 1-9,2 0-2,-2-9-29,8-2-79,-9-7-8,0-3-5,-19-15 1</inkml:trace>
        </inkml:traceGroup>
        <inkml:traceGroup>
          <inkml:annotationXML>
            <emma:emma xmlns:emma="http://www.w3.org/2003/04/emma" version="1.0">
              <emma:interpretation id="{B1F876EF-87A9-401B-A7FE-6D00F2D92C4F}" emma:medium="tactile" emma:mode="ink">
                <msink:context xmlns:msink="http://schemas.microsoft.com/ink/2010/main" type="inkWord" rotatedBoundingBox="11392,425 15998,333 16023,1596 11417,1687"/>
              </emma:interpretation>
              <emma:one-of disjunction-type="recognition" id="oneOf2">
                <emma:interpretation id="interp10" emma:lang="en-US" emma:confidence="0">
                  <emma:literal>(y+2)X4+</emma:literal>
                </emma:interpretation>
                <emma:interpretation id="interp11" emma:lang="en-US" emma:confidence="0">
                  <emma:literal>(y +2) X! +</emma:literal>
                </emma:interpretation>
                <emma:interpretation id="interp12" emma:lang="en-US" emma:confidence="0">
                  <emma:literal>(y +2) a" +</emma:literal>
                </emma:interpretation>
                <emma:interpretation id="interp13" emma:lang="en-US" emma:confidence="0">
                  <emma:literal>(yt2)Xi+</emma:literal>
                </emma:interpretation>
                <emma:interpretation id="interp14" emma:lang="en-US" emma:confidence="0">
                  <emma:literal>(y +2) y" +</emma:literal>
                </emma:interpretation>
              </emma:one-of>
            </emma:emma>
          </inkml:annotationXML>
          <inkml:trace contextRef="#ctx0" brushRef="#br0" timeOffset="15083.1588">4033-5686 91,'-16'10'106,"16"-10"0,-25 33 3,-1-17-64,14 15-4,-14-2-12,10 14-6,-6 2-6,8 8-6,1 4-4,4 1-15,11 6-6,2-10-26,16 4-41,1-15-34,10-11 1,3-10-5</inkml:trace>
          <inkml:trace contextRef="#ctx0" brushRef="#br0" timeOffset="15692.5768">4367-5580 101,'0'0'111,"-16"7"3,13 11 2,3-18-61,-9 44-13,-1-15-12,12 9-9,-2-4-10,8 2-3,2-5-9,5-8-7,8-6-4,1-16-6,5-4-2,-4-15-3,4-4 2,-9-11 1,1 5 9,-6-5 4,-8 4 9,-3 6 7,-6 3 6,2 20 3,-13-20 1,13 20 0,-16 9-5,16-9-1,-13 29-2,12-6-2,1 3-4,7 3 0,7 3-2,8 6-1,7 4 0,3-1-10,6 6 5,0 2-6,0 1 5,-7 5-5,-4 1 7,-13-4-5,-8-1 7,-8-3 5,-12-6-2,-6-8 4,-7-14 0,-2-5 1,-6-21 0,5-6-1,-3-16-1,8 0-2,5-10 2,6 0-6,5-2-3,7-3-13,13 12-33,1-3-71,6 6-4,2 0 0,5 4-4</inkml:trace>
          <inkml:trace contextRef="#ctx0" brushRef="#br0" timeOffset="15942.5796">4944-5235 149,'0'18'118,"0"-18"-4,20 7 0,-2-12-77,7 1-38,6 4-29,-2-7-81,5-2 1,2-2-5,-5-1 0</inkml:trace>
          <inkml:trace contextRef="#ctx0" brushRef="#br0" timeOffset="16192.5915">5105-5500 116,'0'0'118,"0"0"5,-9 16-3,12 16-52,-5-1-30,13 18-7,-4 1-21,4 5-22,9 4-32,-7-10-78,10-4 0,1-9-5,-1-9 2</inkml:trace>
          <inkml:trace contextRef="#ctx0" brushRef="#br0" timeOffset="27771.8489">5607-5390 50,'0'0'97,"0"0"7,-24-9-2,24 9-39,-18-7-11,18 7-8,0 0-7,0-19-9,0 19-4,17-23-7,-17 23-3,36-22-4,-13 11-5,4 8 0,2 1-3,0 7 0,0 8-3,-2 5 1,-7 7-3,-6 6 0,-5 9-3,-10 3-7,-8 2 2,-13-3-10,0 1 4,-12-10-9,3-2 9,-5-13-7,7-7 10,0-11 3,6-6 7,5-8 7,5-3 1,8-2 9,1-7-1,11 6 7,0-5-6,8 9 4,3 0-5,5 8 1,1 3-4,5 9-1,2 6-2,1 5-12,4 1-2,-3-7-30,12 6-68,-9-12-16,4-3 5,-6-9-5</inkml:trace>
          <inkml:trace contextRef="#ctx0" brushRef="#br0" timeOffset="28193.7415">6154-5759 126,'0'0'111,"2"-18"3,-2 18-1,0 0-66,25 6-10,-25-6-8,33 23-10,-15-1-3,7 12-5,1 8-5,-1 10 0,0 9-5,-5 8 0,-6 9-1,-3 1-6,-9 1-1,-7-8-17,-3 6-28,-15-19-72,-2-8 5,-8-17-8,-3-12 2</inkml:trace>
          <inkml:trace contextRef="#ctx0" brushRef="#br0" timeOffset="28881.2894">6794-5537 102,'0'0'111,"0"0"2,0 0 4,-15-23-63,15 23-4,0 0-11,18 11-11,-18-11-8,29 22-5,-9-4-6,9 9-3,4 3-4,5 3-3,3 5-7,1-4-6,5 8-14,-13-13-29,8 7-63,-15-9-6,-4 0 2,-14-7-3</inkml:trace>
          <inkml:trace contextRef="#ctx0" brushRef="#br0" timeOffset="29068.7902">6875-5157 176,'-2'-22'117,"11"1"5,0-10-6,11 2-78,-3-9-15,10 0-11,3-5-17,-4-4-24,12 5-73,-11-3-15,0 3-1,-4-1-3</inkml:trace>
          <inkml:trace contextRef="#ctx0" brushRef="#br0" timeOffset="29396.9259">7383-6059 82,'7'24'106,"-7"-24"2,-11 25 2,6-3-46,5-22-22,-15 38-6,6-18-12,7 10-4,-3-6-6,5 5-3,4-4-6,3-5-7,6-2-13,-13-18-22,39 9-50,-21-20-30,8 0-3,-6-9 2</inkml:trace>
          <inkml:trace contextRef="#ctx0" brushRef="#br0" timeOffset="29584.4406">7529-5972 138,'0'0'118,"0"0"0,0 0 2,-2 22-65,2-22-13,2 43-13,-2-14-13,6 11-5,-5 1-18,1-3-24,9 6-87,-6-6-4,6-4-2,-3-9-3</inkml:trace>
          <inkml:trace contextRef="#ctx0" brushRef="#br0" timeOffset="30178.2271">8151-5296 234,'0'0'124,"16"-6"-5,-16 6-29,27 0-60,-2 0-9,1-3-12,4-1-8,3 2-14,-4-7-25,12 6-78,-12-5-6,2 3 2,-8-4-6</inkml:trace>
          <inkml:trace contextRef="#ctx0" brushRef="#br0" timeOffset="30506.3566">8353-5576 135,'-13'21'114,"13"-21"1,-5 29-2,5 2-67,-5-6-17,8 13-7,-3 6-18,2 3-14,5 9-21,-9-6-76,8 1-7,-1-4-7,1-6 4</inkml:trace>
        </inkml:traceGroup>
        <inkml:traceGroup>
          <inkml:annotationXML>
            <emma:emma xmlns:emma="http://www.w3.org/2003/04/emma" version="1.0">
              <emma:interpretation id="{00D6DACC-4B9C-42F4-B031-6F37DEF8BA65}" emma:medium="tactile" emma:mode="ink">
                <msink:context xmlns:msink="http://schemas.microsoft.com/ink/2010/main" type="inkWord" rotatedBoundingBox="16681,490 19123,441 19144,1498 16702,1546"/>
              </emma:interpretation>
              <emma:one-of disjunction-type="recognition" id="oneOf3">
                <emma:interpretation id="interp15" emma:lang="en-US" emma:confidence="0">
                  <emma:literal>(yes)</emma:literal>
                </emma:interpretation>
                <emma:interpretation id="interp16" emma:lang="en-US" emma:confidence="0">
                  <emma:literal>cysts)</emma:literal>
                </emma:interpretation>
                <emma:interpretation id="interp17" emma:lang="en-US" emma:confidence="0">
                  <emma:literal>(yrs)</emma:literal>
                </emma:interpretation>
                <emma:interpretation id="interp18" emma:lang="en-US" emma:confidence="0">
                  <emma:literal>Cysts)</emma:literal>
                </emma:interpretation>
                <emma:interpretation id="interp19" emma:lang="en-US" emma:confidence="0">
                  <emma:literal>(ytd)</emma:literal>
                </emma:interpretation>
              </emma:one-of>
            </emma:emma>
          </inkml:annotationXML>
          <inkml:trace contextRef="#ctx0" brushRef="#br0" timeOffset="37844.7305">9386-5775 40,'0'0'88,"0"0"2,-7-22-25,7 22-11,-5-16-3,5 16-11,-6-16-5,6 16-8,0 0-4,0 0-5,0 0-2,-18-6-2,18 6-2,-21 26 1,3-8-2,-1 12 1,-6 7-3,0 10 2,-4 3-5,4 6-1,1 4-5,8-2-5,11 5-11,3-16-23,22 5-73,-1-17-12,10-5 3,2-14-4</inkml:trace>
          <inkml:trace contextRef="#ctx0" brushRef="#br0" timeOffset="38391.629">9565-5654 148,'0'0'112,"-14"36"-1,10-11-4,6 12-71,-2-5-13,13 4-13,-1-3-12,8-8-11,6-3-7,-1-17-6,6-1-1,-6-19-1,2 1 5,-9-15 4,0-2 11,-7-1 11,-6 1 11,-1 4 8,-10 2 4,6 25 4,-12-27-1,12 27-1,-16 10-7,10 10-2,1 2-8,7 10-1,3 5-6,8 4-3,6 4-5,7-1-2,5 6 2,-3-3-4,1 2 5,-5-2-2,-8-4 10,-9 1-2,-12-8 11,-6-2-4,-12-16 4,-3-2 0,-4-14-1,-1-9-1,-4-11-7,7-13-3,4-7-12,2-7-8,13 7-38,0-12-64,11 4-5,0-4 1,9 5-1</inkml:trace>
          <inkml:trace contextRef="#ctx0" brushRef="#br0" timeOffset="38719.7736">9956-5847 182,'9'-17'118,"-9"17"2,25-25-4,-11 5-76,12 11-13,-3-3-11,1 4-7,-3 3-5,-4 9-1,-17-4-1,9 25 1,-15-7 1,-3 5 2,-7 1 0,1 3 2,-1-5-1,7-1-1,2-3-1,10-1-1,-3-17-4,26 21-7,-1-8-16,-3-15-37,8 9-65,1-5 0,2 0-3,-6-4-2</inkml:trace>
          <inkml:trace contextRef="#ctx0" brushRef="#br0" timeOffset="38969.7826">10346-5426 162,'0'0'121,"16"-9"-5,-16 9-1,29-8-56,-9 5-58,9 6-30,-9-10-60,10 9-24,-1-6-5,-2 4 1</inkml:trace>
          <inkml:trace contextRef="#ctx0" brushRef="#br0" timeOffset="39219.7989">10516-5636 173,'-9'16'123,"7"13"-1,-7 2-4,9 16-68,-7-9-32,8 3-24,10 8-54,-5-11-58,8-3-1,1-12-4,3-9 0</inkml:trace>
          <inkml:trace contextRef="#ctx0" brushRef="#br0" timeOffset="39766.7008">10982-5544 1,'7'-36'64,"7"4"7,-5-10 5,4 4-33,-2 11-9,-6-4 3,-5 31 2,4-27 6,-4 27 2,0 0 1,-7 22-5,-6-4-9,11 18-8,-5-2-8,7 10-4,0-1-5,7 4-5,4 0-5,4-2-4,4-3-7,0-8-3,2-1-3,-6-12-1,3 1 0,-18-22 2,9 20 3,-9-20 10,-26 3 8,7 1 8,-8-8 4,1 6 5,-6-7 1,8 7 2,-1-8-1,25 6-4,-24-2-4,24 2-4,0 0-3,0 0-4,29-1-6,-9-1-8,11 5-27,-11-10-90,14 4-1,-9-6-4,8-2 0</inkml:trace>
          <inkml:trace contextRef="#ctx0" brushRef="#br0" timeOffset="40063.5868">11271-5918 224,'16'0'124,"-16"0"1,31 22-3,-15-2-84,13 18-12,-2 5-15,9 13-3,0 9-6,-1 7-1,-5 8-4,-6 5 2,-4 2 0,-9-1-7,-6-3-3,-16-12-19,-1 3-57,-16-22-40,-6-7 2,-6-19-8</inkml:trace>
        </inkml:traceGroup>
        <inkml:traceGroup>
          <inkml:annotationXML>
            <emma:emma xmlns:emma="http://www.w3.org/2003/04/emma" version="1.0">
              <emma:interpretation id="{ABB52721-167D-4A90-9BE4-C59147FDB321}" emma:medium="tactile" emma:mode="ink">
                <msink:context xmlns:msink="http://schemas.microsoft.com/ink/2010/main" type="inkWord" rotatedBoundingBox="19533,456 21566,416 21582,1234 19549,1274"/>
              </emma:interpretation>
              <emma:one-of disjunction-type="recognition" id="oneOf4">
                <emma:interpretation id="interp20" emma:lang="en-US" emma:confidence="0">
                  <emma:literal>arts</emma:literal>
                </emma:interpretation>
                <emma:interpretation id="interp21" emma:lang="en-US" emma:confidence="0">
                  <emma:literal>X2+s</emma:literal>
                </emma:interpretation>
                <emma:interpretation id="interp22" emma:lang="en-US" emma:confidence="0">
                  <emma:literal>XZ+s</emma:literal>
                </emma:interpretation>
                <emma:interpretation id="interp23" emma:lang="en-US" emma:confidence="0">
                  <emma:literal>alts</emma:literal>
                </emma:interpretation>
                <emma:interpretation id="interp24" emma:lang="en-US" emma:confidence="0">
                  <emma:literal>tats</emma:literal>
                </emma:interpretation>
              </emma:one-of>
            </emma:emma>
          </inkml:annotationXML>
          <inkml:trace contextRef="#ctx0" brushRef="#br0" timeOffset="40704.2443">12006-5482 170,'0'0'119,"-12"-27"3,12 27 0,-4-18-72,4 18-5,0 0-12,0 0-10,0 0-6,25 12-6,-3 10-2,5 1-5,7 6 0,6 4-6,2-1-5,6 4-13,-10-10-23,6 12-82,-17-15-7,-4 4 2,-17-9-5</inkml:trace>
          <inkml:trace contextRef="#ctx0" brushRef="#br0" timeOffset="40876.1309">12026-5200 262,'9'-26'124,"6"-6"-8,10 6-29,2-15-70,9 3-11,7 4-27,-5-10-42,6 12-50,-10-4-3,-1 7-1,-8-2-2</inkml:trace>
          <inkml:trace contextRef="#ctx0" brushRef="#br0" timeOffset="41266.7745">12528-5930 224,'18'-13'116,"6"4"-3,-4-6-25,9 15-50,-11-3-11,5 10-10,-23-7-6,24 25-4,-23-5-4,-4 6-1,-10 2 0,-7 5-1,-3-4 2,-2 3 1,-1-4 2,5-1 1,1-8-1,9 1 1,11-20-2,7 24 0,11-13-7,6-8-11,12 8-42,-4-11-66,6 6-4,-3-8-1,1 5-2</inkml:trace>
          <inkml:trace contextRef="#ctx0" brushRef="#br0" timeOffset="44095.0363">13148-5383 182,'0'0'117,"-18"-2"4,18 2-3,0 0-65,-22-3-12,22 3-12,0 0-9,0 0-7,29 10-4,-4-6-3,4 1-5,7-3-7,6 6-14,-4-12-29,11 8-73,-11-6-4,-2 5 0,-11-8-4</inkml:trace>
          <inkml:trace contextRef="#ctx0" brushRef="#br0" timeOffset="44454.433">13302-5531 205,'0'0'120,"-17"23"-3,19-1 0,-7-2-76,12 12-9,-7 3-17,7 1-11,0 9-15,-5-11-35,11 6-71,-8-7-5,4-6 1,-3-9-6</inkml:trace>
          <inkml:trace contextRef="#ctx0" brushRef="#br0" timeOffset="45048.2088">13885-5696 119,'0'0'99,"2"-19"4,-2 19-2,0 0-56,-9 19-5,0-2-11,9 10-5,-4 4-9,6 5-3,2 2-9,5 3-3,5 4-7,-1-3-6,7 1-6,-4-8 0,6 3 1,-6-13-5,2 2 7,-7-11 0,-2 0 9,-9-16 0,0 17 9,0-17-3,-27 9 6,3-7 3,-3-1 5,0 3 4,-5-6 4,8 9 4,-5-8 1,13 8 4,-2-14-4,18 7 4,0 0-11,0 0 0,0 0-9,29-18 0,-6 12-7,4 2-2,6 8-10,-6-8-16,7 14-26,-14-14-77,5 9 4,-8-6-9,-17 1 7</inkml:trace>
        </inkml:traceGroup>
        <inkml:traceGroup>
          <inkml:annotationXML>
            <emma:emma xmlns:emma="http://www.w3.org/2003/04/emma" version="1.0">
              <emma:interpretation id="{E681B67D-0EE6-4179-BE6B-FDC736BAF2D0}" emma:medium="tactile" emma:mode="ink">
                <msink:context xmlns:msink="http://schemas.microsoft.com/ink/2010/main" type="inkWord" rotatedBoundingBox="22369,656 23968,624 23979,1186 22380,1217"/>
              </emma:interpretation>
              <emma:one-of disjunction-type="recognition" id="oneOf5">
                <emma:interpretation id="interp25" emma:lang="en-US" emma:confidence="0">
                  <emma:literal>to</emma:literal>
                </emma:interpretation>
                <emma:interpretation id="interp26" emma:lang="en-US" emma:confidence="0">
                  <emma:literal>rd</emma:literal>
                </emma:interpretation>
                <emma:interpretation id="interp27" emma:lang="en-US" emma:confidence="0">
                  <emma:literal>xo</emma:literal>
                </emma:interpretation>
                <emma:interpretation id="interp28" emma:lang="en-US" emma:confidence="0">
                  <emma:literal>Fe</emma:literal>
                </emma:interpretation>
                <emma:interpretation id="interp29" emma:lang="en-US" emma:confidence="0">
                  <emma:literal>ad</emma:literal>
                </emma:interpretation>
              </emma:one-of>
            </emma:emma>
          </inkml:annotationXML>
          <inkml:trace contextRef="#ctx0" brushRef="#br0" timeOffset="45644.9833">14823-5497 226,'14'-23'121,"3"3"-1,11 0 0,1-11-83,18 6-8,0-4-12,7 2-10,2 0-10,-1 2-15,-1 8-24,-14 1-63,-4 11-13,-11-1-3,-25 6 0</inkml:trace>
          <inkml:trace contextRef="#ctx0" brushRef="#br0" timeOffset="45988.7515">14879-5471 160,'0'0'118,"0"0"3,0 0 0,0 0-51,0 0-24,22 27-12,-6-17-12,9 9-8,6-1-7,7 3-3,7 3-5,2-1-10,3 10-20,-10-15-42,4 9-52,-7-9-6,-4 2 2,-8-13-5</inkml:trace>
          <inkml:trace contextRef="#ctx0" brushRef="#br0" timeOffset="46473.1562">16378-5461 137,'17'-30'98,"-3"1"-1,-5 2-13,-9-4-44,2 6-3,-17-2-4,-3 7-4,-18-2-1,-5 11-3,-17 4-1,-2 18-3,-10 3-3,3 17-2,-3 5-3,12 13-1,7 1-3,22 5 1,13-7-4,23-2 0,17-14-3,14-8-1,16-14-4,4-11-6,8-8-18,-11-22-52,2 6-50,-15-15-4,-8 5 0,-16-4-5</inkml:trace>
        </inkml:traceGroup>
      </inkml:traceGroup>
    </inkml:traceGroup>
    <inkml:traceGroup>
      <inkml:annotationXML>
        <emma:emma xmlns:emma="http://www.w3.org/2003/04/emma" version="1.0">
          <emma:interpretation id="{8D5202A1-72C8-41D5-8D3E-10F9009448F6}" emma:medium="tactile" emma:mode="ink">
            <msink:context xmlns:msink="http://schemas.microsoft.com/ink/2010/main" type="paragraph" rotatedBoundingBox="3005,2851 5408,2710 5467,3711 3064,385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C6BD020-8210-4075-977F-A527DA97614B}" emma:medium="tactile" emma:mode="ink">
              <msink:context xmlns:msink="http://schemas.microsoft.com/ink/2010/main" type="line" rotatedBoundingBox="3005,2851 5408,2710 5467,3711 3064,3852"/>
            </emma:interpretation>
          </emma:emma>
        </inkml:annotationXML>
        <inkml:traceGroup>
          <inkml:annotationXML>
            <emma:emma xmlns:emma="http://www.w3.org/2003/04/emma" version="1.0">
              <emma:interpretation id="{723C19A0-84D8-4C77-8E3E-DB5893DF4EF8}" emma:medium="tactile" emma:mode="ink">
                <msink:context xmlns:msink="http://schemas.microsoft.com/ink/2010/main" type="inkWord" rotatedBoundingBox="3005,2851 5408,2710 5467,3711 3064,3852"/>
              </emma:interpretation>
              <emma:one-of disjunction-type="recognition" id="oneOf6">
                <emma:interpretation id="interp30" emma:lang="en-US" emma:confidence="0">
                  <emma:literal>y-&gt;1</emma:literal>
                </emma:interpretation>
                <emma:interpretation id="interp31" emma:lang="en-US" emma:confidence="0">
                  <emma:literal>y is</emma:literal>
                </emma:interpretation>
                <emma:interpretation id="interp32" emma:lang="en-US" emma:confidence="0">
                  <emma:literal>y +</emma:literal>
                </emma:interpretation>
                <emma:interpretation id="interp33" emma:lang="en-US" emma:confidence="0">
                  <emma:literal>year</emma:literal>
                </emma:interpretation>
                <emma:interpretation id="interp34" emma:lang="en-US" emma:confidence="0">
                  <emma:literal>y it</emma:literal>
                </emma:interpretation>
              </emma:one-of>
            </emma:emma>
          </inkml:annotationXML>
          <inkml:trace contextRef="#ctx0" brushRef="#br0" timeOffset="56754.9256">-4473-3488 50,'0'0'101,"0"0"4,-16-5 0,16 5-68,-20 20-7,15 3-6,-6 3-6,7 8-5,-1 2 0,7 2-7,3-2 2,6-3-4,5-8-1,6-11-5,5-8-2,2-13 1,5-10-3,-3-8 4,-2-6-5,-2-3 5,-5 1 0,-6 3 6,-5 3 3,-2 9 1,-9 18 0,1-19 0,-1 19 3,0 0-1,-10 28-3,11-3 0,5 4-2,7 5-1,8 9 2,10 6-4,9 5-2,5 8-3,4 1 3,-2 2-3,0 0 2,-6 2-1,-10-6 0,-10-5 4,-10-5 5,-7-9 2,-13-14 1,-4-8 0,-10-16 2,-3-8-1,-4-17 0,-3-6-2,-3-15-2,5 0-2,2-3 0,8 2-3,5 5-7,5-5-14,16 17-27,-5-3-79,18 8-5,2-1 0,5 2-3</inkml:trace>
          <inkml:trace contextRef="#ctx0" brushRef="#br0" timeOffset="57254.9327">-3595-3273 108,'-20'0'122,"20"0"-2,0 0 4,0 0-73,0 0-15,15-16-13,7 14-9,-3-1-5,7-1-4,4 2-5,5-1-9,3 4-12,-6-8-30,12 5-68,-12 1-7,-1 1 3,-6 0-4</inkml:trace>
          <inkml:trace contextRef="#ctx0" brushRef="#br0" timeOffset="57848.7133">-3333-3484 96,'-20'5'118,"20"-5"-3,0 0 5,0 0-68,0 0-13,9 17-14,8-10-9,1-4-5,5 5-5,4-3-2,4 0-3,5 1 0,-2-1-2,1 3 0,-3-1 0,-5 0-2,-3 0 3,-6 0-2,-18-7 4,16 15-1,-16-15 2,-11 18 1,11-18 1,-32 22 0,10-6 1,-3-2 1,0 6-2,-2-2 4,1 2-7,5 2 2,2-8-11,10 6-17,9-20-62,0 0-40,0 0-6,0 0-4</inkml:trace>
          <inkml:trace contextRef="#ctx0" brushRef="#br0" timeOffset="61114.5022">-2449-3401 11,'0'0'92,"11"-20"5,-11 20-2,18-23-52,-13-4-7,8 3-8,-4-8-6,2 1-5,-6-4-3,2 7-5,-3-1-1,-2 7-1,-4 4 2,2 18-2,0 0 4,0 0-1,0 0 1,-16 14 2,8 8-1,7 11-1,-3 3-5,4 5 1,2 6-5,3 4 2,4-1-4,4 1-1,1 0 2,4-6 0,4-4 0,-2-6-3,2-3 4,-4-7-5,-4-6 6,-1-3-3,-13-16 1,0 0 0,11 16 3,-11-16-1,-18 0 1,18 0 1,-35-2 0,15 2 1,-5-2 0,3 4-1,-1-5 1,1 1 0,2-2 0,20 4 0,-27-5 0,27 5 0,-16-6 0,16 6-1,0 0 0,0 0-1,0 0 1,18 8-1,-2-5-1,4-1-2,5 2 0,6-3 1,3-2-2,1-1 1,-1-2 0,-1 1 0,-6-3 0,-4 1 1,-3-1-1,-20 6 0,18-3 0,-18 3-1,0 0 0,0 0-1,0 0 1,-18 9-2,18-9-3,0 0-1,-20 12-6,20-12-15,0 0-40,0 0-61,0 0-6,0 0 3,0 0-2</inkml:trace>
        </inkml:traceGroup>
      </inkml:traceGroup>
    </inkml:traceGroup>
    <inkml:traceGroup>
      <inkml:annotationXML>
        <emma:emma xmlns:emma="http://www.w3.org/2003/04/emma" version="1.0">
          <emma:interpretation id="{A865EEF9-56E2-417C-8F38-1A7BD7225B02}" emma:medium="tactile" emma:mode="ink">
            <msink:context xmlns:msink="http://schemas.microsoft.com/ink/2010/main" type="paragraph" rotatedBoundingBox="12632,3768 27458,3220 27498,4312 12672,4859" alignmentLevel="4"/>
          </emma:interpretation>
        </emma:emma>
      </inkml:annotationXML>
      <inkml:traceGroup>
        <inkml:annotationXML>
          <emma:emma xmlns:emma="http://www.w3.org/2003/04/emma" version="1.0">
            <emma:interpretation id="{F63D5BBE-386E-4D94-8118-67EFB54F46CB}" emma:medium="tactile" emma:mode="ink">
              <msink:context xmlns:msink="http://schemas.microsoft.com/ink/2010/main" type="line" rotatedBoundingBox="12632,3768 27458,3220 27498,4312 12672,4859"/>
            </emma:interpretation>
          </emma:emma>
        </inkml:annotationXML>
        <inkml:traceGroup>
          <inkml:annotationXML>
            <emma:emma xmlns:emma="http://www.w3.org/2003/04/emma" version="1.0">
              <emma:interpretation id="{85234711-2837-49D2-A6EB-BD549D849CF1}" emma:medium="tactile" emma:mode="ink">
                <msink:context xmlns:msink="http://schemas.microsoft.com/ink/2010/main" type="inkWord" rotatedBoundingBox="12632,3768 22003,3422 22044,4513 12672,4859"/>
              </emma:interpretation>
              <emma:one-of disjunction-type="recognition" id="oneOf7">
                <emma:interpretation id="interp35" emma:lang="en-US" emma:confidence="0">
                  <emma:literal>3×4+272+3=8-7</emma:literal>
                </emma:interpretation>
                <emma:interpretation id="interp36" emma:lang="en-US" emma:confidence="0">
                  <emma:literal>3×4+202+3=0-7</emma:literal>
                </emma:interpretation>
                <emma:interpretation id="interp37" emma:lang="en-US" emma:confidence="0">
                  <emma:literal>3×4+2012+3=0-7</emma:literal>
                </emma:interpretation>
                <emma:interpretation id="interp38" emma:lang="en-US" emma:confidence="0">
                  <emma:literal>3×4+272+3=0-7</emma:literal>
                </emma:interpretation>
                <emma:interpretation id="interp39" emma:lang="en-US" emma:confidence="0">
                  <emma:literal>3×4+2712+3=0-7</emma:literal>
                </emma:interpretation>
              </emma:one-of>
            </emma:emma>
          </inkml:annotationXML>
          <inkml:trace contextRef="#ctx0" brushRef="#br0" timeOffset="100320.8364">7999-2223 15,'14'-25'100,"-14"25"5,21-27 1,2 21-51,-10-15-9,14 15-6,-7-13-6,12 17-7,-5-6-6,6 8-5,-4 6-3,2 6-5,-2 11-2,-8 4-3,-9 13-2,-7 3 0,-14 11-3,-7 0-2,-11 2-4,-11-6 0,-3-2-5,-7-11 2,4-3-3,-1-13 2,7-9 1,3-8 3,8-6 4,6-8 4,21 10 4,-17-29 1,17 8 4,0 21 1,19-38 3,2 24 0,-2-1 1,8 13-1,-3 0-1,8 10 0,-1 5-4,4 8 0,0-1-3,5 3 0,4 0-2,1-2-4,1-2-9,-4-11-20,7 7-38,-9-13-60,-5-7 4,-6-1-7,-10-8 3</inkml:trace>
          <inkml:trace contextRef="#ctx0" brushRef="#br0" timeOffset="101242.9544">8892-2398 44,'0'0'96,"0"0"7,0 0-40,-16-18-5,16 18-2,0 0-9,0 0-3,0 0-6,14 35-9,-1-16-7,10 16-6,6 4-7,6 9-4,11 8-4,2 0-2,6 5-5,-3-7-4,3 2-10,-12-17-11,2 5-22,-24-21-46,-3-2-23,-17-21-3,0 22 5</inkml:trace>
          <inkml:trace contextRef="#ctx0" brushRef="#br0" timeOffset="102336.9261">9960-2308 117,'-6'25'123,"-2"10"-3,2 9 1,-5-1-80,11 17-10,-2 1-19,2-1-19,13 9-28,-7-20-44,8-7-39,7-9-5,6-16 2</inkml:trace>
          <inkml:trace contextRef="#ctx0" brushRef="#br0" timeOffset="102915.0831">10540-2260 10,'15'-28'89,"-11"-11"3,6 6-10,-2 8-42,-8-4-1,0 29-4,0-33 0,0 33 0,0 0-2,0 0-3,-18 20-6,18 7-3,-7 0-6,7 13-2,0 1-6,7 5-1,1 2-2,2 0-2,5-1-3,2-3-2,-1-2-2,1-9 0,4-2-2,-9-8 0,5-2-3,-17-21 1,6 29 0,-6-29 0,-19 18 2,-2-9 2,-6-1 1,-4-2 4,-6 1 4,4-1 5,-3-4 2,9 4 4,0-6 2,27 0 1,-29-2 1,29 2-2,0 0-1,0 0-4,33-15-2,-8 11-3,4-2-1,3 4-3,1-2-4,-4 4-4,6 2-5,-12-6-12,8 14-33,-31-10-79,25 4 0,-25-4-3,0 0 4</inkml:trace>
          <inkml:trace contextRef="#ctx0" brushRef="#br0" timeOffset="101430.6314">8982-1934 129,'-7'-23'118,"12"2"-2,7-4 0,1-4-82,14 4-7,0-8-15,8 0-11,0 1-15,-4-7-22,9 6-55,-9-3-24,-2-1-2,-4 4 0</inkml:trace>
          <inkml:trace contextRef="#ctx0" brushRef="#br0" timeOffset="101805.6512">9449-2751 118,'33'-21'112,"-33"21"-2,38-16 2,-9 12-75,-8-5-7,10 7-12,-6 2-5,0 4-2,-25-4-4,27 21-1,-27-21-2,-2 42-2,-13-17-3,-6 6 2,-6 0-2,0 2 3,0-2-2,4 1 3,5-8 1,7-3 0,13-2 1,-2-19 0,38 25-2,-9-17-6,8 3-12,-1-13-25,11 8-79,-3-4-3,-4 2-1,-5 2-3</inkml:trace>
          <inkml:trace contextRef="#ctx0" brushRef="#br0" timeOffset="102055.6618">9817-2071 155,'0'0'118,"39"8"-3,-16-14-1,4 1-97,9 1-21,7 6-29,-7-6-57,3 2-23,-2 0-4,-3-2 1</inkml:trace>
          <inkml:trace contextRef="#ctx0" brushRef="#br0" timeOffset="104071.3856">11221-2200 117,'0'0'123,"3"21"0,-3-21-1,0 0-67,37 41-23,-16-20-9,12 10-12,6-2-9,5 2-8,8 3-19,-2-14-36,2 3-60,0-2-6,-2-11 4,-3-3-6</inkml:trace>
          <inkml:trace contextRef="#ctx0" brushRef="#br0" timeOffset="103805.7484">11251-2190 85,'0'0'114,"0"0"2,4-23-3,-4 23-71,33-39-11,2 18-6,5-8-14,5 0-12,7 2-14,0-6-20,4 10-36,-8 0-42,-10 2-1,-9 7-1</inkml:trace>
          <inkml:trace contextRef="#ctx0" brushRef="#br0" timeOffset="104430.4466">12545-2105 40,'4'-37'95,"4"6"0,-16-9 1,-2 3-61,-11 8-10,-19-2 1,-1 14-3,-19 0 1,-1 15 3,-9 4 1,12 19 0,-7 6-3,17 15-4,9-1-4,20 11-4,15-4-5,19-6-2,14-7-4,12-12-6,13-11-10,2-20-22,15-5-84,-13-11-6,-4-8 0,-10-3-2</inkml:trace>
          <inkml:trace contextRef="#ctx0" brushRef="#br0" timeOffset="96836.2917">6752-1928 151,'0'0'128,"0"0"-5,0 0 3,0 0-89,44 2-7,-17 0-15,12 4-8,5 1-9,2-5-13,12 8-20,-14-14-43,5 4-43,-5 0-5,-7-4 2</inkml:trace>
          <inkml:trace contextRef="#ctx0" brushRef="#br0" timeOffset="95633.1051">5905-2196 61,'0'0'115,"0"0"0,0 0 1,8 33-58,-8-33-22,37 33-9,-10-8-13,9 11-6,-1 1-15,0-2-9,7 7-17,-13-11-18,8 4-31,-3-8-37,-18-6 3,-16-21-2</inkml:trace>
          <inkml:trace contextRef="#ctx0" brushRef="#br0" timeOffset="95836.2365">5934-1776 120,'-17'-34'121,"21"5"5,9-6-3,3 2-75,3-13-16,12 4-15,-2-1-16,-2-7-22,7 17-33,-10-7-68,-1 3 0,0 4-2,-6-3-1</inkml:trace>
          <inkml:trace contextRef="#ctx0" brushRef="#br0" timeOffset="96289.3847">6522-2699 154,'0'0'128,"-17"23"-5,11-2 2,12 12-84,-12 0-14,10 13-16,-2 6-23,-2-8-32,6 3-82,1-3 1,1-9-3,2-8-1</inkml:trace>
          <inkml:trace contextRef="#ctx0" brushRef="#br0" timeOffset="96101.8735">6337-2689 81,'0'0'112,"0"0"3,0 0-1,12 21-64,-12-21-8,-16 50-10,3-23-7,11 8-3,-6-5-9,10 1-8,2-2-13,-4-29-24,31 37-41,-8-33-51,0-8-1,2-10-2,0-5 6</inkml:trace>
          <inkml:trace contextRef="#ctx0" brushRef="#br0" timeOffset="97117.5497">6954-2152 95,'2'27'110,"-4"2"3,6 6-5,2 17-72,-4-6-10,11 8-17,1 6-20,-1-6-31,5-2-68,5-2 0,-2-15-4,6-4 5</inkml:trace>
          <inkml:trace contextRef="#ctx0" brushRef="#br0" timeOffset="95273.7217">5134-2366 21,'0'0'108,"-21"2"3,21-2 3,-2-19-53,2 19-14,0 0-10,25-19-12,-25 19-6,33-16-8,-10 9-3,8 3-5,0 4-1,5 0-2,3 11-2,-4 1 0,1 9-3,-11 6 3,-9 6-4,-12 4 2,-8 5-2,-12 2 2,-9-3-1,-9-1 1,-1-5 0,2-8 2,4-4 0,2-11 1,8-3 1,19-9 0,0 0 1,0 0 0,23 4 0,6-2-1,8 4 1,5 2-1,6 9-1,0 2 2,-1 4-2,-3 4 3,-11 2 1,-10 4 2,-12 2 0,-11 3 7,-19-7-4,-6 0 3,-13-6-4,-5-2 3,-7-9-8,-2-12 1,0-10-11,0-13-17,9 3-16,-3-14-46,10 1-31,12 0-7,7-2 6</inkml:trace>
          <inkml:trace contextRef="#ctx0" brushRef="#br0" timeOffset="105367.9877">13688-2186 68,'0'0'115,"-25"2"3,25-2 2,0 0-49,-25-4-23,25 4-7,23-4-14,4 4-7,4-4-7,13 4-5,3-2-4,7 0-4,7 0-3,-1-2-6,6 6-10,-10-11-14,3 18-22,-18-11-66,-6 2-3,-8-3 1,-27 3 2</inkml:trace>
          <inkml:trace contextRef="#ctx0" brushRef="#br0" timeOffset="105743.0076">14072-2360 131,'0'0'118,"0"0"0,0 0 1,0 0-74,0 0-8,33 0-12,3 12-10,-1-3-5,7 3-4,-1 0-2,5 1-3,-5-1 1,-1-1-2,-7 3-1,-8-1 1,-4 6-2,-21-19 1,16 33 0,-18-12 2,-8-1 0,-9 1 2,-8 0 0,-2 2 1,-4-3 1,-2 3-1,-3-2 0,7 0-1,4-4-4,6-5-6,21-12-14,-21 17-31,21-17-71,19-2-4,0-11 1,4-1-3</inkml:trace>
        </inkml:traceGroup>
        <inkml:traceGroup>
          <inkml:annotationXML>
            <emma:emma xmlns:emma="http://www.w3.org/2003/04/emma" version="1.0">
              <emma:interpretation id="{2133934A-9B9A-45FD-AB48-5C1A7C2B528D}" emma:medium="tactile" emma:mode="ink">
                <msink:context xmlns:msink="http://schemas.microsoft.com/ink/2010/main" type="inkWord" rotatedBoundingBox="23406,3722 23919,3703 23933,4086 23420,4105"/>
              </emma:interpretation>
              <emma:one-of disjunction-type="recognition" id="oneOf8">
                <emma:interpretation id="interp40" emma:lang="en-US" emma:confidence="0">
                  <emma:literal>•</emma:literal>
                </emma:interpretation>
                <emma:interpretation id="interp41" emma:lang="en-US" emma:confidence="0">
                  <emma:literal>c</emma:literal>
                </emma:interpretation>
                <emma:interpretation id="interp42" emma:lang="en-US" emma:confidence="0">
                  <emma:literal>a</emma:literal>
                </emma:interpretation>
                <emma:interpretation id="interp43" emma:lang="en-US" emma:confidence="0">
                  <emma:literal>@</emma:literal>
                </emma:interpretation>
                <emma:interpretation id="interp44" emma:lang="en-US" emma:confidence="0">
                  <emma:literal>S</emma:literal>
                </emma:interpretation>
              </emma:one-of>
            </emma:emma>
          </inkml:annotationXML>
          <inkml:trace contextRef="#ctx0" brushRef="#br0" timeOffset="122199.7583">16297-2396 63,'0'0'95,"0"0"3,29 0 2,-29 0-52,17-27-14,-5 9-2,-3-13-10,-1-1-2,-8-7-3,0 4-5,-10-5-2,-7 9-3,-14 2 0,-6 12-1,-17 7-1,-5 16 1,-7 13-2,1 10 2,5 12-2,8 7 1,13 4-2,20 0 1,23-4-3,19-7 0,17-11-3,12-12-5,10-12-7,-2-18-15,9 0-30,-15-15-53,-9-7-3,-11-1 1,-18-4-3</inkml:trace>
        </inkml:traceGroup>
        <inkml:traceGroup>
          <inkml:annotationXML>
            <emma:emma xmlns:emma="http://www.w3.org/2003/04/emma" version="1.0">
              <emma:interpretation id="{2248A83C-DEA0-4111-A0CA-31C62BAC12A5}" emma:medium="tactile" emma:mode="ink">
                <msink:context xmlns:msink="http://schemas.microsoft.com/ink/2010/main" type="inkWord" rotatedBoundingBox="24640,3576 27467,3472 27492,4154 24665,4258"/>
              </emma:interpretation>
              <emma:one-of disjunction-type="recognition" id="oneOf9">
                <emma:interpretation id="interp45" emma:lang="en-US" emma:confidence="0">
                  <emma:literal>roots</emma:literal>
                </emma:interpretation>
                <emma:interpretation id="interp46" emma:lang="en-US" emma:confidence="0">
                  <emma:literal>reacts</emma:literal>
                </emma:interpretation>
                <emma:interpretation id="interp47" emma:lang="en-US" emma:confidence="0">
                  <emma:literal>rats</emma:literal>
                </emma:interpretation>
                <emma:interpretation id="interp48" emma:lang="en-US" emma:confidence="0">
                  <emma:literal>Gats</emma:literal>
                </emma:interpretation>
                <emma:interpretation id="interp49" emma:lang="en-US" emma:confidence="0">
                  <emma:literal>rates</emma:literal>
                </emma:interpretation>
              </emma:one-of>
            </emma:emma>
          </inkml:annotationXML>
          <inkml:trace contextRef="#ctx0" brushRef="#br0" timeOffset="122996.6671">17108-2317 161,'0'0'108,"18"-12"-3,1-17-2,0-9-83,10-1-4,-2-9-8,0 2-6,-4 1 1,-5 1-3,-9 5 2,-9 10-1,-7 2 1,7 27 0,-31-23 0,11 25 0,1 4 0,0 11 1,5 1-1,9 7 1,12 0-1,11-2 0,9-2-1,11-5 0,7-5-2,7-7 0,2-6 0,-2-4-2,-4-5 2,-6-3 0,-9-1 3,-10-1 1,-23 16 4,19-23 1,-19 23 2,-23-4 2,-2 10 0,-2 13 1,-9 1-3,5 11 0,-2 3-3,10 5-1,7-1-5,9-5-6,18 4-17,3-18-32,22-2-65,7-9-3,11-6 0,9-10-2</inkml:trace>
          <inkml:trace contextRef="#ctx0" brushRef="#br0" timeOffset="123293.5588">18225-2412 133,'0'0'101,"0"-27"3,-2 6 0,-4-6-69,6 27-4,-21-48-4,7 30-4,-17-7 3,4 16 1,-15-1-2,5 14-3,-9 0-4,11 15-4,-3 2-5,15 8 0,9 2-5,12-2-1,16-2-6,9-8-5,21-3-16,-5-18-28,26 2-74,-9-10-3,6-3-1,-4-5 0</inkml:trace>
          <inkml:trace contextRef="#ctx0" brushRef="#br0" timeOffset="123606.0731">18637-2452 149,'0'0'109,"21"-22"-2,-21 22 4,10-34-71,-14 5-11,4 8-9,-11-4-4,11 25 2,-41-31 1,12 29 1,-15 2-1,1 15 0,-9 3-3,4 16-1,2-1-4,9 9-2,10-5-2,14-2-1,17-4-3,15-8-1,14-6-3,7-15-9,10 2-20,-9-21-91,13-1-12,-10-11-2,-5-7-2</inkml:trace>
          <inkml:trace contextRef="#ctx0" brushRef="#br0" timeOffset="124280.2807">18699-2734 271,'0'0'129,"0"0"1,0 0-4,40-21-103,16 21-3,6-2-17,9-6-17,12 12-35,-17-13-75,5 5-6,-9 0 2,-12 2-4</inkml:trace>
          <inkml:trace contextRef="#ctx0" brushRef="#br0" timeOffset="124106.1027">19002-2905 155,'0'0'117,"-18"-2"6,1 23 1,-8 10-78,7 23-8,-7 0-8,10 15-14,9 2-2,8 1-11,10-5-13,9-15-11,19-2-25,-9-26-49,10-11-29,-3-19 0,-13-15 0</inkml:trace>
          <inkml:trace contextRef="#ctx0" brushRef="#br0" timeOffset="124685.2208">19279-2408 225,'27'6'123,"2"-27"-3,6-12 1,9-6-98,-5-15-3,7 0-15,-4-2-2,-9-1-3,-4 8-8,-10 5 4,-11 9-4,-6 8 5,-2 27-3,-15-21 7,15 21 3,-22 23-1,9 2 12,7 8-5,4 0 5,12 7-4,7-5 2,14 7-6,4-9-4,11 0 0,0 0-3,4-4 0,-7 2-2,-3 1 2,-11-3 2,-15 2 2,-14-4 1,-14 0 0,-15-2-1,-13 2 1,-10-11-4,-8-3-8,4 6-31,-11-11-89,18-6-6,3-6 0,15 0-5</inkml:trace>
        </inkml:traceGroup>
      </inkml:traceGroup>
    </inkml:traceGroup>
    <inkml:traceGroup>
      <inkml:annotationXML>
        <emma:emma xmlns:emma="http://www.w3.org/2003/04/emma" version="1.0">
          <emma:interpretation id="{3431619B-C66B-4D83-820B-AF2C41728A38}" emma:medium="tactile" emma:mode="ink">
            <msink:context xmlns:msink="http://schemas.microsoft.com/ink/2010/main" type="paragraph" rotatedBoundingBox="6851,6112 26140,5980 26150,7387 6860,751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F11C8D2-0074-40AC-AFB1-F66504868143}" emma:medium="tactile" emma:mode="ink">
              <msink:context xmlns:msink="http://schemas.microsoft.com/ink/2010/main" type="line" rotatedBoundingBox="6851,6112 26140,5980 26150,7387 6860,7519"/>
            </emma:interpretation>
          </emma:emma>
        </inkml:annotationXML>
        <inkml:traceGroup>
          <inkml:annotationXML>
            <emma:emma xmlns:emma="http://www.w3.org/2003/04/emma" version="1.0">
              <emma:interpretation id="{941BAFE2-3C47-4E07-80C8-64304DA21249}" emma:medium="tactile" emma:mode="ink">
                <msink:context xmlns:msink="http://schemas.microsoft.com/ink/2010/main" type="inkWord" rotatedBoundingBox="6853,6398 8137,6389 8144,7483 6860,7492"/>
              </emma:interpretation>
              <emma:one-of disjunction-type="recognition" id="oneOf10">
                <emma:interpretation id="interp50" emma:lang="en-US" emma:confidence="1">
                  <emma:literal>(y</emma:literal>
                </emma:interpretation>
                <emma:interpretation id="interp51" emma:lang="en-US" emma:confidence="0">
                  <emma:literal>(g</emma:literal>
                </emma:interpretation>
                <emma:interpretation id="interp52" emma:lang="en-US" emma:confidence="0">
                  <emma:literal>•y</emma:literal>
                </emma:interpretation>
                <emma:interpretation id="interp53" emma:lang="en-US" emma:confidence="0">
                  <emma:literal>(yr</emma:literal>
                </emma:interpretation>
                <emma:interpretation id="interp54" emma:lang="en-US" emma:confidence="0">
                  <emma:literal>(Y</emma:literal>
                </emma:interpretation>
              </emma:one-of>
            </emma:emma>
          </inkml:annotationXML>
          <inkml:trace contextRef="#ctx0" brushRef="#br1" timeOffset="140609.6839">-497-17 45,'-29'32'111,"-8"3"2,3 11 1,1 10-52,-2 4-24,18 21-3,3 2-10,20 13-11,19 6-14,14-5-28,32 5-82,14 0-7,13-11 2,12-8-6</inkml:trace>
          <inkml:trace contextRef="#ctx0" brushRef="#br1" timeOffset="138875.2227">77 0 2,'0'0'98,"0"0"5,-25 4 0,25-4-55,-17 25-3,5-4-7,5 14-6,-3 1-6,8 11-6,-2-3-9,6 4 0,4-5-7,7-7-4,5-7-2,5-15-3,4-7-2,0-18-5,6-5 4,-6-11-5,2-3 4,-6-3-2,-2 0 4,-6 2 2,-5 4 4,-4 8 3,-6 19 0,0 0 5,0 0 1,0 0 1,-21 15-1,17 10 0,6 4-1,9 10 0,5 3 3,9 8-12,9 6 3,5 6-5,5 4 2,-3 1-2,3 2 3,-9-3-1,-8 1 1,-10-7 7,-15-6 1,-6-6 3,-15-11-1,-2-6 3,-12-12-1,2-13-1,-7-14-2,5-11-1,0-14-1,0-7-3,8-5-2,2-5-11,13 2-12,-5-6-24,21 6-70,3 9-2,5 5-2,7 3-4</inkml:trace>
        </inkml:traceGroup>
        <inkml:traceGroup>
          <inkml:annotationXML>
            <emma:emma xmlns:emma="http://www.w3.org/2003/04/emma" version="1.0">
              <emma:interpretation id="{A5E1DC8A-A00A-473C-ABAA-3FC002B1B956}" emma:medium="tactile" emma:mode="ink">
                <msink:context xmlns:msink="http://schemas.microsoft.com/ink/2010/main" type="inkWord" rotatedBoundingBox="8239,6248 9597,6239 9605,7399 8247,7408"/>
              </emma:interpretation>
              <emma:one-of disjunction-type="recognition" id="oneOf11">
                <emma:interpretation id="interp55" emma:lang="en-US" emma:confidence="1">
                  <emma:literal>+2)</emma:literal>
                </emma:interpretation>
                <emma:interpretation id="interp56" emma:lang="en-US" emma:confidence="0">
                  <emma:literal>+2</emma:literal>
                </emma:interpretation>
                <emma:interpretation id="interp57" emma:lang="en-US" emma:confidence="0">
                  <emma:literal>+22</emma:literal>
                </emma:interpretation>
                <emma:interpretation id="interp58" emma:lang="en-US" emma:confidence="0">
                  <emma:literal>+22)</emma:literal>
                </emma:interpretation>
                <emma:interpretation id="interp59" emma:lang="en-US" emma:confidence="0">
                  <emma:literal>+2))</emma:literal>
                </emma:interpretation>
              </emma:one-of>
            </emma:emma>
          </inkml:annotationXML>
          <inkml:trace contextRef="#ctx0" brushRef="#br1" timeOffset="139375.2625">808 212 95,'-10'31'116,"10"-2"-2,-2 0-1,-3 13-71,14 8-16,3 4-23,-1-2-38,7-7-71,7 3-5,-2-21-2,10-2 0</inkml:trace>
          <inkml:trace contextRef="#ctx0" brushRef="#br1" timeOffset="139126.2339">692 430 138,'0'0'115,"6"19"2,-6-19-8,44 10-83,-15-10-19,10-6-25,9 0-52,0-3-43,-5-9-3,1 3-3</inkml:trace>
          <inkml:trace contextRef="#ctx0" brushRef="#br1" timeOffset="139829.3933">1319 152 137,'27'-11'117,"2"-5"-2,4 9-2,7 3-85,-7 2-12,5 11-9,-9 5-4,-6 11-1,-7 2-3,-8 10 1,-8 3 0,-12 6 1,-9 6 1,-12 0-2,-7-3 2,-3-1-2,-3-6 4,3-7-2,3-10 4,7-6-1,4-15 4,29-4 1,-27-8 4,27 8-1,4-34 2,-4 34-1,31-35-7,-2 20 3,4 1-3,7 6-3,3 5-6,3 3-14,8 9-28,-12-11-69,8-2-14,-7-3-4,-1-11-6</inkml:trace>
          <inkml:trace contextRef="#ctx0" brushRef="#br1" timeOffset="140078.4191">1654-170 120,'25'-2'115,"10"16"0,4 11-3,5 15-84,10 24-3,-2 11-11,0 16-2,-11 15-1,-7 8-7,-14 5-7,-22-5-22,-12 2-68,-26-5-24,-26-24-1,-13-4-1</inkml:trace>
        </inkml:traceGroup>
        <inkml:traceGroup>
          <inkml:annotationXML>
            <emma:emma xmlns:emma="http://www.w3.org/2003/04/emma" version="1.0">
              <emma:interpretation id="{3337F9F5-A4DD-4B1B-AD11-A7CE9605B2FE}" emma:medium="tactile" emma:mode="ink">
                <msink:context xmlns:msink="http://schemas.microsoft.com/ink/2010/main" type="inkWord" rotatedBoundingBox="10027,6166 11615,6155 11623,7246 10034,7257"/>
              </emma:interpretation>
              <emma:one-of disjunction-type="recognition" id="oneOf12">
                <emma:interpretation id="interp60" emma:lang="en-US" emma:confidence="0">
                  <emma:literal>it</emma:literal>
                </emma:interpretation>
                <emma:interpretation id="interp61" emma:lang="en-US" emma:confidence="0">
                  <emma:literal>tilt</emma:literal>
                </emma:interpretation>
                <emma:interpretation id="interp62" emma:lang="en-US" emma:confidence="0">
                  <emma:literal>wilt</emma:literal>
                </emma:interpretation>
                <emma:interpretation id="interp63" emma:lang="en-US" emma:confidence="0">
                  <emma:literal>Kelt</emma:literal>
                </emma:interpretation>
                <emma:interpretation id="interp64" emma:lang="en-US" emma:confidence="0">
                  <emma:literal>ik</emma:literal>
                </emma:interpretation>
              </emma:one-of>
            </emma:emma>
          </inkml:annotationXML>
          <inkml:trace contextRef="#ctx0" brushRef="#br1" timeOffset="141781.6177">2478 156 37,'0'0'110,"0"0"7,0 0 0,9 23-60,-9-23-11,18 41-7,-1-14-15,12 19-4,2 0-4,7 8-14,7 6-2,3-2-20,4 7-19,-14-13-39,1-5-41,-6-5-5,-8-11-1</inkml:trace>
          <inkml:trace contextRef="#ctx0" brushRef="#br1" timeOffset="141984.7495">2618 748 118,'-19'-50'116,"19"19"-1,4-13-3,4-1-79,9 1-10,4-2-21,2-4-19,6 9-38,-4 1-60,-5-1 0,3 6-3,-6-5 20</inkml:trace>
          <inkml:trace contextRef="#ctx0" brushRef="#br1" timeOffset="142250.3864">3031-251 45,'0'0'96,"4"29"6,-10-8-44,-6-3-7,5 13-10,-5-8-6,10 10-6,-2-10-8,10 4-7,4-8-12,9-6-14,10-1-25,-2-12-45,4-4-32,7 0-1,-11-13 0</inkml:trace>
          <inkml:trace contextRef="#ctx0" brushRef="#br1" timeOffset="142437.8989">3262-239 101,'0'0'112,"-13"29"-2,13-8-26,4 16-52,-6 5-11,7 6-18,3 8-34,0 4-74,3-10-4,5 4-2,-3-15 5</inkml:trace>
          <inkml:trace contextRef="#ctx0" brushRef="#br1" timeOffset="143734.834">3787 646 21,'-12'-18'103,"12"18"3,0 0-4,0 0-50,23 10-28,-23-10-3,39 8-13,-12-4-11,4-2-11,9 5-19,-5-3-36,1-6-38,1 6 5,-10-8-6</inkml:trace>
          <inkml:trace contextRef="#ctx0" brushRef="#br1" timeOffset="144047.3561">3931 418 2,'0'0'104,"-11"23"5,11-1-1,-6 10-57,0-3-18,12 14-11,-2 1-17,5 4-30,7-5-77,3 9-2,-2-14-6,8 3 18</inkml:trace>
        </inkml:traceGroup>
        <inkml:traceGroup>
          <inkml:annotationXML>
            <emma:emma xmlns:emma="http://www.w3.org/2003/04/emma" version="1.0">
              <emma:interpretation id="{48F21804-F49A-4ED9-AC4B-20A1BCB069BF}" emma:medium="tactile" emma:mode="ink">
                <msink:context xmlns:msink="http://schemas.microsoft.com/ink/2010/main" type="inkWord" rotatedBoundingBox="12262,6243 15894,6218 15902,7457 12270,7482"/>
              </emma:interpretation>
              <emma:one-of disjunction-type="recognition" id="oneOf13">
                <emma:interpretation id="interp65" emma:lang="en-US" emma:confidence="0">
                  <emma:literal>(y2+2)</emma:literal>
                </emma:interpretation>
                <emma:interpretation id="interp66" emma:lang="en-US" emma:confidence="0">
                  <emma:literal>(y2+5)</emma:literal>
                </emma:interpretation>
                <emma:interpretation id="interp67" emma:lang="en-US" emma:confidence="0">
                  <emma:literal>(y2+6)</emma:literal>
                </emma:interpretation>
                <emma:interpretation id="interp68" emma:lang="en-US" emma:confidence="0">
                  <emma:literal>(yes)</emma:literal>
                </emma:interpretation>
                <emma:interpretation id="interp69" emma:lang="en-US" emma:confidence="0">
                  <emma:literal>(y^+s)</emma:literal>
                </emma:interpretation>
              </emma:one-of>
            </emma:emma>
          </inkml:annotationXML>
          <inkml:trace contextRef="#ctx0" brushRef="#br1" timeOffset="144609.8789">4932 69 106,'0'0'113,"-29"-5"4,10 16-42,5 16-31,-17 8-6,10 17-12,-10 4-2,8 21-11,0 2 0,6 6-7,9-4-2,8-4-12,21-4-18,0-19-36,20-8-63,9-15 5,8-21-6,5-10 15</inkml:trace>
          <inkml:trace contextRef="#ctx0" brushRef="#br1" timeOffset="145156.7819">5425 150 47,'0'0'117,"-25"50"-1,10-15 2,1 6-69,12 15-12,-3-4-11,12 2-12,7-10-1,5-9-10,4-14 0,6-13-7,2-10-4,0-16-3,2-9-5,-4-11 4,-1 1-4,-8-3 4,1 3 0,-8 4 6,-3 8 6,-2 6 5,-8 19 3,0 0 3,0 0 1,0 0 1,4 27-2,1 4 0,3 5-3,6 5-3,9 7-1,4 4-9,6 4 4,5 0-5,-1 0 3,-1 2-3,-3 3 5,-6-1 0,-8-8 4,-9-2 5,-12-9 0,-6-7 4,-13-14-2,-4-9 2,-10-18-2,-1-11-3,-5-15-1,1-9-3,5-4-6,0-8-20,16 6-43,6-8-60,3-2 0,10 8-1,6-4 9</inkml:trace>
          <inkml:trace contextRef="#ctx0" brushRef="#br1" timeOffset="145531.8039">5938-37 59,'0'0'119,"23"-34"0,-5 24 1,5 4-59,-4-11-24,12 13-12,-6-6-10,4 10-6,-6 2-2,-2 8-1,-21-10-2,18 31-1,-20-4-1,-6 7 0,-6 3 2,-5 7 0,-4-3 0,4 3 1,1-3 0,5-1 2,7-9-2,12-2 2,7-8-4,7-5-4,9-3-13,1-13-32,11 0-83,-3-2-6,-5-7 2,-2 1-4</inkml:trace>
          <inkml:trace contextRef="#ctx0" brushRef="#br1" timeOffset="146502.4939">6696 630 91,'0'0'122,"0"0"6,0 0-4,0 0-72,0 0-16,29-11-8,0 17-11,0-8-4,9 2-6,1 0-4,5-8-1,2 4-9,-3-9-11,7 9-21,-17-14-34,1 3-55,-7 5 0,-7-3-2,-20 13 31</inkml:trace>
          <inkml:trace contextRef="#ctx0" brushRef="#br1" timeOffset="146752.5027">6958 407 71,'0'0'121,"0"0"0,0 0 3,19 38-71,-11-3-21,-4 2-8,4 5-22,3 6-18,-5-7-35,11-5-66,1 3-5,3-18-4,4-2 11</inkml:trace>
          <inkml:trace contextRef="#ctx0" brushRef="#br1" timeOffset="147283.7821">7644 272 47,'6'-33'105,"8"10"-2,-11-4-10,-3-2-63,6 10 1,-8-4-6,2 23-3,-2-20-2,2 20-3,0 0 0,-15 20-1,7-1-4,2 8-3,1 4-3,3 7-1,4 1-2,5 3 0,3-1-7,5-3-5,7 7-6,-3-13-10,10 9-2,-12-16-5,6 10 4,-13-8-4,7 0 10,-19-2 4,2-25 15,-21 40 9,-4-30 11,2 9 5,-12-13 8,8 7 3,-15-11 1,17 8-3,-8-8 0,33-2-3,-37 6-3,37-6-7,0 0-4,0 0-4,0 0-3,31-12-2,-4 4-5,4-1-5,8 5-13,-7-10-28,11 5-88,-8 3 2,-1-4-3,-7-1 2</inkml:trace>
          <inkml:trace contextRef="#ctx0" brushRef="#br1" timeOffset="147752.5499">7957-193 90,'0'0'121,"0"0"5,0 0-20,23 6-52,2 15-6,-6-2-14,16 20-5,-4 5-10,11 16-7,-5 8-8,5 9-1,-3 11-5,-1 3-3,-9 0 4,-10 1-3,-9-5 3,-8-4-2,-8-8 2,-9-6-7,-8-3-9,-16-20-29,4-5-84,-5-7 1,-6-14-3,3-9 1</inkml:trace>
        </inkml:traceGroup>
        <inkml:traceGroup>
          <inkml:annotationXML>
            <emma:emma xmlns:emma="http://www.w3.org/2003/04/emma" version="1.0">
              <emma:interpretation id="{7B6C284F-9EEB-4311-9333-E1E09CF8219F}" emma:medium="tactile" emma:mode="ink">
                <msink:context xmlns:msink="http://schemas.microsoft.com/ink/2010/main" type="inkWord" rotatedBoundingBox="16483,6524 16877,6521 16880,7073 16486,7075"/>
              </emma:interpretation>
              <emma:one-of disjunction-type="recognition" id="oneOf14">
                <emma:interpretation id="interp70" emma:lang="en-US" emma:confidence="0">
                  <emma:literal>x</emma:literal>
                </emma:interpretation>
                <emma:interpretation id="interp71" emma:lang="en-US" emma:confidence="0">
                  <emma:literal>X</emma:literal>
                </emma:interpretation>
                <emma:interpretation id="interp72" emma:lang="en-US" emma:confidence="0">
                  <emma:literal>¢</emma:literal>
                </emma:interpretation>
                <emma:interpretation id="interp73" emma:lang="en-US" emma:confidence="0">
                  <emma:literal>☺</emma:literal>
                </emma:interpretation>
                <emma:interpretation id="interp74" emma:lang="en-US" emma:confidence="0">
                  <emma:literal>t</emma:literal>
                </emma:interpretation>
              </emma:one-of>
            </emma:emma>
          </inkml:annotationXML>
          <inkml:trace contextRef="#ctx0" brushRef="#br1" timeOffset="148596.3559">8940 251 54,'-8'-18'120,"8"18"4,0 0 2,0 0-63,0 0-12,2 25-15,17 2-10,-1 2-10,11 10-5,5 5-3,5 6-7,3 0-3,1-7-13,7 1-14,-17-15-32,9-6-65,-15-7-4,-8-9-2,-19-7 5</inkml:trace>
          <inkml:trace contextRef="#ctx0" brushRef="#br1" timeOffset="148783.8527">8982 638 220,'8'-35'125,"11"-3"-1,6-1-47,0-11-54,10 2-10,4-2-29,-3-6-29,5 2-75,-3 2-5,-5-2 2,-2 0-4</inkml:trace>
        </inkml:traceGroup>
        <inkml:traceGroup>
          <inkml:annotationXML>
            <emma:emma xmlns:emma="http://www.w3.org/2003/04/emma" version="1.0">
              <emma:interpretation id="{67E616A8-9295-4B87-9B6A-8611434DB520}" emma:medium="tactile" emma:mode="ink">
                <msink:context xmlns:msink="http://schemas.microsoft.com/ink/2010/main" type="inkWord" rotatedBoundingBox="17002,6042 18568,6032 18576,7187 17010,7198"/>
              </emma:interpretation>
              <emma:one-of disjunction-type="recognition" id="oneOf15">
                <emma:interpretation id="interp75" emma:lang="en-US" emma:confidence="0">
                  <emma:literal>2+1</emma:literal>
                </emma:interpretation>
                <emma:interpretation id="interp76" emma:lang="en-US" emma:confidence="0">
                  <emma:literal>2+2</emma:literal>
                </emma:interpretation>
                <emma:interpretation id="interp77" emma:lang="en-US" emma:confidence="0">
                  <emma:literal>2+6</emma:literal>
                </emma:interpretation>
                <emma:interpretation id="interp78" emma:lang="en-US" emma:confidence="0">
                  <emma:literal>2+5</emma:literal>
                </emma:interpretation>
                <emma:interpretation id="interp79" emma:lang="en-US" emma:confidence="0">
                  <emma:literal>Its</emma:literal>
                </emma:interpretation>
              </emma:one-of>
            </emma:emma>
          </inkml:annotationXML>
          <inkml:trace contextRef="#ctx0" brushRef="#br1" timeOffset="149111.9972">9451-303 96,'15'-25'114,"4"12"4,-1 1-1,-18 12-71,46-15-14,-19 11-11,8 6-7,-6-2-3,3 9-3,-14-1-2,-18-8-2,21 39-3,-23-14 2,-8 8-2,-5 3 0,-6 3 0,-4 3 1,4-5 1,5-1 1,5-5 0,9-2 1,9-6-1,9 0 0,7-7-7,10-10-16,9 11-39,-3-9-66,1-6-3,1 0-1,-3-8-2</inkml:trace>
          <inkml:trace contextRef="#ctx0" brushRef="#br1" timeOffset="149455.7649">10010 565 191,'0'0'128,"0"0"4,31 4-6,0-2-94,-6-12-18,13 2-9,3-1-12,-1-5-14,8 6-28,-13-3-78,0-1 1,-6 1-5,-6-3 4</inkml:trace>
          <inkml:trace contextRef="#ctx0" brushRef="#br1" timeOffset="149690.1483">10185 320 177,'0'29'126,"0"4"1,2 15-2,12 10-98,-10 0-21,3-1-37,11-1-69,1-4-24,0-15-2,6-6-2</inkml:trace>
          <inkml:trace contextRef="#ctx0" brushRef="#br1" timeOffset="150206.7991">10839 310 30,'4'-42'91,"11"9"-3,-13-13 1,4 5-74,2 3 1,-3 1 1,1 12 4,-8 0 6,2 25 2,0 0 3,0 0 3,-19 25-4,17 10-3,-6 3-8,8 11-3,0 3-8,6 2 0,2 2-7,7-4-3,6 0-5,-3-8-6,7-2-2,-6-13-4,4 0 1,-23-29-5,21 33 5,-21-33-2,-13 27 8,13-27 6,-44 25 13,17-4 4,-8-11 9,6 9 3,-4-13 5,12 9 2,-2-13 0,23-2-4,0 0-6,0 0-6,0 0-4,33-13-4,-8 7-7,4-2-10,9 8-24,-13-11-74,8 5-30,-4-2 0,-2-3-2</inkml:trace>
        </inkml:traceGroup>
        <inkml:traceGroup>
          <inkml:annotationXML>
            <emma:emma xmlns:emma="http://www.w3.org/2003/04/emma" version="1.0">
              <emma:interpretation id="{6A93D469-ACB4-4743-B24A-B7AA3B49C35A}" emma:medium="tactile" emma:mode="ink">
                <msink:context xmlns:msink="http://schemas.microsoft.com/ink/2010/main" type="inkWord" rotatedBoundingBox="22170,6254 26142,6226 26149,7350 22177,7377"/>
              </emma:interpretation>
              <emma:one-of disjunction-type="recognition" id="oneOf16">
                <emma:interpretation id="interp80" emma:lang="en-US" emma:confidence="0">
                  <emma:literal>(4+2)&gt;0</emma:literal>
                </emma:interpretation>
                <emma:interpretation id="interp81" emma:lang="en-US" emma:confidence="0">
                  <emma:literal>(4+2)&gt;00</emma:literal>
                </emma:interpretation>
                <emma:interpretation id="interp82" emma:lang="en-US" emma:confidence="0">
                  <emma:literal>(4+12)&gt;0</emma:literal>
                </emma:interpretation>
                <emma:interpretation id="interp83" emma:lang="en-US" emma:confidence="0">
                  <emma:literal>(4+22)&gt;0</emma:literal>
                </emma:interpretation>
                <emma:interpretation id="interp84" emma:lang="en-US" emma:confidence="0">
                  <emma:literal>(4+02)&gt;0</emma:literal>
                </emma:interpretation>
              </emma:one-of>
            </emma:emma>
          </inkml:annotationXML>
          <inkml:trace contextRef="#ctx0" brushRef="#br1" timeOffset="155831.3003">17303 6 194,'-19'15'125,"19"-15"1,-10 33-2,18-6-79,-4-4-12,19 4-16,0 2-12,10 2-5,5-4-4,3-2-4,7-4-2,-6-4-1,3-3-1,-7-4 1,-5 1 0,-10-5 4,-2 4 1,-21-10 4,8 19 4,-8-19 3,-21 25 2,21-25 3,-41 35 1,18-8 1,-13-4 4,7 8-5,-6-1 3,6 3-6,0-6 1,6 0-9,6-4-5,17-23-30,-12 25-67,12-25-25,19-9-5,1-7 2</inkml:trace>
          <inkml:trace contextRef="#ctx0" brushRef="#br1" timeOffset="156332.3242">18593 241 52,'-12'-35'100,"1"6"7,-12 2 5,-10-7-55,4 18 0,-21-5-6,9 25-3,-20 2-6,7 30-7,-10 3-10,10 21-5,0 5-5,17 14-6,10-4-1,18-3-5,16-13 2,17-14-6,20-16 4,10-20-7,8-18-7,-1-20-2,3-4-28,-22-25-49,-5 2-47,-12-7 3,-15 1-5,-12 6 3</inkml:trace>
          <inkml:trace contextRef="#ctx0" brushRef="#br1" timeOffset="153346.2551">15030-91 69,'0'0'90,"0"0"4,0 0-34,0 0-17,0 0-2,-19 31-6,5-6-7,5 12-2,-5 3-7,10 7-3,0-3-4,8 2-5,6-5-3,9-5-5,8-11-4,4-13 0,4-12-4,1-10-1,1-9-1,-6-12-1,-2-2 1,-6-1 1,-6 1 4,-7 4 0,-4 2 5,-6 8 2,0 19 3,-6-18 2,6 18 2,0 0 1,-23 10 3,23-10 0,-8 33 0,10-8-1,2 0 0,7 8-1,9 1-2,9 9-1,3 3-3,5 6-2,-2 4 0,1 4-1,-5 2 1,-4-1-2,-15-3 5,-3-2-1,-12-12 4,-5-3-1,-8-18 2,-5-6-1,-8-19 2,2-9-3,-4-16 0,4-14-3,-1-9-4,4-6 1,7-2-8,7-3-3,12 9-17,-4-8-18,20 18-48,3 5-29,4 6 1,8 8-1</inkml:trace>
          <inkml:trace contextRef="#ctx0" brushRef="#br1" timeOffset="153596.2536">15738 299 139,'0'0'123,"0"0"0,0 0-2,0 0-52,23-8-39,6 6-19,9 0-26,-5-11-31,15 3-71,-7 2-6,-1-5 3,-3 1-3</inkml:trace>
          <inkml:trace contextRef="#ctx0" brushRef="#br1" timeOffset="153830.6392">15882 19 207,'-6'18'126,"3"12"-3,1 3-1,-6 6-96,12 11-13,0 6-24,3-6-28,13 4-50,-1-6-34,4-13 2,6-8-4</inkml:trace>
          <inkml:trace contextRef="#ctx0" brushRef="#br1" timeOffset="154205.6597">16281 135 141,'18'-17'109,"1"-3"-2,8 5-1,-4 7-74,4-5-16,2 5-11,4 8-5,-6 8-1,0 7 0,-10 4 0,-5 8-1,-10 2 2,-8 4-1,-10 6 2,-9-1-2,-4 1 3,-7-3 2,5-1 7,-4-6 4,12 0 3,2-8 2,15 0 1,6-21 1,4 25-1,-4-25-5,35 8-6,-8-10-8,5-4-17,13 4-34,-7-9-79,5-3 1,-1-1-3,-5-8 0</inkml:trace>
          <inkml:trace contextRef="#ctx0" brushRef="#br1" timeOffset="154471.3003">16671-174 183,'19'10'121,"6"13"-1,4 4-3,0 8-84,9 21-7,-3 4-15,0 15-5,-6 8-6,-8 11-1,-11 4-1,-14 3-13,-12 3-23,-26-6-81,-20-17 1,-15-6-5,-23-21 1</inkml:trace>
          <inkml:trace contextRef="#ctx0" brushRef="#br1" timeOffset="155018.765">14814-147 81,'-23'20'114,"-6"5"3,0 11-1,-2 11-52,-5 3-22,16 21-5,-1 4-18,17 18-6,10 3-7,19 6-14,23 8-15,12-15-31,21 1-63,14-13-4,9-21 1,11-16 0</inkml:trace>
        </inkml:traceGroup>
      </inkml:traceGroup>
    </inkml:traceGroup>
    <inkml:traceGroup>
      <inkml:annotationXML>
        <emma:emma xmlns:emma="http://www.w3.org/2003/04/emma" version="1.0">
          <emma:interpretation id="{690E5A18-6C22-4039-A174-5065D916A9CE}" emma:medium="tactile" emma:mode="ink">
            <msink:context xmlns:msink="http://schemas.microsoft.com/ink/2010/main" type="paragraph" rotatedBoundingBox="6472,8062 18023,7759 18064,9339 6514,964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12B0C9D-0955-42A2-80FF-C3213A6CA6A2}" emma:medium="tactile" emma:mode="ink">
              <msink:context xmlns:msink="http://schemas.microsoft.com/ink/2010/main" type="line" rotatedBoundingBox="6472,8062 18023,7759 18064,9339 6514,9641"/>
            </emma:interpretation>
          </emma:emma>
        </inkml:annotationXML>
        <inkml:traceGroup>
          <inkml:annotationXML>
            <emma:emma xmlns:emma="http://www.w3.org/2003/04/emma" version="1.0">
              <emma:interpretation id="{7FABBA73-6F2C-4B45-A400-D4D899123472}" emma:medium="tactile" emma:mode="ink">
                <msink:context xmlns:msink="http://schemas.microsoft.com/ink/2010/main" type="inkWord" rotatedBoundingBox="6481,8378 8414,8328 8447,9591 6514,9641"/>
              </emma:interpretation>
              <emma:one-of disjunction-type="recognition" id="oneOf17">
                <emma:interpretation id="interp85" emma:lang="en-US" emma:confidence="0">
                  <emma:literal>city</emma:literal>
                </emma:interpretation>
                <emma:interpretation id="interp86" emma:lang="en-US" emma:confidence="0">
                  <emma:literal>4(y</emma:literal>
                </emma:interpretation>
                <emma:interpretation id="interp87" emma:lang="en-US" emma:confidence="0">
                  <emma:literal>4ly</emma:literal>
                </emma:interpretation>
                <emma:interpretation id="interp88" emma:lang="en-US" emma:confidence="0">
                  <emma:literal>Lily</emma:literal>
                </emma:interpretation>
                <emma:interpretation id="interp89" emma:lang="en-US" emma:confidence="0">
                  <emma:literal>cry</emma:literal>
                </emma:interpretation>
              </emma:one-of>
            </emma:emma>
          </inkml:annotationXML>
          <inkml:trace contextRef="#ctx0" brushRef="#br1" timeOffset="159269.3109">-900 2078 4,'0'0'85,"0"0"4,0 0 4,0 0-48,0 0-5,0 0-5,0 0-5,-19 29-6,7-6-4,-5 10-3,-3 2-4,1 7-5,-4 4-1,6 1-2,1-1-1,7-4 0,3-7-1,10-6 1,9-10-1,10-5 1,4-5-3,8-7 0,4-4-8,3-7-16,6 7-31,-2-4-55,-11-4 1,-6 5-5,-8-7 3</inkml:trace>
          <inkml:trace contextRef="#ctx0" brushRef="#br1" timeOffset="159534.9427">-555 2123 102,'0'0'108,"12"25"4,-9 0 0,-10 13-71,7 18-5,-10 4-10,6 13-8,-7 0-7,5 1-10,4 1-22,0-15-36,6-8-53,9-10-5,3-17 1,5-9-6</inkml:trace>
          <inkml:trace contextRef="#ctx0" brushRef="#br1" timeOffset="160019.3426">48 1951 54,'-23'-15'101,"23"15"7,-34 38-7,7-17-48,9 22-2,-11-3-12,6 16-3,-2 4-11,6 13-6,5 4-6,7 2-5,9 0-12,9-9-16,14-1-32,0-11-65,10-25 0,7-12-6,-3-23 5</inkml:trace>
          <inkml:trace contextRef="#ctx0" brushRef="#br1" timeOffset="160628.7499">347 2022 51,'2'18'108,"-8"9"2,1 15 2,1 12-52,-2 0-17,12 10-8,-4-1-13,11-1-5,1-10-11,5-13-8,6-9-9,-2-24-7,6-8-6,-8-25-7,8 0 0,-13-17-3,5 5 5,-12-5 3,1 7 10,-8 5 4,-2 7 13,0 25 8,-8-27 5,8 27 6,0 0 1,0 0 4,-9 23-4,18 0 2,1 8-7,9 13-5,4 8-4,8 8-2,6 9-3,1 6-1,1 10-1,1 2 0,-7-8 6,-2 0 1,-10-13 1,-9-3 0,-14-16 2,-6-7-2,-15-19 1,-4-15-1,-6-14-3,-3-15 0,-1-17 2,4-10 3,4-8-3,10-2 1,6-6-1,7 1-1,8 7-8,2 2-9,13 16-23,-4-7-36,3 13-51,5 7-4,2 4 1,2 7-2</inkml:trace>
        </inkml:traceGroup>
        <inkml:traceGroup>
          <inkml:annotationXML>
            <emma:emma xmlns:emma="http://www.w3.org/2003/04/emma" version="1.0">
              <emma:interpretation id="{A04BF67D-88D2-42CB-AF11-34768BE6C1FC}" emma:medium="tactile" emma:mode="ink">
                <msink:context xmlns:msink="http://schemas.microsoft.com/ink/2010/main" type="inkWord" rotatedBoundingBox="8603,8286 9996,8250 10023,9294 8630,9330"/>
              </emma:interpretation>
              <emma:one-of disjunction-type="recognition" id="oneOf18">
                <emma:interpretation id="interp90" emma:lang="en-US" emma:confidence="1">
                  <emma:literal>+2)</emma:literal>
                </emma:interpretation>
                <emma:interpretation id="interp91" emma:lang="en-US" emma:confidence="0">
                  <emma:literal>+2</emma:literal>
                </emma:interpretation>
                <emma:interpretation id="interp92" emma:lang="en-US" emma:confidence="0">
                  <emma:literal>+22</emma:literal>
                </emma:interpretation>
                <emma:interpretation id="interp93" emma:lang="en-US" emma:confidence="0">
                  <emma:literal>+22)</emma:literal>
                </emma:interpretation>
                <emma:interpretation id="interp94" emma:lang="en-US" emma:confidence="0">
                  <emma:literal>•2)</emma:literal>
                </emma:interpretation>
              </emma:one-of>
            </emma:emma>
          </inkml:annotationXML>
          <inkml:trace contextRef="#ctx0" brushRef="#br1" timeOffset="160925.6441">1064 2369 151,'20'12'115,"-20"-12"2,31-6-3,-6 6-79,-4-6-21,8-1-21,5 9-29,-7-4-63,2-6-15,0 6-1,-4-6-2</inkml:trace>
          <inkml:trace contextRef="#ctx0" brushRef="#br1" timeOffset="161160.0286">1188 2153 163,'-2'31'121,"0"8"2,4 15-4,9 6-82,-7 5-19,8-3-24,9 3-39,-7-9-70,7-15-4,2-7-5,2-20 3</inkml:trace>
          <inkml:trace contextRef="#ctx0" brushRef="#br1" timeOffset="161597.546">1676 2055 105,'23'-4'106,"-4"-9"-4,12 11 0,0 0-77,-2 2-18,5 4-3,-3 5-4,-4 3-1,-8 9 0,-7 2 0,-10 10-1,-10 2 0,-9 9 1,-12 0-1,-2 3 2,-4-1 2,-1-2 5,7-3 6,0-12 6,12 2 4,17-31 2,-16 36 0,16-36-1,21 14 0,1-14-10,12-2-10,9 4-28,-3-12-65,10-3-36,2-3-3,-5-11 0</inkml:trace>
          <inkml:trace contextRef="#ctx0" brushRef="#br1" timeOffset="161910.0609">2026 1847 121,'20'11'106,"14"3"3,3 7-5,0 2-84,15 14-7,-6 5-10,6 10 0,-6 10 0,-5 6 6,-10 9 0,-8 4 6,-10 3-2,-9 1 2,-17-6-2,-5-2-8,-16-3-34,-11-11-89,-9-22-3,-4-5-1,-13-22 3</inkml:trace>
        </inkml:traceGroup>
        <inkml:traceGroup>
          <inkml:annotationXML>
            <emma:emma xmlns:emma="http://www.w3.org/2003/04/emma" version="1.0">
              <emma:interpretation id="{E0001F14-DD37-4696-9193-79A8E9BF864F}" emma:medium="tactile" emma:mode="ink">
                <msink:context xmlns:msink="http://schemas.microsoft.com/ink/2010/main" type="inkWord" rotatedBoundingBox="10352,7960 13826,7869 13855,8994 10381,9085"/>
              </emma:interpretation>
              <emma:one-of disjunction-type="recognition" id="oneOf19">
                <emma:interpretation id="interp95" emma:lang="en-US" emma:confidence="0">
                  <emma:literal>*3+21</emma:literal>
                </emma:interpretation>
                <emma:interpretation id="interp96" emma:lang="en-US" emma:confidence="0">
                  <emma:literal>1×3+21</emma:literal>
                </emma:interpretation>
                <emma:interpretation id="interp97" emma:lang="en-US" emma:confidence="0">
                  <emma:literal>X3+21</emma:literal>
                </emma:interpretation>
                <emma:interpretation id="interp98" emma:lang="en-US" emma:confidence="0">
                  <emma:literal>23+21</emma:literal>
                </emma:interpretation>
                <emma:interpretation id="interp99" emma:lang="en-US" emma:confidence="0">
                  <emma:literal>X3+2(</emma:literal>
                </emma:interpretation>
              </emma:one-of>
            </emma:emma>
          </inkml:annotationXML>
          <inkml:trace contextRef="#ctx0" brushRef="#br1" timeOffset="177067.0642">5300 1936 120,'0'0'111,"10"-39"-6,-1 16-31,5 4-41,-3-1 1,11 7-12,-1-3-4,10 7-4,1 5-1,3 10-1,-6 9-4,0 12 0,-10 8-5,-7 15 1,-12 8-3,-12 5-3,-11 7-7,-10-5-1,-3-1-6,-7-10 2,3-4-2,-1-23 1,10-10 3,-1-20 1,12-7 6,3-11 4,7-10 5,5-2 0,8-4 3,5 7 2,0 1 2,-8 29 1,27-29 2,-6 29 0,-21 0 0,39 21 1,-16 0-1,6 12-2,5 4-4,5 3-1,7 4-10,2-11-14,10 8-36,-6-14-68,0-10-3,-3-9-2,-5-12 0</inkml:trace>
          <inkml:trace contextRef="#ctx0" brushRef="#br1" timeOffset="177442.0803">6283 1783 61,'-21'0'114,"21"0"6,-33 37-4,18 5-60,-12 1-12,6 20-11,-4 5-12,11 9-3,6 4-16,8 0-15,14 0-40,9-14-65,8-20-6,15-11 2,4-28-4</inkml:trace>
          <inkml:trace contextRef="#ctx0" brushRef="#br1" timeOffset="162503.8457">2817 2126 106,'-2'-19'118,"2"19"1,0 0-2,8 23-69,9 6-10,2 4-16,8 13-5,4 6-8,6 4-3,7 4-7,4-6-8,4 2-13,-9-18-19,7 3-36,-10-12-45,-15-12 3,-7-3-4</inkml:trace>
          <inkml:trace contextRef="#ctx0" brushRef="#br1" timeOffset="162691.3499">2944 2614 119,'0'-27'117,"4"-13"1,13-1-2,3 5-70,3-20-18,13 2-14,1 0-21,-2-4-37,1 6-73,-1 11-2,-8-1-3,0 7 1</inkml:trace>
          <inkml:trace contextRef="#ctx0" brushRef="#br1" timeOffset="163207.0004">3316 1579 73,'10'-21'111,"-10"21"-5,23-14 5,-23 14-72,33-6-10,-14-1-11,6 9-7,-2-4-1,0 6-4,-5 3 1,-18-7-3,25 29 0,-21-10-3,-8 5-1,-4-1 0,-5 2 2,-3 0-1,-3-6 1,19-19 0,-31 25 1,31-25 2,0 0 0,0 0 1,0 0-4,0 0 2,33 2-4,-8-4 3,2 4-1,2-2-3,2 4 5,1 2-4,-1 0 5,-6 7 0,-2 8 3,-9 2 0,-8-3 1,-4 7 0,-10 0-3,-6 0 2,-11-4-5,0-2 0,-6-6-8,-5-9-13,9 6-30,-12-12-75,12-2-3,2-2 0,6-2-2</inkml:trace>
          <inkml:trace contextRef="#ctx0" brushRef="#br1" timeOffset="163550.7722">3993 2381 171,'0'0'123,"29"15"0,-6-20-1,6 3-90,0-4-21,9 0-20,5 6-25,-9-8-48,3 1-40,-4 5-1,-6-4 1</inkml:trace>
          <inkml:trace contextRef="#ctx0" brushRef="#br1" timeOffset="163847.6568">4186 2055 207,'2'33'124,"-2"7"-3,3 7-36,3 18-59,-6 10-24,2-5-31,6 3-86,3-2-6,-7-15-2,6-6-2</inkml:trace>
        </inkml:traceGroup>
        <inkml:traceGroup>
          <inkml:annotationXML>
            <emma:emma xmlns:emma="http://www.w3.org/2003/04/emma" version="1.0">
              <emma:interpretation id="{FC3E9A52-0698-4921-A0BB-CF8029E1FE11}" emma:medium="tactile" emma:mode="ink">
                <msink:context xmlns:msink="http://schemas.microsoft.com/ink/2010/main" type="inkWord" rotatedBoundingBox="14290,8035 16989,7965 17022,9242 14324,9313"/>
              </emma:interpretation>
              <emma:one-of disjunction-type="recognition" id="oneOf20">
                <emma:interpretation id="interp100" emma:lang="en-US" emma:confidence="0">
                  <emma:literal>year)</emma:literal>
                </emma:interpretation>
                <emma:interpretation id="interp101" emma:lang="en-US" emma:confidence="0">
                  <emma:literal>yin)</emma:literal>
                </emma:interpretation>
                <emma:interpretation id="interp102" emma:lang="en-US" emma:confidence="0">
                  <emma:literal>ytd)</emma:literal>
                </emma:interpretation>
                <emma:interpretation id="interp103" emma:lang="en-US" emma:confidence="0">
                  <emma:literal>yean)</emma:literal>
                </emma:interpretation>
                <emma:interpretation id="interp104" emma:lang="en-US" emma:confidence="0">
                  <emma:literal>yuan)</emma:literal>
                </emma:interpretation>
              </emma:one-of>
            </emma:emma>
          </inkml:annotationXML>
          <inkml:trace contextRef="#ctx0" brushRef="#br1" timeOffset="180004.7066">8610 2074 50,'21'-25'94,"-21"-4"-4,10 10 2,-8-8-74,2 2-2,0-4-10,-4 0 3,2 6 1,-2 0 5,0 23 1,-6-25 6,6 25 3,0 0-1,0 0 0,-8 38-6,10-5 0,-2 2-6,6 13 0,5 0-7,3 10 1,7-6-6,2 2 2,4-4-2,0-5 0,0-1-2,-6-9 0,-5-1-1,-8-12-1,-8-3 0,0-19 1,-22 21-1,-1-19 3,-6-2 2,2-4 3,0-4 4,4 1 2,2-3 0,21 10 3,-21-17-1,21 17-1,0 0-2,29-4-3,-6 6-2,6 4-4,5 5-7,-1-11-19,12 10-43,-5-12-58,-5-6-2,-4-5 0,-6-7-2</inkml:trace>
          <inkml:trace contextRef="#ctx0" brushRef="#br1" timeOffset="180379.7258">8975 1575 80,'19'-10'121,"10"7"-1,9 3 2,-9 7-74,23 18-8,-5 4-10,12 14-10,-9 13-4,1 13-7,-11 8 0,-7 12-2,-12 3 0,-11 7-1,-10-1-4,-12 2 1,-11-11-6,-12-10-5,-3-4-33,-18-19-83,2-17-3,-6-14-3,0-18 1</inkml:trace>
          <inkml:trace contextRef="#ctx0" brushRef="#br1" timeOffset="177988.9827">6761 1882 74,'0'0'121,"0"0"-3,4 44 6,-8 6-60,-7-8-26,13 18-11,-2-6-12,11 8-7,1-10-6,5-10-3,8-11-5,2-17-2,4-12-2,-2-16 0,0-7-2,-4-14 1,-2-1 1,-9-3 3,-3 6 3,-3 2 5,-6 4 3,-2 27 2,-4-30 4,4 30 1,0 0 2,0 0-1,-6 23-2,12 2-1,0 6-2,11 11-2,2 4-3,8 10-1,8 4-2,4 4 0,-1 1-2,1 1 3,-3-3-1,-7-1 2,-11-8 2,-3-6 5,-17-9 0,-9-3 0,-11-14 0,-3-7 0,-11-17-1,-1-13-1,-5-12-3,3-10-7,4-5-8,1-16-25,20 0-88,-3-4-8,9-1 1,8 5-1</inkml:trace>
          <inkml:trace contextRef="#ctx0" brushRef="#br1" timeOffset="178348.3752">7297 1720 68,'0'0'116,"23"-16"10,-23 16-8,37 0-58,-37 0-17,27 4-13,-27-4-9,25 14-7,-25-14-5,12 25-4,-12 0-1,-4 4-2,-4 3 2,-5 3-1,1 2 1,-3 1 2,3-1-2,4-2 1,3-8 0,8-2 0,3-6-1,-6-19-4,41 27-16,-20-27-48,8 0-68,4 0 0,5-2-3,-3-2 0</inkml:trace>
          <inkml:trace contextRef="#ctx0" brushRef="#br1" timeOffset="178629.6385">7748 2346 160,'0'0'122,"24"12"-6,-24-12-3,36-8-97,-7 2-37,10 6-47,1-4-50,-7-5-2,0 5-3</inkml:trace>
          <inkml:trace contextRef="#ctx0" brushRef="#br1" timeOffset="178957.7849">7924 2096 161,'2'42'125,"-2"4"-2,6 18-5,3 5-96,1 5-58,1 1-76,-3-10-7,4-7-3,-1-14-2</inkml:trace>
        </inkml:traceGroup>
        <inkml:traceGroup>
          <inkml:annotationXML>
            <emma:emma xmlns:emma="http://www.w3.org/2003/04/emma" version="1.0">
              <emma:interpretation id="{2EB89E34-90B8-4338-B459-614DA9D48EE3}" emma:medium="tactile" emma:mode="ink">
                <msink:context xmlns:msink="http://schemas.microsoft.com/ink/2010/main" type="inkWord" rotatedBoundingBox="17410,8270 18035,8253 18050,8813 17425,8830"/>
              </emma:interpretation>
              <emma:one-of disjunction-type="recognition" id="oneOf21">
                <emma:interpretation id="interp105" emma:lang="en-US" emma:confidence="0">
                  <emma:literal>x</emma:literal>
                </emma:interpretation>
                <emma:interpretation id="interp106" emma:lang="en-US" emma:confidence="0">
                  <emma:literal>X</emma:literal>
                </emma:interpretation>
                <emma:interpretation id="interp107" emma:lang="en-US" emma:confidence="0">
                  <emma:literal>t</emma:literal>
                </emma:interpretation>
                <emma:interpretation id="interp108" emma:lang="en-US" emma:confidence="0">
                  <emma:literal>+</emma:literal>
                </emma:interpretation>
                <emma:interpretation id="interp109" emma:lang="en-US" emma:confidence="0">
                  <emma:literal>=</emma:literal>
                </emma:interpretation>
              </emma:one-of>
            </emma:emma>
          </inkml:annotationXML>
          <inkml:trace contextRef="#ctx0" brushRef="#br1" timeOffset="181629.7919">9861 1945 79,'0'0'113,"0"0"5,20 6 1,-20-6-61,32 33-11,-10-12-9,18 16-9,1 1-8,15 8-4,1-1-8,3 3-4,2-6-8,-6-5-4,2-4-9,-16-12-11,2 2-20,-24-21-33,-20-2-46,27-2 1,-27 2 1,0 0 27</inkml:trace>
          <inkml:trace contextRef="#ctx0" brushRef="#br1" timeOffset="181848.5485">10027 2412 163,'-4'-18'121,"8"-16"1,8-7-3,11-5-82,2-12-11,12 0-18,5 0-21,-3-11-45,1 11-65,4 8-4,-7 6 1,-2 9-4</inkml:trace>
        </inkml:traceGroup>
      </inkml:traceGroup>
    </inkml:traceGroup>
    <inkml:traceGroup>
      <inkml:annotationXML>
        <emma:emma xmlns:emma="http://www.w3.org/2003/04/emma" version="1.0">
          <emma:interpretation id="{6FAA56C1-902F-4AC3-8F24-7745BE45617C}" emma:medium="tactile" emma:mode="ink">
            <msink:context xmlns:msink="http://schemas.microsoft.com/ink/2010/main" type="paragraph" rotatedBoundingBox="6789,9656 14341,9585 14354,10905 6801,1097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F551A7B-3A81-4BAD-A3DC-63112003A6CD}" emma:medium="tactile" emma:mode="ink">
              <msink:context xmlns:msink="http://schemas.microsoft.com/ink/2010/main" type="inkBullet" rotatedBoundingBox="6797,10553 7231,10549 7232,10587 6798,10591"/>
            </emma:interpretation>
            <emma:one-of disjunction-type="recognition" id="oneOf22">
              <emma:interpretation id="interp110" emma:lang="en-US" emma:confidence="1">
                <emma:literal>_</emma:literal>
              </emma:interpretation>
              <emma:interpretation id="interp111" emma:lang="en-US" emma:confidence="0">
                <emma:literal>-</emma:literal>
              </emma:interpretation>
              <emma:interpretation id="interp112" emma:lang="en-US" emma:confidence="0">
                <emma:literal>~</emma:literal>
              </emma:interpretation>
              <emma:interpretation id="interp113" emma:lang="en-US" emma:confidence="0">
                <emma:literal>•</emma:literal>
              </emma:interpretation>
              <emma:interpretation id="interp114" emma:lang="en-US" emma:confidence="0">
                <emma:literal>.</emma:literal>
              </emma:interpretation>
            </emma:one-of>
          </emma:emma>
        </inkml:annotationXML>
        <inkml:trace contextRef="#ctx0" brushRef="#br1" timeOffset="189786.4469">-730 4168 44,'0'0'107,"0"0"9,0 0-2,-24-21-59,24 21-5,0 0-10,0 0-9,22-8-10,-1 10-2,0-2-11,10 4-4,9 4-11,1-3-12,13 5-20,-8-4-66,10-6-20,-2 0 0,-6-10 4</inkml:trace>
      </inkml:traceGroup>
      <inkml:traceGroup>
        <inkml:annotationXML>
          <emma:emma xmlns:emma="http://www.w3.org/2003/04/emma" version="1.0">
            <emma:interpretation id="{78A0386B-36CA-44D0-AE50-17303FBCDC91}" emma:medium="tactile" emma:mode="ink">
              <msink:context xmlns:msink="http://schemas.microsoft.com/ink/2010/main" type="line" rotatedBoundingBox="7785,9647 14341,9585 14354,10905 7797,10966"/>
            </emma:interpretation>
          </emma:emma>
        </inkml:annotationXML>
        <inkml:traceGroup>
          <inkml:annotationXML>
            <emma:emma xmlns:emma="http://www.w3.org/2003/04/emma" version="1.0">
              <emma:interpretation id="{AB409F8E-D19E-40F4-9220-488A9E8904B8}" emma:medium="tactile" emma:mode="ink">
                <msink:context xmlns:msink="http://schemas.microsoft.com/ink/2010/main" type="inkWord" rotatedBoundingBox="7785,9647 13077,9597 13089,10917 7797,10966"/>
              </emma:interpretation>
              <emma:one-of disjunction-type="recognition" id="oneOf23">
                <emma:interpretation id="interp115" emma:lang="en-US" emma:confidence="0">
                  <emma:literal>(y'+s)ir.</emma:literal>
                </emma:interpretation>
                <emma:interpretation id="interp116" emma:lang="en-US" emma:confidence="0">
                  <emma:literal>(ytd)??</emma:literal>
                </emma:interpretation>
                <emma:interpretation id="interp117" emma:lang="en-US" emma:confidence="0">
                  <emma:literal>(y'+s)e.</emma:literal>
                </emma:interpretation>
                <emma:interpretation id="interp118" emma:lang="en-US" emma:confidence="0">
                  <emma:literal>(y'+s)k</emma:literal>
                </emma:interpretation>
                <emma:interpretation id="interp119" emma:lang="en-US" emma:confidence="0">
                  <emma:literal>(52+5)×2.</emma:literal>
                </emma:interpretation>
              </emma:one-of>
            </emma:emma>
          </inkml:annotationXML>
          <inkml:trace contextRef="#ctx0" brushRef="#br1" timeOffset="191552.1554">956 3619 42,'0'0'106,"0"0"1,0 0 5,-30 7-62,28 18-4,-10-3-10,10 16-8,-7-3-7,12 13-4,-3-4-5,12-1-3,5-3-6,8-7-3,4-8-7,6-13-2,7-8-6,-5-16-2,5-3-4,-11-12-1,2 3-2,-12-10 1,-1 5 5,-9 0 2,-5 6 7,-4 5 3,-2 18 7,-6-25 1,6 25 6,0 0 2,-21-15 3,21 15 1,0 0 2,-8 25-2,8-25-3,12 33 0,1-4-4,8 7-1,8 7-7,4 5 0,6 6-3,1 6-2,-1 3 2,-3-1-1,-7-2 4,-4-4 1,-11-8 8,-8 0-2,-12-15 6,-2-4 1,-15-10 0,0-7-1,-10-16-1,0-6-3,-7-17-2,1-6-3,3-11-5,1-6-9,14 4-22,-6-12-47,13 4-39,8 2-3,3 2 1</inkml:trace>
          <inkml:trace contextRef="#ctx0" brushRef="#br1" timeOffset="191974.0513">1489 3347 79,'0'0'109,"25"-12"2,-25 12-1,25-6-68,0 14-5,-4-4-15,6 6-4,-4 1-5,0 5-3,-23-16-3,25 40-1,-21-17-1,-6 2 1,-9 4-1,-1 2 1,-5-2 0,1 4 0,-1-6 1,7 0 1,1-2-2,9-2-1,0-23-1,21 31-2,0-18-6,2-9-13,14 8-38,-4-10-70,5-2-2,-1-4 0,-1 0-1</inkml:trace>
          <inkml:trace contextRef="#ctx0" brushRef="#br1" timeOffset="192552.2036">1814 4014 68,'0'0'111,"0"0"7,0 0-1,0 0-62,0 0-9,0 0-9,27 2-15,2 0-3,4 0-9,11 0-6,3 3-13,3-5-14,13 8-33,-11-6-64,2-4-1,-5-2-4,-9-2 2</inkml:trace>
          <inkml:trace contextRef="#ctx0" brushRef="#br1" timeOffset="192880.3458">2088 3759 56,'0'0'111,"0"0"6,8 27 1,-2-2-56,-12-7-18,12 22-9,-8-1-15,6 11-9,3 6-17,-3-2-25,12 6-38,3-8-54,0-14-1,6-7-2,2-19 32</inkml:trace>
          <inkml:trace contextRef="#ctx0" brushRef="#br1" timeOffset="193411.6203">2659 3678 1,'6'-21'48,"-12"-8"35,6 29-34,-4-25 2,4 25-7,0 0 5,-19 16-5,19 7-6,-4 0-6,6 12-4,0-1-6,9 11-4,1-3-6,7 4-5,4-1-5,0-1-2,4-2-4,-2-7-1,0 0-5,-9-8-2,1 0-1,-11-8-1,-2 0 4,-4-19 0,-12 27 3,12-27-1,-34 20 5,12-9 3,-1-7 5,0 4 3,0-6 6,23-2 0,-35 5 6,35-5 0,0 0 2,0 0-3,0 0-3,0 0-4,25-23-4,-5 14-5,7 5-12,-2-10-22,13 12-64,-9-7-29,-2-1 2,-2-1 0</inkml:trace>
          <inkml:trace contextRef="#ctx0" brushRef="#br1" timeOffset="193802.2806">2813 3339 50,'25'-13'108,"-2"16"2,-2 1 1,12 8-61,6 19-16,3 11-9,10 16-7,-2 11-6,4 12-2,-4 6-6,-7 8 1,-8 5-4,-8 2-3,-10-4 2,-11-5-8,-8-3-12,-21-14-57,-6-9-38,-2-9-5,-15-25 1</inkml:trace>
          <inkml:trace contextRef="#ctx0" brushRef="#br1" timeOffset="206552.8959">3623 3734 73,'0'0'112,"0"0"1,0 0 3,-20-21-64,20 21-10,4 19-9,-4-19-10,16 31-5,-1-4-3,4 2-6,8 6-2,4 7-5,4-3-4,7 7-12,-5-5-9,11 5-15,-13-17-22,7 7-38,-13-9-29,-4-9 5,-25-18 0</inkml:trace>
          <inkml:trace contextRef="#ctx0" brushRef="#br1" timeOffset="206818.5418">3738 4193 49,'-19'-11'115,"17"-7"2,8-1 1,6-4-56,-5-20-25,13 5-7,-1-12-14,6-2-5,0 3-14,-2-8-21,4 16-40,-6-3-51,-7 7-4,1 6 1,-7 2 7</inkml:trace>
          <inkml:trace contextRef="#ctx0" brushRef="#br1" timeOffset="207209.1822">4041 3270 75,'41'-31'111,"-18"15"-2,6 5 2,3 3-70,-7 0-11,4 8-10,-29 0-7,33 16-4,-33-16-1,6 38 0,-14-13-2,-3 6 4,-7-2-2,-3 6 1,0-4-1,2 5 0,3-5-2,5 0 1,5-4-2,10 0 0,5-6-2,-9-21-8,39 31-13,-16-29-31,12 2-72,-1-4-2,1-2-3,2 2 1</inkml:trace>
          <inkml:trace contextRef="#ctx0" brushRef="#br1" timeOffset="190536.4797">476 3447 28,'-25'-15'106,"25"15"0,-32 13 6,18 10-55,-15 4-5,6 23-9,-8 4-12,6 18-5,-2 5-9,8 11-3,11 5-13,6-2-14,16 5-22,5-19-34,12-6-53,11-13-3,6-19 0,3-12 22</inkml:trace>
          <inkml:trace contextRef="#ctx0" brushRef="#br1" timeOffset="215709.6011">5217 3964 20,'0'0'101,"0"0"-1,-25 15 5,25-15-59,0 0-3,0 0-7,0 0-7,0 0-5,0 0-7,31-11-3,-8 16-4,6-1-6,6-2-13,9 8-28,-7-6-75,11-2-4,0 1-1,-2-6 0</inkml:trace>
        </inkml:traceGroup>
        <inkml:traceGroup>
          <inkml:annotationXML>
            <emma:emma xmlns:emma="http://www.w3.org/2003/04/emma" version="1.0">
              <emma:interpretation id="{F9F0EA72-B89E-40AF-9041-5415FDD2A2E7}" emma:medium="tactile" emma:mode="ink">
                <msink:context xmlns:msink="http://schemas.microsoft.com/ink/2010/main" type="inkWord" rotatedBoundingBox="13921,9784 14343,9780 14351,10663 13930,10666"/>
              </emma:interpretation>
              <emma:one-of disjunction-type="recognition" id="oneOf24">
                <emma:interpretation id="interp120" emma:lang="en-US" emma:confidence="0">
                  <emma:literal>I</emma:literal>
                </emma:interpretation>
                <emma:interpretation id="interp121" emma:lang="en-US" emma:confidence="0">
                  <emma:literal>1</emma:literal>
                </emma:interpretation>
                <emma:interpretation id="interp122" emma:lang="en-US" emma:confidence="0">
                  <emma:literal>l</emma:literal>
                </emma:interpretation>
                <emma:interpretation id="interp123" emma:lang="en-US" emma:confidence="0">
                  <emma:literal>k</emma:literal>
                </emma:interpretation>
                <emma:interpretation id="interp124" emma:lang="en-US" emma:confidence="0">
                  <emma:literal>h</emma:literal>
                </emma:interpretation>
              </emma:one-of>
            </emma:emma>
          </inkml:annotationXML>
          <inkml:trace contextRef="#ctx0" brushRef="#br1" timeOffset="216678.5386">6374 3823 59,'4'-23'103,"9"2"2,-7-16 0,2-7-67,5 3-13,-7-9-5,7 2-6,-7-4 2,2 11-2,-6-1-1,2 13 0,-6 4 0,2 25-2,0 0 1,0 0-1,-18 15 0,13 14-1,-1 10 0,6 11-1,-2 6-1,6 7 0,2 3-4,9 3 0,6-5-5,4 0 0,2-5-4,0-10 1,4-3-1,-2-8-1,-2-5 1,-6-6 1,-9-6 1,-12-21-2,2 31 5,-2-31-4,-27 20 5,0-11-3,-2-3 3,-4 0-1,-4 1 3,5 1 1,1-6 1,6 2 2,2-6 0,23 2 1,-20-4 0,20 4 0,0 0-2,22-15 1,-1 11-2,6 2 0,4 2-2,5 2-2,5 2-3,-1-2-3,1 3-1,-1-3-10,-1 6-12,-16-12-42,2 8-61,-25-4 1,27 2-3,-27-2 4</inkml:trace>
        </inkml:traceGroup>
      </inkml:traceGroup>
    </inkml:traceGroup>
    <inkml:traceGroup>
      <inkml:annotationXML>
        <emma:emma xmlns:emma="http://www.w3.org/2003/04/emma" version="1.0">
          <emma:interpretation id="{75A0DB64-8744-4734-B9F7-78D94BE40231}" emma:medium="tactile" emma:mode="ink">
            <msink:context xmlns:msink="http://schemas.microsoft.com/ink/2010/main" type="paragraph" rotatedBoundingBox="6914,11600 18587,11646 18581,13227 6907,1318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7773A8C-887B-4CA9-B829-C85A8CEA6F10}" emma:medium="tactile" emma:mode="ink">
              <msink:context xmlns:msink="http://schemas.microsoft.com/ink/2010/main" type="line" rotatedBoundingBox="6914,11600 18587,11646 18581,13227 6907,13180"/>
            </emma:interpretation>
          </emma:emma>
        </inkml:annotationXML>
        <inkml:traceGroup>
          <inkml:annotationXML>
            <emma:emma xmlns:emma="http://www.w3.org/2003/04/emma" version="1.0">
              <emma:interpretation id="{380AECB4-5983-4EAA-8ACD-C797DB2F1B43}" emma:medium="tactile" emma:mode="ink">
                <msink:context xmlns:msink="http://schemas.microsoft.com/ink/2010/main" type="inkWord" rotatedBoundingBox="6914,11600 18587,11646 18581,13227 6907,13180"/>
              </emma:interpretation>
              <emma:one-of disjunction-type="recognition" id="oneOf25">
                <emma:interpretation id="interp125" emma:lang="en-US" emma:confidence="0">
                  <emma:literal>(My-1-2-3</emma:literal>
                </emma:interpretation>
                <emma:interpretation id="interp126" emma:lang="en-US" emma:confidence="0">
                  <emma:literal>(My-1-2-3)</emma:literal>
                </emma:interpretation>
                <emma:interpretation id="interp127" emma:lang="en-US" emma:confidence="0">
                  <emma:literal>(By-2Pac</emma:literal>
                </emma:interpretation>
                <emma:interpretation id="interp128" emma:lang="en-US" emma:confidence="0">
                  <emma:literal>(My-2Pac</emma:literal>
                </emma:interpretation>
                <emma:interpretation id="interp129" emma:lang="en-US" emma:confidence="0">
                  <emma:literal>(Bys-2Pac</emma:literal>
                </emma:interpretation>
              </emma:one-of>
            </emma:emma>
          </inkml:annotationXML>
          <inkml:trace contextRef="#ctx0" brushRef="#br1" timeOffset="265010.7184">5134 5986 74,'0'0'114,"0"0"0,0 0 0,2-19-70,-2 19-10,25 2-7,-2 2-11,4-6-6,8 2-5,9 5-9,1-8-15,16 10-43,-3-5-56,-4-4 0,0 2-4,-8 0 14</inkml:trace>
          <inkml:trace contextRef="#ctx0" brushRef="#br1" timeOffset="265323.2447">5470 5759 62,'0'21'110,"0"15"-3,0 1 1,-2 11-77,2 12-10,-2 2-11,2-1-23,13 3-30,1-6-62,3-16 1,6-11-4,2-21 33</inkml:trace>
          <inkml:trace contextRef="#ctx0" brushRef="#br1" timeOffset="265760.7566">6023 5554 75,'42'-23'112,"-20"13"-3,12-1 3,3 5-80,-4-4-9,15 10-5,-6 0-6,1 10-1,-5 9-5,-7 10 0,-8 12-3,-13 9-4,-14 19-11,-17 1-7,-8 11-10,-21-10-9,5 6-2,-14-17-3,7-4 3,-2-20 11,11-14 14,5-17 13,13-14 15,25 9 12,-22-37 7,28 18 6,-2-10 1,15 12-2,-5-1-4,13 14-3,-4-1-5,8 14-3,2-1-5,7 11-5,-3-5-5,7 3-13,8 4-32,-11-9-81,7-8-1,0-6-5,0-6 1</inkml:trace>
          <inkml:trace contextRef="#ctx0" brushRef="#br1" timeOffset="266385.4469">6883 5570 94,'11'23'116,"-9"4"1,-2 9 1,-11 5-75,18 13-9,-5 0-16,10 0-6,1-6-7,5-11-3,5-14-6,2-21-3,2-8-3,-2-19-3,4-8 1,-8-13-2,2 0 2,-9-1 0,1 5 6,-7 7 4,-4 4 6,0 10 4,-4 21 2,0 0 3,0 0 2,0 0 2,-12 23-2,16 6-1,4 2-3,9 11-2,6 3-4,6 5-2,8 6-7,3 2-3,10 9-5,-3-5-1,1 11 2,-8-2-2,-1 5 2,-10-3 1,-6 2 7,-10-4 2,-13-7 7,-11-4 0,-12-14 2,-2-9 2,-10-22 1,0-17 0,-7-21-1,9-12-2,-2-17 2,10-9 1,6-11-5,13-3 2,6-2-5,10 0-2,9 11-13,0-3-16,14 13-83,-6 0-16,0 8 0,-6 11-2</inkml:trace>
          <inkml:trace contextRef="#ctx0" brushRef="#br1" timeOffset="270417.2414">7989 5930 73,'0'0'110,"12"-19"4,-12 19-2,0 0-65,23-12-15,2 8-3,0-1-13,10 7-9,2 3-12,1-7-27,14 4-77,-4-2-6,-3-5-2,-1 1-1</inkml:trace>
          <inkml:trace contextRef="#ctx0" brushRef="#br1" timeOffset="270745.377">8221 5658 134,'-2'18'118,"4"7"0,0 9-2,0 1-88,5 13-14,-3 6-8,2 0-16,4 10-29,-5-6-73,3-8-2,2-8-3,1-13-1</inkml:trace>
          <inkml:trace contextRef="#ctx0" brushRef="#br1" timeOffset="271292.277">8701 5439 106,'21'-8'107,"2"0"-2,10 4 0,-2 4-84,9 2-13,3 4-2,1 4-7,-2 5 1,-5 4-2,-8 4 1,-10 4 0,-13 4 0,-14 4-1,-11-4 1,-6 5 0,-8-5 2,-3-4 0,1-4 3,4-7 2,6-1 3,6-11 2,19-4 2,0 0-1,0 0 0,0 0-2,40 0-2,-11 2-1,10 6-5,5 1-3,2 7-2,2 7-2,-3 0 1,-1 8 0,-9 4 3,-8 3 1,-10 3 5,-13 1 2,-10 2 4,-17-7 0,-6 2 1,-13-10-3,-3-4-2,-10-10-8,-5-13-10,2-2-20,-4-19-37,10 3-50,10-7-4,13-4 0,6-2 8</inkml:trace>
          <inkml:trace contextRef="#ctx0" brushRef="#br1" timeOffset="271651.6713">9281 5321 102,'21'6'116,"6"3"3,4 9-4,4 3-74,17 19-9,-6 3-11,8 15-7,-6 7-7,-1 8 0,-7 10-3,-7 4 1,-14 2-3,-11 1 3,-12-3-3,-13-10-8,-8 0-23,-20-21-58,-3-9-33,-8-13 0,-9-18-3</inkml:trace>
          <inkml:trace contextRef="#ctx0" brushRef="#br1" timeOffset="272776.7293">10889 5693 76,'0'0'99,"-19"-35"4,5 16-32,14 19-20,-38-15-4,18 22-5,-16-5-5,9 16-3,-12 1-5,8 14-4,-7 1-4,11 11-5,2-1-5,15 8-3,8-2-3,14 0 0,13-7-4,13-5-1,9-5-8,5-19-9,15 5-34,-9-21-77,6-4-1,-7-11-3,-8-4-1</inkml:trace>
          <inkml:trace contextRef="#ctx0" brushRef="#br1" timeOffset="272401.7083">10031 5708 83,'0'0'102,"25"-9"0,-2 5-3,0 2-72,6-2-12,10 6-2,5 0-11,4 6-1,-1 7-1,5 6 4,-8 4 3,-3 10 1,-14 2 2,-2 9 1,-16-2 1,-9 1-1,-15-5-2,-8-3-1,-10-8-4,-8-8-4,-7-8-3,-4-11-3,-4-7-3,2-9-2,8-1-8,0-14-16,19 11-37,4-9-37,9 0 3,14 2-1</inkml:trace>
          <inkml:trace contextRef="#ctx0" brushRef="#br1" timeOffset="259682.3457">2057 5963 99,'0'0'121,"-23"13"-2,23-13 0,0 0-77,0 0-7,0 0-12,19 6-8,-1-8-5,13 0-7,7 2-13,3-7-25,15 3-83,-4 0-5,0 0 0,0 2-5</inkml:trace>
          <inkml:trace contextRef="#ctx0" brushRef="#br1" timeOffset="260291.739">2971 5612 80,'8'-29'120,"-8"29"0,25-35 1,-2 22-72,-4-10-20,16 9-3,0-5-11,7 11-3,-1 6-5,3 10-2,-7 9-3,-3 10-1,-5 14-7,-13 9-3,-11 21-11,-22-1-8,-6 20-12,-27-16-9,0 14-6,-18-22 2,8-1 7,-9-22 14,9-14 17,10-18 18,6-22 17,19-5 16,5-18 9,15 7 4,3-12-4,15 10-6,1-2-8,13 14-7,0 5-5,13 14-5,-1 8-4,9 13-2,2 4-2,4 6-4,4 2-9,-4-5-18,8 3-53,-5-12-45,-5-13-1,-3-8-4</inkml:trace>
          <inkml:trace contextRef="#ctx0" brushRef="#br1" timeOffset="254338.4469">-442 5429 1,'0'0'65,"0"0"32,0 0 0,-23 21-50,15 2-7,-11-5-1,7 16-6,-15 1-5,8 15-1,-8 2-8,6 14-2,1 7-4,5 4-3,7 2-4,10-2-2,8-5-6,11-7-8,14-5-17,1-20-42,11-7-45,5-8-1,0-13 0,2-8 25</inkml:trace>
          <inkml:trace contextRef="#ctx0" brushRef="#br1" timeOffset="254729.1024">-8 5847 44,'0'0'109,"0"0"4,-18 6-1,18-6-59,0 0-11,0 0-8,27-10-12,-4 7-6,-1-5-6,8 4-8,9 4-15,-6-4-29,9 4-72,-3 2-7,-3 4 1,-3-2-4</inkml:trace>
          <inkml:trace contextRef="#ctx0" brushRef="#br1" timeOffset="255463.4995">612 5545 50,'0'0'109,"0"0"0,0 0 3,-9 34-68,-1-11-8,10 16-7,-4 1-9,8 7-3,2 1-5,7 0-3,1-7-4,9-5-4,4-13-5,2-15-2,4-8-2,-4-17-3,3-1 0,-5-16-1,0 1 1,-9-4 1,-1 1 3,-7 5 2,-3 6 6,-3 7 2,-4 18 3,0-21 2,0 21 1,0 0 2,0 0-1,4 31 0,8-10-2,9 6-1,6 10-4,8 5-1,7 8-5,4 6-1,4 2-1,-3 4 1,-1 3 1,-9-1 3,-3-4 2,-9-4 3,-13-2 4,-4-6-3,-12-13 5,-4-8-2,-13-14 1,-4-9 0,-8-14-6,-2-9 0,-7-16-3,1-9 4,1-2-6,1-3-2,10 3-13,-1-10-21,22 16-39,-2-12-48,12 4 2,4 1-4</inkml:trace>
          <inkml:trace contextRef="#ctx0" brushRef="#br1" timeOffset="255776.0144">1314 5194 80,'0'0'108,"0"0"8,0 0-1,0 0-68,-15 44-13,7-25-5,6 10-10,-4-6-1,8 8-7,0-6 0,6 0-8,3-7-5,-11-18-15,43 23-32,-24-23-70,10-6-7,-2-4 1,0-5-3</inkml:trace>
          <inkml:trace contextRef="#ctx0" brushRef="#br1" timeOffset="255963.5225">1536 5253 129,'0'0'117,"-16"24"9,13 3-8,-3 0-79,8 17-11,-6 0-13,4 10-12,4 4-30,-8-12-59,6 1-38,4-7 0,1-11-6</inkml:trace>
          <inkml:trace contextRef="#ctx0" brushRef="#br1" timeOffset="261183.4024">3607 5606 1,'0'0'62,"0"0"41,0 0 3,6 31-49,-12-10-6,8 16-8,-11 5-10,14 10-6,-5-1-11,10 4-2,2-8-8,7-7-4,12-9-5,3-14-4,5-13-2,1-19-1,-1-6 0,-4-8-4,1-8 4,-11 0 0,-7 3 4,-9 1 3,-5 10 3,-4 4 2,0 19 4,0 0 3,-25-10 1,25 10 2,-13 27 0,13 0-1,2 0-1,11 13-1,6 1-3,8 11-1,10 8-3,7 3 0,1 11 0,3 5-3,-2 2 3,-5-2-2,-7-2 4,-14-2 0,-11-11 5,-9-5-1,-13-20 1,-8-10 3,-12-14-2,0-13 0,-11-19-1,3-10-5,-3-16 0,-2-11-7,7-5-6,4-9-10,12 8-32,-2-11-73,12 2-5,9-3 2,8-1-4</inkml:trace>
          <inkml:trace contextRef="#ctx0" brushRef="#br1" timeOffset="261526.1755">4205 5394 85,'31'-15'108,"-6"11"3,-2 0-1,0 0-81,10 10-2,-4-4-8,0 8-4,-8 3-1,-2 6-3,-13 3-3,-8 8 0,-13 3-1,-3 6 0,-9 1-1,4 1 2,-6-1-2,12-1 2,3-5-1,11-5 0,14-7-2,12-5-1,10-4-6,4-11-9,17 2-29,-14-8-83,10-1-3,-7-1-2,-3 4-2</inkml:trace>
        </inkml:traceGroup>
      </inkml:traceGroup>
    </inkml:traceGroup>
    <inkml:traceGroup>
      <inkml:annotationXML>
        <emma:emma xmlns:emma="http://www.w3.org/2003/04/emma" version="1.0">
          <emma:interpretation id="{181D3D43-AF07-4F65-87C1-35C0A7B22B23}" emma:medium="tactile" emma:mode="ink">
            <msink:context xmlns:msink="http://schemas.microsoft.com/ink/2010/main" type="paragraph" rotatedBoundingBox="7713,13331 7735,14226 7397,14234 7375,1334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6C4EEDF-45FF-4875-8A8A-050ACF913743}" emma:medium="tactile" emma:mode="ink">
              <msink:context xmlns:msink="http://schemas.microsoft.com/ink/2010/main" type="line" rotatedBoundingBox="7713,13331 7735,14226 7397,14234 7375,13340"/>
            </emma:interpretation>
          </emma:emma>
        </inkml:annotationXML>
        <inkml:traceGroup>
          <inkml:annotationXML>
            <emma:emma xmlns:emma="http://www.w3.org/2003/04/emma" version="1.0">
              <emma:interpretation id="{AB364477-87BC-4C7D-B0C2-CBFDF0243D51}" emma:medium="tactile" emma:mode="ink">
                <msink:context xmlns:msink="http://schemas.microsoft.com/ink/2010/main" type="inkWord" rotatedBoundingBox="7713,13331 7735,14226 7397,14234 7375,13340"/>
              </emma:interpretation>
              <emma:one-of disjunction-type="recognition" id="oneOf26">
                <emma:interpretation id="interp130" emma:lang="en-US" emma:confidence="0">
                  <emma:literal>'</emma:literal>
                </emma:interpretation>
                <emma:interpretation id="interp131" emma:lang="en-US" emma:confidence="0">
                  <emma:literal>l</emma:literal>
                </emma:interpretation>
                <emma:interpretation id="interp132" emma:lang="en-US" emma:confidence="0">
                  <emma:literal>I</emma:literal>
                </emma:interpretation>
                <emma:interpretation id="interp133" emma:lang="en-US" emma:confidence="0">
                  <emma:literal>&amp;</emma:literal>
                </emma:interpretation>
                <emma:interpretation id="interp134" emma:lang="en-US" emma:confidence="0">
                  <emma:literal>[</emma:literal>
                </emma:interpretation>
              </emma:one-of>
            </emma:emma>
          </inkml:annotationXML>
          <inkml:trace contextRef="#ctx0" brushRef="#br1" timeOffset="341050.7358">-43 7322 48,'0'0'93,"0"0"7,0 0-43,19-6-12,-19 6-6,12-29-7,-8-3-6,7-1-7,-3-8-6,0-3-9,-1-2-1,1 1-5,-4 3 2,0 7-3,-4 8 2,0 27 1,-2-21 1,2 21 4,0 0 2,-16 35 3,7-4 1,5 13 3,-4 4-3,6 12 2,2-2-4,4 9 0,2 1-3,5-1-2,1-1-2,5-3-5,1-9 2,-1-9-4,0-9 4,-5-7-5,-4-11 5,-8-18-5,5 19 4,-5-19 1,-21-2 1,2 0 0,-2-2 0,-4 4 2,-2 0-3,-2 0 2,4-2-1,-2 2 2,2-2 1,5 2 2,1-4 1,19 4 2,-27-5 2,27 5 0,0 0 2,0 0-2,0 0 0,8 27-3,-8-27-2,38 23-1,-14-8-3,8-5 0,1 1 0,2-5-2,1-2 1,-1 0-1,-6 0 1,-2-4-2,-6 0 0,-21 0-3,23 0 0,-23 0-6,0 0-8,0 0-16,0 0-34,-27-14-55,27 14-1,-23-11 1,23 11 2</inkml:trace>
        </inkml:traceGroup>
      </inkml:traceGroup>
    </inkml:traceGroup>
  </inkml:traceGroup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4:47.94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5FED92C-F26C-40C6-8B95-D508EFEFDC30}" emma:medium="tactile" emma:mode="ink">
          <msink:context xmlns:msink="http://schemas.microsoft.com/ink/2010/main" type="writingRegion" rotatedBoundingBox="16426,1959 16856,1959 16856,3281 16426,3281"/>
        </emma:interpretation>
      </emma:emma>
    </inkml:annotationXML>
    <inkml:traceGroup>
      <inkml:annotationXML>
        <emma:emma xmlns:emma="http://www.w3.org/2003/04/emma" version="1.0">
          <emma:interpretation id="{321CA733-2680-4F34-91C1-6F470FB72307}" emma:medium="tactile" emma:mode="ink">
            <msink:context xmlns:msink="http://schemas.microsoft.com/ink/2010/main" type="paragraph" rotatedBoundingBox="16426,1959 16856,1959 16856,3281 16426,32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39A7AB0-5615-4FA6-A3D6-462A7A7DA67B}" emma:medium="tactile" emma:mode="ink">
              <msink:context xmlns:msink="http://schemas.microsoft.com/ink/2010/main" type="line" rotatedBoundingBox="16426,1959 16856,1959 16856,3281 16426,3281"/>
            </emma:interpretation>
          </emma:emma>
        </inkml:annotationXML>
        <inkml:traceGroup>
          <inkml:annotationXML>
            <emma:emma xmlns:emma="http://www.w3.org/2003/04/emma" version="1.0">
              <emma:interpretation id="{AC4A1833-ECDE-41B0-B16A-44C5DD67CC94}" emma:medium="tactile" emma:mode="ink">
                <msink:context xmlns:msink="http://schemas.microsoft.com/ink/2010/main" type="inkWord" rotatedBoundingBox="16426,1959 16856,1959 16856,3281 16426,3281"/>
              </emma:interpretation>
              <emma:one-of disjunction-type="recognition" id="oneOf0">
                <emma:interpretation id="interp0" emma:lang="en-US" emma:confidence="0">
                  <emma:literal>}</emma:literal>
                </emma:interpretation>
                <emma:interpretation id="interp1" emma:lang="en-US" emma:confidence="0">
                  <emma:literal>]</emma:literal>
                </emma:interpretation>
                <emma:interpretation id="interp2" emma:lang="en-US" emma:confidence="0">
                  <emma:literal>6</emma:literal>
                </emma:interpretation>
                <emma:interpretation id="interp3" emma:lang="en-US" emma:confidence="0">
                  <emma:literal>¥</emma:literal>
                </emma:interpretation>
                <emma:interpretation id="interp4" emma:lang="en-US" emma:confidence="0">
                  <emma:literal>?</emma:literal>
                </emma:interpretation>
              </emma:one-of>
            </emma:emma>
          </inkml:annotationXML>
          <inkml:trace contextRef="#ctx0" brushRef="#br0">8994-4436 1,'25'-10'86,"-6"10"1,-19 0 2,41-9-47,-14 14-15,-2-5-3,6 12-6,-6-2-4,4 7 1,-4-2-3,0 7 3,-8 1-2,-2 6 2,-11-2-3,-2 9 0,-13-5-5,-3 6 0,-9-1-3,-6 1-1,-2 3 1,-5 3-5,1 1 5,0-1-6,4 3 6,4 2-5,6 0 3,6 4-3,9 0 0,10-5 2,11-1-3,5-4-2,10 1-10,-1-14-15,6 9-28,-4-11-53,-8-6 2,-6-3-3,-17-18 35</inkml:trace>
          <inkml:trace contextRef="#ctx0" brushRef="#br0" timeOffset="625.0213">8874-3428 30,'12'29'100,"-8"-10"0,5 14-1,-1 6-53,0-5-20,9 9-4,-3-7-10,7-5-5,0-11-3,2-9-1,0-17-1,2-13-3,2-12-5,-2-13-3,2-6 1,-3-4-3,1 4 2,-4 3-2,-2 9 4,-5 7 2,-5 12 7,-9 19 3,0 0 3,0 0 0,2 32 2,-8-10 1,-3-1-1,1 2 0,-2-2-2,10-21 4,-27 25-2,27-25 4,-40 8-2,15-6 1,-8-6 1,2 4 0,-9-6-1,7 4-2,-2-3-2,8 3-4,4 2-10,4-6-21,19 6-87,0 0-4,0 0-6,-6 21-2</inkml:trace>
        </inkml:traceGroup>
      </inkml:traceGroup>
    </inkml:traceGroup>
  </inkml:traceGroup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20T00:33:14.435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2094DEC-FFCE-4B0E-9214-5DC6C0C5E2F1}" emma:medium="tactile" emma:mode="ink">
          <msink:context xmlns:msink="http://schemas.microsoft.com/ink/2010/main" type="writingRegion" rotatedBoundingBox="33276,16489 33291,16489 33291,16504 33276,16504"/>
        </emma:interpretation>
      </emma:emma>
    </inkml:annotationXML>
    <inkml:traceGroup>
      <inkml:annotationXML>
        <emma:emma xmlns:emma="http://www.w3.org/2003/04/emma" version="1.0">
          <emma:interpretation id="{FB40667B-F9CE-4F2C-93FB-4F81CCE0DA71}" emma:medium="tactile" emma:mode="ink">
            <msink:context xmlns:msink="http://schemas.microsoft.com/ink/2010/main" type="paragraph" rotatedBoundingBox="33276,16489 33291,16489 33291,16504 33276,165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4DEBE3-6CE3-4A6E-8D72-60C80A79741B}" emma:medium="tactile" emma:mode="ink">
              <msink:context xmlns:msink="http://schemas.microsoft.com/ink/2010/main" type="line" rotatedBoundingBox="33276,16489 33291,16489 33291,16504 33276,16504"/>
            </emma:interpretation>
          </emma:emma>
        </inkml:annotationXML>
        <inkml:traceGroup>
          <inkml:annotationXML>
            <emma:emma xmlns:emma="http://www.w3.org/2003/04/emma" version="1.0">
              <emma:interpretation id="{7D0CF3B7-956E-4919-BAAA-29E0873741AE}" emma:medium="tactile" emma:mode="ink">
                <msink:context xmlns:msink="http://schemas.microsoft.com/ink/2010/main" type="inkWord" rotatedBoundingBox="33276,16489 33291,16489 33291,16504 33276,16504"/>
              </emma:interpretation>
              <emma:one-of disjunction-type="recognition" id="oneOf0">
                <emma:interpretation id="interp0" emma:lang="en-US" emma:confidence="0">
                  <emma:literal>.</emma:literal>
                </emma:interpretation>
                <emma:interpretation id="interp1" emma:lang="en-US" emma:confidence="0">
                  <emma:literal>v</emma:literal>
                </emma:interpretation>
                <emma:interpretation id="interp2" emma:lang="en-US" emma:confidence="0">
                  <emma:literal>}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3</emma:literal>
                </emma:interpretation>
              </emma:one-of>
            </emma:emma>
          </inkml:annotationXML>
          <inkml:trace contextRef="#ctx0" brushRef="#br0">13611 2358,'0'0</inkml:trace>
        </inkml:traceGroup>
      </inkml:traceGroup>
    </inkml:traceGroup>
  </inkml:traceGroup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4:57.94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57C31E3-1E9D-4CEF-BFCB-F2509E79891A}" emma:medium="tactile" emma:mode="ink">
          <msink:context xmlns:msink="http://schemas.microsoft.com/ink/2010/main" type="writingRegion" rotatedBoundingBox="19429,7672 31917,7696 31912,10643 19424,10619"/>
        </emma:interpretation>
      </emma:emma>
    </inkml:annotationXML>
    <inkml:traceGroup>
      <inkml:annotationXML>
        <emma:emma xmlns:emma="http://www.w3.org/2003/04/emma" version="1.0">
          <emma:interpretation id="{DF21A748-C482-43D9-BD91-BA80CC3CC73C}" emma:medium="tactile" emma:mode="ink">
            <msink:context xmlns:msink="http://schemas.microsoft.com/ink/2010/main" type="paragraph" rotatedBoundingBox="24479,7551 24745,8634 23807,8865 23541,778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A5FD4CF-1945-4F88-AB1E-A70E32DD32E1}" emma:medium="tactile" emma:mode="ink">
              <msink:context xmlns:msink="http://schemas.microsoft.com/ink/2010/main" type="line" rotatedBoundingBox="24479,7551 24745,8634 23807,8865 23541,7781"/>
            </emma:interpretation>
          </emma:emma>
        </inkml:annotationXML>
        <inkml:traceGroup>
          <inkml:annotationXML>
            <emma:emma xmlns:emma="http://www.w3.org/2003/04/emma" version="1.0">
              <emma:interpretation id="{38A75B13-FC14-4006-AF54-0ACA04448F1D}" emma:medium="tactile" emma:mode="ink">
                <msink:context xmlns:msink="http://schemas.microsoft.com/ink/2010/main" type="inkWord" rotatedBoundingBox="24479,7551 24745,8634 23807,8865 23541,7781"/>
              </emma:interpretation>
              <emma:one-of disjunction-type="recognition" id="oneOf0">
                <emma:interpretation id="interp0" emma:lang="en-US" emma:confidence="0">
                  <emma:literal>y</emma:literal>
                </emma:interpretation>
                <emma:interpretation id="interp1" emma:lang="en-US" emma:confidence="0">
                  <emma:literal>t</emma:literal>
                </emma:interpretation>
                <emma:interpretation id="interp2" emma:lang="en-US" emma:confidence="0">
                  <emma:literal>+</emma:literal>
                </emma:interpretation>
                <emma:interpretation id="interp3" emma:lang="en-US" emma:confidence="0">
                  <emma:literal>4</emma:literal>
                </emma:interpretation>
                <emma:interpretation id="interp4" emma:lang="en-US" emma:confidence="0">
                  <emma:literal>V</emma:literal>
                </emma:interpretation>
              </emma:one-of>
            </emma:emma>
          </inkml:annotationXML>
          <inkml:trace contextRef="#ctx0" brushRef="#br0">16397 1286 107,'0'0'103,"0"0"6,2-19 4,-2 19-61,0 0-4,0 0-6,6 23-5,1-4-6,-12 2-8,8 12-5,-8 4-7,5 11-2,-4 6-4,2 11-3,2 3-3,0 1-2,2-5-4,0-4-7,5-1-13,-7-22-23,12 2-45,-12-39-30,10 23-4,-10-23 5</inkml:trace>
          <inkml:trace contextRef="#ctx0" brushRef="#br0" timeOffset="1015.667">16154 1835 43,'0'0'104,"0"0"2,-23-13 9,23 13-37,0 0-24,-12 33-6,12-33-8,0 34-8,0-34-6,10 47-4,2-20-8,9 7-3,4 3-4,8 5 0,7 1-4,4 3 0,3-2-3,7-5 1,-2-4-1,0-8 0,-4-8 1,-6-4-2,-3-9 1,-6-8 0,-4-4-1,-6-7 1,-2-3 0,-4-5-1,-1-4 1,1-6 0,2-5 0,-1-5 0,3-5 0,4-2-3,2-4 0,0-4 1,2 0-3,-4 2-1,2 11-10,-8-3-18,6 21-56,-13 0-35,-12 25 0,0 0-6</inkml:trace>
          <inkml:trace contextRef="#ctx0" brushRef="#br0" timeOffset="501.018">16663 1342 54,'0'0'101,"0"0"4,0 0 6,0 0-42,0 0-13,0 0-12,8 33-7,-8-33-11,0 48-5,0-14-7,4 9-4,-4 11-4,5 6-4,-3 5-1,0-1-4,2-1-2,-2-7-4,4 0-6,-6-17-12,9-1-17,-12-20-24,3-18-52,7 25 1,-7-25 0,0 0 5</inkml:trace>
        </inkml:traceGroup>
      </inkml:traceGroup>
    </inkml:traceGroup>
    <inkml:traceGroup>
      <inkml:annotationXML>
        <emma:emma xmlns:emma="http://www.w3.org/2003/04/emma" version="1.0">
          <emma:interpretation id="{9C6B16A8-EE94-4BE6-987F-9FB11BE38019}" emma:medium="tactile" emma:mode="ink">
            <msink:context xmlns:msink="http://schemas.microsoft.com/ink/2010/main" type="paragraph" rotatedBoundingBox="19427,9050 31915,9073 31912,10643 19424,106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6616DE3-710C-4E65-9A9E-21B968B8EE2F}" emma:medium="tactile" emma:mode="ink">
              <msink:context xmlns:msink="http://schemas.microsoft.com/ink/2010/main" type="line" rotatedBoundingBox="19427,9050 31915,9073 31912,10643 19424,10619"/>
            </emma:interpretation>
          </emma:emma>
        </inkml:annotationXML>
        <inkml:traceGroup>
          <inkml:annotationXML>
            <emma:emma xmlns:emma="http://www.w3.org/2003/04/emma" version="1.0">
              <emma:interpretation id="{F31008B0-A7E9-4DB1-BC07-4D76289FD759}" emma:medium="tactile" emma:mode="ink">
                <msink:context xmlns:msink="http://schemas.microsoft.com/ink/2010/main" type="inkWord" rotatedBoundingBox="19426,9269 22585,9275 22582,10569 19424,10563"/>
              </emma:interpretation>
              <emma:one-of disjunction-type="recognition" id="oneOf1">
                <emma:interpretation id="interp5" emma:lang="en-US" emma:confidence="0">
                  <emma:literal>'(lye)</emma:literal>
                </emma:interpretation>
                <emma:interpretation id="interp6" emma:lang="en-US" emma:confidence="0">
                  <emma:literal>(y+2)7</emma:literal>
                </emma:interpretation>
                <emma:interpretation id="interp7" emma:lang="en-US" emma:confidence="0">
                  <emma:literal>(9+2)?</emma:literal>
                </emma:interpretation>
                <emma:interpretation id="interp8" emma:lang="en-US" emma:confidence="0">
                  <emma:literal>'(Myth)</emma:literal>
                </emma:interpretation>
                <emma:interpretation id="interp9" emma:lang="en-US" emma:confidence="0">
                  <emma:literal>(g+2)7</emma:literal>
                </emma:interpretation>
              </emma:one-of>
            </emma:emma>
          </inkml:annotationXML>
          <inkml:trace contextRef="#ctx0" brushRef="#br0" timeOffset="26315.3792">13199 3023 34,'0'0'97,"-6"-21"0,6 21 6,0 0-49,0 0-8,-16 32-8,16-32-8,-11 47-5,5-13-10,6 11-3,-2-1-5,6 8 0,4-6-6,5-7-3,6-4-2,3-14-4,5-13 0,2-12-2,3-10 3,-7-13-4,2-7 6,-7-5-1,-3 0 3,-7 1 3,-3 5 2,-5 6 2,-4 6 2,2 21 2,0 0 0,-21-10 3,21 10-2,-15 27 2,11-4-2,8 6-1,5 4-2,7 6-2,7 7-1,6 4-3,9 12-2,-1 5-3,5 5 0,-7 3 1,-4 4-2,-8-4 3,-9-4 1,-12-9 7,-14-14 0,-5-13 6,-10-18-2,-2-13 1,-4-19-1,0-10-1,0-12-2,6-9-5,6-1-6,2-8-13,17 14-28,0-7-71,10 7 0,9 7-4,2 5 1</inkml:trace>
          <inkml:trace contextRef="#ctx0" brushRef="#br0" timeOffset="29659.2926">11874 3283 114,'0'0'102,"0"0"0,0 0-1,0 0-73,0 0-5,0 0-10,29-17-5,-6 17-3,4-2-5,2 2-2,2-2-1,-6 0 1,2 2 0,-6-2 0,-3 2 2,-18 0 0,28 4 3,-28-4 2,0 0 3,16 31 1,-16-10 3,-2 4-1,0 8-1,-4 0 0,2 5-1,-3 3-7,3-1-11,4 1-32,0-3-69,2-13-1,5-4-4,-7-21 0</inkml:trace>
          <inkml:trace contextRef="#ctx0" brushRef="#br0" timeOffset="30081.1913">12850 2859 74,'-27'-2'109,"11"23"2,-7 6 1,-8 8-56,4 23-9,-11 2-10,5 21-11,-2 7-5,10 16-6,8 2-7,13 8-4,17 6-20,9-12-26,22 3-75,10-8-2,8-17-4,9-14 0</inkml:trace>
          <inkml:trace contextRef="#ctx0" brushRef="#br0" timeOffset="28284.23">13089 2905 107,'-23'8'109,"23"-8"2,-39 39 2,18 1-63,-12 2-7,8 20-11,-8 4-6,10 17-7,6 5-7,17 14-3,15 1-9,16 1-13,23 4-41,13-12-63,16-13-7,12-12 1,5-21 1</inkml:trace>
          <inkml:trace contextRef="#ctx0" brushRef="#br0" timeOffset="26565.3907">13839 3437 235,'23'4'116,"-4"-2"-5,2 6-29,4-10-78,6-4-33,6-5-78,1 3-3,-7-4-4,0-1-2</inkml:trace>
          <inkml:trace contextRef="#ctx0" brushRef="#br0" timeOffset="26815.4019">14006 3166 165,'0'0'120,"2"38"3,-4-9-2,2 4-66,4 17-23,-4 2-16,6 4-16,6 9-29,-5-14-47,11-1-43,1-8-1,6-13-2,0-12-1</inkml:trace>
          <inkml:trace contextRef="#ctx0" brushRef="#br0" timeOffset="27206.0483">14367 3275 150,'0'0'112,"23"-15"0,-23 15-1,33-17-72,-6 15-13,-2 0-12,4 2-5,-2 4-1,-2 3-7,-4 5 3,-21-12-2,25 37 0,-25-12-1,-8 7 0,-9 3 2,-8 2 1,0 3 5,-4-5-2,4 0 3,0-8 0,9 0 1,3-8 0,13-19-1,6 25-3,-6-25-4,38 10-3,-13-14-11,12 6-21,-6-14-43,9 2-47,-3-3-3,0-6 0,-1-1-1</inkml:trace>
          <inkml:trace contextRef="#ctx0" brushRef="#br0" timeOffset="27518.5614">14693 2963 150,'42'19'113,"-13"1"-4,8 9 1,7 11-71,-5-1-13,5 20-15,-9 3-4,-1 15-3,-11 4-3,-11 6-1,-12 7-14,-17-7-30,-10-2-65,-14-6-2,-15-15-2,-11-10-1</inkml:trace>
        </inkml:traceGroup>
        <inkml:traceGroup>
          <inkml:annotationXML>
            <emma:emma xmlns:emma="http://www.w3.org/2003/04/emma" version="1.0">
              <emma:interpretation id="{89E16CA4-BF92-4B4E-8177-847B39895523}" emma:medium="tactile" emma:mode="ink">
                <msink:context xmlns:msink="http://schemas.microsoft.com/ink/2010/main" type="inkWord" rotatedBoundingBox="23118,9163 24384,9166 24382,10495 23116,10492"/>
              </emma:interpretation>
              <emma:one-of disjunction-type="recognition" id="oneOf2">
                <emma:interpretation id="interp10" emma:lang="en-US" emma:confidence="0">
                  <emma:literal>it</emma:literal>
                </emma:interpretation>
                <emma:interpretation id="interp11" emma:lang="en-US" emma:confidence="0">
                  <emma:literal>Yet</emma:literal>
                </emma:interpretation>
                <emma:interpretation id="interp12" emma:lang="en-US" emma:confidence="0">
                  <emma:literal>wit</emma:literal>
                </emma:interpretation>
                <emma:interpretation id="interp13" emma:lang="en-US" emma:confidence="0">
                  <emma:literal>wilt</emma:literal>
                </emma:interpretation>
                <emma:interpretation id="interp14" emma:lang="en-US" emma:confidence="0">
                  <emma:literal>vat</emma:literal>
                </emma:interpretation>
              </emma:one-of>
            </emma:emma>
          </inkml:annotationXML>
          <inkml:trace contextRef="#ctx0" brushRef="#br0" timeOffset="31174.9996">15589 3200 112,'-8'-19'108,"8"19"4,0 0 0,-15 19-44,15-1-25,0-18-8,0 48-12,6-17-4,9 13-6,8 2-4,8 6-4,8 8-12,5-8-15,12 12-23,-14-18-31,7 0-42,-3-11-2,-11-10 1,-8-6 0</inkml:trace>
          <inkml:trace contextRef="#ctx0" brushRef="#br0" timeOffset="31362.5089">15705 3746 173,'-8'-31'110,"12"-6"0,2-11-3,0-8-73,17 4-10,0-8-23,2-1-32,6 1-73,-2 12-3,-4 3-4,0 11-2</inkml:trace>
          <inkml:trace contextRef="#ctx0" brushRef="#br0" timeOffset="31675.0177">16152 2751 131,'0'0'101,"0"0"-3,0 0 3,-8 19-72,-3 3-2,-1 1-11,-1 6-6,5 5-2,4-7-11,8 4-17,4-10-46,-8-21-33,40 18-6,-17-20 2</inkml:trace>
          <inkml:trace contextRef="#ctx0" brushRef="#br0" timeOffset="31862.5325">16289 2797 148,'0'0'105,"-2"27"-3,-2-7-4,-2 16-66,8 12-10,-2 1-18,2 5-26,4 3-73,4 1-6,-3-8-4,5 2-1</inkml:trace>
          <inkml:trace contextRef="#ctx0" brushRef="#br0" timeOffset="32268.8164">16513 3777 164,'0'0'110,"0"0"1,34 2-4,-14 7-64,5-11-25,13 0-21,3 6-39,5-4-65,-9-4-1,7 1-5,-11-1 2</inkml:trace>
          <inkml:trace contextRef="#ctx0" brushRef="#br0" timeOffset="32565.6871">16754 3466 174,'-8'18'119,"2"5"1,2 8 0,0 3-70,8 24-14,-6 4-19,8 7-21,6 10-45,1-7-70,3-5-5,5-11-1,-2-10-1</inkml:trace>
        </inkml:traceGroup>
        <inkml:traceGroup>
          <inkml:annotationXML>
            <emma:emma xmlns:emma="http://www.w3.org/2003/04/emma" version="1.0">
              <emma:interpretation id="{936E37CE-3C31-40A0-B965-16A85930E779}" emma:medium="tactile" emma:mode="ink">
                <msink:context xmlns:msink="http://schemas.microsoft.com/ink/2010/main" type="inkWord" rotatedBoundingBox="24952,9399 27290,9210 27400,10570 25062,10758"/>
              </emma:interpretation>
              <emma:one-of disjunction-type="recognition" id="oneOf3">
                <emma:interpretation id="interp15" emma:lang="en-US" emma:confidence="0">
                  <emma:literal>(yell)</emma:literal>
                </emma:interpretation>
                <emma:interpretation id="interp16" emma:lang="en-US" emma:confidence="0">
                  <emma:literal>(yah)</emma:literal>
                </emma:interpretation>
                <emma:interpretation id="interp17" emma:lang="en-US" emma:confidence="0">
                  <emma:literal>(yin)</emma:literal>
                </emma:interpretation>
                <emma:interpretation id="interp18" emma:lang="en-US" emma:confidence="0">
                  <emma:literal>(yen)</emma:literal>
                </emma:interpretation>
                <emma:interpretation id="interp19" emma:lang="en-US" emma:confidence="0">
                  <emma:literal>(y?!)</emma:literal>
                </emma:interpretation>
              </emma:one-of>
            </emma:emma>
          </inkml:annotationXML>
          <inkml:trace contextRef="#ctx0" brushRef="#br0" timeOffset="33643.867">17606 3121 71,'-18'-4'97,"18"4"11,-17 25-1,-2-5-46,9 20-5,-11 6-11,7 24-8,-9 9-10,10 15-9,3 3-15,6-1-13,16 6-32,-1-19-46,16-6-34,4-17 4,10-23-1</inkml:trace>
          <inkml:trace contextRef="#ctx0" brushRef="#br0" timeOffset="34175.1432">17878 3356 83,'-10'41'88,"10"17"1,-4-8-5,4 4-62,8-6-5,5-11-10,5-14-6,5-14-4,0-18-3,4-9 0,-6-12 0,2-5 0,-7 0 2,-3-1 2,-5 7 5,-2 4 3,-4 7 6,-2 18 1,0 0 4,0 0 2,0 0 1,0 0-2,-6 37 0,10-4-5,9 9-2,1 8-3,11 8-3,4 0-2,3 4-1,1 5-2,-2-3-1,-6 3-1,-8-7 2,-11-6 3,-6-6 4,-15-13 1,-3-6 2,-14-16 1,3-13 2,-6-21 2,6-14-3,0-13-12,2-16-20,12-1-36,7-12-56,2-4 0,8 4-3,2 0-3</inkml:trace>
          <inkml:trace contextRef="#ctx0" brushRef="#br0" timeOffset="34518.9085">18321 2946 170,'0'0'113,"19"-14"-2,-19 14 2,33-19-75,-6 19-10,-4-2-12,8 4-7,-4 0-4,0 4-3,-8 7 1,-19-13-3,20 35 2,-20-8-2,-10 0 0,-7 8-1,-5 1 1,-1 5 3,0-5 0,2 3 0,9-8 1,5-2 0,14-2 0,7-6-3,9-4-11,4-11-23,13-2-80,-3-4-3,-2-2-4,1-4 1</inkml:trace>
          <inkml:trace contextRef="#ctx0" brushRef="#br0" timeOffset="34768.9209">18710 3640 235,'0'27'121,"0"-27"1,18 17-3,-18-17-84,36 16-24,-12-13-25,12 5-38,-3-10-68,0-4 1,-2-3-3,-1-3 0</inkml:trace>
          <inkml:trace contextRef="#ctx0" brushRef="#br0" timeOffset="35050.1853">18919 3414 212,'-6'31'121,"2"10"0,0 11-1,-2 2-82,12 15-11,-6-3-25,6-5-31,4 1-83,5-10-8,-5-13 1,7-14-5</inkml:trace>
          <inkml:trace contextRef="#ctx0" brushRef="#br0" timeOffset="35378.3258">19295 3202 236,'-2'29'122,"-2"10"0,0 11-2,-8 10-85,14 11-15,-4 6-22,2-6-23,14 6-44,-3-15-52,-1-14-1,4-13-2,-14-35 1</inkml:trace>
          <inkml:trace contextRef="#ctx0" brushRef="#br0" timeOffset="35737.7198">19426 2836 150,'23'-16'112,"-23"16"5,21 6-3,-2 12-64,-5 1-13,15 19-14,0 5-5,9 17-8,-3 11-2,5 16-4,-3 11 0,-2 8-3,-6 4-3,-8 2 3,-6-2-4,-9-6-3,-8-2-14,-13-21-24,-1-14-76,-11-11 1,-13-19-4,-1-12-1</inkml:trace>
        </inkml:traceGroup>
        <inkml:traceGroup>
          <inkml:annotationXML>
            <emma:emma xmlns:emma="http://www.w3.org/2003/04/emma" version="1.0">
              <emma:interpretation id="{A4C71785-30A0-42A4-9402-AE3E871E3518}" emma:medium="tactile" emma:mode="ink">
                <msink:context xmlns:msink="http://schemas.microsoft.com/ink/2010/main" type="inkWord" rotatedBoundingBox="27973,9530 28273,10086 27919,10277 27620,9721"/>
              </emma:interpretation>
              <emma:one-of disjunction-type="recognition" id="oneOf4">
                <emma:interpretation id="interp20" emma:lang="en-US" emma:confidence="0">
                  <emma:literal>x</emma:literal>
                </emma:interpretation>
                <emma:interpretation id="interp21" emma:lang="en-US" emma:confidence="0">
                  <emma:literal>X</emma:literal>
                </emma:interpretation>
                <emma:interpretation id="interp22" emma:lang="en-US" emma:confidence="0">
                  <emma:literal>t</emma:literal>
                </emma:interpretation>
                <emma:interpretation id="interp23" emma:lang="en-US" emma:confidence="0">
                  <emma:literal>a</emma:literal>
                </emma:interpretation>
                <emma:interpretation id="interp24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36550.26">20181 3268 99,'-3'-20'117,"3"20"0,0 0 4,0 0-45,3 22-27,11 5-10,1 5-14,12 9-8,6 7-12,6 2-8,7 10-18,0-12-26,12 6-65,-12-8-10,-5-5-1,-12-6 0</inkml:trace>
          <inkml:trace contextRef="#ctx0" brushRef="#br0" timeOffset="36706.5186">20318 3771 198,'-2'-39'110,"12"-3"-4,2-2-13,9-5-86,4-8-30,10-3-75,1 4-8,-3-8-4,2 8 1</inkml:trace>
        </inkml:traceGroup>
        <inkml:traceGroup>
          <inkml:annotationXML>
            <emma:emma xmlns:emma="http://www.w3.org/2003/04/emma" version="1.0">
              <emma:interpretation id="{504416C5-527F-4DE3-B4F3-59C13A5A1E11}" emma:medium="tactile" emma:mode="ink">
                <msink:context xmlns:msink="http://schemas.microsoft.com/ink/2010/main" type="inkWord" rotatedBoundingBox="30048,9222 31914,9225 31912,10542 30045,10538"/>
              </emma:interpretation>
              <emma:one-of disjunction-type="recognition" id="oneOf5">
                <emma:interpretation id="interp25" emma:lang="en-US" emma:confidence="0">
                  <emma:literal>'eke)</emma:literal>
                </emma:interpretation>
                <emma:interpretation id="interp26" emma:lang="en-US" emma:confidence="0">
                  <emma:literal>2+19)</emma:literal>
                </emma:interpretation>
                <emma:interpretation id="interp27" emma:lang="en-US" emma:confidence="0">
                  <emma:literal>2+119)</emma:literal>
                </emma:interpretation>
                <emma:interpretation id="interp28" emma:lang="en-US" emma:confidence="0">
                  <emma:literal>~+ke)</emma:literal>
                </emma:interpretation>
                <emma:interpretation id="interp29" emma:lang="en-US" emma:confidence="0">
                  <emma:literal>lake)</emma:literal>
                </emma:interpretation>
              </emma:one-of>
            </emma:emma>
          </inkml:annotationXML>
          <inkml:trace contextRef="#ctx0" brushRef="#br0" timeOffset="38519.1083">22495 3484 220,'0'0'125,"27"-31"-2,-4 10-3,4-8-97,17 2-6,5-8-16,8 0-10,9 6-14,-6-7-24,9 11-73,-15 7-1,-10 5-3,-15 7 1</inkml:trace>
          <inkml:trace contextRef="#ctx0" brushRef="#br0" timeOffset="38753.5122">22543 3474 252,'0'0'131,"0"0"0,0 0-15,31 15-84,0 16-10,7 2-16,5 11-10,11 10-21,-8-13-36,16 7-68,-3-9-2,3-7-2,-6-14-1</inkml:trace>
          <inkml:trace contextRef="#ctx0" brushRef="#br0" timeOffset="39144.6723">23688 3671 124,'35'-20'115,"-16"3"1,-5-4-4,-14 21-68,23-48-16,-15 19-15,-5-4-6,-6 0-4,-5-2 1,-6 3 1,-9 3 2,-6 6 2,-15 7 1,-2 14 1,-6 6 1,3 17 1,-3 6-3,8 12 0,11 7-2,16 6-1,15-2-2,21-5 0,14-9-4,13-11-7,10-7-17,-4-28-31,12-3-73,-10-14-1,0-12-2,-14-11-2</inkml:trace>
          <inkml:trace contextRef="#ctx0" brushRef="#br0" timeOffset="39520.689">23977 2811 183,'29'13'127,"4"10"-1,10 12-3,-7 6-82,16 26-15,-7 10-8,1 16-9,-10 11-2,-5 10-5,-11 5-3,-9-3 3,-9-4-4,-8-10 0,-5-10-7,-18-20-19,6-7-47,-18-24-53,-1-16-1,-6-19-2,5-10 2</inkml:trace>
          <inkml:trace contextRef="#ctx0" brushRef="#br0" timeOffset="37065.9111">20631 2674 164,'19'-6'112,"0"0"1,6 1-3,6 8-73,-6-10-9,10 14-14,-8-3-6,0 4-5,-8 4-2,-7 7 0,-7 2 0,-8 4 1,-9 4 1,-5 4 3,-1 0 3,-3 3-2,2 1 3,9 3-2,1-7 1,9 0-3,9-6 1,9-2-7,9-4-8,3-9-14,9 3-35,-2-11-62,3-2-3,-3-2-2,-3 0-1</inkml:trace>
          <inkml:trace contextRef="#ctx0" brushRef="#br0" timeOffset="37394.052">21236 3605 215,'0'0'119,"35"6"0,-14-6-3,12 4-89,-6-4-16,7-4-18,3 6-19,-8-10-26,9 2-65,-5-1-2,-2-5 0,-4 2-1</inkml:trace>
          <inkml:trace contextRef="#ctx0" brushRef="#br0" timeOffset="37644.0629">21415 3289 160,'-4'27'125,"-1"6"-3,1 11-2,4 12-42,-2 0-72,6-2-32,13 2-88,-3-4-5,5-8-2,0-9-3</inkml:trace>
          <inkml:trace contextRef="#ctx0" brushRef="#br0" timeOffset="37909.7028">21928 3069 271,'12'25'125,"-10"4"1,1 25-39,-8-4-60,10 18-9,-1 11-23,-4-6-25,12 8-92,-4-6-3,1-9-2,1-12-2</inkml:trace>
        </inkml:traceGroup>
      </inkml:traceGroup>
    </inkml:traceGroup>
  </inkml:traceGroup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20T00:18:13.185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1CD533BB-143D-4EB6-A642-FB5289C1470A}" emma:medium="tactile" emma:mode="ink">
          <msink:context xmlns:msink="http://schemas.microsoft.com/ink/2010/main" type="inkDrawing" rotatedBoundingBox="35336,13629 35351,13629 35351,13644 35336,13644" shapeName="Other"/>
        </emma:interpretation>
      </emma:emma>
    </inkml:annotationXML>
    <inkml:trace contextRef="#ctx0" brushRef="#br0">15671-502,'0'0,"0"0,0 0,0 0,0 0</inkml:trace>
  </inkml:traceGroup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20T00:32:30.615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F592A32-3012-41CD-A886-24824341477A}" emma:medium="tactile" emma:mode="ink">
          <msink:context xmlns:msink="http://schemas.microsoft.com/ink/2010/main" type="inkDrawing" rotatedBoundingBox="36242,13823 36257,13823 36257,13838 36242,13838" shapeName="Other"/>
        </emma:interpretation>
      </emma:emma>
    </inkml:annotationXML>
    <inkml:trace contextRef="#ctx0" brushRef="#br0">16577-308,'0'0,"0"0,0 0,0 0,0 0</inkml:trace>
  </inkml:traceGroup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20T00:32:37.725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E8EE7C6-D040-4624-BDFA-FDA8F333873B}" emma:medium="tactile" emma:mode="ink">
          <msink:context xmlns:msink="http://schemas.microsoft.com/ink/2010/main" type="inkDrawing" rotatedBoundingBox="36611,15391 36626,15391 36626,15406 36611,15406" shapeName="Other"/>
        </emma:interpretation>
      </emma:emma>
    </inkml:annotationXML>
    <inkml:trace contextRef="#ctx0" brushRef="#br0">16946 1260,'0'0,"0"0,0 0</inkml:trace>
  </inkml:traceGroup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20T00:33:14.435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DE9095A-8FF7-4C25-8182-0A0E40CFE1DD}" emma:medium="tactile" emma:mode="ink">
          <msink:context xmlns:msink="http://schemas.microsoft.com/ink/2010/main" type="inkDrawing" rotatedBoundingBox="33276,16489 33291,16489 33291,16504 33276,16504" shapeName="Other"/>
        </emma:interpretation>
      </emma:emma>
    </inkml:annotationXML>
    <inkml:trace contextRef="#ctx0" brushRef="#br0">13611 2358,'0'0</inkml:trace>
  </inkml:traceGroup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20T00:18:13.185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94B8863D-A1C2-4027-8947-8DCA6312876F}" emma:medium="tactile" emma:mode="ink">
          <msink:context xmlns:msink="http://schemas.microsoft.com/ink/2010/main" type="inkDrawing" rotatedBoundingBox="35336,13629 35351,13629 35351,13644 35336,13644" shapeName="Other"/>
        </emma:interpretation>
      </emma:emma>
    </inkml:annotationXML>
    <inkml:trace contextRef="#ctx0" brushRef="#br0">15671-502,'0'0,"0"0,0 0,0 0,0 0</inkml:trace>
  </inkml:traceGroup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40:48.310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6DDFCED-A777-4907-BEC4-CDC2AA893BB8}" emma:medium="tactile" emma:mode="ink">
          <msink:context xmlns:msink="http://schemas.microsoft.com/ink/2010/main" type="writingRegion" rotatedBoundingBox="13410,5450 22559,5374 22567,6374 13418,6450"/>
        </emma:interpretation>
      </emma:emma>
    </inkml:annotationXML>
    <inkml:traceGroup>
      <inkml:annotationXML>
        <emma:emma xmlns:emma="http://www.w3.org/2003/04/emma" version="1.0">
          <emma:interpretation id="{A95A0BC8-2764-4C9A-B439-F242E9EC829D}" emma:medium="tactile" emma:mode="ink">
            <msink:context xmlns:msink="http://schemas.microsoft.com/ink/2010/main" type="paragraph" rotatedBoundingBox="13410,5450 22559,5374 22567,6374 13418,64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E09749-72F3-444A-89BE-9FBA37A40758}" emma:medium="tactile" emma:mode="ink">
              <msink:context xmlns:msink="http://schemas.microsoft.com/ink/2010/main" type="line" rotatedBoundingBox="13410,5450 22559,5374 22567,6374 13418,6450"/>
            </emma:interpretation>
          </emma:emma>
        </inkml:annotationXML>
        <inkml:traceGroup>
          <inkml:annotationXML>
            <emma:emma xmlns:emma="http://www.w3.org/2003/04/emma" version="1.0">
              <emma:interpretation id="{095BAD5F-B3F5-4B55-B29A-7B61C1336A62}" emma:medium="tactile" emma:mode="ink">
                <msink:context xmlns:msink="http://schemas.microsoft.com/ink/2010/main" type="inkWord" rotatedBoundingBox="13410,5469 16752,5441 16761,6422 13418,6450"/>
              </emma:interpretation>
              <emma:one-of disjunction-type="recognition" id="oneOf0">
                <emma:interpretation id="interp0" emma:lang="en-US" emma:confidence="0">
                  <emma:literal>Lccg)=L</emma:literal>
                </emma:interpretation>
                <emma:interpretation id="interp1" emma:lang="en-US" emma:confidence="0">
                  <emma:literal>Lecg)=L</emma:literal>
                </emma:interpretation>
                <emma:interpretation id="interp2" emma:lang="en-US" emma:confidence="0">
                  <emma:literal>Lcag)=L</emma:literal>
                </emma:interpretation>
                <emma:interpretation id="interp3" emma:lang="en-US" emma:confidence="0">
                  <emma:literal>Lc(g)=L</emma:literal>
                </emma:interpretation>
                <emma:interpretation id="interp4" emma:lang="en-US" emma:confidence="0">
                  <emma:literal>Leg):</emma:literal>
                </emma:interpretation>
              </emma:one-of>
            </emma:emma>
          </inkml:annotationXML>
          <inkml:trace contextRef="#ctx0" brushRef="#br0">11775 4504 1,'0'0'60,"0"0"35,0 0 0,0 0-43,0 0-3,0 0-11,11 29-7,-7 2-4,-11 2-9,3 15-5,-4 8-5,2 8-3,-5 3-4,1 2 1,4-5-4,-1-6 2,7-10-2,5-7 3,5-16 0,-10-25-1,44 19 1,-13-25-3,4 0-1,3-7-7,3 7-10,-4-2-18,3 6-40,-3 8-30,-10-2-4,-2 10 2</inkml:trace>
          <inkml:trace contextRef="#ctx0" brushRef="#br0" timeOffset="531.292">12506 4639 1,'11'-19'69,"-11"19"20,0 0 4,0 0-50,0 0-4,-13-21-7,13 21-5,-22 2-1,3 9-4,-4-1-2,0 11-3,-6 0-1,2 12-1,0 2-2,4 13 1,0-2-5,13 4-1,0-3-2,12 1-1,12-6-3,7-5-4,10-12-8,4-10-21,15-3-46,0-8-39,0-12-5,2 0 2</inkml:trace>
          <inkml:trace contextRef="#ctx0" brushRef="#br0" timeOffset="1937.5977">13107 4647 77,'0'0'52,"-4"-21"-2,4 21-8,0 0-3,-6-25-7,6 25-2,0 0-4,0 0-2,-23-14 0,23 14 0,-29 6 0,10 9-1,-10-5-1,4 17-3,-8 2-2,4 17-3,-3-1-2,7 12-5,5-1-2,9 0-5,11 0-10,4-8-17,21-1-39,2-13-51,5-14-5,7-9 3,0-13 18</inkml:trace>
          <inkml:trace contextRef="#ctx0" brushRef="#br0" timeOffset="2625.1354">13431 4693 23,'0'0'95,"0"0"5,-27-13-12,27 13-41,-35 23-6,16 4-10,-4 2-7,4 15-1,-3-5-8,7 5-5,1-5-3,5 1-3,7-11-2,6-8-1,-4-21 0,29 2-1,-8-17-1,2-8 2,2-6-1,-2-4 0,-2 4 0,-3 2-1,-3 4 1,-15 23-2,19-27 2,-19 27 0,0 0 1,0 0 1,20 31 0,-11-8 0,1 2-1,5 8-1,1 7 1,3 4-1,2-1 0,-1 7-2,-1-2 1,2 0 0,-9 1 1,-1 1 3,-5-8 0,-6-1 4,-6-9 0,-5-3 2,11-29 0,-35 31 1,8-31-1,4-11-2,-4-9-1,4-7-2,3-9-2,1-1-1,4-3-3,9-5-7,12 7-9,-6-5-22,19 12-36,2-1-44,-3 1-2,5 2 0</inkml:trace>
          <inkml:trace contextRef="#ctx0" brushRef="#br0" timeOffset="2968.8982">13695 4599 52,'0'0'105,"19"9"0,-19-9 2,29 14-60,-4 13-18,0 2-7,4 11-11,0 5-4,-2 12-2,-6 1-3,-5 6 0,-8 1-2,-8 1 0,-8-2-7,-8-8-17,-3-1-37,-2-10-47,-12-16-5,6-6 2,-9-21 42</inkml:trace>
          <inkml:trace contextRef="#ctx0" brushRef="#br0" timeOffset="3703.3092">14216 5152 85,'0'0'116,"0"0"6,0 0-3,0 0-71,25 21-14,-25-21-8,38 2-10,-15-2-5,6 0-13,0 6-32,-6-6-82,2-2-7,-3 2 0,-3-6-3</inkml:trace>
          <inkml:trace contextRef="#ctx0" brushRef="#br0" timeOffset="3390.7937">14216 4780 71,'-12'19'110,"12"-19"-1,0 0-2,19 10-69,4-2-9,-5-8-14,9 3-13,2 7-23,-4-10-46,0-2-41,2 8-4,-6-8 2</inkml:trace>
          <inkml:trace contextRef="#ctx0" brushRef="#br0" timeOffset="7003.0614">14838 4693 17,'0'0'91,"0"0"6,10 25-30,-10-25-14,0 0 0,0 0-10,0 0-5,6-29-6,1 10-7,-5-10-6,6 0-8,-4-5-4,2 3-6,1 8-2,-3 5-2,-4 18 3,0 0 1,0 0 1,0 0 3,-9 25 1,3 2 2,-2-2 0,2 8 0,-3 0-3,7 7 0,4 3-3,5 3-2,1 4-5,2-2-1,5 4-2,-3-5-1,3-1 0,-9-4-1,2-7-1,-10-8 1,-2-6 2,4-21 3,-25 25 0,25-25 4,-35 12 0,16-10 5,-2-2 2,21 0 2,-27 4 2,27-4 1,0 0 0,0 0 1,0 0-2,0 0-3,0 0 1,32 11-4,-14-11 0,3 4-5,6 2-5,-2-6-10,10 11-23,-12-14-34,4 3-53,-2 3 3,-4-6-3,-2 1 30</inkml:trace>
        </inkml:traceGroup>
        <inkml:traceGroup>
          <inkml:annotationXML>
            <emma:emma xmlns:emma="http://www.w3.org/2003/04/emma" version="1.0">
              <emma:interpretation id="{F9439FD3-09B1-49ED-B2F1-51417800C836}" emma:medium="tactile" emma:mode="ink">
                <msink:context xmlns:msink="http://schemas.microsoft.com/ink/2010/main" type="inkWord" rotatedBoundingBox="18677,5406 22559,5374 22566,6220 18684,6253"/>
              </emma:interpretation>
              <emma:one-of disjunction-type="recognition" id="oneOf1">
                <emma:interpretation id="interp5" emma:lang="en-US" emma:confidence="0">
                  <emma:literal>d=3-2=s</emma:literal>
                </emma:interpretation>
                <emma:interpretation id="interp6" emma:lang="en-US" emma:confidence="0">
                  <emma:literal>d =3-2=s</emma:literal>
                </emma:interpretation>
                <emma:interpretation id="interp7" emma:lang="en-US" emma:confidence="0">
                  <emma:literal>d =3-2=]</emma:literal>
                </emma:interpretation>
                <emma:interpretation id="interp8" emma:lang="en-US" emma:confidence="0">
                  <emma:literal>d=3-2=]</emma:literal>
                </emma:interpretation>
                <emma:interpretation id="interp9" emma:lang="en-US" emma:confidence="0">
                  <emma:literal>d =3-2=d</emma:literal>
                </emma:interpretation>
              </emma:one-of>
            </emma:emma>
          </inkml:annotationXML>
          <inkml:trace contextRef="#ctx0" brushRef="#br0" timeOffset="14487.8024">17296 4483 1,'8'-23'51,"-8"23"43,0 0 5,6-19-39,-6 19-5,0 0-4,4 23-8,-4-23-7,-4 44-4,0-13-8,6 17-5,-4 2-6,6 6-4,2 6-5,5 0-2,1-3-2,3-7 0,1-11-1,-1-12-1,-1-10 1,-14-19-2,23 4-3,-21-23 1,0-4-3,-8-4 0,-4 0-1,-9-2 2,-2 4-1,-6 3 3,-4 3 1,2 9 4,-4 3 3,0 9 2,-1 3 3,1 11 1,-2 5 3,4 12-1,-1-2 2,10 9-2,1-1 0,10 3-3,14-5-1,15-1-2,13-7-2,11-7-2,12-3-6,6-11-8,9 1-21,-7-20-37,0-1-53,-5-3 0,-10-12-2,-9 2 0</inkml:trace>
          <inkml:trace contextRef="#ctx0" brushRef="#br0" timeOffset="15050.3315">17740 5015 137,'0'0'120,"0"0"-2,31-4 0,5 2-80,-9-7-10,12 7-15,-1 2-18,-1-8-21,2 10-62,-3 2-27,-9-6-5,-2 6 2</inkml:trace>
          <inkml:trace contextRef="#ctx0" brushRef="#br0" timeOffset="14800.3178">17823 4788 110,'0'0'118,"0"0"-4,0 0 3,0 0-79,19-10-5,2 8-17,6 2-16,6 8-25,-8-8-57,6 6-31,0 5-6,-8-5 4</inkml:trace>
          <inkml:trace contextRef="#ctx0" brushRef="#br0" timeOffset="16816.0436">18397 4506 57,'0'0'103,"0"0"0,2-21 1,-2 21-60,6-19-9,-6 19-9,23-14-12,-23 14-4,37-15-5,-14 11-2,8 0-3,1 6 0,1 6-3,0 7 0,-2 10-2,-4 4 1,-10 10-2,-7 1 2,-8 3-1,-12-1 1,-5-5 1,-8-5 2,1-12 2,-1-1 1,2-11 2,21-8 1,-31 2 0,31-2 1,0 0 0,0 0-1,0 0-1,39-6-1,-12 10-2,7 0 1,5 3-2,3 1-1,1 7 1,1-1-1,-5 7 3,-5 6 0,-9-2 4,-7 8-1,-14-4 4,-8 4 1,-10-6 2,-11 5-1,-9-10-2,-3 1 1,-4-8-4,-5-3-1,0-5-5,0-10-9,9 6-19,-2-14-27,7 1-62,10 1-2,22 9-1,-23-20 0</inkml:trace>
          <inkml:trace contextRef="#ctx0" brushRef="#br0" timeOffset="17112.9336">19055 4859 153,'0'0'117,"0"0"3,9 19-5,11-13-75,-20-6-16,40-10-25,-11 10-33,-4 0-80,6-9-1,4 5-6,-3-4 3</inkml:trace>
          <inkml:trace contextRef="#ctx0" brushRef="#br0" timeOffset="17597.3328">19479 4620 190,'0'0'117,"19"-25"0,-19 25-21,37-12-68,-14 3-7,6 7-12,5-2-6,-1 4-1,0 4-2,-2 2-1,-4 9 1,-6 4-1,-9 6 0,-9 4-2,-12 8-1,-9 1-1,-12 5 1,-5 1 0,-4-1-1,-3-1 1,3-5 3,1-3 3,7-7 6,10 0 3,3-15 1,18-12 1,-7 19 2,7-19 0,21 6-1,0-4-4,2-4-1,8 0-4,2 0-5,0-2-12,11 6-30,-15-4-80,6-4-5,-1-1 1,-5-3-6</inkml:trace>
          <inkml:trace contextRef="#ctx0" brushRef="#br0" timeOffset="17894.2374">20080 4761 228,'0'0'127,"0"0"-4,0 0 2,20-4-99,5 6-11,2-2-17,0-4-14,7 10-19,-14-12-29,5 10-57,-2 5-5,-23-9 3,27 16-3</inkml:trace>
          <inkml:trace contextRef="#ctx0" brushRef="#br0" timeOffset="18112.9825">20109 5034 199,'0'0'122,"0"0"2,21-25-5,-21 25-85,41-11-17,-14 11-23,0 0-27,4 9-61,-4-1-26,-6-4-5,0 2 5</inkml:trace>
          <inkml:trace contextRef="#ctx0" brushRef="#br0" timeOffset="18800.5183">20745 4724 84,'4'-46'89,"6"15"1,-8-2-25,-2 2-26,4 12-1,-10-4-2,6 23 2,0 0 2,0 0-1,0 0-5,-12 31-7,5-6-8,7 13-6,0 1-7,5 7-2,1 6-5,0 0-4,7 2-2,-1-4-3,3-1-3,-5-7-2,7 2 0,-9-13-3,0-4 0,-6-9 4,-2 1 1,0-19 3,-23 21 5,5-15 1,-5 0 7,0 1 5,-4-3 5,6 4 3,-4-4 3,25-4 2,-31 9-1,31-9 1,0 0-3,0 0-4,0 0-3,0 0-3,0 0-2,25-19-3,-6 15-1,1 0-1,3 4 0,0 0-2,0 2 0,0 0-3,-2 6-2,-21-8-4,33 15-9,-33-15-16,21 14-35,-21-14-59,0 0-1,0 19 4,0-19-3</inkml:trace>
        </inkml:traceGroup>
      </inkml:traceGroup>
    </inkml:traceGroup>
  </inkml:traceGroup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20T00:32:30.615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21B6760-A86C-436C-8B5A-E40B0ABF57C9}" emma:medium="tactile" emma:mode="ink">
          <msink:context xmlns:msink="http://schemas.microsoft.com/ink/2010/main" type="inkDrawing" rotatedBoundingBox="36242,13823 36257,13823 36257,13838 36242,13838" shapeName="Other"/>
        </emma:interpretation>
      </emma:emma>
    </inkml:annotationXML>
    <inkml:trace contextRef="#ctx0" brushRef="#br0">16577-308,'0'0,"0"0,0 0,0 0,0 0</inkml:trace>
  </inkml:traceGroup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20T00:32:37.725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D286418-61C9-4264-BCDB-6F4950F66AD0}" emma:medium="tactile" emma:mode="ink">
          <msink:context xmlns:msink="http://schemas.microsoft.com/ink/2010/main" type="inkDrawing" rotatedBoundingBox="36611,15391 36626,15391 36626,15406 36611,15406" shapeName="Other"/>
        </emma:interpretation>
      </emma:emma>
    </inkml:annotationXML>
    <inkml:trace contextRef="#ctx0" brushRef="#br0">16946 1260,'0'0,"0"0,0 0</inkml:trace>
  </inkml:traceGroup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4:47.94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6C1DC8B-BF44-4A9B-9039-74B7D27F01CC}" emma:medium="tactile" emma:mode="ink">
          <msink:context xmlns:msink="http://schemas.microsoft.com/ink/2010/main" type="writingRegion" rotatedBoundingBox="16426,1959 16856,1959 16856,3281 16426,3281"/>
        </emma:interpretation>
      </emma:emma>
    </inkml:annotationXML>
    <inkml:traceGroup>
      <inkml:annotationXML>
        <emma:emma xmlns:emma="http://www.w3.org/2003/04/emma" version="1.0">
          <emma:interpretation id="{3A43F983-E90F-463D-849B-20F17655377E}" emma:medium="tactile" emma:mode="ink">
            <msink:context xmlns:msink="http://schemas.microsoft.com/ink/2010/main" type="paragraph" rotatedBoundingBox="16426,1959 16856,1959 16856,3281 16426,32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A0B368-EA8B-4994-8D47-2A9C3F2954EF}" emma:medium="tactile" emma:mode="ink">
              <msink:context xmlns:msink="http://schemas.microsoft.com/ink/2010/main" type="line" rotatedBoundingBox="16426,1959 16856,1959 16856,3281 16426,3281"/>
            </emma:interpretation>
          </emma:emma>
        </inkml:annotationXML>
        <inkml:traceGroup>
          <inkml:annotationXML>
            <emma:emma xmlns:emma="http://www.w3.org/2003/04/emma" version="1.0">
              <emma:interpretation id="{9B45F736-E844-4010-B907-E7519EF0DCFA}" emma:medium="tactile" emma:mode="ink">
                <msink:context xmlns:msink="http://schemas.microsoft.com/ink/2010/main" type="inkWord" rotatedBoundingBox="16426,1959 16856,1959 16856,3281 16426,3281"/>
              </emma:interpretation>
              <emma:one-of disjunction-type="recognition" id="oneOf0">
                <emma:interpretation id="interp0" emma:lang="en-US" emma:confidence="0">
                  <emma:literal>}</emma:literal>
                </emma:interpretation>
                <emma:interpretation id="interp1" emma:lang="en-US" emma:confidence="0">
                  <emma:literal>]</emma:literal>
                </emma:interpretation>
                <emma:interpretation id="interp2" emma:lang="en-US" emma:confidence="0">
                  <emma:literal>6</emma:literal>
                </emma:interpretation>
                <emma:interpretation id="interp3" emma:lang="en-US" emma:confidence="0">
                  <emma:literal>¥</emma:literal>
                </emma:interpretation>
                <emma:interpretation id="interp4" emma:lang="en-US" emma:confidence="0">
                  <emma:literal>?</emma:literal>
                </emma:interpretation>
              </emma:one-of>
            </emma:emma>
          </inkml:annotationXML>
          <inkml:trace contextRef="#ctx0" brushRef="#br0">8994-4436 1,'25'-10'86,"-6"10"1,-19 0 2,41-9-47,-14 14-15,-2-5-3,6 12-6,-6-2-4,4 7 1,-4-2-3,0 7 3,-8 1-2,-2 6 2,-11-2-3,-2 9 0,-13-5-5,-3 6 0,-9-1-3,-6 1-1,-2 3 1,-5 3-5,1 1 5,0-1-6,4 3 6,4 2-5,6 0 3,6 4-3,9 0 0,10-5 2,11-1-3,5-4-2,10 1-10,-1-14-15,6 9-28,-4-11-53,-8-6 2,-6-3-3,-17-18 35</inkml:trace>
          <inkml:trace contextRef="#ctx0" brushRef="#br0" timeOffset="625.0213">8874-3428 30,'12'29'100,"-8"-10"0,5 14-1,-1 6-53,0-5-20,9 9-4,-3-7-10,7-5-5,0-11-3,2-9-1,0-17-1,2-13-3,2-12-5,-2-13-3,2-6 1,-3-4-3,1 4 2,-4 3-2,-2 9 4,-5 7 2,-5 12 7,-9 19 3,0 0 3,0 0 0,2 32 2,-8-10 1,-3-1-1,1 2 0,-2-2-2,10-21 4,-27 25-2,27-25 4,-40 8-2,15-6 1,-8-6 1,2 4 0,-9-6-1,7 4-2,-2-3-2,8 3-4,4 2-10,4-6-21,19 6-87,0 0-4,0 0-6,-6 21-2</inkml:trace>
        </inkml:traceGroup>
      </inkml:traceGroup>
    </inkml:traceGroup>
  </inkml:traceGroup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13:14.637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7" units="cm"/>
      <inkml:brushProperty name="height" value="0.0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A1621A2-5B84-4E63-86EA-69C0DAE6F53C}" emma:medium="tactile" emma:mode="ink">
          <msink:context xmlns:msink="http://schemas.microsoft.com/ink/2010/main" type="writingRegion" rotatedBoundingBox="1153,479 29319,224 29470,16874 1304,17129"/>
        </emma:interpretation>
      </emma:emma>
    </inkml:annotationXML>
    <inkml:traceGroup>
      <inkml:annotationXML>
        <emma:emma xmlns:emma="http://www.w3.org/2003/04/emma" version="1.0">
          <emma:interpretation id="{07E247FC-DAE5-4D7D-8177-B3B30503F986}" emma:medium="tactile" emma:mode="ink">
            <msink:context xmlns:msink="http://schemas.microsoft.com/ink/2010/main" type="paragraph" rotatedBoundingBox="1147,627 23959,176 23989,1683 1177,213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A0FD2D1-770D-4312-802B-1ADB9BC57C7D}" emma:medium="tactile" emma:mode="ink">
              <msink:context xmlns:msink="http://schemas.microsoft.com/ink/2010/main" type="line" rotatedBoundingBox="1147,627 23959,176 23989,1683 1177,2134"/>
            </emma:interpretation>
          </emma:emma>
        </inkml:annotationXML>
        <inkml:traceGroup>
          <inkml:annotationXML>
            <emma:emma xmlns:emma="http://www.w3.org/2003/04/emma" version="1.0">
              <emma:interpretation id="{F6874DA2-A496-4D85-96D1-879359F86C35}" emma:medium="tactile" emma:mode="ink">
                <msink:context xmlns:msink="http://schemas.microsoft.com/ink/2010/main" type="inkWord" rotatedBoundingBox="1150,802 5591,714 5606,1456 1165,1544"/>
              </emma:interpretation>
              <emma:one-of disjunction-type="recognition" id="oneOf0">
                <emma:interpretation id="interp0" emma:lang="en-US" emma:confidence="1">
                  <emma:literal>Example:</emma:literal>
                </emma:interpretation>
                <emma:interpretation id="interp1" emma:lang="en-US" emma:confidence="0">
                  <emma:literal>Example.</emma:literal>
                </emma:interpretation>
                <emma:interpretation id="interp2" emma:lang="en-US" emma:confidence="0">
                  <emma:literal>Example;</emma:literal>
                </emma:interpretation>
                <emma:interpretation id="interp3" emma:lang="en-US" emma:confidence="0">
                  <emma:literal>Examples</emma:literal>
                </emma:interpretation>
                <emma:interpretation id="interp4" emma:lang="en-US" emma:confidence="0">
                  <emma:literal>Example</emma:literal>
                </emma:interpretation>
              </emma:one-of>
            </emma:emma>
          </inkml:annotationXML>
          <inkml:trace contextRef="#ctx0" brushRef="#br0">-6155-5616 69,'0'0'106,"0"0"4,0 0 2,-20 23-68,0-6-5,10 19-5,-14-2-12,6 19-2,-11-1-4,4 13-8,-4-2 1,5 4-4,5-7 1,6-2-4,9-8 4,13-8-6,8-10 2,12-7-1,10-6-2,6-10-5,10-6-10,-1-10-15,11 5-29,-11-10-58,2 1-5,-7-6 1,-9 3-2</inkml:trace>
          <inkml:trace contextRef="#ctx0" brushRef="#br0" timeOffset="578.1514">-6218-5437 78,'-22'-6'110,"22"6"2,0 0-1,0 0-70,0 0-8,26-14-7,1 10-17,9 1-15,5 6-26,3-1-75,3 2-3,1 5-3,-6-2-1</inkml:trace>
          <inkml:trace contextRef="#ctx0" brushRef="#br0" timeOffset="312.5174">-6086-5188 3,'-16'4'98,"16"-4"4,0 0 2,-9-16-58,9 16-9,0 0-9,30-13-8,-12 7-16,8-3-23,6 2-67,2 2-14,-3-4-5,2 3-1</inkml:trace>
          <inkml:trace contextRef="#ctx0" brushRef="#br0" timeOffset="953.184">-5625-5275 93,'0'0'109,"0"0"7,0 0-7,12 19-69,-12-19-5,40 39-16,-17-13-6,8 2-18,9 3-14,-6-6-23,10 3-27,-8-10-43,-2-2-5,-7-3 4</inkml:trace>
          <inkml:trace contextRef="#ctx0" brushRef="#br0" timeOffset="1140.6806">-5546-4920 119,'-9'-19'117,"7"-9"3,9-5-4,6-10-73,11 5-12,1-7-19,4 1-17,10 10-38,-10 0-70,8 6-5,-7 7 0,-1 5-5</inkml:trace>
          <inkml:trace contextRef="#ctx0" brushRef="#br0" timeOffset="1688.2851">-4845-5123 71,'0'-23'86,"5"1"2,-6-5-25,-3-2-39,4 4 7,-11-2-5,11 27 6,-31-33-4,13 31 5,-14 1-2,3 15-4,-9 6-5,6 11-6,-5 5-2,8 5-5,6 3 0,10 3-5,10-8 1,10-1-4,9-12 0,11-12-1,6-10-1,3-10-3,4-10-1,-4-11-2,-2-4 0,-3-9-1,-6 2-2,-9 2 5,-5 6-2,-5 2 8,-8 9 0,2 19 8,0 0-1,-22 3 1,22-3 3,-12 36-6,10-14 4,7 2-6,6-3 1,5-3-13,10 4-28,-3-8-84,15-5-5,4-9-2,3-3-3</inkml:trace>
          <inkml:trace contextRef="#ctx0" brushRef="#br0" timeOffset="2627.9071">-4531-5009 40,'9'-25'101,"-9"25"5,15-33-2,-4 8-55,1 7-12,-4-7-8,8 5-2,-7 0-10,-9 20 2,23-25-9,-23 25 5,22 1-5,-22-1-2,20 26 1,-9-3-7,0 1 3,-1 1-6,3-2 4,2-5-5,1-3 0,0-6 3,2-9-1,0-9 0,4-6 0,0-8 2,3-8-6,-2-1 5,-1-1-3,0 2 3,-2 8-4,-2 5 6,-18 18 1,27 0-5,-20 18 7,0 5-6,-1 6 5,1 2-5,0 2 4,2-6-5,0-7-1,-9-20 4,20 18-2,-20-18 1,25-22-2,-10-3 2,-1-10-4,1-4 5,3-3-4,-2 2 1,0 2 0,2 8 3,-3 8-4,-15 22 4,23-5 1,-23 5 0,15 38 1,-8-6-3,2 4-4,-4-3-22,13 3-73,-7-5-24,2-6-1,-13-25-3</inkml:trace>
          <inkml:trace contextRef="#ctx0" brushRef="#br0" timeOffset="3206.064">-3429-5318 130,'-1'16'121,"1"8"0,3 7-2,3-1-72,5 17-23,-1-2-6,5 4-13,3-5 0,-2-5-4,-1-8 3,-3-6 3,-12-25-1,0 0 1,0 0-1,0 0 0,-11-39 1,-3 6-2,-4-7-7,3-7 3,1-1-3,1-1 4,8 2-4,3 5 5,9 4-5,6 6 5,7 8 0,3 10-1,8 7-3,3 5 2,6 5-2,-2 6 0,0 4 0,-5 5 1,-10 6-1,-7 3 1,-8 2 7,-16 1-7,-10 3 7,-12-2-7,-8-3 2,-8-6-14,1-2-12,-9-16-41,9-1-66,3-8 2,12-2-3,10-15 1</inkml:trace>
          <inkml:trace contextRef="#ctx0" brushRef="#br0" timeOffset="3815.4647">-2999-5090 126,'19'2'109,"6"-8"1,-2-19-9,-1-10-88,7-6-3,-4-8-10,1-3 3,-3-4-5,-3 0 1,-4 3-2,-3 8 3,-2 7 4,-6 8 1,-3 6 4,-2 24 1,-11-16 3,11 16 5,-25 20-1,8 9 5,-6 1-2,5 17-1,-9 4-3,9 12-2,0 0 2,7 4-9,7-4 4,8-1-7,10-10 2,8-10-5,9-17 2,5-12-11,11-15-1,0-13-4,5-6-7,-8-14 1,2 1-5,-9-11 3,-3 5-1,-12-5 11,-6 5-1,-9 4 13,-7 4 4,-5 6 10,-8 5 1,13 21 4,-36-9 1,16 25-1,-7 7-2,7 15-3,-2 2 1,10 11-9,6-1 4,12 3-9,6-3-1,12-8-15,19-1-52,-1-19-65,12-8-7,0-15 3,4-10-7</inkml:trace>
          <inkml:trace contextRef="#ctx0" brushRef="#br0" timeOffset="4456.1277">-2014-5262 121,'0'0'120,"2"-18"2,-2 18-8,0 0-60,0 0-43,0 0-23,0 0-78,18 2-25,-18-2 1,2 27-9</inkml:trace>
          <inkml:trace contextRef="#ctx0" brushRef="#br0" timeOffset="4628.0091">-2036-5027 207,'0'0'126,"0"0"4,-12 16-9,12-16-90,0 0-34,23 4-53,-6-8-63,4 2-6,-1-5-3,0 0-4</inkml:trace>
        </inkml:traceGroup>
        <inkml:traceGroup>
          <inkml:annotationXML>
            <emma:emma xmlns:emma="http://www.w3.org/2003/04/emma" version="1.0">
              <emma:interpretation id="{A83959DA-8866-48D6-A991-55AE16C258E9}" emma:medium="tactile" emma:mode="ink">
                <msink:context xmlns:msink="http://schemas.microsoft.com/ink/2010/main" type="inkWord" rotatedBoundingBox="7045,1011 10180,949 10200,1956 7065,2018"/>
              </emma:interpretation>
              <emma:one-of disjunction-type="recognition" id="oneOf1">
                <emma:interpretation id="interp5" emma:lang="en-US" emma:confidence="0">
                  <emma:literal>you</emma:literal>
                </emma:interpretation>
                <emma:interpretation id="interp6" emma:lang="en-US" emma:confidence="0">
                  <emma:literal>go ^</emma:literal>
                </emma:interpretation>
                <emma:interpretation id="interp7" emma:lang="en-US" emma:confidence="0">
                  <emma:literal>yo ^</emma:literal>
                </emma:interpretation>
                <emma:interpretation id="interp8" emma:lang="en-US" emma:confidence="0">
                  <emma:literal>year</emma:literal>
                </emma:interpretation>
                <emma:interpretation id="interp9" emma:lang="en-US" emma:confidence="0">
                  <emma:literal>yd ^</emma:literal>
                </emma:interpretation>
              </emma:one-of>
            </emma:emma>
          </inkml:annotationXML>
          <inkml:trace contextRef="#ctx0" brushRef="#br0" timeOffset="6503.1031">333-5396 96,'0'0'110,"0"0"7,0 0-6,-9 27-59,9-27-18,9 20-6,-9-20-15,33 26-3,-10-12-7,6 1-2,3-3-3,6 1 2,2 1-2,-2-5 0,0 4 2,-5 0-3,-3-3 2,-4 0-2,-8 0 10,-18-10-7,18 18 8,-18-18-5,-11 24 7,11-24-4,-36 29 6,10-9-5,-2 0-1,-3 5 0,0 0-1,0 2-1,4-1-1,0-1-2,9-3-6,0-4-12,13 3-25,5-21-77,-13 17-4,13-17-1,0 0-2</inkml:trace>
          <inkml:trace contextRef="#ctx0" brushRef="#br0" timeOffset="6940.6201">1468-5240 47,'-2'-27'103,"0"1"2,-9 5 7,-10-5-59,21 26-9,-49-27-3,16 25-5,-14 1-4,6 15-7,-14 6-6,9 13-6,-1 3 2,10 9-9,9 0 2,11 4-5,17-8 5,13-5-7,16-14 7,9-13-9,11-11-3,-1-14-9,10-2-21,-15-22-49,4 6-46,-12-9 1,-8 6-5,-11-2 4</inkml:trace>
          <inkml:trace contextRef="#ctx0" brushRef="#br0" timeOffset="21036.5788">-447-5401 75,'0'0'103,"0"0"-2,0 0-29,-17-2-26,15 18 0,-8 1-14,6 15-4,-7 1-4,6 10-12,1-1 2,2 5-7,6-4 1,3-3-9,8-10 2,1-13-9,7-8 2,3-16-2,3-8 2,-4-14-2,4-5-4,-8-6 8,1-1-4,-6 1 10,-5 2-5,-2 7 12,-7 6-8,-2 25 8,-4-24 0,4 24-1,0 0 1,0 0-1,-18 22-1,18-4-4,2 7 7,2 6-7,5 3 7,5 6-8,4 5 3,8 6-6,3 5 0,1 5-6,5 3-3,-5 2 1,1 5-3,-9-2 4,-2-1-2,-13-6 6,-7-6 2,-7-9 5,-11-13 2,-2-9 2,-6-16 2,1-9 0,-6-16 2,6-7-2,0-14 2,7-6-3,5-8 2,8-3-4,5-4-2,7 1-9,13 8-23,-6-5-85,15 8-9,-2 5 1,0 5-8</inkml:trace>
          <inkml:trace contextRef="#ctx0" brushRef="#br0" timeOffset="7831.9764">2205-5000 98,'0'0'102,"0"0"0,0 0 3,21-7-75,-13-9-5,-8 16-10,23-37-4,-7 12-5,-1-4-5,3 0 3,-2-3-9,0 3 9,-1 0-6,-1 6 10,-1 1-6,-13 22 9,25-25-1,-25 25 4,20-4-1,-20 4 0,24 25-1,-10-1-4,-1 3 5,5 5-8,-2 3 3,4 1-9,2 0-2,-2-9-29,8-2-79,-9-7-8,0-3-5,-19-15 1</inkml:trace>
        </inkml:traceGroup>
        <inkml:traceGroup>
          <inkml:annotationXML>
            <emma:emma xmlns:emma="http://www.w3.org/2003/04/emma" version="1.0">
              <emma:interpretation id="{027CCF87-FE0D-4F69-BCCE-4B1A1BEBF073}" emma:medium="tactile" emma:mode="ink">
                <msink:context xmlns:msink="http://schemas.microsoft.com/ink/2010/main" type="inkWord" rotatedBoundingBox="11392,425 15998,333 16023,1596 11417,1687">
                  <msink:destinationLink direction="with" ref="{65EF08C2-D344-4484-847A-33780A8FD22B}"/>
                </msink:context>
              </emma:interpretation>
              <emma:one-of disjunction-type="recognition" id="oneOf2">
                <emma:interpretation id="interp10" emma:lang="en-US" emma:confidence="0">
                  <emma:literal>(y+2)X4+</emma:literal>
                </emma:interpretation>
                <emma:interpretation id="interp11" emma:lang="en-US" emma:confidence="0">
                  <emma:literal>(y +2) X! +</emma:literal>
                </emma:interpretation>
                <emma:interpretation id="interp12" emma:lang="en-US" emma:confidence="0">
                  <emma:literal>(y +2) a" +</emma:literal>
                </emma:interpretation>
                <emma:interpretation id="interp13" emma:lang="en-US" emma:confidence="0">
                  <emma:literal>(yt2)Xi+</emma:literal>
                </emma:interpretation>
                <emma:interpretation id="interp14" emma:lang="en-US" emma:confidence="0">
                  <emma:literal>(y +2) y" +</emma:literal>
                </emma:interpretation>
              </emma:one-of>
            </emma:emma>
          </inkml:annotationXML>
          <inkml:trace contextRef="#ctx0" brushRef="#br0" timeOffset="15083.1588">4033-5686 91,'-16'10'106,"16"-10"0,-25 33 3,-1-17-64,14 15-4,-14-2-12,10 14-6,-6 2-6,8 8-6,1 4-4,4 1-15,11 6-6,2-10-26,16 4-41,1-15-34,10-11 1,3-10-5</inkml:trace>
          <inkml:trace contextRef="#ctx0" brushRef="#br0" timeOffset="15692.5768">4367-5580 101,'0'0'111,"-16"7"3,13 11 2,3-18-61,-9 44-13,-1-15-12,12 9-9,-2-4-10,8 2-3,2-5-9,5-8-7,8-6-4,1-16-6,5-4-2,-4-15-3,4-4 2,-9-11 1,1 5 9,-6-5 4,-8 4 9,-3 6 7,-6 3 6,2 20 3,-13-20 1,13 20 0,-16 9-5,16-9-1,-13 29-2,12-6-2,1 3-4,7 3 0,7 3-2,8 6-1,7 4 0,3-1-10,6 6 5,0 2-6,0 1 5,-7 5-5,-4 1 7,-13-4-5,-8-1 7,-8-3 5,-12-6-2,-6-8 4,-7-14 0,-2-5 1,-6-21 0,5-6-1,-3-16-1,8 0-2,5-10 2,6 0-6,5-2-3,7-3-13,13 12-33,1-3-71,6 6-4,2 0 0,5 4-4</inkml:trace>
          <inkml:trace contextRef="#ctx0" brushRef="#br0" timeOffset="15942.5796">4944-5235 149,'0'18'118,"0"-18"-4,20 7 0,-2-12-77,7 1-38,6 4-29,-2-7-81,5-2 1,2-2-5,-5-1 0</inkml:trace>
          <inkml:trace contextRef="#ctx0" brushRef="#br0" timeOffset="16192.5915">5105-5500 116,'0'0'118,"0"0"5,-9 16-3,12 16-52,-5-1-30,13 18-7,-4 1-21,4 5-22,9 4-32,-7-10-78,10-4 0,1-9-5,-1-9 2</inkml:trace>
          <inkml:trace contextRef="#ctx0" brushRef="#br0" timeOffset="27771.8489">5607-5390 50,'0'0'97,"0"0"7,-24-9-2,24 9-39,-18-7-11,18 7-8,0 0-7,0-19-9,0 19-4,17-23-7,-17 23-3,36-22-4,-13 11-5,4 8 0,2 1-3,0 7 0,0 8-3,-2 5 1,-7 7-3,-6 6 0,-5 9-3,-10 3-7,-8 2 2,-13-3-10,0 1 4,-12-10-9,3-2 9,-5-13-7,7-7 10,0-11 3,6-6 7,5-8 7,5-3 1,8-2 9,1-7-1,11 6 7,0-5-6,8 9 4,3 0-5,5 8 1,1 3-4,5 9-1,2 6-2,1 5-12,4 1-2,-3-7-30,12 6-68,-9-12-16,4-3 5,-6-9-5</inkml:trace>
          <inkml:trace contextRef="#ctx0" brushRef="#br0" timeOffset="28193.7415">6154-5759 126,'0'0'111,"2"-18"3,-2 18-1,0 0-66,25 6-10,-25-6-8,33 23-10,-15-1-3,7 12-5,1 8-5,-1 10 0,0 9-5,-5 8 0,-6 9-1,-3 1-6,-9 1-1,-7-8-17,-3 6-28,-15-19-72,-2-8 5,-8-17-8,-3-12 2</inkml:trace>
          <inkml:trace contextRef="#ctx0" brushRef="#br0" timeOffset="28881.2894">6794-5537 102,'0'0'111,"0"0"2,0 0 4,-15-23-63,15 23-4,0 0-11,18 11-11,-18-11-8,29 22-5,-9-4-6,9 9-3,4 3-4,5 3-3,3 5-7,1-4-6,5 8-14,-13-13-29,8 7-63,-15-9-6,-4 0 2,-14-7-3</inkml:trace>
          <inkml:trace contextRef="#ctx0" brushRef="#br0" timeOffset="29068.7902">6875-5157 176,'-2'-22'117,"11"1"5,0-10-6,11 2-78,-3-9-15,10 0-11,3-5-17,-4-4-24,12 5-73,-11-3-15,0 3-1,-4-1-3</inkml:trace>
          <inkml:trace contextRef="#ctx0" brushRef="#br0" timeOffset="29396.9259">7383-6059 82,'7'24'106,"-7"-24"2,-11 25 2,6-3-46,5-22-22,-15 38-6,6-18-12,7 10-4,-3-6-6,5 5-3,4-4-6,3-5-7,6-2-13,-13-18-22,39 9-50,-21-20-30,8 0-3,-6-9 2</inkml:trace>
          <inkml:trace contextRef="#ctx0" brushRef="#br0" timeOffset="29584.4406">7529-5972 138,'0'0'118,"0"0"0,0 0 2,-2 22-65,2-22-13,2 43-13,-2-14-13,6 11-5,-5 1-18,1-3-24,9 6-87,-6-6-4,6-4-2,-3-9-3</inkml:trace>
          <inkml:trace contextRef="#ctx0" brushRef="#br0" timeOffset="30178.2271">8151-5296 234,'0'0'124,"16"-6"-5,-16 6-29,27 0-60,-2 0-9,1-3-12,4-1-8,3 2-14,-4-7-25,12 6-78,-12-5-6,2 3 2,-8-4-6</inkml:trace>
          <inkml:trace contextRef="#ctx0" brushRef="#br0" timeOffset="30506.3566">8353-5576 135,'-13'21'114,"13"-21"1,-5 29-2,5 2-67,-5-6-17,8 13-7,-3 6-18,2 3-14,5 9-21,-9-6-76,8 1-7,-1-4-7,1-6 4</inkml:trace>
        </inkml:traceGroup>
        <inkml:traceGroup>
          <inkml:annotationXML>
            <emma:emma xmlns:emma="http://www.w3.org/2003/04/emma" version="1.0">
              <emma:interpretation id="{736F18DA-95DD-4156-8D5B-8089FB53A1E9}" emma:medium="tactile" emma:mode="ink">
                <msink:context xmlns:msink="http://schemas.microsoft.com/ink/2010/main" type="inkWord" rotatedBoundingBox="16681,490 19123,441 19144,1498 16702,1546">
                  <msink:destinationLink direction="with" ref="{65EF08C2-D344-4484-847A-33780A8FD22B}"/>
                </msink:context>
              </emma:interpretation>
              <emma:one-of disjunction-type="recognition" id="oneOf3">
                <emma:interpretation id="interp15" emma:lang="en-US" emma:confidence="0">
                  <emma:literal>(yes)</emma:literal>
                </emma:interpretation>
                <emma:interpretation id="interp16" emma:lang="en-US" emma:confidence="0">
                  <emma:literal>cysts)</emma:literal>
                </emma:interpretation>
                <emma:interpretation id="interp17" emma:lang="en-US" emma:confidence="0">
                  <emma:literal>(yrs)</emma:literal>
                </emma:interpretation>
                <emma:interpretation id="interp18" emma:lang="en-US" emma:confidence="0">
                  <emma:literal>Cysts)</emma:literal>
                </emma:interpretation>
                <emma:interpretation id="interp19" emma:lang="en-US" emma:confidence="0">
                  <emma:literal>(ytd)</emma:literal>
                </emma:interpretation>
              </emma:one-of>
            </emma:emma>
          </inkml:annotationXML>
          <inkml:trace contextRef="#ctx0" brushRef="#br0" timeOffset="37844.7305">9386-5775 40,'0'0'88,"0"0"2,-7-22-25,7 22-11,-5-16-3,5 16-11,-6-16-5,6 16-8,0 0-4,0 0-5,0 0-2,-18-6-2,18 6-2,-21 26 1,3-8-2,-1 12 1,-6 7-3,0 10 2,-4 3-5,4 6-1,1 4-5,8-2-5,11 5-11,3-16-23,22 5-73,-1-17-12,10-5 3,2-14-4</inkml:trace>
          <inkml:trace contextRef="#ctx0" brushRef="#br0" timeOffset="38391.629">9565-5654 148,'0'0'112,"-14"36"-1,10-11-4,6 12-71,-2-5-13,13 4-13,-1-3-12,8-8-11,6-3-7,-1-17-6,6-1-1,-6-19-1,2 1 5,-9-15 4,0-2 11,-7-1 11,-6 1 11,-1 4 8,-10 2 4,6 25 4,-12-27-1,12 27-1,-16 10-7,10 10-2,1 2-8,7 10-1,3 5-6,8 4-3,6 4-5,7-1-2,5 6 2,-3-3-4,1 2 5,-5-2-2,-8-4 10,-9 1-2,-12-8 11,-6-2-4,-12-16 4,-3-2 0,-4-14-1,-1-9-1,-4-11-7,7-13-3,4-7-12,2-7-8,13 7-38,0-12-64,11 4-5,0-4 1,9 5-1</inkml:trace>
          <inkml:trace contextRef="#ctx0" brushRef="#br0" timeOffset="38719.7736">9956-5847 182,'9'-17'118,"-9"17"2,25-25-4,-11 5-76,12 11-13,-3-3-11,1 4-7,-3 3-5,-4 9-1,-17-4-1,9 25 1,-15-7 1,-3 5 2,-7 1 0,1 3 2,-1-5-1,7-1-1,2-3-1,10-1-1,-3-17-4,26 21-7,-1-8-16,-3-15-37,8 9-65,1-5 0,2 0-3,-6-4-2</inkml:trace>
          <inkml:trace contextRef="#ctx0" brushRef="#br0" timeOffset="38969.7826">10346-5426 162,'0'0'121,"16"-9"-5,-16 9-1,29-8-56,-9 5-58,9 6-30,-9-10-60,10 9-24,-1-6-5,-2 4 1</inkml:trace>
          <inkml:trace contextRef="#ctx0" brushRef="#br0" timeOffset="39219.7989">10516-5636 173,'-9'16'123,"7"13"-1,-7 2-4,9 16-68,-7-9-32,8 3-24,10 8-54,-5-11-58,8-3-1,1-12-4,3-9 0</inkml:trace>
          <inkml:trace contextRef="#ctx0" brushRef="#br0" timeOffset="39766.7008">10982-5544 1,'7'-36'64,"7"4"7,-5-10 5,4 4-33,-2 11-9,-6-4 3,-5 31 2,4-27 6,-4 27 2,0 0 1,-7 22-5,-6-4-9,11 18-8,-5-2-8,7 10-4,0-1-5,7 4-5,4 0-5,4-2-4,4-3-7,0-8-3,2-1-3,-6-12-1,3 1 0,-18-22 2,9 20 3,-9-20 10,-26 3 8,7 1 8,-8-8 4,1 6 5,-6-7 1,8 7 2,-1-8-1,25 6-4,-24-2-4,24 2-4,0 0-3,0 0-4,29-1-6,-9-1-8,11 5-27,-11-10-90,14 4-1,-9-6-4,8-2 0</inkml:trace>
          <inkml:trace contextRef="#ctx0" brushRef="#br0" timeOffset="40063.5868">11271-5918 224,'16'0'124,"-16"0"1,31 22-3,-15-2-84,13 18-12,-2 5-15,9 13-3,0 9-6,-1 7-1,-5 8-4,-6 5 2,-4 2 0,-9-1-7,-6-3-3,-16-12-19,-1 3-57,-16-22-40,-6-7 2,-6-19-8</inkml:trace>
        </inkml:traceGroup>
        <inkml:traceGroup>
          <inkml:annotationXML>
            <emma:emma xmlns:emma="http://www.w3.org/2003/04/emma" version="1.0">
              <emma:interpretation id="{5A6BCDE4-AD4D-476D-BD59-B860B721C4C8}" emma:medium="tactile" emma:mode="ink">
                <msink:context xmlns:msink="http://schemas.microsoft.com/ink/2010/main" type="inkWord" rotatedBoundingBox="19533,456 21566,416 21582,1234 19549,1274">
                  <msink:destinationLink direction="with" ref="{65EF08C2-D344-4484-847A-33780A8FD22B}"/>
                </msink:context>
              </emma:interpretation>
              <emma:one-of disjunction-type="recognition" id="oneOf4">
                <emma:interpretation id="interp20" emma:lang="en-US" emma:confidence="0">
                  <emma:literal>arts</emma:literal>
                </emma:interpretation>
                <emma:interpretation id="interp21" emma:lang="en-US" emma:confidence="0">
                  <emma:literal>X2+s</emma:literal>
                </emma:interpretation>
                <emma:interpretation id="interp22" emma:lang="en-US" emma:confidence="0">
                  <emma:literal>XZ+s</emma:literal>
                </emma:interpretation>
                <emma:interpretation id="interp23" emma:lang="en-US" emma:confidence="0">
                  <emma:literal>alts</emma:literal>
                </emma:interpretation>
                <emma:interpretation id="interp24" emma:lang="en-US" emma:confidence="0">
                  <emma:literal>tats</emma:literal>
                </emma:interpretation>
              </emma:one-of>
            </emma:emma>
          </inkml:annotationXML>
          <inkml:trace contextRef="#ctx0" brushRef="#br0" timeOffset="40704.2443">12006-5482 170,'0'0'119,"-12"-27"3,12 27 0,-4-18-72,4 18-5,0 0-12,0 0-10,0 0-6,25 12-6,-3 10-2,5 1-5,7 6 0,6 4-6,2-1-5,6 4-13,-10-10-23,6 12-82,-17-15-7,-4 4 2,-17-9-5</inkml:trace>
          <inkml:trace contextRef="#ctx0" brushRef="#br0" timeOffset="40876.1309">12026-5200 262,'9'-26'124,"6"-6"-8,10 6-29,2-15-70,9 3-11,7 4-27,-5-10-42,6 12-50,-10-4-3,-1 7-1,-8-2-2</inkml:trace>
          <inkml:trace contextRef="#ctx0" brushRef="#br0" timeOffset="41266.7745">12528-5930 224,'18'-13'116,"6"4"-3,-4-6-25,9 15-50,-11-3-11,5 10-10,-23-7-6,24 25-4,-23-5-4,-4 6-1,-10 2 0,-7 5-1,-3-4 2,-2 3 1,-1-4 2,5-1 1,1-8-1,9 1 1,11-20-2,7 24 0,11-13-7,6-8-11,12 8-42,-4-11-66,6 6-4,-3-8-1,1 5-2</inkml:trace>
          <inkml:trace contextRef="#ctx0" brushRef="#br0" timeOffset="44095.0363">13148-5383 182,'0'0'117,"-18"-2"4,18 2-3,0 0-65,-22-3-12,22 3-12,0 0-9,0 0-7,29 10-4,-4-6-3,4 1-5,7-3-7,6 6-14,-4-12-29,11 8-73,-11-6-4,-2 5 0,-11-8-4</inkml:trace>
          <inkml:trace contextRef="#ctx0" brushRef="#br0" timeOffset="44454.433">13302-5531 205,'0'0'120,"-17"23"-3,19-1 0,-7-2-76,12 12-9,-7 3-17,7 1-11,0 9-15,-5-11-35,11 6-71,-8-7-5,4-6 1,-3-9-6</inkml:trace>
          <inkml:trace contextRef="#ctx0" brushRef="#br0" timeOffset="45048.2088">13885-5696 119,'0'0'99,"2"-19"4,-2 19-2,0 0-56,-9 19-5,0-2-11,9 10-5,-4 4-9,6 5-3,2 2-9,5 3-3,5 4-7,-1-3-6,7 1-6,-4-8 0,6 3 1,-6-13-5,2 2 7,-7-11 0,-2 0 9,-9-16 0,0 17 9,0-17-3,-27 9 6,3-7 3,-3-1 5,0 3 4,-5-6 4,8 9 4,-5-8 1,13 8 4,-2-14-4,18 7 4,0 0-11,0 0 0,0 0-9,29-18 0,-6 12-7,4 2-2,6 8-10,-6-8-16,7 14-26,-14-14-77,5 9 4,-8-6-9,-17 1 7</inkml:trace>
        </inkml:traceGroup>
        <inkml:traceGroup>
          <inkml:annotationXML>
            <emma:emma xmlns:emma="http://www.w3.org/2003/04/emma" version="1.0">
              <emma:interpretation id="{1DD77942-557C-4ABD-8C9B-05FD67C02830}" emma:medium="tactile" emma:mode="ink">
                <msink:context xmlns:msink="http://schemas.microsoft.com/ink/2010/main" type="inkWord" rotatedBoundingBox="22369,656 23968,624 23979,1186 22380,1217">
                  <msink:destinationLink direction="with" ref="{65EF08C2-D344-4484-847A-33780A8FD22B}"/>
                </msink:context>
              </emma:interpretation>
              <emma:one-of disjunction-type="recognition" id="oneOf5">
                <emma:interpretation id="interp25" emma:lang="en-US" emma:confidence="0">
                  <emma:literal>to</emma:literal>
                </emma:interpretation>
                <emma:interpretation id="interp26" emma:lang="en-US" emma:confidence="0">
                  <emma:literal>rd</emma:literal>
                </emma:interpretation>
                <emma:interpretation id="interp27" emma:lang="en-US" emma:confidence="0">
                  <emma:literal>xo</emma:literal>
                </emma:interpretation>
                <emma:interpretation id="interp28" emma:lang="en-US" emma:confidence="0">
                  <emma:literal>Fe</emma:literal>
                </emma:interpretation>
                <emma:interpretation id="interp29" emma:lang="en-US" emma:confidence="0">
                  <emma:literal>ad</emma:literal>
                </emma:interpretation>
              </emma:one-of>
            </emma:emma>
          </inkml:annotationXML>
          <inkml:trace contextRef="#ctx0" brushRef="#br0" timeOffset="45644.9833">14823-5497 226,'14'-23'121,"3"3"-1,11 0 0,1-11-83,18 6-8,0-4-12,7 2-10,2 0-10,-1 2-15,-1 8-24,-14 1-63,-4 11-13,-11-1-3,-25 6 0</inkml:trace>
          <inkml:trace contextRef="#ctx0" brushRef="#br0" timeOffset="45988.7515">14879-5471 160,'0'0'118,"0"0"3,0 0 0,0 0-51,0 0-24,22 27-12,-6-17-12,9 9-8,6-1-7,7 3-3,7 3-5,2-1-10,3 10-20,-10-15-42,4 9-52,-7-9-6,-4 2 2,-8-13-5</inkml:trace>
          <inkml:trace contextRef="#ctx0" brushRef="#br0" timeOffset="46473.1562">16378-5461 137,'17'-30'98,"-3"1"-1,-5 2-13,-9-4-44,2 6-3,-17-2-4,-3 7-4,-18-2-1,-5 11-3,-17 4-1,-2 18-3,-10 3-3,3 17-2,-3 5-3,12 13-1,7 1-3,22 5 1,13-7-4,23-2 0,17-14-3,14-8-1,16-14-4,4-11-6,8-8-18,-11-22-52,2 6-50,-15-15-4,-8 5 0,-16-4-5</inkml:trace>
        </inkml:traceGroup>
      </inkml:traceGroup>
    </inkml:traceGroup>
    <inkml:traceGroup>
      <inkml:annotationXML>
        <emma:emma xmlns:emma="http://www.w3.org/2003/04/emma" version="1.0">
          <emma:interpretation id="{46E5B36A-F9D8-4721-88D9-DDFEC0206CD7}" emma:medium="tactile" emma:mode="ink">
            <msink:context xmlns:msink="http://schemas.microsoft.com/ink/2010/main" type="paragraph" rotatedBoundingBox="3005,2851 5408,2710 5467,3711 3064,385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931D306-CD9E-4B84-992E-9C8F299E3C55}" emma:medium="tactile" emma:mode="ink">
              <msink:context xmlns:msink="http://schemas.microsoft.com/ink/2010/main" type="line" rotatedBoundingBox="3005,2851 5408,2710 5467,3711 3064,3852"/>
            </emma:interpretation>
          </emma:emma>
        </inkml:annotationXML>
        <inkml:traceGroup>
          <inkml:annotationXML>
            <emma:emma xmlns:emma="http://www.w3.org/2003/04/emma" version="1.0">
              <emma:interpretation id="{D373D5D4-98FA-4FD6-AEEF-26B718BA1CD9}" emma:medium="tactile" emma:mode="ink">
                <msink:context xmlns:msink="http://schemas.microsoft.com/ink/2010/main" type="inkWord" rotatedBoundingBox="3005,2851 5408,2710 5467,3711 3064,3852"/>
              </emma:interpretation>
              <emma:one-of disjunction-type="recognition" id="oneOf6">
                <emma:interpretation id="interp30" emma:lang="en-US" emma:confidence="0">
                  <emma:literal>y-&gt;1</emma:literal>
                </emma:interpretation>
                <emma:interpretation id="interp31" emma:lang="en-US" emma:confidence="0">
                  <emma:literal>y is</emma:literal>
                </emma:interpretation>
                <emma:interpretation id="interp32" emma:lang="en-US" emma:confidence="0">
                  <emma:literal>y +</emma:literal>
                </emma:interpretation>
                <emma:interpretation id="interp33" emma:lang="en-US" emma:confidence="0">
                  <emma:literal>year</emma:literal>
                </emma:interpretation>
                <emma:interpretation id="interp34" emma:lang="en-US" emma:confidence="0">
                  <emma:literal>y it</emma:literal>
                </emma:interpretation>
              </emma:one-of>
            </emma:emma>
          </inkml:annotationXML>
          <inkml:trace contextRef="#ctx0" brushRef="#br0" timeOffset="56754.9256">-4473-3488 50,'0'0'101,"0"0"4,-16-5 0,16 5-68,-20 20-7,15 3-6,-6 3-6,7 8-5,-1 2 0,7 2-7,3-2 2,6-3-4,5-8-1,6-11-5,5-8-2,2-13 1,5-10-3,-3-8 4,-2-6-5,-2-3 5,-5 1 0,-6 3 6,-5 3 3,-2 9 1,-9 18 0,1-19 0,-1 19 3,0 0-1,-10 28-3,11-3 0,5 4-2,7 5-1,8 9 2,10 6-4,9 5-2,5 8-3,4 1 3,-2 2-3,0 0 2,-6 2-1,-10-6 0,-10-5 4,-10-5 5,-7-9 2,-13-14 1,-4-8 0,-10-16 2,-3-8-1,-4-17 0,-3-6-2,-3-15-2,5 0-2,2-3 0,8 2-3,5 5-7,5-5-14,16 17-27,-5-3-79,18 8-5,2-1 0,5 2-3</inkml:trace>
          <inkml:trace contextRef="#ctx0" brushRef="#br0" timeOffset="57254.9327">-3595-3273 108,'-20'0'122,"20"0"-2,0 0 4,0 0-73,0 0-15,15-16-13,7 14-9,-3-1-5,7-1-4,4 2-5,5-1-9,3 4-12,-6-8-30,12 5-68,-12 1-7,-1 1 3,-6 0-4</inkml:trace>
          <inkml:trace contextRef="#ctx0" brushRef="#br0" timeOffset="57848.7133">-3333-3484 96,'-20'5'118,"20"-5"-3,0 0 5,0 0-68,0 0-13,9 17-14,8-10-9,1-4-5,5 5-5,4-3-2,4 0-3,5 1 0,-2-1-2,1 3 0,-3-1 0,-5 0-2,-3 0 3,-6 0-2,-18-7 4,16 15-1,-16-15 2,-11 18 1,11-18 1,-32 22 0,10-6 1,-3-2 1,0 6-2,-2-2 4,1 2-7,5 2 2,2-8-11,10 6-17,9-20-62,0 0-40,0 0-6,0 0-4</inkml:trace>
          <inkml:trace contextRef="#ctx0" brushRef="#br0" timeOffset="61114.5022">-2449-3401 11,'0'0'92,"11"-20"5,-11 20-2,18-23-52,-13-4-7,8 3-8,-4-8-6,2 1-5,-6-4-3,2 7-5,-3-1-1,-2 7-1,-4 4 2,2 18-2,0 0 4,0 0-1,0 0 1,-16 14 2,8 8-1,7 11-1,-3 3-5,4 5 1,2 6-5,3 4 2,4-1-4,4 1-1,1 0 2,4-6 0,4-4 0,-2-6-3,2-3 4,-4-7-5,-4-6 6,-1-3-3,-13-16 1,0 0 0,11 16 3,-11-16-1,-18 0 1,18 0 1,-35-2 0,15 2 1,-5-2 0,3 4-1,-1-5 1,1 1 0,2-2 0,20 4 0,-27-5 0,27 5 0,-16-6 0,16 6-1,0 0 0,0 0-1,0 0 1,18 8-1,-2-5-1,4-1-2,5 2 0,6-3 1,3-2-2,1-1 1,-1-2 0,-1 1 0,-6-3 0,-4 1 1,-3-1-1,-20 6 0,18-3 0,-18 3-1,0 0 0,0 0-1,0 0 1,-18 9-2,18-9-3,0 0-1,-20 12-6,20-12-15,0 0-40,0 0-61,0 0-6,0 0 3,0 0-2</inkml:trace>
        </inkml:traceGroup>
      </inkml:traceGroup>
    </inkml:traceGroup>
    <inkml:traceGroup>
      <inkml:annotationXML>
        <emma:emma xmlns:emma="http://www.w3.org/2003/04/emma" version="1.0">
          <emma:interpretation id="{7405A352-7AC7-4D75-AC2D-191B5E86A813}" emma:medium="tactile" emma:mode="ink">
            <msink:context xmlns:msink="http://schemas.microsoft.com/ink/2010/main" type="paragraph" rotatedBoundingBox="12632,3768 27458,3220 27498,4312 12672,4859" alignmentLevel="7"/>
          </emma:interpretation>
        </emma:emma>
      </inkml:annotationXML>
      <inkml:traceGroup>
        <inkml:annotationXML>
          <emma:emma xmlns:emma="http://www.w3.org/2003/04/emma" version="1.0">
            <emma:interpretation id="{E5BE5FCD-9CB8-4397-BDE5-DB292002C204}" emma:medium="tactile" emma:mode="ink">
              <msink:context xmlns:msink="http://schemas.microsoft.com/ink/2010/main" type="line" rotatedBoundingBox="12632,3768 27458,3220 27498,4312 12672,4859"/>
            </emma:interpretation>
          </emma:emma>
        </inkml:annotationXML>
        <inkml:traceGroup>
          <inkml:annotationXML>
            <emma:emma xmlns:emma="http://www.w3.org/2003/04/emma" version="1.0">
              <emma:interpretation id="{9B463564-F986-4995-AF8F-E104C63491B1}" emma:medium="tactile" emma:mode="ink">
                <msink:context xmlns:msink="http://schemas.microsoft.com/ink/2010/main" type="inkWord" rotatedBoundingBox="12632,3768 22003,3422 22044,4513 12672,4859"/>
              </emma:interpretation>
              <emma:one-of disjunction-type="recognition" id="oneOf7">
                <emma:interpretation id="interp35" emma:lang="en-US" emma:confidence="0">
                  <emma:literal>3×4+22+3=0-7</emma:literal>
                </emma:interpretation>
                <emma:interpretation id="interp36" emma:lang="en-US" emma:confidence="0">
                  <emma:literal>3×4+22+3=8-7</emma:literal>
                </emma:interpretation>
                <emma:interpretation id="interp37" emma:lang="en-US" emma:confidence="0">
                  <emma:literal>3×4+252+3=8-7</emma:literal>
                </emma:interpretation>
                <emma:interpretation id="interp38" emma:lang="en-US" emma:confidence="0">
                  <emma:literal>3×4+252+3=0-7</emma:literal>
                </emma:interpretation>
                <emma:interpretation id="interp39" emma:lang="en-US" emma:confidence="0">
                  <emma:literal>3×4+252+3=0+7</emma:literal>
                </emma:interpretation>
              </emma:one-of>
            </emma:emma>
          </inkml:annotationXML>
          <inkml:trace contextRef="#ctx0" brushRef="#br0" timeOffset="97117.5497">6954-2152 95,'2'27'110,"-4"2"3,6 6-5,2 17-72,-4-6-10,11 8-17,1 6-20,-1-6-31,5-2-68,5-2 0,-2-15-4,6-4 5</inkml:trace>
          <inkml:trace contextRef="#ctx0" brushRef="#br0" timeOffset="96289.3847">6522-2699 154,'0'0'128,"-17"23"-5,11-2 2,12 12-84,-12 0-14,10 13-16,-2 6-23,-2-8-32,6 3-82,1-3 1,1-9-3,2-8-1</inkml:trace>
          <inkml:trace contextRef="#ctx0" brushRef="#br0" timeOffset="96101.8735">6337-2689 81,'0'0'112,"0"0"3,0 0-1,12 21-64,-12-21-8,-16 50-10,3-23-7,11 8-3,-6-5-9,10 1-8,2-2-13,-4-29-24,31 37-41,-8-33-51,0-8-1,2-10-2,0-5 6</inkml:trace>
          <inkml:trace contextRef="#ctx0" brushRef="#br0" timeOffset="95836.2365">5934-1776 120,'-17'-34'121,"21"5"5,9-6-3,3 2-75,3-13-16,12 4-15,-2-1-16,-2-7-22,7 17-33,-10-7-68,-1 3 0,0 4-2,-6-3-1</inkml:trace>
          <inkml:trace contextRef="#ctx0" brushRef="#br0" timeOffset="95633.1051">5905-2196 61,'0'0'115,"0"0"0,0 0 1,8 33-58,-8-33-22,37 33-9,-10-8-13,9 11-6,-1 1-15,0-2-9,7 7-17,-13-11-18,8 4-31,-3-8-37,-18-6 3,-16-21-2</inkml:trace>
          <inkml:trace contextRef="#ctx0" brushRef="#br0" timeOffset="95273.7217">5134-2366 21,'0'0'108,"-21"2"3,21-2 3,-2-19-53,2 19-14,0 0-10,25-19-12,-25 19-6,33-16-8,-10 9-3,8 3-5,0 4-1,5 0-2,3 11-2,-4 1 0,1 9-3,-11 6 3,-9 6-4,-12 4 2,-8 5-2,-12 2 2,-9-3-1,-9-1 1,-1-5 0,2-8 2,4-4 0,2-11 1,8-3 1,19-9 0,0 0 1,0 0 0,23 4 0,6-2-1,8 4 1,5 2-1,6 9-1,0 2 2,-1 4-2,-3 4 3,-11 2 1,-10 4 2,-12 2 0,-11 3 7,-19-7-4,-6 0 3,-13-6-4,-5-2 3,-7-9-8,-2-12 1,0-10-11,0-13-17,9 3-16,-3-14-46,10 1-31,12 0-7,7-2 6</inkml:trace>
          <inkml:trace contextRef="#ctx0" brushRef="#br0" timeOffset="96836.2917">6752-1928 151,'0'0'128,"0"0"-5,0 0 3,0 0-89,44 2-7,-17 0-15,12 4-8,5 1-9,2-5-13,12 8-20,-14-14-43,5 4-43,-5 0-5,-7-4 2</inkml:trace>
          <inkml:trace contextRef="#ctx0" brushRef="#br0" timeOffset="102915.0831">10540-2260 10,'15'-28'89,"-11"-11"3,6 6-10,-2 8-42,-8-4-1,0 29-4,0-33 0,0 33 0,0 0-2,0 0-3,-18 20-6,18 7-3,-7 0-6,7 13-2,0 1-6,7 5-1,1 2-2,2 0-2,5-1-3,2-3-2,-1-2-2,1-9 0,4-2-2,-9-8 0,5-2-3,-17-21 1,6 29 0,-6-29 0,-19 18 2,-2-9 2,-6-1 1,-4-2 4,-6 1 4,4-1 5,-3-4 2,9 4 4,0-6 2,27 0 1,-29-2 1,29 2-2,0 0-1,0 0-4,33-15-2,-8 11-3,4-2-1,3 4-3,1-2-4,-4 4-4,6 2-5,-12-6-12,8 14-33,-31-10-79,25 4 0,-25-4-3,0 0 4</inkml:trace>
          <inkml:trace contextRef="#ctx0" brushRef="#br0" timeOffset="101430.6314">8982-1934 129,'-7'-23'118,"12"2"-2,7-4 0,1-4-82,14 4-7,0-8-15,8 0-11,0 1-15,-4-7-22,9 6-55,-9-3-24,-2-1-2,-4 4 0</inkml:trace>
          <inkml:trace contextRef="#ctx0" brushRef="#br0" timeOffset="101805.6512">9449-2751 118,'33'-21'112,"-33"21"-2,38-16 2,-9 12-75,-8-5-7,10 7-12,-6 2-5,0 4-2,-25-4-4,27 21-1,-27-21-2,-2 42-2,-13-17-3,-6 6 2,-6 0-2,0 2 3,0-2-2,4 1 3,5-8 1,7-3 0,13-2 1,-2-19 0,38 25-2,-9-17-6,8 3-12,-1-13-25,11 8-79,-3-4-3,-4 2-1,-5 2-3</inkml:trace>
          <inkml:trace contextRef="#ctx0" brushRef="#br0" timeOffset="102055.6618">9817-2071 155,'0'0'118,"39"8"-3,-16-14-1,4 1-97,9 1-21,7 6-29,-7-6-57,3 2-23,-2 0-4,-3-2 1</inkml:trace>
          <inkml:trace contextRef="#ctx0" brushRef="#br0" timeOffset="104071.3856">11221-2200 117,'0'0'123,"3"21"0,-3-21-1,0 0-67,37 41-23,-16-20-9,12 10-12,6-2-9,5 2-8,8 3-19,-2-14-36,2 3-60,0-2-6,-2-11 4,-3-3-6</inkml:trace>
          <inkml:trace contextRef="#ctx0" brushRef="#br0" timeOffset="103805.7484">11251-2190 85,'0'0'114,"0"0"2,4-23-3,-4 23-71,33-39-11,2 18-6,5-8-14,5 0-12,7 2-14,0-6-20,4 10-36,-8 0-42,-10 2-1,-9 7-1</inkml:trace>
          <inkml:trace contextRef="#ctx0" brushRef="#br0" timeOffset="104430.4466">12545-2105 40,'4'-37'95,"4"6"0,-16-9 1,-2 3-61,-11 8-10,-19-2 1,-1 14-3,-19 0 1,-1 15 3,-9 4 1,12 19 0,-7 6-3,17 15-4,9-1-4,20 11-4,15-4-5,19-6-2,14-7-4,12-12-6,13-11-10,2-20-22,15-5-84,-13-11-6,-4-8 0,-10-3-2</inkml:trace>
          <inkml:trace contextRef="#ctx0" brushRef="#br0" timeOffset="100320.8364">7999-2223 15,'14'-25'100,"-14"25"5,21-27 1,2 21-51,-10-15-9,14 15-6,-7-13-6,12 17-7,-5-6-6,6 8-5,-4 6-3,2 6-5,-2 11-2,-8 4-3,-9 13-2,-7 3 0,-14 11-3,-7 0-2,-11 2-4,-11-6 0,-3-2-5,-7-11 2,4-3-3,-1-13 2,7-9 1,3-8 3,8-6 4,6-8 4,21 10 4,-17-29 1,17 8 4,0 21 1,19-38 3,2 24 0,-2-1 1,8 13-1,-3 0-1,8 10 0,-1 5-4,4 8 0,0-1-3,5 3 0,4 0-2,1-2-4,1-2-9,-4-11-20,7 7-38,-9-13-60,-5-7 4,-6-1-7,-10-8 3</inkml:trace>
          <inkml:trace contextRef="#ctx0" brushRef="#br0" timeOffset="101242.9544">8892-2398 44,'0'0'96,"0"0"7,0 0-40,-16-18-5,16 18-2,0 0-9,0 0-3,0 0-6,14 35-9,-1-16-7,10 16-6,6 4-7,6 9-4,11 8-4,2 0-2,6 5-5,-3-7-4,3 2-10,-12-17-11,2 5-22,-24-21-46,-3-2-23,-17-21-3,0 22 5</inkml:trace>
          <inkml:trace contextRef="#ctx0" brushRef="#br0" timeOffset="102336.9261">9960-2308 117,'-6'25'123,"-2"10"-3,2 9 1,-5-1-80,11 17-10,-2 1-19,2-1-19,13 9-28,-7-20-44,8-7-39,7-9-5,6-16 2</inkml:trace>
          <inkml:trace contextRef="#ctx0" brushRef="#br0" timeOffset="105367.9877">13688-2186 68,'0'0'115,"-25"2"3,25-2 2,0 0-49,-25-4-23,25 4-7,23-4-14,4 4-7,4-4-7,13 4-5,3-2-4,7 0-4,7 0-3,-1-2-6,6 6-10,-10-11-14,3 18-22,-18-11-66,-6 2-3,-8-3 1,-27 3 2</inkml:trace>
          <inkml:trace contextRef="#ctx0" brushRef="#br0" timeOffset="105743.0076">14072-2360 131,'0'0'118,"0"0"0,0 0 1,0 0-74,0 0-8,33 0-12,3 12-10,-1-3-5,7 3-4,-1 0-2,5 1-3,-5-1 1,-1-1-2,-7 3-1,-8-1 1,-4 6-2,-21-19 1,16 33 0,-18-12 2,-8-1 0,-9 1 2,-8 0 0,-2 2 1,-4-3 1,-2 3-1,-3-2 0,7 0-1,4-4-4,6-5-6,21-12-14,-21 17-31,21-17-71,19-2-4,0-11 1,4-1-3</inkml:trace>
        </inkml:traceGroup>
        <inkml:traceGroup>
          <inkml:annotationXML>
            <emma:emma xmlns:emma="http://www.w3.org/2003/04/emma" version="1.0">
              <emma:interpretation id="{784F48CF-843F-4963-AADE-02D6B1CCCA35}" emma:medium="tactile" emma:mode="ink">
                <msink:context xmlns:msink="http://schemas.microsoft.com/ink/2010/main" type="inkWord" rotatedBoundingBox="23406,3722 23919,3703 23933,4086 23420,4105"/>
              </emma:interpretation>
              <emma:one-of disjunction-type="recognition" id="oneOf8">
                <emma:interpretation id="interp40" emma:lang="en-US" emma:confidence="0">
                  <emma:literal>•</emma:literal>
                </emma:interpretation>
                <emma:interpretation id="interp41" emma:lang="en-US" emma:confidence="0">
                  <emma:literal>c</emma:literal>
                </emma:interpretation>
                <emma:interpretation id="interp42" emma:lang="en-US" emma:confidence="0">
                  <emma:literal>a</emma:literal>
                </emma:interpretation>
                <emma:interpretation id="interp43" emma:lang="en-US" emma:confidence="0">
                  <emma:literal>@</emma:literal>
                </emma:interpretation>
                <emma:interpretation id="interp44" emma:lang="en-US" emma:confidence="0">
                  <emma:literal>S</emma:literal>
                </emma:interpretation>
              </emma:one-of>
            </emma:emma>
          </inkml:annotationXML>
          <inkml:trace contextRef="#ctx0" brushRef="#br0" timeOffset="122199.7583">16297-2396 63,'0'0'95,"0"0"3,29 0 2,-29 0-52,17-27-14,-5 9-2,-3-13-10,-1-1-2,-8-7-3,0 4-5,-10-5-2,-7 9-3,-14 2 0,-6 12-1,-17 7-1,-5 16 1,-7 13-2,1 10 2,5 12-2,8 7 1,13 4-2,20 0 1,23-4-3,19-7 0,17-11-3,12-12-5,10-12-7,-2-18-15,9 0-30,-15-15-53,-9-7-3,-11-1 1,-18-4-3</inkml:trace>
        </inkml:traceGroup>
        <inkml:traceGroup>
          <inkml:annotationXML>
            <emma:emma xmlns:emma="http://www.w3.org/2003/04/emma" version="1.0">
              <emma:interpretation id="{DBC2C5A5-3255-4952-8CBC-1AE640CB72F4}" emma:medium="tactile" emma:mode="ink">
                <msink:context xmlns:msink="http://schemas.microsoft.com/ink/2010/main" type="inkWord" rotatedBoundingBox="24640,3576 27467,3472 27492,4154 24665,4258"/>
              </emma:interpretation>
              <emma:one-of disjunction-type="recognition" id="oneOf9">
                <emma:interpretation id="interp45" emma:lang="en-US" emma:confidence="0">
                  <emma:literal>roots</emma:literal>
                </emma:interpretation>
                <emma:interpretation id="interp46" emma:lang="en-US" emma:confidence="0">
                  <emma:literal>reacts</emma:literal>
                </emma:interpretation>
                <emma:interpretation id="interp47" emma:lang="en-US" emma:confidence="0">
                  <emma:literal>rats</emma:literal>
                </emma:interpretation>
                <emma:interpretation id="interp48" emma:lang="en-US" emma:confidence="0">
                  <emma:literal>Gats</emma:literal>
                </emma:interpretation>
                <emma:interpretation id="interp49" emma:lang="en-US" emma:confidence="0">
                  <emma:literal>rates</emma:literal>
                </emma:interpretation>
              </emma:one-of>
            </emma:emma>
          </inkml:annotationXML>
          <inkml:trace contextRef="#ctx0" brushRef="#br0" timeOffset="122996.6671">17108-2317 161,'0'0'108,"18"-12"-3,1-17-2,0-9-83,10-1-4,-2-9-8,0 2-6,-4 1 1,-5 1-3,-9 5 2,-9 10-1,-7 2 1,7 27 0,-31-23 0,11 25 0,1 4 0,0 11 1,5 1-1,9 7 1,12 0-1,11-2 0,9-2-1,11-5 0,7-5-2,7-7 0,2-6 0,-2-4-2,-4-5 2,-6-3 0,-9-1 3,-10-1 1,-23 16 4,19-23 1,-19 23 2,-23-4 2,-2 10 0,-2 13 1,-9 1-3,5 11 0,-2 3-3,10 5-1,7-1-5,9-5-6,18 4-17,3-18-32,22-2-65,7-9-3,11-6 0,9-10-2</inkml:trace>
          <inkml:trace contextRef="#ctx0" brushRef="#br0" timeOffset="123293.5588">18225-2412 133,'0'0'101,"0"-27"3,-2 6 0,-4-6-69,6 27-4,-21-48-4,7 30-4,-17-7 3,4 16 1,-15-1-2,5 14-3,-9 0-4,11 15-4,-3 2-5,15 8 0,9 2-5,12-2-1,16-2-6,9-8-5,21-3-16,-5-18-28,26 2-74,-9-10-3,6-3-1,-4-5 0</inkml:trace>
          <inkml:trace contextRef="#ctx0" brushRef="#br0" timeOffset="123606.0731">18637-2452 149,'0'0'109,"21"-22"-2,-21 22 4,10-34-71,-14 5-11,4 8-9,-11-4-4,11 25 2,-41-31 1,12 29 1,-15 2-1,1 15 0,-9 3-3,4 16-1,2-1-4,9 9-2,10-5-2,14-2-1,17-4-3,15-8-1,14-6-3,7-15-9,10 2-20,-9-21-91,13-1-12,-10-11-2,-5-7-2</inkml:trace>
          <inkml:trace contextRef="#ctx0" brushRef="#br0" timeOffset="124280.2807">18699-2734 271,'0'0'129,"0"0"1,0 0-4,40-21-103,16 21-3,6-2-17,9-6-17,12 12-35,-17-13-75,5 5-6,-9 0 2,-12 2-4</inkml:trace>
          <inkml:trace contextRef="#ctx0" brushRef="#br0" timeOffset="124106.1027">19002-2905 155,'0'0'117,"-18"-2"6,1 23 1,-8 10-78,7 23-8,-7 0-8,10 15-14,9 2-2,8 1-11,10-5-13,9-15-11,19-2-25,-9-26-49,10-11-29,-3-19 0,-13-15 0</inkml:trace>
          <inkml:trace contextRef="#ctx0" brushRef="#br0" timeOffset="124685.2208">19279-2408 225,'27'6'123,"2"-27"-3,6-12 1,9-6-98,-5-15-3,7 0-15,-4-2-2,-9-1-3,-4 8-8,-10 5 4,-11 9-4,-6 8 5,-2 27-3,-15-21 7,15 21 3,-22 23-1,9 2 12,7 8-5,4 0 5,12 7-4,7-5 2,14 7-6,4-9-4,11 0 0,0 0-3,4-4 0,-7 2-2,-3 1 2,-11-3 2,-15 2 2,-14-4 1,-14 0 0,-15-2-1,-13 2 1,-10-11-4,-8-3-8,4 6-31,-11-11-89,18-6-6,3-6 0,15 0-5</inkml:trace>
        </inkml:traceGroup>
      </inkml:traceGroup>
    </inkml:traceGroup>
    <inkml:traceGroup>
      <inkml:annotationXML>
        <emma:emma xmlns:emma="http://www.w3.org/2003/04/emma" version="1.0">
          <emma:interpretation id="{9438EB2C-D41D-4B82-829C-1182DD8C7251}" emma:medium="tactile" emma:mode="ink">
            <msink:context xmlns:msink="http://schemas.microsoft.com/ink/2010/main" type="paragraph" rotatedBoundingBox="1938,6646 29375,6398 29392,8239 1954,848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C3DF29A-B796-49AB-AFD5-D745F86722BA}" emma:medium="tactile" emma:mode="ink">
              <msink:context xmlns:msink="http://schemas.microsoft.com/ink/2010/main" type="line" rotatedBoundingBox="1938,6646 29375,6398 29392,8239 1954,8487"/>
            </emma:interpretation>
          </emma:emma>
        </inkml:annotationXML>
        <inkml:traceGroup>
          <inkml:annotationXML>
            <emma:emma xmlns:emma="http://www.w3.org/2003/04/emma" version="1.0">
              <emma:interpretation id="{2681E7E9-7AAC-4231-A394-2868292639B0}" emma:medium="tactile" emma:mode="ink">
                <msink:context xmlns:msink="http://schemas.microsoft.com/ink/2010/main" type="inkWord" rotatedBoundingBox="1945,7507 2471,7502 2476,7988 1950,7993"/>
              </emma:interpretation>
              <emma:one-of disjunction-type="recognition" id="oneOf10">
                <emma:interpretation id="interp50" emma:lang="en-US" emma:confidence="1">
                  <emma:literal>7</emma:literal>
                </emma:interpretation>
                <emma:interpretation id="interp51" emma:lang="en-US" emma:confidence="0">
                  <emma:literal>T</emma:literal>
                </emma:interpretation>
                <emma:interpretation id="interp52" emma:lang="en-US" emma:confidence="0">
                  <emma:literal>&gt;</emma:literal>
                </emma:interpretation>
                <emma:interpretation id="interp53" emma:lang="en-US" emma:confidence="0">
                  <emma:literal>Y</emma:literal>
                </emma:interpretation>
                <emma:interpretation id="interp54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1.37942E6">-5585 1099 26,'0'0'93,"-21"4"-1,21-4 2,0 0-56,0 0-3,0 0-8,25 19-4,-2-17-4,0-4-6,10 2-2,2-2-3,9-2-3,4 2-6,-3-5 1,5 3-2,-4 0-1,-4 0 0,-7 0 0,-6 4-1,-6-2 1,-23 2 2,25 0-2,-25 0 2,0 0 0,0 0 1,0 0 0,-6 27 0,6-27 1,-9 37-2,3-10 5,2 6-2,0 7 2,0 4-1,-1 3 1,5 1-1,0 0-3,-2-2-6,2-11-20,4-4-42,5-8-37,-9-23 3,0 0-6</inkml:trace>
        </inkml:traceGroup>
        <inkml:traceGroup>
          <inkml:annotationXML>
            <emma:emma xmlns:emma="http://www.w3.org/2003/04/emma" version="1.0">
              <emma:interpretation id="{F9C0F3BB-556F-4EE4-BA26-7C5999225D95}" emma:medium="tactile" emma:mode="ink">
                <msink:context xmlns:msink="http://schemas.microsoft.com/ink/2010/main" type="inkWord" rotatedBoundingBox="2928,7007 8634,6956 8647,8427 2942,8478"/>
              </emma:interpretation>
              <emma:one-of disjunction-type="recognition" id="oneOf11">
                <emma:interpretation id="interp55" emma:lang="en-US" emma:confidence="0">
                  <emma:literal>(4+2&gt;0)</emma:literal>
                </emma:interpretation>
                <emma:interpretation id="interp56" emma:lang="en-US" emma:confidence="0">
                  <emma:literal>(4+270)</emma:literal>
                </emma:interpretation>
                <emma:interpretation id="interp57" emma:lang="en-US" emma:confidence="0">
                  <emma:literal>(4+230)</emma:literal>
                </emma:interpretation>
                <emma:interpretation id="interp58" emma:lang="en-US" emma:confidence="0">
                  <emma:literal>(4+20)</emma:literal>
                </emma:interpretation>
                <emma:interpretation id="interp59" emma:lang="en-US" emma:confidence="0">
                  <emma:literal>(4+290)</emma:literal>
                </emma:interpretation>
              </emma:one-of>
            </emma:emma>
          </inkml:annotationXML>
          <inkml:trace contextRef="#ctx0" brushRef="#br0" timeOffset="1.38472E6">-958 985 38,'0'0'94,"0"0"2,0 0 3,0 0-56,0 0-3,0 0-6,8 21-6,11-9-6,0 1-6,14 5-4,0 1-3,11 6-3,1-2-8,3 0-1,6-1-4,-4-7 2,0 0-1,-8-7 0,-3 0 1,-10-6 1,-6-2 6,-23 0 0,19 2 4,-19-2-1,0 0 2,-38 25 1,9-10-1,0 8 2,-10 2 0,1 2 1,-1 2-1,3 2 3,-1-6-3,8 2 0,2-8-1,8-1-2,19-18-4,-27 19-10,27-19-19,0 0-43,0 0-48,0 0-6,21-4 3,-21 4-6</inkml:trace>
          <inkml:trace contextRef="#ctx0" brushRef="#br0" timeOffset="1.38517E6">480 1224 80,'0'0'105,"20"-27"3,-17 4 0,-6-2-68,8 4-13,-7-8-7,-3 6-5,-9 3 1,14 20-4,-46-27 0,11 24 1,-15 8-1,0 9 1,-10 7-2,2 12 1,2 5-4,6 7 1,6 1-3,21 4 1,15-9-2,14-1-2,15-9-2,10-10-2,17-9-2,4-16-5,6-4-11,-6-23-24,10 6-36,-8-13-47,-12-7 1,-3 1-1,-16-8 14</inkml:trace>
          <inkml:trace contextRef="#ctx0" brushRef="#br0" timeOffset="1.38558E6">638 561 128,'0'0'112,"39"-15"7,-16 15-6,6 9-72,15 18-14,-7 4-9,13 21-4,-6 12-8,1 19-1,-3 13-5,-5 14 4,-10 4-4,-8 5 4,-9 1-2,-3 3 3,-12-11-3,-1-8 1,-8-15-6,-9-18-14,2-9-57,-12-16-47,-11-21-2,-4-13 0</inkml:trace>
          <inkml:trace contextRef="#ctx0" brushRef="#br0" timeOffset="1.38155E6">-2946 1288 126,'0'19'111,"0"-19"-1,20 27-2,-20-27-73,44 17-13,-13-15-18,7-4-12,7 2-25,-5-11-56,1-5-22,3 1 0,-13-8-2</inkml:trace>
          <inkml:trace contextRef="#ctx0" brushRef="#br0" timeOffset="1.37988E6">-4303 736 80,'-23'10'108,"0"13"7,-4 6-3,-10 6-58,8 17-10,-11 2-10,7 21-7,-4 6-6,12 13-4,2 1-9,10 7-2,11 0-3,13-3-3,18-3-7,10-17-15,19 2-41,7-21-57,3-16 0,5-11-2,-4-23-6</inkml:trace>
          <inkml:trace contextRef="#ctx0" brushRef="#br0" timeOffset="1.3813E6">-3748 935 45,'0'0'103,"0"0"-1,0 0 2,-17 31-65,4-8-5,7 19-7,-6 5-4,6 9-5,-1 3-6,9 1-3,5-6-3,7-6-3,5-11-3,8-12 0,2-17-3,4-12 3,-2-12-3,1-14 2,-3-5-2,-7-4 2,-1-1 0,-6 1-1,-3 3 2,-3 7-1,-3 6 2,-6 23 0,4-24 5,-4 24-3,0 0 2,0 0 0,25 27-2,-6-3 2,8 12-3,8 7 1,4 7-6,5 8 3,2 11-6,-3 0 5,1 7-2,-9-1 1,-8-2 3,-8-9-1,-11-3 5,-6-11-1,-10-13 7,-6-8-1,-9-21 2,-6-8-1,-5-14-1,1-13 1,-2-13-6,2-3 0,1-5-3,7 0-2,5 0-8,7-4-10,13 11-18,-4-5-23,21 7-56,1 5-5,7 1 2,4 4-3</inkml:trace>
          <inkml:trace contextRef="#ctx0" brushRef="#br0" timeOffset="1.3818E6">-2722 1026 125,'-2'34'115,"6"-9"-2,-4 4-1,0 6-72,10 13-14,1 2-18,1 0-15,11 4-34,-4-7-71,6-11 0,6-7-3,-4-17-1</inkml:trace>
          <inkml:trace contextRef="#ctx0" brushRef="#br0" timeOffset="1.38224E6">-2163 1033 114,'0'0'114,"37"-29"2,-12 14 1,4 0-67,7 9-25,-3-2-8,8 8-5,-3 2-5,1 8-4,-5 7 0,-7 6-3,-5 8 0,-9 4-2,-9 11-2,-12 4-2,-11 4 1,-10 0 0,-6 0-1,-5-4 1,-6-4 1,5-9 3,-1-10 3,7-8 3,8-9 1,8-6 6,19-4-2,0 0 4,-8-25 1,27 15-1,6 0-2,8 3-1,6-1-2,5 6-5,8 2-7,-2-2-17,6 8-39,-4-8-66,-2-6 1,-5-3-6,-3-9 1</inkml:trace>
        </inkml:traceGroup>
        <inkml:traceGroup>
          <inkml:annotationXML>
            <emma:emma xmlns:emma="http://www.w3.org/2003/04/emma" version="1.0">
              <emma:interpretation id="{CA2FE80B-E769-44A2-AB77-80EA00DE52EB}" emma:medium="tactile" emma:mode="ink">
                <msink:context xmlns:msink="http://schemas.microsoft.com/ink/2010/main" type="inkWord" rotatedBoundingBox="9761,6838 14668,6794 14681,8280 9775,8325">
                  <msink:destinationLink direction="with" ref="{4DC23FDB-40E4-432B-99D4-CFB6B16F0952}"/>
                </msink:context>
              </emma:interpretation>
              <emma:one-of disjunction-type="recognition" id="oneOf12">
                <emma:interpretation id="interp60" emma:lang="en-US" emma:confidence="0">
                  <emma:literal>rally</emma:literal>
                </emma:interpretation>
                <emma:interpretation id="interp61" emma:lang="en-US" emma:confidence="0">
                  <emma:literal>riley</emma:literal>
                </emma:interpretation>
                <emma:interpretation id="interp62" emma:lang="en-US" emma:confidence="0">
                  <emma:literal>"ally</emma:literal>
                </emma:interpretation>
                <emma:interpretation id="interp63" emma:lang="en-US" emma:confidence="0">
                  <emma:literal>"idly</emma:literal>
                </emma:interpretation>
                <emma:interpretation id="interp64" emma:lang="en-US" emma:confidence="0">
                  <emma:literal>(yr,</emma:literal>
                </emma:interpretation>
              </emma:one-of>
            </emma:emma>
          </inkml:annotationXML>
          <inkml:trace contextRef="#ctx0" brushRef="#br0" timeOffset="1.39089E6">6104 709 1,'0'0'89,"-17"24"19,17-24-1,-31 38-48,17-1-14,-13 1-6,12 14-6,-12 0-7,13 12-5,-3 0-8,11 5-1,8-3-11,6-3-8,15-3-14,0-16-20,18-3-39,3-14-41,2-21 2,2-8-3</inkml:trace>
          <inkml:trace contextRef="#ctx0" brushRef="#br0" timeOffset="1.39146E6">6572 781 12,'0'0'103,"-9"25"7,-1-6-3,8 4-54,2 16-22,-6 1-8,10 3-7,2-1-8,4-3-6,7-7-5,0-14-2,10-9-3,-7-14-2,7-7-1,-4-11-2,0-4 2,-4-6 0,-3 2 4,-3 4 0,-3 2 7,-1 6 1,-9 19 5,8-19 2,-8 19 3,0 0 1,0 0-1,29 27 1,-14-4-4,7 6 0,5 9-4,7 9 0,1 16-5,2 3 1,-1 11-2,-5 6 1,-2 0 0,-8 3 5,-9-1 2,-6-8 4,-12-13 2,-2-12 3,-13-13 2,-2-9 1,-10-22 0,2-6-2,-9-27-5,3-2-2,2-19-2,3 5-2,5-13-3,7 0-2,9 4-6,5-4-10,14 14-17,-1-5-31,13 7-59,5 5-3,2 2 1,7 8 10</inkml:trace>
          <inkml:trace contextRef="#ctx0" brushRef="#br0" timeOffset="1.38644E6">2215 991 62,'0'0'113,"0"0"0,0 0 4,0 0-62,0 0-17,14 23-6,-14-23-5,23 35-7,-8-12-4,7 15-4,5 1-4,5 9-2,5 2-4,5 4 0,-1-2-3,-1-5 2,-3-3-2,-2-4 3,-6-11-1,-4-7 2,-25-22 0,27 27 0,-27-27 0,0 0 0,0 0 1,0 0-2,15-31 0,-13 13 0,0-5 0,4-2-1,3-8 0,3-5 0,3-5-1,1-3 1,5-6-1,0 2 0,0-4 0,1 4-2,1 4 0,-4 7-6,4 12-12,-13-2-38,-10 29-70,23-21-3,-23 21-2,0 0-1</inkml:trace>
          <inkml:trace contextRef="#ctx0" brushRef="#br0" timeOffset="1.388E6">3927 740 21,'0'0'106,"0"0"5,0 0-1,0 0-58,31 2-14,-31-2-6,43 6-11,-11-4-4,7 4-8,5 1-4,6-3-2,4 0-5,0-2 1,-2-2-1,-7 0 0,-3-2-2,-7-2 3,-8 0-2,-8-1 3,-19 5-1,19-6 0,-19 6 2,0 0-1,0 0 3,0 0-2,0 0 3,-19-2-1,19 2 3,0 0 0,-13 31 2,11-12-1,-2 4-2,2 8 1,0 6-2,2 7 1,-2 0-4,4 3-1,2-1-7,-2-6-10,11-1-26,-11-14-75,-2-25-3,21 8-2,-21-8 1</inkml:trace>
          <inkml:trace contextRef="#ctx0" brushRef="#br0" timeOffset="1.38844E6">5300 426 1,'15'-27'96,"-15"27"10,0 0 4,0 0-59,0 0-4,-36-2-5,24 23-3,-17 6-4,6 16-9,-15 5 1,7 19-6,-10 9-2,3 18-7,-1 8 0,10 12-5,6 0-5,15 3 2,10-3-6,14-8-2,18-6-8,5-23-14,23-1-78,1-24-24,3-16-7,-1-13 4</inkml:trace>
        </inkml:traceGroup>
        <inkml:traceGroup>
          <inkml:annotationXML>
            <emma:emma xmlns:emma="http://www.w3.org/2003/04/emma" version="1.0">
              <emma:interpretation id="{9939751D-76A5-4557-ADF9-89B88AD9C7BE}" emma:medium="tactile" emma:mode="ink">
                <msink:context xmlns:msink="http://schemas.microsoft.com/ink/2010/main" type="inkWord" rotatedBoundingBox="14802,6917 16524,6901 16533,7939 14812,7954">
                  <msink:destinationLink direction="with" ref="{4DC23FDB-40E4-432B-99D4-CFB6B16F0952}"/>
                </msink:context>
              </emma:interpretation>
              <emma:one-of disjunction-type="recognition" id="oneOf13">
                <emma:interpretation id="interp65" emma:lang="en-US" emma:confidence="1">
                  <emma:literal>+2)</emma:literal>
                </emma:interpretation>
                <emma:interpretation id="interp66" emma:lang="en-US" emma:confidence="0">
                  <emma:literal>+2</emma:literal>
                </emma:interpretation>
                <emma:interpretation id="interp67" emma:lang="en-US" emma:confidence="0">
                  <emma:literal>+22</emma:literal>
                </emma:interpretation>
                <emma:interpretation id="interp68" emma:lang="en-US" emma:confidence="0">
                  <emma:literal>+22)</emma:literal>
                </emma:interpretation>
                <emma:interpretation id="interp69" emma:lang="en-US" emma:confidence="0">
                  <emma:literal>•2)</emma:literal>
                </emma:interpretation>
              </emma:one-of>
            </emma:emma>
          </inkml:annotationXML>
          <inkml:trace contextRef="#ctx0" brushRef="#br0" timeOffset="1.39169E6">7257 1203 104,'0'0'123,"0"0"1,0 0 0,0 0-72,38 17-19,-38-17-15,43 14-15,-14-8-21,-2-10-31,11-4-74,-3 4-1,-4-13-3,0 3 2</inkml:trace>
          <inkml:trace contextRef="#ctx0" brushRef="#br0" timeOffset="1.39194E6">7428 920 66,'0'0'117,"6"36"3,-2-9-4,4 8-52,1 11-39,-1 6-19,0 0-23,11 6-46,4-4-52,-7-15-3,9-1-1,-2-22 38</inkml:trace>
          <inkml:trace contextRef="#ctx0" brushRef="#br0" timeOffset="1.39233E6">7966 954 86,'25'-31'118,"-7"18"1,-18 13-1,36-35-70,-7 24-22,-6-5-8,10 7-7,-4 1-7,2 4-4,-2 4-3,-2 4-1,-4 11-1,-8 5 0,-5 10-2,-12 5-1,-6 8 0,-13 5 2,-4 4 2,-8 0 5,-3-2 2,1-2 6,2-13 3,8 0 4,0-14 2,17 0 1,8-21-1,0 0-3,22 12-3,3-14-4,7-2-4,5-2-7,9 6-14,-9-12-31,11 9-79,-7 3-3,-3 0-1,-3 0-1</inkml:trace>
          <inkml:trace contextRef="#ctx0" brushRef="#br0" timeOffset="1.39372E6">8712 497 1,'0'0'16,"0"0"53,0 0-31,0 0-13,0 0-2,18-7-3,-18 7-2,0 0 3,0 0 0,0 0 4,0 0 1,0 0 0,0 0-1,0 0-1,0 0-1,0 0-4,19 21-3,-19-21-3,25 33-5,-8-10 1,7 8-4,3 9-1,3 8-2,-1 6 1,-2 12-1,-7 7-1,-3 4 2,-7 6-1,-7-2 0,-10 0 0,-3-6 1,-9-9-3,-2-8 0,-6-10-3,-2-15-4,2-6-15,-6-12-21,10-15-65,2 4-3,-1-14-1,22 10 24</inkml:trace>
        </inkml:traceGroup>
        <inkml:traceGroup>
          <inkml:annotationXML>
            <emma:emma xmlns:emma="http://www.w3.org/2003/04/emma" version="1.0">
              <emma:interpretation id="{5E600B3A-7E4B-4330-B0F3-90C2104FCC37}" emma:medium="tactile" emma:mode="ink">
                <msink:context xmlns:msink="http://schemas.microsoft.com/ink/2010/main" type="inkWord" rotatedBoundingBox="16919,6510 18016,6500 18027,7720 16930,7730">
                  <msink:destinationLink direction="with" ref="{4DC23FDB-40E4-432B-99D4-CFB6B16F0952}"/>
                </msink:context>
              </emma:interpretation>
              <emma:one-of disjunction-type="recognition" id="oneOf14">
                <emma:interpretation id="interp70" emma:lang="en-US" emma:confidence="0">
                  <emma:literal>y"</emma:literal>
                </emma:interpretation>
                <emma:interpretation id="interp71" emma:lang="en-US" emma:confidence="0">
                  <emma:literal>X!</emma:literal>
                </emma:interpretation>
                <emma:interpretation id="interp72" emma:lang="en-US" emma:confidence="0">
                  <emma:literal>xo"</emma:literal>
                </emma:interpretation>
                <emma:interpretation id="interp73" emma:lang="en-US" emma:confidence="0">
                  <emma:literal>x"</emma:literal>
                </emma:interpretation>
                <emma:interpretation id="interp74" emma:lang="en-US" emma:confidence="0">
                  <emma:literal>X"</emma:literal>
                </emma:interpretation>
              </emma:one-of>
            </emma:emma>
          </inkml:annotationXML>
          <inkml:trace contextRef="#ctx0" brushRef="#br0" timeOffset="1.39424E6">9372 621 137,'0'0'123,"0"0"-3,0 0-33,31 36-42,-31-36-9,32 47-11,-7-18-8,8 11-6,2 4-11,5 3-9,3 9-13,-3-6-15,8 15-21,-15-15-38,-2 2-28,-6-3 0,-11-5 5</inkml:trace>
          <inkml:trace contextRef="#ctx0" brushRef="#br0" timeOffset="1.39442E6">9514 1315 81,'0'-35'120,"10"-15"2,9 0-1,4-2-62,-1-12-26,16 6-11,-3-5-12,5 3-20,-1 10-24,-10 2-47,-2 7-40,-2 12 2,-6 0-4</inkml:trace>
          <inkml:trace contextRef="#ctx0" brushRef="#br0" timeOffset="1.39483E6">10237 89 108,'-11'32'119,"11"-32"3,-12 35-4,14-8-72,-10-6-18,10 8-8,0-6-10,6 4-8,4-5-17,-12-22-29,36 23-72,-11-14-4,-4-14 0,3 1-4</inkml:trace>
          <inkml:trace contextRef="#ctx0" brushRef="#br0" timeOffset="1.39505E6">10444 129 170,'0'0'130,"0"33"0,2-8 0,-6 2-89,13 17-18,-7 1-21,-2 5-27,10 6-88,-8 5-15,0-9-4,0-7 1</inkml:trace>
        </inkml:traceGroup>
        <inkml:traceGroup>
          <inkml:annotationXML>
            <emma:emma xmlns:emma="http://www.w3.org/2003/04/emma" version="1.0">
              <emma:interpretation id="{077B5265-7E19-49E2-8962-C857C33A1241}" emma:medium="tactile" emma:mode="ink">
                <msink:context xmlns:msink="http://schemas.microsoft.com/ink/2010/main" type="inkWord" rotatedBoundingBox="18465,7389 18758,7387 18763,7901 18470,7904">
                  <msink:destinationLink direction="with" ref="{4DC23FDB-40E4-432B-99D4-CFB6B16F0952}"/>
                </msink:context>
              </emma:interpretation>
              <emma:one-of disjunction-type="recognition" id="oneOf15">
                <emma:interpretation id="interp75" emma:lang="en-US" emma:confidence="1">
                  <emma:literal>+</emma:literal>
                </emma:interpretation>
                <emma:interpretation id="interp76" emma:lang="en-US" emma:confidence="0">
                  <emma:literal>Y</emma:literal>
                </emma:interpretation>
                <emma:interpretation id="interp77" emma:lang="en-US" emma:confidence="0">
                  <emma:literal>☺</emma:literal>
                </emma:interpretation>
                <emma:interpretation id="interp78" emma:lang="en-US" emma:confidence="0">
                  <emma:literal>y</emma:literal>
                </emma:interpretation>
                <emma:interpretation id="interp79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1.39602E6">10916 1228 52,'0'0'112,"0"0"3,0 0 0,4-19-59,-4 19-15,23 0-8,0 2-15,2 0-11,4-2-16,8 7-22,-1-14-41,3 1-43,1 4-2,-3-8-1</inkml:trace>
          <inkml:trace contextRef="#ctx0" brushRef="#br0" timeOffset="1.39632E6">11109 974 48,'-14'19'111,"14"2"3,-4 2-3,8 6-53,0 19-29,-2 2-13,6 8-17,5 6-25,-3-4-58,3-8-25,7 0-3,-7-14-1</inkml:trace>
        </inkml:traceGroup>
        <inkml:traceGroup>
          <inkml:annotationXML>
            <emma:emma xmlns:emma="http://www.w3.org/2003/04/emma" version="1.0">
              <emma:interpretation id="{BFC7C5F3-A852-46B5-AC4E-0C6D83C62167}" emma:medium="tactile" emma:mode="ink">
                <msink:context xmlns:msink="http://schemas.microsoft.com/ink/2010/main" type="inkWord" rotatedBoundingBox="19489,6818 23028,6785 23040,8086 19501,8118">
                  <msink:destinationLink direction="with" ref="{4DC23FDB-40E4-432B-99D4-CFB6B16F0952}"/>
                </msink:context>
              </emma:interpretation>
              <emma:one-of disjunction-type="recognition" id="oneOf16">
                <emma:interpretation id="interp80" emma:lang="en-US" emma:confidence="0">
                  <emma:literal>(5+2)</emma:literal>
                </emma:interpretation>
                <emma:interpretation id="interp81" emma:lang="en-US" emma:confidence="0">
                  <emma:literal>(92+2)</emma:literal>
                </emma:interpretation>
                <emma:interpretation id="interp82" emma:lang="en-US" emma:confidence="0">
                  <emma:literal>(52+3)</emma:literal>
                </emma:interpretation>
                <emma:interpretation id="interp83" emma:lang="en-US" emma:confidence="0">
                  <emma:literal>(52+5)</emma:literal>
                </emma:interpretation>
                <emma:interpretation id="interp84" emma:lang="en-US" emma:confidence="0">
                  <emma:literal>(yes)</emma:literal>
                </emma:interpretation>
              </emma:one-of>
            </emma:emma>
          </inkml:annotationXML>
          <inkml:trace contextRef="#ctx0" brushRef="#br0" timeOffset="1.397E6">12129 630 44,'0'0'107,"0"0"1,0 0 6,-25 14-57,5 3-10,5 20-9,-10-2-9,4 22-7,-8 3-5,7 13-2,5 8-8,7 4-1,10 4-12,6-10-16,17 4-39,10-16-62,8-17 1,9-13-4,0-23 3</inkml:trace>
          <inkml:trace contextRef="#ctx0" brushRef="#br0" timeOffset="1.39755E6">12578 738 58,'0'0'108,"0"0"-3,-16 20 3,11 12-65,-7 5-9,8 15-7,-2 2-9,8 8-4,2-8-9,10-4-1,5-10-4,4-15-4,4-13-3,2-14 1,0-11-1,-4-11-1,-2-6 2,-4-5 0,-5 2 4,-3 2 2,-5 2 6,-4 8 0,-2 0 4,0 21 0,0 0 4,0 0 0,0 0-1,4 27 0,6 2-4,11 11-1,2 7-4,6 10 0,6 5-4,1 4 2,-3 3-3,0 0 4,-8-3-3,-10-4 4,-9-10-2,-8-4 2,-15-15 0,-4-10 2,-8-15-2,-6-8-1,-4-16 0,-1-11-2,1-6-5,-1-11-8,9 4-19,-2-16-35,10 2-55,8 2-3,11-8 0,8 2 0</inkml:trace>
          <inkml:trace contextRef="#ctx0" brushRef="#br0" timeOffset="1.39792E6">13056 428 138,'0'0'124,"0"0"-4,15-23 3,7 13-76,12 10-14,-7-2-10,10 6-8,-4 4-6,1 5-4,-5 3-1,-4 7 0,-9 6 1,-9 4-5,-7 3 4,-11 1-4,-8 3 3,-1-1-3,-5-1 5,2-3-5,2-6 2,9-4 1,3-4 0,13-3-2,-4-18 0,36 21-7,-3-13-16,-2-14-47,17 0-60,0-2 1,0-7-5,1 1 3</inkml:trace>
          <inkml:trace contextRef="#ctx0" brushRef="#br0" timeOffset="1.40677E6">13875 1145 43,'-11'25'99,"11"-25"5,0 0 4,-18 19-47,18-19-13,0 0-5,-19 6-10,19-6-5,0 0-6,29 14-3,-8-14-6,12 0-2,7-4-5,7-2-5,9-2-9,3-7-17,5 7-37,-8-5-57,-6 1-2,-6 1-2,-13 3 0</inkml:trace>
          <inkml:trace contextRef="#ctx0" brushRef="#br0" timeOffset="1.40716E6">14155 898 51,'0'0'101,"0"0"3,0 0 2,0 0-39,-16 45-27,7-14-11,7 17-8,-4 4-7,2 8-6,2 3-12,0-5-19,14 2-44,-2-10-44,5-15 0,8-8-3,-4-22 4</inkml:trace>
          <inkml:trace contextRef="#ctx0" brushRef="#br0" timeOffset="1.40775E6">14799 1072 27,'17'-19'86,"-9"-14"2,11 4 1,-2-4-54,-7-7-6,7 7-5,-7-4 0,0 10-2,-8 2 1,-2 25-2,2-21 1,-2 21-3,0 0-1,-18 42-2,7-9-2,5 10-3,0 5-5,4 6-1,6 2-4,4-2-2,9-2-5,2-8 1,3-5-2,3-9 2,-2-6-1,-4-7 1,-19-17 1,19 27 1,-19-27 3,0 0 0,-36 21 3,9-13 2,-4-6 2,-2 2 2,-2-6 2,8 4 1,2-6-1,25 4 1,-29-4-2,29 4-3,0 0-3,20-6-1,3 6-5,4-6-9,6 8-23,-1-11-61,3-3-25,2-1-2,-3-7 0</inkml:trace>
          <inkml:trace contextRef="#ctx0" brushRef="#br0" timeOffset="1.40813E6">15101 443 87,'22'-32'100,"-22"32"-2,27-10 4,-27 10-66,36 13-4,-18 5-4,12 18-9,3 5 0,6 15-7,-3 11 1,3 10-6,-6 8-1,-2 6-2,-10 1 1,-4 3 3,-17-3-1,-6 1 3,-11-10-1,-8-2 0,-6-12-4,-6-11-11,3-6-30,-11-19-81,5-14-3,3-15-2,-1-16 1</inkml:trace>
        </inkml:traceGroup>
        <inkml:traceGroup>
          <inkml:annotationXML>
            <emma:emma xmlns:emma="http://www.w3.org/2003/04/emma" version="1.0">
              <emma:interpretation id="{1F9A69AE-E9E6-439F-B914-B0AFA5D84C02}" emma:medium="tactile" emma:mode="ink">
                <msink:context xmlns:msink="http://schemas.microsoft.com/ink/2010/main" type="inkWord" rotatedBoundingBox="23553,7266 24051,7261 24057,7851 23559,7856">
                  <msink:destinationLink direction="with" ref="{4DC23FDB-40E4-432B-99D4-CFB6B16F0952}"/>
                </msink:context>
              </emma:interpretation>
              <emma:one-of disjunction-type="recognition" id="oneOf17">
                <emma:interpretation id="interp85" emma:lang="en-US" emma:confidence="0">
                  <emma:literal>x</emma:literal>
                </emma:interpretation>
                <emma:interpretation id="interp86" emma:lang="en-US" emma:confidence="0">
                  <emma:literal>X</emma:literal>
                </emma:interpretation>
                <emma:interpretation id="interp87" emma:lang="en-US" emma:confidence="0">
                  <emma:literal>t</emma:literal>
                </emma:interpretation>
                <emma:interpretation id="interp88" emma:lang="en-US" emma:confidence="0">
                  <emma:literal>a</emma:literal>
                </emma:interpretation>
                <emma:interpretation id="interp89" emma:lang="en-US" emma:confidence="0">
                  <emma:literal>+</emma:literal>
                </emma:interpretation>
              </emma:one-of>
            </emma:emma>
          </inkml:annotationXML>
          <inkml:trace contextRef="#ctx0" brushRef="#br0" timeOffset="1.40866E6">16004 852 119,'0'0'115,"0"0"2,0 0 3,-2 31-71,13-12-5,22 16-7,-2 0-10,19 11-5,0 2-10,8 6-4,-2-2-10,-2-4-7,2 4-15,-18-17-18,3 6-23,-24-9-59,-9-9 1,-10-5-1,-17-1 5</inkml:trace>
          <inkml:trace contextRef="#ctx0" brushRef="#br0" timeOffset="1.40882E6">16125 1427 186,'-13'-24'120,"13"-12"4,11-3-1,18-3-77,-2-14-14,14 4-16,3-4-20,2-4-31,10 4-77,-12 10-10,-7-2-3,-6 9-1</inkml:trace>
        </inkml:traceGroup>
        <inkml:traceGroup>
          <inkml:annotationXML>
            <emma:emma xmlns:emma="http://www.w3.org/2003/04/emma" version="1.0">
              <emma:interpretation id="{E1B27CC7-FB76-48B5-9F36-44287B830BC7}" emma:medium="tactile" emma:mode="ink">
                <msink:context xmlns:msink="http://schemas.microsoft.com/ink/2010/main" type="inkWord" rotatedBoundingBox="24193,6735 29378,6688 29392,8226 24207,8273">
                  <msink:destinationLink direction="with" ref="{4DC23FDB-40E4-432B-99D4-CFB6B16F0952}"/>
                </msink:context>
              </emma:interpretation>
              <emma:one-of disjunction-type="recognition" id="oneOf18">
                <emma:interpretation id="interp90" emma:lang="en-US" emma:confidence="0">
                  <emma:literal>2+3=9)</emma:literal>
                </emma:interpretation>
                <emma:interpretation id="interp91" emma:lang="en-US" emma:confidence="0">
                  <emma:literal>2+3=0)</emma:literal>
                </emma:interpretation>
                <emma:interpretation id="interp92" emma:lang="en-US" emma:confidence="0">
                  <emma:literal>2+3=99)</emma:literal>
                </emma:interpretation>
                <emma:interpretation id="interp93" emma:lang="en-US" emma:confidence="0">
                  <emma:literal>2+3=90)</emma:literal>
                </emma:interpretation>
                <emma:interpretation id="interp94" emma:lang="en-US" emma:confidence="0">
                  <emma:literal>'+2=0)</emma:literal>
                </emma:interpretation>
              </emma:one-of>
            </emma:emma>
          </inkml:annotationXML>
          <inkml:trace contextRef="#ctx0" brushRef="#br0" timeOffset="1.41149E6">19474 1317 179,'0'0'128,"0"0"0,29 19-1,-8-13-83,12 17-13,0-2-9,13 10-9,2 2-7,4 1-7,4 1-11,-2-8-17,13 4-39,-5-8-61,-2-11 0,-2-5-2,-2-12 1</inkml:trace>
          <inkml:trace contextRef="#ctx0" brushRef="#br0" timeOffset="1.41122E6">19578 1203 162,'0'0'118,"21"-17"-1,8-3-1,17-3-83,-5-13-10,13 5-12,4-4-12,-2 0-10,5 6-12,-9-1-19,0 14-42,-9 5-31,-16 5-3,-6 8 3</inkml:trace>
          <inkml:trace contextRef="#ctx0" brushRef="#br0" timeOffset="1.41188E6">21003 1405 106,'15'-38'111,"1"5"0,-7-9 1,-1 1-69,-6 6-17,-12-7-4,-1 9-6,-16-5 0,-6 11-2,-17 0 1,-8 11 0,-10 3 0,-3 17-1,-4 9-2,9 14-1,3 14-3,20 13-1,16 5-2,25 3 0,16-4-2,21-6-2,19-12-3,13-13-5,8-11-15,-5-26-29,11-11-76,-14-8-5,-7-13 1,-10-1-3</inkml:trace>
          <inkml:trace contextRef="#ctx0" brushRef="#br0" timeOffset="1.41224E6">21288 287 84,'19'-2'116,"-1"0"4,9 10-2,5 11-53,1 3-26,17 22-12,2 12-8,6 15-12,2 12-4,-4 10-7,-2 9 2,-12 6-4,-11 7 3,-17-1-3,-14-2 2,-14-4 3,-17-4-4,-15-15-8,-6 1-41,-8-16-59,-13-24-5,5-4 1,-9-21-4</inkml:trace>
          <inkml:trace contextRef="#ctx0" brushRef="#br0" timeOffset="1.40918E6">16642 380 179,'0'0'119,"29"-27"1,-8 15-1,6 8-79,-2-9-10,8 11-10,-2 0-8,3 6-4,-5 4-3,-6 5-1,-23-13-3,25 37 1,-28-12-1,-7 6-1,-11 7 3,-4 1-4,-4 3 4,0-1-3,0-3 4,6-3-4,7-2 5,7-8-4,9-25 1,15 27-1,8-20-1,6-10-6,12 6-20,-7-16-39,9 7-60,-3 0 1,-3-5-4,-6 5 2</inkml:trace>
          <inkml:trace contextRef="#ctx0" brushRef="#br0" timeOffset="1.40978E6">17698 1311 149,'18'-2'119,"1"0"0,6 0 0,6 8-71,-6-10-13,15 8-9,-3-8-12,9 0-12,1 4-18,-3-11-22,6 7-59,-8 0-25,-9-4 2,-6 4-3</inkml:trace>
          <inkml:trace contextRef="#ctx0" brushRef="#br0" timeOffset="1.41005E6">18003 1012 185,'0'0'120,"0"0"2,17 39-3,-30-7-81,15 15-10,-6 9-16,0 5-18,6 9-27,-6-12-40,10 1-46,5-7-3,5-15 0,9-8-1</inkml:trace>
          <inkml:trace contextRef="#ctx0" brushRef="#br0" timeOffset="1.41055E6">18593 1174 42,'8'-46'88,"13"5"4,-10-9 6,1 0-56,3 8-1,-9-1-2,6 16-3,-12-2 1,0 29-4,0-19-3,0 19-7,-10 21-3,6 6-7,-4 6-5,5 11-2,1 1-3,4 9-1,5 2-2,5 3 1,3-3-2,1-2 0,3-6-4,-2-9 1,-1-2-4,-1-7 2,-5-8-1,-10-22 0,4 27 1,-4-27 1,-20 17 1,-1-9 3,-6-1 2,-2-1 3,-7 0 1,5 0 4,0-4 0,8 5 3,2-7 1,21 0 0,0 0-2,0 0-1,0 0-3,25 2-3,2-2-5,7-2-8,7 8-21,-10-10-57,9 6-41,-3 0-4,-6-4 2,-4 2-5</inkml:trace>
        </inkml:traceGroup>
      </inkml:traceGroup>
    </inkml:traceGroup>
    <inkml:traceGroup>
      <inkml:annotationXML>
        <emma:emma xmlns:emma="http://www.w3.org/2003/04/emma" version="1.0">
          <emma:interpretation id="{6ABD6FC6-ACE1-45FD-957F-11499877FE1C}" emma:medium="tactile" emma:mode="ink">
            <msink:context xmlns:msink="http://schemas.microsoft.com/ink/2010/main" type="paragraph" rotatedBoundingBox="10274,9425 14140,9500 14125,10242 10260,10166" alignmentLevel="6"/>
          </emma:interpretation>
        </emma:emma>
      </inkml:annotationXML>
      <inkml:traceGroup>
        <inkml:annotationXML>
          <emma:emma xmlns:emma="http://www.w3.org/2003/04/emma" version="1.0">
            <emma:interpretation id="{8680DA08-1B3A-4ED8-A949-DA3B86B0077F}" emma:medium="tactile" emma:mode="ink">
              <msink:context xmlns:msink="http://schemas.microsoft.com/ink/2010/main" type="line" rotatedBoundingBox="10274,9425 14140,9500 14125,10242 10260,10166"/>
            </emma:interpretation>
          </emma:emma>
        </inkml:annotationXML>
        <inkml:traceGroup>
          <inkml:annotationXML>
            <emma:emma xmlns:emma="http://www.w3.org/2003/04/emma" version="1.0">
              <emma:interpretation id="{B09294FB-9ED0-4BBC-BA02-4AC3C6324192}" emma:medium="tactile" emma:mode="ink">
                <msink:context xmlns:msink="http://schemas.microsoft.com/ink/2010/main" type="inkWord" rotatedBoundingBox="10274,9425 14140,9500 14125,10242 10260,10166"/>
              </emma:interpretation>
              <emma:one-of disjunction-type="recognition" id="oneOf19">
                <emma:interpretation id="interp95" emma:lang="en-US" emma:confidence="1">
                  <emma:literal>resolve</emma:literal>
                </emma:interpretation>
                <emma:interpretation id="interp96" emma:lang="en-US" emma:confidence="0">
                  <emma:literal>resave</emma:literal>
                </emma:interpretation>
                <emma:interpretation id="interp97" emma:lang="en-US" emma:confidence="0">
                  <emma:literal>reserve</emma:literal>
                </emma:interpretation>
                <emma:interpretation id="interp98" emma:lang="en-US" emma:confidence="0">
                  <emma:literal>eeesaeve</emma:literal>
                </emma:interpretation>
                <emma:interpretation id="interp99" emma:lang="en-US" emma:confidence="0">
                  <emma:literal>resold</emma:literal>
                </emma:interpretation>
              </emma:one-of>
            </emma:emma>
          </inkml:annotationXML>
          <inkml:trace contextRef="#ctx0" brushRef="#br1" timeOffset="1.42777E6">2711 3617 1,'0'0'88,"0"0"12,0 0 4,0 0-48,29-8-20,-16-17-6,3-4-10,1-13-7,4-3-7,0-7-3,-5 2-6,1-2 0,-7 4-3,1 5 2,-9 7-2,-4 9 3,2 27-1,-19-23 2,19 23 2,-31 15 0,31-15 3,-34 44-1,22-15 1,6 4 0,6 0 1,8-2-1,7-4 0,12-6-4,4-8-1,10-9-4,3-8-3,6-5 0,-9-12-4,5-1 3,-9-5-2,-3-2 3,-11 2 2,-7 0 4,-10 4 5,-6 2 3,0 21 4,-20-23 0,20 23 2,-42 4 3,17 9 2,-8 3 1,6 13 0,-6 3 0,8 7 1,0 0-1,10 9 0,5-2-2,14 4-2,8-7-4,16-1-1,11-7-3,13-8-2,10-8-5,5-15 0,5-8-5,1-13 0,-4-8-3,-5-12 1,-6-2 1,-12-7-1,-2 2 3,-13-4-1,-6 5 5,-9 1-1,-7 7 3,-7 4-2,-4 6 2,2 25 0,-29-29 2,6 27-1,-8 8 3,-3 8 3,-1 7 1,0 10 4,-1 7-3,9 8 3,5 1-3,11 3 2,13 0-5,13-2-4,14-2-13,6-13-21,23-4-84,5-8-8,-1-13 0,7-4-4</inkml:trace>
          <inkml:trace contextRef="#ctx0" brushRef="#br1" timeOffset="1.42856E6">4334 3233 10,'16'-25'82,"-16"25"2,-12-27-41,12 27-6,-31-17-3,6 15-2,-17-2-2,5 15-1,-17-3 0,8 11-3,-6-3-2,11 9-1,-1-4-4,17 4-2,4-6-2,21-19-4,5 27-3,15-19-2,14-6-1,11 2-2,9 0-2,11 0-1,5 5 0,1 3 0,-2 7-2,-7 4 3,-10 6-3,-13 4 4,-14 2-1,-16 7 2,-18-7-1,-14 3 1,-14-7-1,-7-6 1,-8-11 0,-2-5-3,-2-11-4,2-15-9,4-2-9,5-12-22,16 0-51,6 0-25,6-5-1,15 3 1</inkml:trace>
          <inkml:trace contextRef="#ctx0" brushRef="#br1" timeOffset="1.42935E6">4847 3671 75,'33'2'103,"-20"-20"2,8-5-5,1-8-72,-7-13-7,6-2-12,-9-1-2,1 3-4,-11 0-1,-4 7-1,-15 6 2,-6 6-1,-10 6 4,-9 13 3,-7 4 1,-1 14 3,-9 5 2,10 16 2,1 5-2,10 11 2,9 3-5,15 7-1,12-8-3,14-1-3,13-10-4,15-13-1,5-13-3,9-18-6,9-10-3,-5-15-8,2-3-2,-10-15-4,-2 5 3,-15-8-1,-4 9 3,-16-1 3,-11 9 7,-13 4 8,-7 6 9,-12 13 4,-9-1 4,-1 17 2,-3 7 1,3 12 3,1 2-2,12 12 0,4 3-5,19 4 0,10-3-6,15-5-1,14-9-3,15-13-4,8-12-3,5-16-2,9-11-3,1-16-1,2-5-3,-9-12-3,-1 2-1,-15-6 1,-1 6 2,-15 2 4,-9 6 4,-15 6 1,-8 7 7,-6 10 6,-17 7 6,-4 14 2,-16 4 3,1 14 0,-12 7 2,7 15-1,-7 3-1,8 17-1,2 5-6,17 5 0,11 3-5,18-5 0,15-3-9,14-11-6,21-5-18,2-26-35,17-8-65,4-15-3,2-13 0,-7-8-2</inkml:trace>
          <inkml:trace contextRef="#ctx0" brushRef="#br1" timeOffset="1.42968E6">5751 3285 115,'0'0'121,"0"0"4,0 31-5,-2-10-72,18 18-15,-5 1-12,5 10-9,1 2-5,4 0-4,-2-7-2,3-5 2,1-15-1,2-17 1,-4-14 0,0-17 0,-3-17-1,1-7 1,0-9-2,-7-5-5,5 3-5,-11-4-14,11 18-21,-15-4-31,8 17-49,-8 10 0,-2 21-3,0 0 32</inkml:trace>
          <inkml:trace contextRef="#ctx0" brushRef="#br1" timeOffset="1.43002E6">6220 3605 14,'25'-11'96,"13"1"-1,-9-21 1,8-6-56,3-5-18,-7-8-7,2 0-8,-6-2 0,3 7 1,-14-3 3,-1 12 4,-13 1 5,-4 14 4,-17-1 2,-3 19 3,-18 3 0,1 21-2,-13 6-1,2 19-3,-4 6-5,13 14-2,1 5-5,18 8-1,9-6-3,17-5-3,19-5-7,13-14-9,18-1-30,-2-23-91,14-6-2,3-11-3,-2-8 1</inkml:trace>
        </inkml:traceGroup>
      </inkml:traceGroup>
    </inkml:traceGroup>
    <inkml:traceGroup>
      <inkml:annotationXML>
        <emma:emma xmlns:emma="http://www.w3.org/2003/04/emma" version="1.0">
          <emma:interpretation id="{03E60C48-C8D4-4FDC-AAAE-BD99D505B94E}" emma:medium="tactile" emma:mode="ink">
            <msink:context xmlns:msink="http://schemas.microsoft.com/ink/2010/main" type="paragraph" rotatedBoundingBox="9999,10031 10374,11686 9132,11968 8756,10312" alignmentLevel="5"/>
          </emma:interpretation>
        </emma:emma>
      </inkml:annotationXML>
      <inkml:traceGroup>
        <inkml:annotationXML>
          <emma:emma xmlns:emma="http://www.w3.org/2003/04/emma" version="1.0">
            <emma:interpretation id="{7389439F-22E7-450A-8392-839B4F47A7A3}" emma:medium="tactile" emma:mode="ink">
              <msink:context xmlns:msink="http://schemas.microsoft.com/ink/2010/main" type="line" rotatedBoundingBox="9999,10031 10374,11686 9132,11968 8756,10312"/>
            </emma:interpretation>
          </emma:emma>
        </inkml:annotationXML>
        <inkml:traceGroup>
          <inkml:annotationXML>
            <emma:emma xmlns:emma="http://www.w3.org/2003/04/emma" version="1.0">
              <emma:interpretation id="{02F6A770-B46E-4E11-A420-984A3A1465AB}" emma:medium="tactile" emma:mode="ink">
                <msink:context xmlns:msink="http://schemas.microsoft.com/ink/2010/main" type="inkWord" rotatedBoundingBox="9999,10031 10374,11686 9132,11968 8756,10312"/>
              </emma:interpretation>
              <emma:one-of disjunction-type="recognition" id="oneOf20">
                <emma:interpretation id="interp100" emma:lang="en-US" emma:confidence="0">
                  <emma:literal>It</emma:literal>
                </emma:interpretation>
                <emma:interpretation id="interp101" emma:lang="en-US" emma:confidence="0">
                  <emma:literal>Il</emma:literal>
                </emma:interpretation>
                <emma:interpretation id="interp102" emma:lang="en-US" emma:confidence="0">
                  <emma:literal>¥1</emma:literal>
                </emma:interpretation>
                <emma:interpretation id="interp103" emma:lang="en-US" emma:confidence="0">
                  <emma:literal>It,</emma:literal>
                </emma:interpretation>
                <emma:interpretation id="interp104" emma:lang="en-US" emma:confidence="0">
                  <emma:literal>MI</emma:literal>
                </emma:interpretation>
              </emma:one-of>
            </emma:emma>
          </inkml:annotationXML>
          <inkml:trace contextRef="#ctx0" brushRef="#br1" timeOffset="1.43134E6">1737 3821 1,'0'0'69,"16"-29"27,-16 29-13,0 0-26,7-19-4,-7 19-7,0 0-7,0 0-4,0 0-7,2 38-2,-4-18-5,4 16 0,-6 7-6,10 15-2,-8 9-3,6 18-5,-4 11 0,2 8-5,0 6 0,2 0-4,2-2 1,-4-10-4,7-11 0,-5-17 0,6-11-7,-6-20-3,7-10-8,-11-29-10,0 0-18,0 0-43,0 0-21,6-29-1,-12 2 4</inkml:trace>
          <inkml:trace contextRef="#ctx0" brushRef="#br1" timeOffset="1.43182E6">2069 3952 1,'19'-13'37,"-19"13"59,0 0 1,0 0-36,0 0-9,21 25-1,-21-25-10,4 40-3,-4-13-9,6 19-9,-4-1-3,4 20-7,-2 3-2,3 11-6,-1 2 1,2 9-5,-1-3-1,1-4 1,-2-2-5,-2-13-2,5-3-6,-7-19-3,4-1-13,-12-20-10,10 2-34,-4-27-39,-6 19 2,6-19 1</inkml:trace>
          <inkml:trace contextRef="#ctx0" brushRef="#br1" timeOffset="1.43257E6">1400 4685 120,'0'0'118,"-19"-14"3,19 14-43,0 0-24,5 27-7,-5-27-14,25 43-8,-7-7-6,11 7-4,0 9-7,13 9 2,4 3-7,8 5 1,2-3-2,0-2-4,6-5 1,1-10-2,-5-7 2,-2-9-4,-6-8 5,-7-10-4,-7-9 4,-7-4 0,-6-6 0,-23 4 0,27-15 0,-27 15 0,14-20 0,-14 20 0,8-19 0,-8 19 0,9-19 0,-9 19-1,8-23 0,-8 23 0,13-31 0,-7 12 4,-6 19-4,21-37 3,-9 14-2,3-4 2,5-4-3,1-2 1,4-7-2,2-8-3,4-6 2,5-4-3,1 4 1,-4-2-1,0 6-2,-3 3-4,-1 11-5,-11 3-13,5 21-30,-23 12-64,17-21-1,-17 21 0,0 0 12</inkml:trace>
        </inkml:traceGroup>
      </inkml:traceGroup>
    </inkml:traceGroup>
    <inkml:traceGroup>
      <inkml:annotationXML>
        <emma:emma xmlns:emma="http://www.w3.org/2003/04/emma" version="1.0">
          <emma:interpretation id="{3A767A7D-74B2-4391-99A2-B4B508D954A1}" emma:medium="tactile" emma:mode="ink">
            <msink:context xmlns:msink="http://schemas.microsoft.com/ink/2010/main" type="paragraph" rotatedBoundingBox="8125,11907 15305,12165 15248,13744 8069,1348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DC78320E-C799-4B35-8D47-33400CB8943F}" emma:medium="tactile" emma:mode="ink">
              <msink:context xmlns:msink="http://schemas.microsoft.com/ink/2010/main" type="line" rotatedBoundingBox="8125,11907 15305,12165 15248,13744 8069,13486"/>
            </emma:interpretation>
          </emma:emma>
        </inkml:annotationXML>
        <inkml:traceGroup>
          <inkml:annotationXML>
            <emma:emma xmlns:emma="http://www.w3.org/2003/04/emma" version="1.0">
              <emma:interpretation id="{FCC2382A-C3B5-47E8-9ED9-5B26C6A9AAD4}" emma:medium="tactile" emma:mode="ink">
                <msink:context xmlns:msink="http://schemas.microsoft.com/ink/2010/main" type="inkWord" rotatedBoundingBox="8125,11907 15305,12165 15248,13744 8069,13486"/>
              </emma:interpretation>
              <emma:one-of disjunction-type="recognition" id="oneOf21">
                <emma:interpretation id="interp105" emma:lang="en-US" emma:confidence="0">
                  <emma:literal>7(y+2&gt;o)</emma:literal>
                </emma:interpretation>
                <emma:interpretation id="interp106" emma:lang="en-US" emma:confidence="0">
                  <emma:literal>7 (y +2&gt;0)</emma:literal>
                </emma:interpretation>
                <emma:interpretation id="interp107" emma:lang="en-US" emma:confidence="0">
                  <emma:literal>7 (y +270)</emma:literal>
                </emma:interpretation>
                <emma:interpretation id="interp108" emma:lang="en-US" emma:confidence="0">
                  <emma:literal>7(y+2&gt;c)</emma:literal>
                </emma:interpretation>
                <emma:interpretation id="interp109" emma:lang="en-US" emma:confidence="0">
                  <emma:literal>7 (y +279)</emma:literal>
                </emma:interpretation>
              </emma:one-of>
            </emma:emma>
          </inkml:annotationXML>
          <inkml:trace contextRef="#ctx0" brushRef="#br1" timeOffset="1.43499E6">573 6021 53,'0'0'106,"0"0"2,0 0 1,-18-4-69,18 4-3,18 0-11,1 4-7,2-4-6,8 0-4,4 0-3,9 0-3,1-2-1,5 0-3,2 0-1,-4-2-1,-1 0-1,-3 0-1,-7 1 2,-8-3-1,-4 4 0,-23 2 0,29-6 0,-29 6 2,0 0 1,19-4-1,-19 4 1,0 0 0,0 0 1,0 0 1,10 21 0,-10-21 3,0 22 0,-2-3 1,-2 2 0,2 10-1,-4 2 0,1 11 0,1-3-1,0 5-1,4 2-5,0-6-9,6-1-15,-4-18-40,-2-23-45,17 27 3,-17-27-8,0 0 38</inkml:trace>
          <inkml:trace contextRef="#ctx0" brushRef="#br1" timeOffset="1.43548E6">1866 5784 52,'0'0'100,"-21"7"3,21-7-29,-25 29-30,0-11-4,10 18-5,-14 3-7,6 13-3,-6 6-7,4 11-1,0 10-5,9 6-8,3 4-4,9-1-11,15 3-12,-1-14-33,19 0-60,6-11-4,7-16-1,6-10 17</inkml:trace>
          <inkml:trace contextRef="#ctx0" brushRef="#br1" timeOffset="1.43654E6">2360 6048 1,'-15'25'60,"7"15"23,-4-1-1,1 1-58,9 5-8,6-5-7,9-1-10,3-3-4,9-16-8,9-7 1,1-13-3,7-8-3,-3-11 2,-2-4 2,-1-8 3,-7-2 5,-6-1 10,-11 5 4,-1 6 4,-11 3 6,0 20 3,-15-23 5,15 23 3,-21-9-1,21 9 0,0 0-3,-14 25 0,14-25-4,8 36-1,2-11-4,9 8-4,2 8-2,10 11-7,2 4 2,3 5-6,3 5 4,-4 5-6,-1 4 2,-7-1-2,-7-5 2,-7-2 0,-11-9 1,-8-6 1,-9-11 0,-8-10 1,-4-14-1,-4-15 1,-2-10 0,2-13 0,-3-14-1,5-5 0,4-8 0,5-1-4,7-3-1,5 2-6,10 6-9,0 0-15,17 15-33,2 0-41,1 2-1,5 9 2</inkml:trace>
          <inkml:trace contextRef="#ctx0" brushRef="#br1" timeOffset="1.43738E6">3222 6480 51,'0'0'101,"0"0"3,-4 25-41,4-25-20,21 7-7,-21-7-15,44 2-8,-13 0-18,2-6-18,11 10-28,-3-6-49,1-2-5,1 0 2,-9-5 59</inkml:trace>
          <inkml:trace contextRef="#ctx0" brushRef="#br1" timeOffset="1.43774E6">3440 6227 108,'-2'25'109,"2"-25"7,-6 25-42,6 4-31,-8 0-7,10 17-14,-6-3-5,6 11-10,2 0-10,4-2-21,11 6-28,0-12-64,8-13-2,0-10 2,4-12 14</inkml:trace>
          <inkml:trace contextRef="#ctx0" brushRef="#br1" timeOffset="1.43826E6">4039 6208 123,'0'0'106,"43"-23"-3,-16 13-41,7 0-43,9 3-2,1 3-9,6 4-2,0 4-3,-5 5 0,-5 3-3,-7 7 1,-10 6-4,-13 2-5,-12 12-7,-16 1-8,-11 5 1,-17-1-5,-4 2 5,-6-7-3,2-3 9,0-7 7,4-13 14,13 1 7,5-17 8,14 2 3,18-2 3,-13-19 2,13 19-1,17-20-4,2 9-4,8 9-2,2 2-5,10 6-2,5 5-5,4 1-9,8 9-18,-4-7-37,6 5-53,0 0-1,-2-5-4,2-3 37</inkml:trace>
          <inkml:trace contextRef="#ctx0" brushRef="#br1" timeOffset="1.43948E6">5098 6038 4,'0'0'100,"0"0"-1,0 0 3,0 0-58,9 21-8,-9-21-9,31 35-7,-4-14-8,10 6-3,9-2-5,8 4-2,10-2-5,5 0-2,4 0-2,-3-6-1,-1 1 2,-9-7-3,-6 0 3,-12-5 0,-11-2 4,-8-2 1,-23-6 2,19 9 0,-19-9 2,0 0 1,-27 14 1,27-14 1,-42 21 4,15-2-2,-8-1 5,-1 10-1,-9-1 1,1 10-2,-4-4 0,0 9-1,-4-5-2,7 1-2,3-5-5,7-6-8,12 2-14,0-19-21,23-10-70,0 0-1,0 0-2,19 2-1</inkml:trace>
          <inkml:trace contextRef="#ctx0" brushRef="#br1" timeOffset="1.44001E6">7006 6503 1,'8'-33'55,"7"10"27,-13-12 2,-2 8-54,-2 2-7,-9-4-6,-3 4-1,-13 2-2,-9 6 2,-11-3 1,-9 13 2,-13 1 4,-2 19 0,-10 3 3,6 20-4,-3 7-1,17 15-4,9 1 0,21 5-6,17-8 1,26-4-8,17-15-1,21-12-4,21-18-4,3-20-8,14-6-19,-13-18-51,-3-5-33,-9-3-2,-14-1 1</inkml:trace>
          <inkml:trace contextRef="#ctx0" brushRef="#br1" timeOffset="1.44049E6">7282 5735 45,'0'0'103,"33"27"-1,-8-3 0,6 12-68,9 16-14,4 8-13,1 13-10,3 14-5,-2 2-2,0 17-1,-13 0-2,-6 4 5,-13 0-2,-10 1 5,-14-5-3,-9 0-1,-14-7-14,-6-14-62,-7-1-3,-14-24-1,6-4 47</inkml:trace>
        </inkml:traceGroup>
      </inkml:traceGroup>
    </inkml:traceGroup>
    <inkml:traceGroup>
      <inkml:annotationXML>
        <emma:emma xmlns:emma="http://www.w3.org/2003/04/emma" version="1.0">
          <emma:interpretation id="{BDDCAC71-04CC-4669-BA36-D11647AAC346}" emma:medium="tactile" emma:mode="ink">
            <msink:context xmlns:msink="http://schemas.microsoft.com/ink/2010/main" type="paragraph" rotatedBoundingBox="9754,13911 10162,15187 9283,15468 8876,14192" alignmentLevel="5"/>
          </emma:interpretation>
        </emma:emma>
      </inkml:annotationXML>
      <inkml:traceGroup>
        <inkml:annotationXML>
          <emma:emma xmlns:emma="http://www.w3.org/2003/04/emma" version="1.0">
            <emma:interpretation id="{83986D11-5292-4621-84D1-44B582BDA312}" emma:medium="tactile" emma:mode="ink">
              <msink:context xmlns:msink="http://schemas.microsoft.com/ink/2010/main" type="line" rotatedBoundingBox="9754,13911 10162,15187 9283,15468 8876,14192"/>
            </emma:interpretation>
          </emma:emma>
        </inkml:annotationXML>
        <inkml:traceGroup>
          <inkml:annotationXML>
            <emma:emma xmlns:emma="http://www.w3.org/2003/04/emma" version="1.0">
              <emma:interpretation id="{B2D67A2C-544E-4033-85D0-4298F57323DA}" emma:medium="tactile" emma:mode="ink">
                <msink:context xmlns:msink="http://schemas.microsoft.com/ink/2010/main" type="inkWord" rotatedBoundingBox="9754,13911 10162,15187 9283,15468 8876,14192"/>
              </emma:interpretation>
              <emma:one-of disjunction-type="recognition" id="oneOf22">
                <emma:interpretation id="interp110" emma:lang="en-US" emma:confidence="0">
                  <emma:literal>It</emma:literal>
                </emma:interpretation>
                <emma:interpretation id="interp111" emma:lang="en-US" emma:confidence="0">
                  <emma:literal>it</emma:literal>
                </emma:interpretation>
                <emma:interpretation id="interp112" emma:lang="en-US" emma:confidence="0">
                  <emma:literal>It,</emma:literal>
                </emma:interpretation>
                <emma:interpretation id="interp113" emma:lang="en-US" emma:confidence="0">
                  <emma:literal>Il</emma:literal>
                </emma:interpretation>
                <emma:interpretation id="interp114" emma:lang="en-US" emma:confidence="0">
                  <emma:literal>¥1</emma:literal>
                </emma:interpretation>
              </emma:one-of>
            </emma:emma>
          </inkml:annotationXML>
          <inkml:trace contextRef="#ctx0" brushRef="#br1" timeOffset="1.44332E6">1714 7654 1,'19'2'43,"-19"-2"40,0 0 4,8 32-53,-8-32-1,2 27-2,-2-27-5,2 41-3,-4-16-5,2 10-2,-2 5-5,2 12-2,-4 6-7,0 6 1,1 5-2,1 2 1,0 1-3,2-3 2,2-7-2,3-8-3,1-4-10,-2-15-12,8-1-11,-12-34-32,9 23-27,-9-23-4,0 0 25</inkml:trace>
          <inkml:trace contextRef="#ctx0" brushRef="#br1" timeOffset="1.44402E6">2005 7710 1,'0'0'80,"0"0"10,21-8-36,-21 8-5,0 0-8,0 0-3,14 27-5,-14-27-4,8 46-4,-8-11-6,9 17-3,-7 8-7,2 11 0,-2 10-8,2 4 0,0 0-6,-2-8-2,3-2-6,-5-17-9,8-4-14,-10-20-27,4-10-40,2-5-5,-4-19 5,0 0 69</inkml:trace>
          <inkml:trace contextRef="#ctx0" brushRef="#br1" timeOffset="1.44465E6">1514 8328 11,'0'0'94,"-10"-21"5,10 21 0,0 0-55,0 0 1,0 0-8,-2 23-3,2-23-3,8 29-4,-2-9-8,11 14-2,0 3-5,10 7-4,2 4-3,10 6-4,1 0 1,5 0-5,-1-5 4,2-5-6,2-4 5,-3-7-6,1-6 4,-6-11-2,-3-1 0,-4-11 1,-2-4 0,-4-4 1,-6-4 0,-21 8 0,31-27 1,-18 8 1,-1-2-1,3-4 3,-1-2-6,3-6 5,4-4-6,-1-9 2,3 0-5,0-6 2,4 4-4,-2 1-3,0 11-9,-8-3-20,6 16-68,-23 23-2,27-25 1,-27 25 7</inkml:trace>
        </inkml:traceGroup>
      </inkml:traceGroup>
    </inkml:traceGroup>
    <inkml:traceGroup>
      <inkml:annotationXML>
        <emma:emma xmlns:emma="http://www.w3.org/2003/04/emma" version="1.0">
          <emma:interpretation id="{A3C441E9-9C1A-477C-B717-705AC04A18C5}" emma:medium="tactile" emma:mode="ink">
            <msink:context xmlns:msink="http://schemas.microsoft.com/ink/2010/main" type="paragraph" rotatedBoundingBox="9199,16014 12598,16081 12577,17105 9179,17038" alignmentLevel="5"/>
          </emma:interpretation>
        </emma:emma>
      </inkml:annotationXML>
      <inkml:traceGroup>
        <inkml:annotationXML>
          <emma:emma xmlns:emma="http://www.w3.org/2003/04/emma" version="1.0">
            <emma:interpretation id="{C75EA435-5044-4006-8E72-D438219DE36C}" emma:medium="tactile" emma:mode="ink">
              <msink:context xmlns:msink="http://schemas.microsoft.com/ink/2010/main" type="line" rotatedBoundingBox="9199,16014 12598,16081 12577,17105 9179,17038"/>
            </emma:interpretation>
          </emma:emma>
        </inkml:annotationXML>
        <inkml:traceGroup>
          <inkml:annotationXML>
            <emma:emma xmlns:emma="http://www.w3.org/2003/04/emma" version="1.0">
              <emma:interpretation id="{C279B907-00F5-42C6-B8E7-AA09505F0B38}" emma:medium="tactile" emma:mode="ink">
                <msink:context xmlns:msink="http://schemas.microsoft.com/ink/2010/main" type="inkWord" rotatedBoundingBox="9199,16014 12598,16081 12577,17105 9179,17038"/>
              </emma:interpretation>
              <emma:one-of disjunction-type="recognition" id="oneOf23">
                <emma:interpretation id="interp115" emma:lang="en-US" emma:confidence="0">
                  <emma:literal>YE-2</emma:literal>
                </emma:interpretation>
                <emma:interpretation id="interp116" emma:lang="en-US" emma:confidence="1">
                  <emma:literal>y *-2</emma:literal>
                </emma:interpretation>
                <emma:interpretation id="interp117" emma:lang="en-US" emma:confidence="0">
                  <emma:literal>Ye_2</emma:literal>
                </emma:interpretation>
                <emma:interpretation id="interp118" emma:lang="en-US" emma:confidence="0">
                  <emma:literal>Y*.-2</emma:literal>
                </emma:interpretation>
                <emma:interpretation id="interp119" emma:lang="en-US" emma:confidence="0">
                  <emma:literal>Yen</emma:literal>
                </emma:interpretation>
              </emma:one-of>
            </emma:emma>
          </inkml:annotationXML>
          <inkml:trace contextRef="#ctx0" brushRef="#br1" timeOffset="1.46098E6">1666 9601 36,'0'0'101,"0"0"2,0 0-1,-2 38-58,-8-18-4,8 18-9,-5-5-10,7 11-4,-2-1-7,11 5 2,3-9-2,7 1-9,8-9 1,6-12-4,11-5-2,-1-18-3,11-10-5,-6-13-7,2-4 1,-11-9 8,1 3-4,-13-5 4,-6 7 2,-11 8 3,-8 4 9,-2 23 2,-10-27 2,10 27 1,-21-4 0,21 4 1,0 0 0,-19 25 0,19-25-3,11 31 0,1-10-3,9 1 0,4 10 1,8 3-4,4 6-3,3 5-9,4 8 6,-5 0-7,-2 9 6,-3-3-5,-7 4 3,-11-1-3,-5 1 8,-13-2 4,-11-1-2,-3-9 3,-11-11-2,-3-8 3,-1-16 0,-2-17 2,2-17 1,4-16-1,2-17 2,8-6-3,5-4 0,4-2-8,8 1-7,-3 3-10,14 10-11,-5 1-18,11 7-55,1 3 3,1 5-4,4 5 53</inkml:trace>
          <inkml:trace contextRef="#ctx0" brushRef="#br1" timeOffset="1.46212E6">2776 10168 82,'-19'0'111,"19"0"7,0 0-3,-19-4-65,19 4-6,0 0-9,31 15-10,-10-9-7,10 6-3,3 5-6,9 2-5,1 8-8,-1-4-13,9 12-25,-16-12-71,7 6-11,-7-12-3,-7 1-1</inkml:trace>
          <inkml:trace contextRef="#ctx0" brushRef="#br1" timeOffset="1.46139E6">2788 9913 130,'0'0'116,"0"0"-2,27-21-2,0 13-79,-2-13-4,14 4-14,1-3-9,4-1-9,5 2-5,-3-4-9,8 9-11,-14-11-15,7 14-33,-13-5-40,-5 1 4,-8 1-1</inkml:trace>
          <inkml:trace contextRef="#ctx0" brushRef="#br1" timeOffset="1.46173E6">2815 9915 65,'0'0'106,"0"0"2,0 0 1,0 0-54,0 0-11,42 19-11,-22-7-6,14 11-18,-1 0 3,4 4-14,9-2-3,-7-7-26,13 9-11,-16-14-72,5 3-4,-10-7 2,-4-3-3</inkml:trace>
          <inkml:trace contextRef="#ctx0" brushRef="#br1" timeOffset="1.46293E6">3673 10060 45,'0'0'104,"0"0"6,0 0-2,0 0-40,0 0-29,0 0-3,21 2-17,-2-2-3,8 5-9,6-1-14,0-6-24,17 6-81,-6 0 0,1 0-7,-1 0 0</inkml:trace>
          <inkml:trace contextRef="#ctx0" brushRef="#br1" timeOffset="1.46364E6">4413 9842 39,'23'-10'90,"0"-7"4,6 7-5,6-3-62,-4 1-6,11 6-3,-5-5-6,7 11 2,-9 0 0,0 11 1,-4-1 2,-6 11-2,-10 6-2,-9 10-3,-12 3 3,-11 7-8,-10 3 1,-12 0-8,-9 0-1,-4-6-6,-2-7 4,0-8-3,8-6-1,3-8 2,10-5 1,5-8 2,28-2 2,-24-4 2,24 4 4,0 0 3,22-21 4,3 17 3,2-2 2,15 8-1,-3-2 1,13 6-2,-2 2-3,8 1-4,3 1-9,-3-4-12,4 9-34,-10-15-66,0 2-5,-8-8-1,-7-3-5</inkml:trace>
        </inkml:traceGroup>
      </inkml:traceGroup>
    </inkml:traceGroup>
  </inkml:traceGroup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6:57.704"/>
    </inkml:context>
    <inkml:brush xml:id="br0">
      <inkml:brushProperty name="width" value="0.07" units="cm"/>
      <inkml:brushProperty name="height" value="0.0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5EF08C2-D344-4484-847A-33780A8FD22B}" emma:medium="tactile" emma:mode="ink">
          <msink:context xmlns:msink="http://schemas.microsoft.com/ink/2010/main" type="inkDrawing" rotatedBoundingBox="11528,1851 24559,1573 24564,1791 11533,2068" semanticType="underline" shapeName="Other">
            <msink:sourceLink direction="with" ref="{027CCF87-FE0D-4F69-BCCE-4B1A1BEBF073}"/>
            <msink:sourceLink direction="with" ref="{736F18DA-95DD-4156-8D5B-8089FB53A1E9}"/>
            <msink:sourceLink direction="with" ref="{5A6BCDE4-AD4D-476D-BD59-B860B721C4C8}"/>
            <msink:sourceLink direction="with" ref="{1DD77942-557C-4ABD-8C9B-05FD67C02830}"/>
          </msink:context>
        </emma:interpretation>
      </emma:emma>
    </inkml:annotationXML>
    <inkml:trace contextRef="#ctx0" brushRef="#br0">-6 226 49,'0'0'84,"0"0"0,-8 18-32,8-18-14,0 0-2,20 2-4,-20-2 0,29 9-2,-6-1-4,0-8-2,10 6-4,-1-6-5,9 4-5,5-6-1,6 2 1,2 0-2,8 2 1,0-2-3,9 2 1,2 1-2,8-1 0,2-2-1,8 0 0,9-5-3,8-1-1,6-4 2,11-1 0,0-1 1,1 0 0,5-1 2,-2 3-3,-4-1 3,-3 5-1,-5-2-1,-3-1-1,0 3 1,-4-2-2,-6 2-1,-4-1 1,-4 3 2,-7 2 0,-4 0 1,-4 4-1,-8 2 0,0 0 0,-5-1 1,3 1-2,2-4-1,-1 0 0,1-2 0,2-5 0,-2 3-1,1-2 2,-1 2-2,0 0 1,-1-3 0,5 1 0,0 0-1,-2 0 0,0 0 1,0-5-1,-3 5 1,3-2 0,-2 1 0,-2 3 0,3 0 0,1 6 0,4-2-1,4 2 0,4-2 1,3 0 0,3 0-1,1 0 1,-1 0-1,-1-2 0,-1 0 1,1 0 0,-1 2-1,5-2 1,-3 0-1,5 0 0,1 0 0,1-2 0,6-1 2,0 1-2,2-2 1,-2 2-1,2 2 1,0-2 0,4-3 0,3 3 0,-3 2-1,2-2 0,5 0 0,-1 0 1,0-3 0,5 3 0,0 0-1,1 0 0,5 0 1,0 2 0,-2 0-1,3 2 0,1 2 0,0-2 0,2 4 0,0 0 1,4 0-1,5 0 1,1 0-1,2 3 1,3-3-1,4 0 2,-1 0-2,3 0 1,-2 1-1,-1-1 1,3 0 0,-2-2 0,2 2-1,1-2 0,3-2-1,0 0 1,-2 0 0,-4 0-1,-5 0 0,-3 0 0,-9 4 0,-9 0-1,-9 1-3,-13-1-13,-3 10-24,-22-7-80,-4 3-4,-19-8-1,-8 2-5</inkml:trace>
  </inkml:traceGroup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0T00:36:59.891"/>
    </inkml:context>
    <inkml:brush xml:id="br0">
      <inkml:brushProperty name="width" value="0.07" units="cm"/>
      <inkml:brushProperty name="height" value="0.07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DC23FDB-40E4-432B-99D4-CFB6B16F0952}" emma:medium="tactile" emma:mode="ink">
          <msink:context xmlns:msink="http://schemas.microsoft.com/ink/2010/main" type="inkDrawing" rotatedBoundingBox="11841,8656 29469,8590 29470,8735 11842,8800" semanticType="underline" shapeName="Other">
            <msink:sourceLink direction="with" ref="{BFC7C5F3-A852-46B5-AC4E-0C6D83C62167}"/>
            <msink:sourceLink direction="with" ref="{CA2FE80B-E769-44A2-AB77-80EA00DE52EB}"/>
            <msink:sourceLink direction="with" ref="{1F9A69AE-E9E6-439F-B914-B0AFA5D84C02}"/>
            <msink:sourceLink direction="with" ref="{E1B27CC7-FB76-48B5-9F36-44287B830BC7}"/>
            <msink:sourceLink direction="with" ref="{9939751D-76A5-4557-ADF9-89B88AD9C7BE}"/>
            <msink:sourceLink direction="with" ref="{5E600B3A-7E4B-4330-B0F3-90C2104FCC37}"/>
            <msink:sourceLink direction="with" ref="{077B5265-7E19-49E2-8962-C857C33A1241}"/>
          </msink:context>
        </emma:interpretation>
      </emma:emma>
    </inkml:annotationXML>
    <inkml:trace contextRef="#ctx0" brushRef="#br0">0 92 67,'29'5'109,"-10"-5"3,4 0 3,10 6-64,-6-12-11,21 8-9,-4-9-6,16 9-3,6-4-7,13 0-5,4-2-3,11 0-1,10 0 0,8 2-3,8 0 1,9 0-2,-2 0 3,8 6-1,2-2 0,4 2-2,3 0 0,1-2 1,3 0-2,1-4 1,1 0 0,4-2-1,-3-2 2,5 2-2,-2-3 2,0 3 0,-3 2 1,-3-2 0,2 0 1,-5 2-1,-6-7 0,0 5-1,-6-2-1,-6 2-1,-2 2 0,-3 0-1,-7 2 0,-1 2 0,-4 4 1,2-2 2,-4 2 0,2 1 0,-2-3 0,0 0 0,3 0-1,1 0 0,0-2 0,-2 2-2,-2-1 0,-2 3 0,0 0 2,-4 0-2,-2 0 1,-1 1-1,1-3 0,0 2 1,2-2-1,1-2 0,-3 0-1,0 3 1,-2-3 0,-5 2 0,1-2 0,-3 2 0,-2 0 1,1-4-1,3 2 1,-1-4-2,7 2 2,5-4 0,2 0 0,2-2-1,2-3 1,0 3 0,1 0 0,1-2 1,0-1-1,0 3 0,4 0-1,3 0 2,-1 1-2,5-1 0,2 4 1,1 0-1,-1-2 1,0 2-1,-5 2 1,1 0 0,-3 0 0,-2 2 0,-5 0 0,-3 0 0,0 0 0,0 0 0,-2-2-1,0 0 2,0 0-2,0-4 1,2 0-1,4-2 1,-2-1-1,0 1 0,0 2 1,0 0-2,0 0 2,0 4-2,5-2 2,-3 2-2,4-2 1,5 2-1,1-3 1,3-1-1,4 0 1,2 0-1,-2-2 1,1 2 0,1-1 0,0 1 0,-2 0 0,0 2 1,-6 2-1,-3-2 0,3 2 0,-5 2 0,-6-2 0,0 4 0,1-2 0,-3 2-1,2 1 2,2-1-2,-2 2 1,3 2 0,3-4-1,1 3 1,-1-5-1,0 2 1,1-4-1,-1 2 1,-1-2-1,1-2 1,-8 2-1,0 0 1,-4 2-1,-2 2 0,-6 0 1,-5 3-1,-3 1 0,-3 0 0,-4 0-2,0 1 0,-2-1-4,-6-4-3,0 5-14,-13-16-29,9 5-80,-15-6-1,-2 0-1,-8-9 0</inkml:trace>
  </inkml:traceGroup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38:34.854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2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93D2EAF-E4E0-4681-B900-47C02491BF0D}" emma:medium="tactile" emma:mode="ink">
          <msink:context xmlns:msink="http://schemas.microsoft.com/ink/2010/main" type="writingRegion" rotatedBoundingBox="1557,288 30216,458 30125,15738 1466,15568"/>
        </emma:interpretation>
      </emma:emma>
    </inkml:annotationXML>
    <inkml:traceGroup>
      <inkml:annotationXML>
        <emma:emma xmlns:emma="http://www.w3.org/2003/04/emma" version="1.0">
          <emma:interpretation id="{6E9E0B16-6276-49E0-B7CB-756A046E37F2}" emma:medium="tactile" emma:mode="ink">
            <msink:context xmlns:msink="http://schemas.microsoft.com/ink/2010/main" type="paragraph" rotatedBoundingBox="1543,561 18804,53 18846,1460 1584,19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4FD1DD-60D5-4380-9EAF-9261182AA5CD}" emma:medium="tactile" emma:mode="ink">
              <msink:context xmlns:msink="http://schemas.microsoft.com/ink/2010/main" type="line" rotatedBoundingBox="1543,561 18804,53 18846,1460 1584,1967"/>
            </emma:interpretation>
          </emma:emma>
        </inkml:annotationXML>
        <inkml:traceGroup>
          <inkml:annotationXML>
            <emma:emma xmlns:emma="http://www.w3.org/2003/04/emma" version="1.0">
              <emma:interpretation id="{E0CD9719-B667-45FA-8FC4-1043269FCAF6}" emma:medium="tactile" emma:mode="ink">
                <msink:context xmlns:msink="http://schemas.microsoft.com/ink/2010/main" type="inkWord" rotatedBoundingBox="1543,561 8101,368 8142,1774 1584,1967"/>
              </emma:interpretation>
              <emma:one-of disjunction-type="recognition" id="oneOf0">
                <emma:interpretation id="interp0" emma:lang="en-US" emma:confidence="0">
                  <emma:literal>Polynomial</emma:literal>
                </emma:interpretation>
                <emma:interpretation id="interp1" emma:lang="en-US" emma:confidence="0">
                  <emma:literal>polynomial</emma:literal>
                </emma:interpretation>
                <emma:interpretation id="interp2" emma:lang="en-US" emma:confidence="0">
                  <emma:literal>polynomials</emma:literal>
                </emma:interpretation>
                <emma:interpretation id="interp3" emma:lang="en-US" emma:confidence="0">
                  <emma:literal>Polynomials</emma:literal>
                </emma:interpretation>
                <emma:interpretation id="interp4" emma:lang="en-US" emma:confidence="0">
                  <emma:literal>Pakymomial</emma:literal>
                </emma:interpretation>
              </emma:one-of>
            </emma:emma>
          </inkml:annotationXML>
          <inkml:trace contextRef="#ctx0" brushRef="#br0">34 41 39,'0'0'103,"-17"-25"1,17 25 3,-18-17-59,18 17-1,0 0-10,6 27-6,-6-2-5,14 19-9,1 8 0,8 14-11,6 11-2,0 2-13,10 8-9,-7-16-20,9 4-23,-12-25-53,-6-15-5,-23-35 2,21 8 8</inkml:trace>
          <inkml:trace contextRef="#ctx0" brushRef="#br0" timeOffset="375.0186">-124 3 78,'-6'-35'107,"10"2"-4,2-7 2,7 1-77,12 8-1,0-5-2,12 11-10,5 1-2,9 9-4,6 7-2,5 8 0,2 10-3,3 9 1,-5 6-3,-2 10 3,-14 7-1,-6 7 3,-20 1-5,-11 8 4,-18-1 3,-14 3-7,-12-6 6,-11-6-7,-10-9 4,-6-8-10,0-8 1,-7-15-22,17 1-21,-6-13-52,19-5-19,9-1 0,30 10-3</inkml:trace>
          <inkml:trace contextRef="#ctx0" brushRef="#br0" timeOffset="734.4109">934 452 77,'0'-41'102,"2"1"-4,-11-4 4,-7 5-77,1 10 4,-14 4-10,0 13 4,-13 5-1,5 20-3,-11 3 6,7 20-8,-1-1 5,7 13-10,8-5 3,12 9-6,15-10-4,9-7-1,16-10-4,8-12-3,13-9-18,-3-21-42,11-6-60,-2-10 2,-2-4-6,-8-9-3</inkml:trace>
          <inkml:trace contextRef="#ctx0" brushRef="#br0" timeOffset="1093.8156">1065-140 96,'24'2'117,"-24"-2"-3,32 40 3,-20-13-66,3 29-18,-11 2-2,4 15-15,-12-1 2,0 7-12,-7-8 2,-3-5-5,-3-7 2,3-18-4,-1-12 0,5-8 2,10-21-2,0 0 5,0 0 0,25-15-2,4-3 1,6-1-2,9 0 0,4 1-6,6 5-15,-11-8-38,9 15-68,-10-2-1,-5 4-4,-6-3 0</inkml:trace>
          <inkml:trace contextRef="#ctx0" brushRef="#br0" timeOffset="1328.1905">1507 145 161,'0'0'131,"0"25"-6,10-3 3,-10-22-76,32 44-26,-12-17-7,12 0-18,3 4-18,-6-14-39,13 0-66,-5-11-3,2-2-6,-3-12-1</inkml:trace>
          <inkml:trace contextRef="#ctx0" brushRef="#br0" timeOffset="1546.9519">1927 37 167,'-25'16'129,"17"9"-1,-1 19 2,-7 2-79,9 30-18,-9 5-9,5 15-14,-1 4-5,6-1-17,8 3-32,-2-21-85,12-12-4,3-23-1,6-19-4</inkml:trace>
          <inkml:trace contextRef="#ctx0" brushRef="#br0" timeOffset="2390.7437">2164 517 67,'0'0'106,"0"0"5,-19 6-3,19-6-51,8-27-27,-4 2-3,9-2-12,-3-6-8,5-7 0,1 3-8,3-1 4,0 7-3,2 6 8,-3 15-6,1 14 6,-19-4 3,29 46-4,-19-11 3,3 15-5,-5 2 2,3 0-6,1-7 3,1-7-5,1-13 1,-14-25-1,35 8 1,-35-8 0,38-48 0,-19 11-2,-1-9-1,3-2 4,-2 5-6,-3-1 4,-1 15-2,-1 8 5,-14 21 3,21-2 2,-21 2 3,15 44-3,-9-9 5,4 9-6,3-3 1,3-1-14,11 1-23,-4-20-43,11-4-51,1-15 0,2-10-2,-1-17 1</inkml:trace>
          <inkml:trace contextRef="#ctx0" brushRef="#br0" timeOffset="2859.5211">3211 249 114,'0'0'105,"0"0"-6,-13-32 4,-1 12-82,14 20 5,-36-29-12,14 26 5,-12 3 0,5 19 1,-8 6 5,8 15-5,-7 1 3,12 15-9,3-2 0,12 4-7,7-12 2,13-8-7,12-14-1,10-13-1,4-17-1,7-15-2,2-12-2,-3-13-7,-1-2-8,-11-10 2,-6 6-3,-13 0 4,-3 10-4,-16 1 8,-5 14-3,-9 4 14,-10 8 7,-2 18 9,-9 5 0,5 15 2,-3 2 6,13 12-5,2-2 7,15 9-10,14-2 4,19 1-12,10-10 1,13-10-14,16 2-36,-1-21-79,11-6-8,-3-14-1,-3-9-4</inkml:trace>
          <inkml:trace contextRef="#ctx0" brushRef="#br0" timeOffset="4000.2017">3483 448 105,'0'0'104,"0"0"4,0 0-5,0 0-71,10-29-7,1 0-12,10-2 0,1-7-8,10 1 2,-3-1-7,2 9 7,0 7-6,0 11 7,-6 13 5,2 19-6,-10 10 5,-3 9-5,-1 7 1,-3 1-4,3 0 2,-3-9-6,0-14-1,-10-25 2,29 11-2,-29-11 0,32-42 2,-18 3 0,5-5-5,-3-6 5,3 2-5,0 3 5,-3 9-5,1 12 9,-17 24-6,31-11 7,-31 11 5,19 40-5,-13-7 4,3 10-3,-1-1 2,2 0-5,3-5 2,5-10-7,5-10 0,4-11 0,4-12 0,1-13-2,-1-6-2,-2-10 0,-2-5-1,-4-3 5,-5 3-5,-5 5 5,-3 10-5,-4 6 8,-6 19-2,0 0 2,9 33 4,-9 1-5,0 5 6,4 3-6,6-1 5,3-1-7,5-13 6,5-9-5,9-9 1,3-13-3,2-13 2,1-8 0,1-12-5,-1-5 7,-5-2-8,-2 3 8,-8 1-7,-2 7 8,-7 6-4,-14 27 7,21-14 0,-21 14 1,8 37 5,0-6-6,1 7 4,7 5-6,5-1 0,4-5-14,8-4-13,-8-24-48,11-5-57,-7-23 0,0-10-4,-10-19 4</inkml:trace>
          <inkml:trace contextRef="#ctx0" brushRef="#br0" timeOffset="4156.4648">5037-136 244,'-35'-10'127,"35"10"-2,-21 10-3,21-10-108,-2 35-14,2-35-30,23 32-63,-23-32-33,33 29 1,-14-17-5</inkml:trace>
          <inkml:trace contextRef="#ctx0" brushRef="#br0" timeOffset="4953.3723">5600 95 143,'4'-25'107,"-2"0"-4,-4 2-5,-6-4-80,0 6 0,-9 3-10,-2 9 3,-10 3 1,-4 16 1,-9 9 0,3 14 0,-3 9 3,7 12-9,2 2 5,8 4-10,12-4 5,13-8-9,15-10 4,10-18-9,8-18 2,5-18-3,5-15-9,-1-13 8,1-6-9,-5-4 9,-9 2-4,-8 2 9,-9 11-2,-6 12 13,-6 27 3,-6-19 0,6 19 5,-23 27 0,9-2 0,3 15-2,3-1 3,6 7-10,4-5 5,8-1-7,9-9 4,10-8-8,11-11-2,8-20-3,8-9-10,0-18 7,8-7-8,-4-12 8,5-4-7,-11-8 6,-2-1 3,-11 1 1,-5 1 5,-5 9-1,-10 6 3,-5 3-3,-3 7 3,-7 5 0,-4 4-1,-4 4-1,-4 4 2,-1-2 0,-3 0-2,-2 4 2,-1 0 0,13 21 2,-27-25 2,27 25 2,-33-6 2,33 6-1,-42 25 4,19 6 0,-10 5 2,2 14-2,-2 10 0,4 12-1,0 7-4,10 7 0,6 1-4,20-2-1,13-8 1,18-11-6,14-9 0,6-20-16,19-6-29,-7-27-86,12-10 4,-12-17-6,-3-4-6</inkml:trace>
        </inkml:traceGroup>
        <inkml:traceGroup>
          <inkml:annotationXML>
            <emma:emma xmlns:emma="http://www.w3.org/2003/04/emma" version="1.0">
              <emma:interpretation id="{9AA120C7-E9DE-4411-A0A6-E563D905345B}" emma:medium="tactile" emma:mode="ink">
                <msink:context xmlns:msink="http://schemas.microsoft.com/ink/2010/main" type="inkWord" rotatedBoundingBox="9033,419 13021,301 13047,1186 9059,1303"/>
              </emma:interpretation>
              <emma:one-of disjunction-type="recognition" id="oneOf1">
                <emma:interpretation id="interp5" emma:lang="en-US" emma:confidence="1">
                  <emma:literal>division</emma:literal>
                </emma:interpretation>
                <emma:interpretation id="interp6" emma:lang="en-US" emma:confidence="0">
                  <emma:literal>de-vision</emma:literal>
                </emma:interpretation>
                <emma:interpretation id="interp7" emma:lang="en-US" emma:confidence="0">
                  <emma:literal>divisions</emma:literal>
                </emma:interpretation>
                <emma:interpretation id="interp8" emma:lang="en-US" emma:confidence="0">
                  <emma:literal>a-vision</emma:literal>
                </emma:interpretation>
                <emma:interpretation id="interp9" emma:lang="en-US" emma:confidence="0">
                  <emma:literal>divisian</emma:literal>
                </emma:interpretation>
              </emma:one-of>
            </emma:emma>
          </inkml:annotationXML>
          <inkml:trace contextRef="#ctx0" brushRef="#br0" timeOffset="5969.0442">7593-553 168,'0'0'115,"0"35"2,2 6-7,-2 11-83,8 19-1,2 6-11,5 8-5,2 0-4,3-2-3,5-2-5,0-12-2,0-17-1,0-19-1,-4-18-1,-2-15 2,-19 0-2,14-36 2,-18 5 2,-15-2 1,-8 0 1,-8 6 2,-7 4 1,-5 10-1,-5 7 5,2 12 1,0 9 1,10 8 2,5 6 1,10 12-3,9-1 6,11 4-7,14-7 2,12-2-8,12-12 5,17-8-7,10-13-1,6-19 0,7-6-6,0-8 7,-3-4-6,-9-3 6,-9 3-6,-17 2 8,-8 4 0,-27 29 5,17-29 1,-17 29 0,0 0 1,-23 12 0,23-12 1,-11 37-2,16-7-3,7 3-4,9-2 2,8-4-16,14 0-19,-9-19-93,16-4 0,-5-16-3,-1-9 1</inkml:trace>
          <inkml:trace contextRef="#ctx0" brushRef="#br0" timeOffset="6156.5576">8100-157 220,'0'0'122,"-19"-8"-1,19 8-8,0 0-102,19-8-22,-19 8-35,35-4-69,-12 8-4,6 4-2,2 0-3</inkml:trace>
          <inkml:trace contextRef="#ctx0" brushRef="#br0" timeOffset="6437.8175">8426-107 182,'0'0'125,"0"0"0,0 0-2,23 38-80,-15-15-12,11 16-12,-3-2-8,7 3-4,0-5-6,2-4 1,-2-10-2,2-10 1,0-16-2,-2-11 2,-5-13-2,-1-7-2,-3-3-10,-7-13-30,7 8-77,-12 1-6,2 11 1,-6 3-4</inkml:trace>
          <inkml:trace contextRef="#ctx0" brushRef="#br0" timeOffset="6625.3316">8935-182 165,'0'0'127,"37"44"0,-22-15-3,6 15-63,-7-7-35,5 5-18,2-1-32,-13-20-60,6-2-39,-14-19-3,0 0 0</inkml:trace>
          <inkml:trace contextRef="#ctx0" brushRef="#br0" timeOffset="6781.5875">9020-366 244,'0'0'126,"-14"-32"-4,14 32-2,0 0-99,0 0-14,8 27-26,-8-27-39,25 34-62,-25-34-5,37 31 0,-14-25-3</inkml:trace>
          <inkml:trace contextRef="#ctx0" brushRef="#br0" timeOffset="7172.231">9469-258 108,'-13'-27'115,"13"27"2,-33-27 2,6 8-59,27 19-18,-50 4-9,29 11-9,-6-3-7,9 13-4,3 0-4,7 6 0,6-6-4,10 0-1,7-6-4,8-3 0,10-1-1,6-3-1,9 1 0,2-1-3,0 3 1,-2-1 0,-3 7 1,-7 2 2,-9 0 0,-11 0 3,-18-23 1,-2 35 3,-16-21-2,-13-1 1,-13-7-3,-6-4-4,-6 0-12,-8-14-26,16 10-72,-6-11-17,14 5 5,9-7-8</inkml:trace>
          <inkml:trace contextRef="#ctx0" brushRef="#br0" timeOffset="7500.3695">9826-327 167,'-12'-37'122,"1"8"-1,11 29-3,-10-30-66,10 30-61,0 0-91,0 0-17,23 32-3,-23-32-3</inkml:trace>
          <inkml:trace contextRef="#ctx0" brushRef="#br0" timeOffset="7359.7439">9832-76 184,'17'40'120,"0"4"-1,-5-7-9,1 4-88,-1-3-51,-8-17-84,-4-21-2,0 0-4,23 0 0</inkml:trace>
          <inkml:trace contextRef="#ctx0" brushRef="#br0" timeOffset="8547.2984">10425 20 94,'14'-19'94,"-8"1"1,5-5-7,-3 2-67,-6-4-2,0 4-9,-8-2-1,6 23 1,-33-27 2,10 23 2,-12 6 2,-1 15 2,-7 2-3,5 14 3,-5 4-3,7 13-1,3 0-5,12 6-2,9-8 0,12-7-7,14-7 0,11-18-4,15-12 0,3-14-3,7-15-4,-4-14-8,4-1-12,-17-14 1,0 6-1,-20-8 3,-1 15 4,-16-5 9,-6 13 13,-9 10 17,-8 6 10,4 19 8,-12 3 0,12 22 3,-10-3-2,16 18-5,-4 0-9,15 5-7,4-1-4,10-2-1,9-9-3,8-8-2,8-14-2,7-13 0,3-15-1,5-10 1,2-14 0,-2-7-2,-3-2 2,-3 0-1,-9 5 2,-6 7 1,-4 11 2,-23 25-2,25-8 1,-19 27 0,-2 8-1,-2 10 1,3 5-3,-1 3 0,6-1-1,3-4 0,5-9-1,5-10 0,4-13 0,2-12 1,0-13 1,2-10-1,1-10 0,-3-5 0,-2-4 1,-2 7 0,-5 1 1,-1 14 0,-19 24 0,25-13 1,-25 13 1,23 37 0,-15-3-1,5 5-2,3 5-5,1-5-12,14 13-50,-4-21-67,4-6 1,-2-10-5,5-9 0</inkml:trace>
        </inkml:traceGroup>
        <inkml:traceGroup>
          <inkml:annotationXML>
            <emma:emma xmlns:emma="http://www.w3.org/2003/04/emma" version="1.0">
              <emma:interpretation id="{4E749A15-C410-4574-A5B3-1026F5420995}" emma:medium="tactile" emma:mode="ink">
                <msink:context xmlns:msink="http://schemas.microsoft.com/ink/2010/main" type="inkWord" rotatedBoundingBox="14210,459 18812,323 18840,1253 14237,1388"/>
              </emma:interpretation>
              <emma:one-of disjunction-type="recognition" id="oneOf2">
                <emma:interpretation id="interp10" emma:lang="en-US" emma:confidence="1">
                  <emma:literal>Example</emma:literal>
                </emma:interpretation>
                <emma:interpretation id="interp11" emma:lang="en-US" emma:confidence="1">
                  <emma:literal>Exam pee</emma:literal>
                </emma:interpretation>
                <emma:interpretation id="interp12" emma:lang="en-US" emma:confidence="0">
                  <emma:literal>Ex ample</emma:literal>
                </emma:interpretation>
                <emma:interpretation id="interp13" emma:lang="en-US" emma:confidence="0">
                  <emma:literal>EX ample</emma:literal>
                </emma:interpretation>
                <emma:interpretation id="interp14" emma:lang="en-US" emma:confidence="0">
                  <emma:literal>Er ample</emma:literal>
                </emma:interpretation>
              </emma:one-of>
            </emma:emma>
          </inkml:annotationXML>
          <inkml:trace contextRef="#ctx0" brushRef="#br0" timeOffset="9562.974">12594-481 84,'6'-27'111,"-6"27"2,0 0 3,0 0-52,0 0-18,-2 46-6,-9-13-13,7 21-6,-8 4-6,4 15-4,-5 0-7,7 2 0,2-9-4,8-1-1,6-16 0,11-7 0,8-15-1,11-10 1,5-11-1,5-8-5,10 0-11,-6-19-24,15 8-75,-15-7-7,-4 1 3,-15-4-5</inkml:trace>
          <inkml:trace contextRef="#ctx0" brushRef="#br0" timeOffset="10031.7448">12615-310 209,'-30'-19'125,"30"19"-3,-4-21-3,4 21-86,29-10-7,5 10-14,3-2-13,7 2-12,18 10-31,-10-8-75,14 4-2,-3-4-3,-1 9-4</inkml:trace>
          <inkml:trace contextRef="#ctx0" brushRef="#br0" timeOffset="9781.7336">12745-123 181,'0'0'111,"25"6"-1,-2 0-8,4-2-97,13 2-29,-5-8-79,7-2-4,-1-6-4,-8-5 0</inkml:trace>
          <inkml:trace contextRef="#ctx0" brushRef="#br0" timeOffset="10563.0278">13254-142 150,'0'0'121,"21"-8"2,-21 8-5,21 18-62,-21-18-14,29 29-16,-8-10-10,10 10-6,2 0-8,5-2-6,1 2-10,-6-10-20,9 10-27,-15-16-64,-2 1 2,-25-14-4,0 0 2</inkml:trace>
          <inkml:trace contextRef="#ctx0" brushRef="#br0" timeOffset="10750.5316">13294 161 177,'0'0'120,"0"0"2,-4-43-4,25 18-79,-3-19-10,13 3-16,7-9-13,1-4-14,7 10-39,-7-6-64,1 13-2,-5 4-5,-1 8 1</inkml:trace>
          <inkml:trace contextRef="#ctx0" brushRef="#br0" timeOffset="11266.1968">14098-1 108,'27'-18'88,"-23"-3"-1,7-6-17,-7 0-63,-8 0 1,-1 0-3,-9 2 7,-1 6 4,-12 0 7,2 15 4,-12 2 5,10 17 1,-15-3-3,11 19-3,-6 0-7,12 13-3,0-2-7,13 5-1,7-3-6,10-4 2,9-11-2,11-11-1,4-11-1,6-12-2,5-11 1,-1-11-3,-1-4 1,-5-9-3,-6 3 1,-6 1-2,-9 5 3,-6 6-1,-6 25 4,-4-23 1,4 23 3,0 0 1,-25 32 0,25-3 3,5 0-4,9 6 1,7-2-7,8-4-9,17 3-33,-7-16-81,13-5 4,2-13-8,0-7 2</inkml:trace>
          <inkml:trace contextRef="#ctx0" brushRef="#br0" timeOffset="12328.735">14528 18 161,'0'0'107,"-19"10"2,19-10-27,0 0-47,2-31-5,-2 31-12,21-37-7,-6 14-3,-1-4-1,5 6 0,-4 0 1,-15 21 1,27-18 0,-27 18 0,20 12-1,-11 7 1,-5 6-2,4 4 0,3 0-4,1 0 0,0-4-1,7-6-2,0-9 2,4-8-2,0-10 1,1-9-1,-3-8 1,2-6-1,-2-4 2,0-1-1,-3 5 0,-1 4 0,-17 27 2,27-25-1,-27 25 1,0 0 0,23 40-2,-19-7 2,-2 2-2,4 5 1,1-3-1,3-4-1,4-6 0,-14-27-1,40 21 2,-17-27-1,4-11 1,-4-8-1,4-10 1,-2-2 0,-3-5-1,1 5 1,-4 1 0,-2 9 2,-7 9 1,-10 18 0,21-6 0,-21 6 0,8 37 0,-4-4 0,0 5-1,5 1-4,3 3-5,3-9-8,14 6-25,-29-39-71,50 31-19,-25-31-3,6-4 0</inkml:trace>
          <inkml:trace contextRef="#ctx0" brushRef="#br0" timeOffset="12797.5119">15646-194 216,'8'25'125,"3"4"1,-5 2-5,13 21-82,-9-4-13,11 14-12,-5-4-5,5 1-8,2-7 3,-2-7-5,-5-9 3,-1-12-4,-15-24 6,0 0-7,0 0 1,4-39 5,-19-3-5,-1-12 5,-5-10-5,0-5 6,5-1-4,5 1 3,5 3 0,6 6-2,6 10 1,7 8-1,10 11 2,8 6-2,2 10 0,7 7 0,3 10 0,1 11-1,-1 7 0,-1 10 0,-11 5 0,-6 6 0,-10 5-1,-11 2 1,-13-2 0,-13-7 0,-12-6-4,-11-6-5,-5-6-13,-13-19-21,16 4-29,-12-18-56,16 0 3,3-13-5,15 4 5</inkml:trace>
          <inkml:trace contextRef="#ctx0" brushRef="#br0" timeOffset="13375.6628">16103-109 169,'31'19'115,"0"-5"2,5-11-4,5-6-74,-3-19-14,7-5-12,-1-17-6,-3-2-6,-1-4-2,-7-4-5,-2 2 1,-8 0-3,-6 9 2,-11 3-1,-4 13 5,-8 2 1,6 25 5,-33-20 5,4 26 5,2 17 3,-9 4 0,9 18 2,-8 7-3,14 15 1,0 1-4,19 5-1,6-6-5,15-9-4,14-8-4,13-19-4,10-10-7,2-21-5,9-5-6,-11-22-3,8 3-4,-20-20-1,-2 4 4,-18-7 1,-3 5 9,-14-2 8,-10 5 12,-3 8 9,-15 2 10,3 18 6,-16-3 4,12 22 2,-14 5-1,13 18-3,-4 0-5,15 15-6,6-3-7,14 7-3,9 2-5,14-6-3,10-7-4,9-10-5,13-4-12,-7-16-29,12-1-82,-12-12-6,0-3 1,-12-11-2</inkml:trace>
        </inkml:traceGroup>
      </inkml:traceGroup>
    </inkml:traceGroup>
    <inkml:traceGroup>
      <inkml:annotationXML>
        <emma:emma xmlns:emma="http://www.w3.org/2003/04/emma" version="1.0">
          <emma:interpretation id="{7BD69E63-0004-4D8D-8520-5279F9BB3E17}" emma:medium="tactile" emma:mode="ink">
            <msink:context xmlns:msink="http://schemas.microsoft.com/ink/2010/main" type="paragraph" rotatedBoundingBox="3171,2235 9253,1763 9354,3061 3271,353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13CA76C-C534-47D8-B8E3-3A882E90B4EA}" emma:medium="tactile" emma:mode="ink">
              <msink:context xmlns:msink="http://schemas.microsoft.com/ink/2010/main" type="inkBullet" rotatedBoundingBox="3173,2262 4016,2197 4115,3468 3271,3533"/>
            </emma:interpretation>
            <emma:one-of disjunction-type="recognition" id="oneOf3">
              <emma:interpretation id="interp15" emma:lang="en-US" emma:confidence="1">
                <emma:literal>f:</emma:literal>
              </emma:interpretation>
              <emma:interpretation id="interp16" emma:lang="en-US" emma:confidence="0">
                <emma:literal>fm:</emma:literal>
              </emma:interpretation>
              <emma:interpretation id="interp17" emma:lang="en-US" emma:confidence="0">
                <emma:literal>fm</emma:literal>
              </emma:interpretation>
              <emma:interpretation id="interp18" emma:lang="en-US" emma:confidence="0">
                <emma:literal>f</emma:literal>
              </emma:interpretation>
              <emma:interpretation id="interp19" emma:lang="en-US" emma:confidence="0">
                <emma:literal>fey</emma:literal>
              </emma:interpretation>
            </emma:one-of>
          </emma:emma>
        </inkml:annotationXML>
        <inkml:trace contextRef="#ctx0" brushRef="#br0" timeOffset="19579.295">1642 1950 49,'0'0'103,"29"-33"2,-23 0-3,1-15-62,9-2-7,-5-19-14,7-1 0,-5-9-11,1 4-2,-5 2-6,-1 13 4,-8 12-3,-6 17 5,6 31 2,-36-2-2,9 33 8,3 21-5,-8 17 4,7 18-4,0 17 1,11 14-5,6 11-1,10 4-2,8-6-5,7-9-7,8-6-4,2-26-1,4-20-7,-8-35-5,2-16-18,-19-36-8,0-10-2,-14-27 11,-3-2 3,-14-11 8,5 6 10,-11 1 8,1 6 27,8 14 19,-3 3 12,10 20 2,-2 0 3,17 21 1,0 0-5,0 0-1,15 29-7,12-4-9,0-6-10,13 2-10,7-9-18,-1-16-33,8-4-68,-2-11-7,-4-12 0,-5-5-4</inkml:trace>
        <inkml:trace contextRef="#ctx0" brushRef="#br0" timeOffset="20235.5757">2376 2100 53,'-7'21'106,"7"-21"2,0 0 2,0 0-61,7-23-8,-7 23-10,-7-27-8,7 27-4,-16-21-5,16 21-4,-29-6-4,29 6 2,-32 12-2,32-12-1,-24 27-1,24-27 0,-7 31-1,7-31-3,19 21-5,2-11-23,-3-12-78,9-4-14,0-8-2,0-9-3</inkml:trace>
        <inkml:trace contextRef="#ctx0" brushRef="#br0" timeOffset="19923.0723">2336 1728 148,'0'0'116,"0"0"2,0 0-2,4-27-78,-4 27-9,0 0-13,-6-21-5,6 21-5,0 0-3,-27 0 1,27 0 0,-23 15 0,23-15-1,-19 20 1,19-20-5,-4 23-13,4-23-24,21 9-81,-21-9-2,37 10-3,-14-6 0</inkml:trace>
      </inkml:traceGroup>
      <inkml:traceGroup>
        <inkml:annotationXML>
          <emma:emma xmlns:emma="http://www.w3.org/2003/04/emma" version="1.0">
            <emma:interpretation id="{56E1179E-F0F6-442E-957A-C172E15B722A}" emma:medium="tactile" emma:mode="ink">
              <msink:context xmlns:msink="http://schemas.microsoft.com/ink/2010/main" type="line" rotatedBoundingBox="4605,2123 9253,1763 9340,2883 4692,3244"/>
            </emma:interpretation>
          </emma:emma>
        </inkml:annotationXML>
        <inkml:traceGroup>
          <inkml:annotationXML>
            <emma:emma xmlns:emma="http://www.w3.org/2003/04/emma" version="1.0">
              <emma:interpretation id="{4C1E55BC-CAE5-4943-8964-3E99A6BD988E}" emma:medium="tactile" emma:mode="ink">
                <msink:context xmlns:msink="http://schemas.microsoft.com/ink/2010/main" type="inkWord" rotatedBoundingBox="4605,2123 9253,1763 9340,2883 4692,3244"/>
              </emma:interpretation>
              <emma:one-of disjunction-type="recognition" id="oneOf4">
                <emma:interpretation id="interp20" emma:lang="en-US" emma:confidence="0">
                  <emma:literal>35×3+22+1</emma:literal>
                </emma:interpretation>
                <emma:interpretation id="interp21" emma:lang="en-US" emma:confidence="0">
                  <emma:literal>3×3+52+1</emma:literal>
                </emma:interpretation>
                <emma:interpretation id="interp22" emma:lang="en-US" emma:confidence="0">
                  <emma:literal>35×3+12+3</emma:literal>
                </emma:interpretation>
                <emma:interpretation id="interp23" emma:lang="en-US" emma:confidence="0">
                  <emma:literal>35×3+12+1</emma:literal>
                </emma:interpretation>
                <emma:interpretation id="interp24" emma:lang="en-US" emma:confidence="0">
                  <emma:literal>3×3+52+2</emma:literal>
                </emma:interpretation>
              </emma:one-of>
            </emma:emma>
          </inkml:annotationXML>
          <inkml:trace contextRef="#ctx0" brushRef="#br0" timeOffset="23189.5118">3024 1472 84,'-31'-12'98,"31"12"-3,-25-8-29,25 8-22,-21-9 1,21 9-14,0 0-3,-6-29-8,6 29-6,0 0 0,33-19-9,-8 13 3,6 8-8,6 9 6,5 3-4,4 5-2,-3 6-6,-1 4 2,-7 4-3,-8 3 1,-14-1-5,-7-2-2,-14-2 1,-5-2 4,-8-4 1,-4-2 4,0-8-2,1-3 5,3-4 1,2-3 3,19-5-1,-19-2 2,19 2 0,0 0-3,23-3 1,-4 6-2,8-1 1,8 6-2,5 0 0,8 5 0,3 1 0,3 7 1,-4 4 5,-2 2-2,-6 4 3,-11 2 0,-10 7 1,-19-3-1,-6 5 2,-15-7 0,-6 0-2,-12-5-1,-3-6-2,-6-7-2,3-9 0,-5-10-4,-2-10-5,4-7-10,-6-14-15,15 10-25,-5-8-56,15-2-2,7 6-1,9 0 2</inkml:trace>
          <inkml:trace contextRef="#ctx0" brushRef="#br0" timeOffset="23736.4142">3759 2098 155,'2'-25'123,"7"-17"1,11-3-2,-1-18-80,16 5-11,-3-11-12,7 5-13,1 6-14,-9-7-26,6 20-88,-12 3 2,-2 13-5,-8 2 1</inkml:trace>
          <inkml:trace contextRef="#ctx0" brushRef="#br0" timeOffset="23533.2867">3770 1587 113,'0'0'117,"0"0"-2,0 0 2,0 31-73,0-31-7,33 37-10,-8-12-10,12 6-3,1 0-10,5 1-2,1 3-7,-3-6-6,3 2-12,-15-8-14,7 8-29,-16-12-54,-20-19 1,13 27-1,-13-27 15</inkml:trace>
          <inkml:trace contextRef="#ctx0" brushRef="#br0" timeOffset="24283.3281">4262 1109 119,'0'0'116,"13"-23"1,-13 23-2,25-25-74,2 23-11,-7-6-9,9 5-8,-4-1-3,4 2-6,-4 2 0,-4 4 0,-21-4-3,23 15 1,-23-15-2,-10 31-1,-5-8 1,-6 2 0,-4 2-1,0-2-2,0 2 1,5-6 2,20-21 2,-25 29 0,25-29 1,0 0 0,0 0 2,25 16 0,-7-16-1,9 0-2,5 4 0,-1 1 0,0 3-2,-2 4 2,-6 1-2,-4 3 3,-9 5 0,-8 4 4,-8-2-1,-9 0-4,-6 0 4,-6-2-7,-4 1 0,-8-7-20,6 4-29,-11-13-75,11 2-1,-3-4-1,9-2-5</inkml:trace>
          <inkml:trace contextRef="#ctx0" brushRef="#br0" timeOffset="24908.3584">4856 1792 118,'0'0'117,"-18"-10"0,18 10 0,0 0-74,0 0-6,35-13-13,-10 11-8,10 7-6,5-5-10,1-7-19,11 9-51,-6-12-47,-5 0-7,-7-5 2,-5 0-6</inkml:trace>
          <inkml:trace contextRef="#ctx0" brushRef="#br0" timeOffset="25252.1236">5006 1510 56,'0'0'100,"-13"20"6,13-20-1,-12 30-46,12 5-24,-6 0-9,8 15-6,-6 2-13,6 2-12,4 6-29,-6-6-73,6-8-6,5-11-1,-5-14 2</inkml:trace>
          <inkml:trace contextRef="#ctx0" brushRef="#br0" timeOffset="25958.5275">5544 1886 170,'13'-36'123,"5"-7"-1,5-9-4,8-4-88,0-4-24,5 1-17,5 16-45,-5-1-55,-5 11-8,-4 4-2,-4 8-2</inkml:trace>
          <inkml:trace contextRef="#ctx0" brushRef="#br0" timeOffset="25720.8908">5530 1398 133,'0'0'119,"0"0"8,12 31-8,13 4-74,-4-2-7,18 13-16,-1 2-5,5 4-13,1 2-11,-5-9-17,7 5-14,-21-16-24,8 3-61,-14-14 1,-2-2-1,-17-21 2</inkml:trace>
          <inkml:trace contextRef="#ctx0" brushRef="#br0" timeOffset="26380.4279">5980 984 137,'21'-17'115,"2"3"0,8 1 0,-4-1-80,13 14-7,-7-2-12,4 6-4,-10 2-4,-4 9-2,-10 6-2,-9 6-4,-13 6-2,-11 4-2,-5 3 2,-8 3-1,-3 3 1,3-4 2,4-3-1,6-6 6,6-4-2,15-4 1,6-6-3,-4-19-3,42 27-19,-17-25-73,8-2-23,3-6-5,1 0 0</inkml:trace>
          <inkml:trace contextRef="#ctx0" brushRef="#br0" timeOffset="26958.5764">6531 1724 89,'0'0'118,"0"0"-5,0 0 6,0 0-73,0 0-7,29 0-14,-2-4-11,10 1-11,9 1-19,-2-10-28,10 4-73,-6-3 1,-3-1-5,-5-5 3</inkml:trace>
          <inkml:trace contextRef="#ctx0" brushRef="#br0" timeOffset="27271.0919">6718 1420 134,'0'29'114,"2"5"-3,2 7-3,2 9-83,1 0-18,1-2-27,7 4-30,-7-13-56,4-8-7,-1-12 1,-11-19 15</inkml:trace>
          <inkml:trace contextRef="#ctx0" brushRef="#br0" timeOffset="28521.1544">7422 1483 176,'0'0'115,"11"-31"-3,-11 31-39,12-50-40,3 23-8,-5-13-14,5 5-6,-5-5-5,-2 7-2,-1 4 2,-1 4 0,-6 4 3,0 21-2,0-20 5,0 20-1,0 0 1,0 0 1,-13 29 0,11-2 2,0 8-5,2 15 3,0 4-2,6 6-3,3 7 1,3-1-4,5 1 0,-1-5-6,7-6 3,-4-10-6,2-7 2,-7-10-1,-1-2-1,-13-27 1,4 31 0,-4-31 4,-25 21 1,4-15 1,-6 3 1,2-1 5,-6-4 1,4 2 3,2-6 2,4 0 3,21 0 1,-27-6-1,27 6-1,0 0-1,0 0-1,15-21-2,4 17-4,3 0-6,5 6-13,-6-12-39,10 10-69,-6-4-2,0 2-4,-4 0 0</inkml:trace>
        </inkml:traceGroup>
      </inkml:traceGroup>
    </inkml:traceGroup>
    <inkml:traceGroup>
      <inkml:annotationXML>
        <emma:emma xmlns:emma="http://www.w3.org/2003/04/emma" version="1.0">
          <emma:interpretation id="{5BE5BCFC-580E-430D-B87B-12E948CDBD93}" emma:medium="tactile" emma:mode="ink">
            <msink:context xmlns:msink="http://schemas.microsoft.com/ink/2010/main" type="paragraph" rotatedBoundingBox="3185,3765 7199,3262 7379,4696 3365,519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FF1D1E5-F6DC-4A08-BC7A-52F81081F479}" emma:medium="tactile" emma:mode="ink">
              <msink:context xmlns:msink="http://schemas.microsoft.com/ink/2010/main" type="inkBullet" rotatedBoundingBox="3222,4060 4202,3937 4345,5076 3365,5199"/>
            </emma:interpretation>
            <emma:one-of disjunction-type="recognition" id="oneOf5">
              <emma:interpretation id="interp25" emma:lang="en-US" emma:confidence="1">
                <emma:literal>g:</emma:literal>
              </emma:interpretation>
              <emma:interpretation id="interp26" emma:lang="en-US" emma:confidence="0">
                <emma:literal>g;</emma:literal>
              </emma:interpretation>
              <emma:interpretation id="interp27" emma:lang="en-US" emma:confidence="0">
                <emma:literal>g</emma:literal>
              </emma:interpretation>
              <emma:interpretation id="interp28" emma:lang="en-US" emma:confidence="0">
                <emma:literal>go</emma:literal>
              </emma:interpretation>
              <emma:interpretation id="interp29" emma:lang="en-US" emma:confidence="0">
                <emma:literal>go:</emma:literal>
              </emma:interpretation>
            </emma:one-of>
          </emma:emma>
        </inkml:annotationXML>
        <inkml:trace contextRef="#ctx0" brushRef="#br0" timeOffset="31333.7948">1850 3203 1,'0'-29'56,"0"29"15,2-27-29,-2 27-9,-4-27-8,4 27-4,0 0 0,-31-8-3,31 8 4,-44 22-2,19 3 0,-8 5-2,4 5-1,-7 2-5,12 3-1,1-1-1,8-4-5,7-7 0,8-8-1,0-20-1,23 9-1,-3-22-1,7-10 1,5-6-2,-1-6-1,4-3-1,-6-1-1,0 4 2,-8 1-3,2 7 3,-6 9 0,-17 18 2,18-21 0,-18 21 5,0 0-1,9 25 2,1 2 2,-4 8-2,11 13 1,-1 12-3,9 9 1,2 12-1,7 8-1,-3 3-3,-2 1 0,-4-4 0,-7-3 0,-5-12 1,-11-7 1,-6-17-1,-9-11 1,-7-14 1,-5-10 0,-6-15 0,1-9 0,-3-13 0,6-8 0,0-9 3,8-5-1,5-8-4,10-8 3,4-2-5,6-3-6,9 9-21,-1-6-32,5 8-54,6 2-2,0 2 2,4 7-2</inkml:trace>
        <inkml:trace contextRef="#ctx0" brushRef="#br0" timeOffset="31740.0824">2490 3089 91,'0'0'105,"0"0"1,0 0 0,0 0-68,0 0-9,8-40-10,-4 20-2,-8-1-5,4 21-1,-14-29-2,14 29-1,-32 2-1,14 12 0,-5 3-2,2 6 0,0-5 0,7 5-1,14-23 2,-17 31-3,17-31-3,0 0-12,29 15-28,-29-15-75,38 0-3,-16-4-2,3 2-4</inkml:trace>
        <inkml:trace contextRef="#ctx0" brushRef="#br0" timeOffset="32068.2053">2558 3610 118,'0'0'106,"0"0"7,19-6-6,-19 6-77,13-27-4,-13 27-9,0-37-3,0 37-4,-19-32 0,19 32-2,-35-18-1,12 18-1,0 0 0,2 8-3,21-8-1,-27 23 2,27-23-7,2 23-6,17-9-30,0-5-79,8-11 0,6-5-3,0-7 1</inkml:trace>
      </inkml:traceGroup>
      <inkml:traceGroup>
        <inkml:annotationXML>
          <emma:emma xmlns:emma="http://www.w3.org/2003/04/emma" version="1.0">
            <emma:interpretation id="{9A0B07F6-0E21-43E2-A722-A977786090FA}" emma:medium="tactile" emma:mode="ink">
              <msink:context xmlns:msink="http://schemas.microsoft.com/ink/2010/main" type="line" rotatedBoundingBox="5110,3524 7199,3262 7347,4442 5258,4704"/>
            </emma:interpretation>
          </emma:emma>
        </inkml:annotationXML>
        <inkml:traceGroup>
          <inkml:annotationXML>
            <emma:emma xmlns:emma="http://www.w3.org/2003/04/emma" version="1.0">
              <emma:interpretation id="{5C2002CA-0FA5-49F0-BA43-65AA54BF2358}" emma:medium="tactile" emma:mode="ink">
                <msink:context xmlns:msink="http://schemas.microsoft.com/ink/2010/main" type="inkWord" rotatedBoundingBox="5110,3524 7199,3262 7347,4442 5258,4704"/>
              </emma:interpretation>
              <emma:one-of disjunction-type="recognition" id="oneOf6">
                <emma:interpretation id="interp30" emma:lang="en-US" emma:confidence="0">
                  <emma:literal>12+6</emma:literal>
                </emma:interpretation>
                <emma:interpretation id="interp31" emma:lang="en-US" emma:confidence="0">
                  <emma:literal>12+1</emma:literal>
                </emma:interpretation>
                <emma:interpretation id="interp32" emma:lang="en-US" emma:confidence="0">
                  <emma:literal>+2+1</emma:literal>
                </emma:interpretation>
                <emma:interpretation id="interp33" emma:lang="en-US" emma:confidence="0">
                  <emma:literal>+2+6</emma:literal>
                </emma:interpretation>
                <emma:interpretation id="interp34" emma:lang="en-US" emma:confidence="0">
                  <emma:literal>12+3</emma:literal>
                </emma:interpretation>
              </emma:one-of>
            </emma:emma>
          </inkml:annotationXML>
          <inkml:trace contextRef="#ctx0" brushRef="#br0" timeOffset="32708.8689">3493 2900 64,'0'0'110,"0"0"4,-20 8-1,20-8-49,0 19-21,0-19-10,16 37-9,3-12-8,16 15-5,5 7-9,7 9-7,10 9-14,-8-9-20,10 10-26,-12-12-56,-7-4 4,-9-10-5,-14-13 17</inkml:trace>
          <inkml:trace contextRef="#ctx0" brushRef="#br0" timeOffset="32911.9969">3576 3403 167,'-8'-32'124,"6"-1"-4,6-4 1,-4-9-83,23 7-11,2-9-13,6 2-16,9 4-26,-7-3-72,8 1-20,3 0-2,-4 3-3</inkml:trace>
          <inkml:trace contextRef="#ctx0" brushRef="#br0" timeOffset="33318.2665">4216 2486 113,'0'0'115,"34"-16"3,-16 7-3,14 7-69,-10-10-13,14 12-14,-9-2-7,2 4-3,-6 2-3,-5 6-2,-18-10-3,11 34-2,-20-7 4,-7 2-5,-9 4 2,-2 4-1,-2 3 3,0-5-3,4 2 5,2-1 0,10-7-2,7-4 1,8-4 1,9-3-2,7-5-5,5-9-15,15 6-33,-3-16-68,4 0-2,3-5 0,-3-1-4</inkml:trace>
          <inkml:trace contextRef="#ctx0" brushRef="#br0" timeOffset="33615.1565">4678 3164 210,'0'0'124,"35"-9"-1,-8 13-18,2-14-80,11 8-15,-1-2-19,-2-7-28,11 9-83,-10-2-4,-9-2-1,-4 2 0</inkml:trace>
          <inkml:trace contextRef="#ctx0" brushRef="#br0" timeOffset="33896.424">4825 2839 137,'-2'23'115,"4"15"0,-2 7-3,-4 14-82,10 13-12,0 1-22,1-6-26,9-1-75,-1-8-7,-1-14-4,7-15-1</inkml:trace>
          <inkml:trace contextRef="#ctx0" brushRef="#br0" timeOffset="34474.5738">5509 2923 109,'6'-38'107,"9"1"0,-7-5 1,-4-4-82,6 11 1,-5 2-10,1 14 0,-6 19 2,0 0-2,0 0 1,-17 23-2,7 6-1,4 15-7,-1 8-2,5 8 0,0 4-6,2 7 2,6 0-4,3-5-2,5 1-5,-1-9 1,5-8-6,-5-11 0,6-8 1,-11-12-1,-8-19-2,2 23 4,-2-23 5,-29 10 1,6-6 7,-6 3 1,-4-3 3,1 4 3,1-2 4,6 3 4,3-5-2,22-4 4,-23 8-4,23-8-1,0 0-3,23-4-2,-23 4-3,43-10-3,-16 5 0,4 1-9,3 6-8,-9-8-24,8 8-83,-10 0-6,-23-2 2,25 4-6</inkml:trace>
        </inkml:traceGroup>
      </inkml:traceGroup>
    </inkml:traceGroup>
    <inkml:traceGroup>
      <inkml:annotationXML>
        <emma:emma xmlns:emma="http://www.w3.org/2003/04/emma" version="1.0">
          <emma:interpretation id="{94B70BDE-DC0D-47F7-83CE-24730C146435}" emma:medium="tactile" emma:mode="ink">
            <msink:context xmlns:msink="http://schemas.microsoft.com/ink/2010/main" type="paragraph" rotatedBoundingBox="3234,5562 5443,5259 5608,6458 3399,67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7BB15A9-D4BD-4276-ACD2-6C3B6E904927}" emma:medium="tactile" emma:mode="ink">
              <msink:context xmlns:msink="http://schemas.microsoft.com/ink/2010/main" type="line" rotatedBoundingBox="3234,5562 5443,5259 5608,6458 3399,6762"/>
            </emma:interpretation>
          </emma:emma>
        </inkml:annotationXML>
        <inkml:traceGroup>
          <inkml:annotationXML>
            <emma:emma xmlns:emma="http://www.w3.org/2003/04/emma" version="1.0">
              <emma:interpretation id="{DDB0C370-D853-4860-9B14-0FD7D2DEEDD7}" emma:medium="tactile" emma:mode="ink">
                <msink:context xmlns:msink="http://schemas.microsoft.com/ink/2010/main" type="inkWord" rotatedBoundingBox="3234,5562 5443,5259 5608,6458 3399,6762"/>
              </emma:interpretation>
              <emma:one-of disjunction-type="recognition" id="oneOf7">
                <emma:interpretation id="interp35" emma:lang="en-US" emma:confidence="0">
                  <emma:literal>give</emma:literal>
                </emma:interpretation>
                <emma:interpretation id="interp36" emma:lang="en-US" emma:confidence="0">
                  <emma:literal>geo</emma:literal>
                </emma:interpretation>
                <emma:interpretation id="interp37" emma:lang="en-US" emma:confidence="0">
                  <emma:literal>gad</emma:literal>
                </emma:interpretation>
                <emma:interpretation id="interp38" emma:lang="en-US" emma:confidence="0">
                  <emma:literal>gibe</emma:literal>
                </emma:interpretation>
                <emma:interpretation id="interp39" emma:lang="en-US" emma:confidence="0">
                  <emma:literal>gismo</emma:literal>
                </emma:interpretation>
              </emma:one-of>
            </emma:emma>
          </inkml:annotationXML>
          <inkml:trace contextRef="#ctx0" brushRef="#br0" timeOffset="49871.706">1790 4797 1,'0'0'63,"18"14"29,-18-14-3,25 2-48,-25-2-8,13-29-3,-11 4-8,2 2-5,-6-8-4,0 4-5,-6-4 0,-1 6-5,-5 2 1,14 23-3,-40-27 2,17 25 1,-6 10 1,2 13 3,0 8-3,0 13 5,2 8-2,9 4 1,5 2-1,9-4-3,8-6 0,7-13-2,10-15-1,4-20-4,8-14-4,-2-13 0,3-13-1,-5-10 1,0 2-2,-6-4 3,-4 9 1,-7 9 3,-8 7 3,-1 11 3,-5 18 2,0 0 3,0 0 2,-21 12 2,10 15-2,5 17 4,0 12 0,4 21-4,0 14-1,4 17-3,2 6-3,4 9-2,3-1-1,-1-7-3,3-16-4,-3-15 1,0-26-2,-1-25 0,-9-33-5,0 0-5,0 0-5,-2-54-5,0 15-2,-13-11-4,7 6 1,-11-6 1,9 13 6,-11-5 7,4 9 12,-2 2 12,-1 2 9,3 4 7,-6 0 7,23 25 3,-33-31 0,33 31-1,-23-11-5,23 11-4,0 0-4,6 27-4,-6-27-6,32 23-2,-5-12-1,8-3-2,2 0-11,1-10-14,5 8-42,-3-12-59,-9-6-3,-6-3 0,-11-8-4</inkml:trace>
          <inkml:trace contextRef="#ctx0" brushRef="#br0" timeOffset="51215.5183">2660 4757 89,'0'0'120,"0"0"-2,0 0 5,0 0-71,19 6-10,-19-6-15,37 9-8,-14-9-10,4 4-9,2 2-17,-6-10-39,4 6-63,-2 0-9,-6 0 3,-1 0-4</inkml:trace>
          <inkml:trace contextRef="#ctx0" brushRef="#br0" timeOffset="50481.1175">2400 4824 5,'0'0'93,"0"0"0,0-19 5,0 19-58,-12-23-5,12 23-8,-17-23-2,17 23-1,-20-8-4,20 8-2,-25 6-2,25-6 0,-23 19 0,23-19-3,-15 23-3,15-23-2,0 0-3,0 0-1,0 0 0,0 0-2,19 0-2,-19 0-1,19-21 1,-19 21-2,14-21 1,-14 21-1,0 0-1,4-21-4,-4 21-6,0 0-18,0 0-38,-20-12-44,20 12-5,0 0 3,0 0 19</inkml:trace>
          <inkml:trace contextRef="#ctx0" brushRef="#br0" timeOffset="50840.5015">2417 5115 63,'0'0'108,"2"-25"-2,-2 25 1,0-23-64,-10 4-14,10 19-7,-15-33-8,15 33 0,-18-23-2,18 23-1,-21-4 2,21 4-2,-23 8 0,23-8-6,-17 31 1,15-12-4,4 0-6,-2-19-8,19 37-27,-19-37-75,27 15-8,-8-15 5,-19 0-6</inkml:trace>
          <inkml:trace contextRef="#ctx0" brushRef="#br0" timeOffset="51574.9174">2745 5065 89,'-18'6'119,"18"-6"6,0 0-2,0 0-59,31-10-23,-31 10-10,41-7-12,-16 7-7,7 0-9,-3 2-15,-4-4-41,-1 4-72,-3 3 1,-2-3-8,-19-2 5</inkml:trace>
          <inkml:trace contextRef="#ctx0" brushRef="#br0" timeOffset="52590.5856">3732 4761 10,'0'0'96,"23"0"7,-23 0-2,29 0-54,-29 0-5,19-27-11,-17 4-5,6 5-7,-10-7-6,-2 2-3,-6 0-2,10 23-2,-36-29-1,5 23-2,-8 4 0,-9 8 1,-4 9 3,-2 9 1,-2 6 0,6 11 2,2 7 0,17 10-1,8 2 0,17 1-4,16-5-1,15-6-3,13-13 2,7-10-5,14-19-3,-3-14-3,2-11-10,-6-20-20,0 0-40,-15-11-39,-8-4-4,-6 2 1</inkml:trace>
        </inkml:traceGroup>
      </inkml:traceGroup>
    </inkml:traceGroup>
    <inkml:traceGroup>
      <inkml:annotationXML>
        <emma:emma xmlns:emma="http://www.w3.org/2003/04/emma" version="1.0">
          <emma:interpretation id="{C1D99AC9-C921-4A24-924B-02E9BABE2768}" emma:medium="tactile" emma:mode="ink">
            <msink:context xmlns:msink="http://schemas.microsoft.com/ink/2010/main" type="paragraph" rotatedBoundingBox="3424,6338 17335,6140 17354,7480 3443,767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366A33F-491C-49CD-A18A-4B78A2A08694}" emma:medium="tactile" emma:mode="ink">
              <msink:context xmlns:msink="http://schemas.microsoft.com/ink/2010/main" type="line" rotatedBoundingBox="3424,6338 17335,6140 17354,7480 3443,7679"/>
            </emma:interpretation>
          </emma:emma>
        </inkml:annotationXML>
        <inkml:traceGroup>
          <inkml:annotationXML>
            <emma:emma xmlns:emma="http://www.w3.org/2003/04/emma" version="1.0">
              <emma:interpretation id="{2802218D-2ABA-407B-98D2-682B2BBBA47D}" emma:medium="tactile" emma:mode="ink">
                <msink:context xmlns:msink="http://schemas.microsoft.com/ink/2010/main" type="inkWord" rotatedBoundingBox="3424,6338 9807,6247 9826,7588 3443,7679"/>
              </emma:interpretation>
              <emma:one-of disjunction-type="recognition" id="oneOf8">
                <emma:interpretation id="interp40" emma:lang="en-US" emma:confidence="0">
                  <emma:literal>racists</emma:literal>
                </emma:interpretation>
                <emma:interpretation id="interp41" emma:lang="en-US" emma:confidence="0">
                  <emma:literal>ratites</emma:literal>
                </emma:interpretation>
                <emma:interpretation id="interp42" emma:lang="en-US" emma:confidence="0">
                  <emma:literal>raptures</emma:literal>
                </emma:interpretation>
                <emma:interpretation id="interp43" emma:lang="en-US" emma:confidence="0">
                  <emma:literal>rapists</emma:literal>
                </emma:interpretation>
                <emma:interpretation id="interp44" emma:lang="en-US" emma:confidence="0">
                  <emma:literal>ramparts</emma:literal>
                </emma:interpretation>
              </emma:one-of>
            </emma:emma>
          </inkml:annotationXML>
          <inkml:trace contextRef="#ctx0" brushRef="#br0" timeOffset="56168.8918">2612 6546 14,'23'-21'93,"-23"21"2,7-23 4,-7 23-46,-9-20-21,9 20-4,-10-23-4,10 23-1,-23-17-1,23 17-1,-33-4-4,33 4 1,-36 8-5,36-8-2,-25 19-3,25-19-4,-6 23-1,6-23-1,17 23-5,-17-23-9,37 12-16,-37-12-47,38-12-41,-16 6-2,-22 6 0</inkml:trace>
          <inkml:trace contextRef="#ctx0" brushRef="#br0" timeOffset="57012.6848">3028 6511 149,'0'0'120,"0"0"0,0 0 2,19-13-84,6 17-10,0-4-11,6 3-7,-2 3-14,0-8-17,4 12-43,-6-6-57,-4-4-2,-4 2 0,-19-2-1</inkml:trace>
          <inkml:trace contextRef="#ctx0" brushRef="#br0" timeOffset="58903.4007">3597 5885 45,'0'0'99,"0"0"2,-14-20-28,14 20-24,0 0-7,25-19-12,-25 19-8,43-17-7,-12 11-8,9 4-1,1 6-9,5 2-2,0 15 2,-5 2-5,-1 10 0,-9 0-7,-2 5 4,-12-1-5,-7 1 9,-8-5-3,-6-6 2,-8-6 0,12-21 7,-29 25 2,29-25 1,-32 4 2,32-4 0,-18-6 0,18 6-1,0 0 3,0 0-5,20-13 2,1 13-4,2 4 0,8 2-2,7 1 1,-1 7 0,3 3-1,-5 2 4,-2 6 2,-8-1 5,-4 6 3,-15-3 0,-2 4 5,-12-6-1,-7 4 3,-3-9-5,-5 1-2,-6-8-3,0-3-2,-7-6-5,1-4-10,4 0-21,-7-10-40,5 0-40,8 3-2,2-5 1</inkml:trace>
          <inkml:trace contextRef="#ctx0" brushRef="#br0" timeOffset="55278.2188">1752 6214 12,'0'0'86,"0"0"4,0 0-29,0 0-14,0 0-5,0 0-6,11 20-7,-9 5-2,8 15-7,0 3-4,3 11-4,4 5-3,1 1-2,-1-2-4,2-6 2,-3-12-5,-3-11 5,-13-29-3,14 18 2,-14-18 0,4-43-1,-4 1 0,0-8-2,2-8 1,3-4-4,1-3 4,0 3-3,4 8 2,1 4-1,3 6 1,-1 7 0,-1 8-1,3 0 1,-1 10-2,-14 19 2,32-18-1,-32 18 0,33 8-2,-33-8 1,35 41-4,-20-14-7,3 7-11,-9-5-17,9 2-35,-7-2-33,-11-29-2,12 35 0</inkml:trace>
          <inkml:trace contextRef="#ctx0" brushRef="#br0" timeOffset="55810.4945">2612 6237 39,'0'-30'90,"0"30"2,-6-25-21,6 25-32,-14-22-3,14 22-11,-25-2 0,25 2-3,-29 14-4,29-14-1,-27 29-2,27-29-3,-19 31-3,19-31-1,2 27-4,-2-27 0,0 0-2,29 11 0,-29-11-4,27-15-5,-27 15-5,25-25-15,-23 7-13,-2 18-50,10-23-17,-10 23-6,0 0 7</inkml:trace>
          <inkml:trace contextRef="#ctx0" brushRef="#br0" timeOffset="56543.9061">3024 6222 159,'0'0'118,"0"0"-3,0 0-35,35 4-39,-35-4-13,38 0-9,-18-2-13,5 0-12,6 6-36,-10 2-69,2-8-8,-4 6 2,-19-4-4</inkml:trace>
          <inkml:trace contextRef="#ctx0" brushRef="#br0" timeOffset="63106.7309">4516 5881 50,'0'0'106,"0"0"3,0 0-1,0 0-61,0 0-1,8 31-10,-8-31-4,21 36-9,-5-18-2,9 14-7,6-1-2,7 6-11,8 7-12,-3-7-8,7 7-23,-11-11-21,3 0-49,-9-4-8,-12-6 0,-8-4 6</inkml:trace>
          <inkml:trace contextRef="#ctx0" brushRef="#br0" timeOffset="63325.4949">4669 6430 133,'-23'-17'116,"23"17"3,-10-37-3,4 1-70,16 1-13,-1-13-7,7-4-11,5-6-14,2-4-18,8 12-46,0 0-58,-4 9-6,-2 7 2,-4 7-6</inkml:trace>
          <inkml:trace contextRef="#ctx0" brushRef="#br0" timeOffset="63903.647">4954 5457 61,'0'0'108,"10"-25"0,-10 25-1,27-10-46,-27 10-39,42-8-4,-17 10-13,2 6-1,-2 0-3,-4 7-2,-3 4 0,-5 6-1,-5 6 1,-8 0-1,-6 0 2,-5-4-2,-1 0 2,-5-2 1,3-6-1,14-19 3,-23 18 0,23-18 2,0 0-1,0 0 0,0 0-1,23 7 0,-2-5-4,4 2 1,2 2-3,0 0 0,4 7 1,-6 1 2,0 5 2,-9 2 3,-5 0 3,-7 4 0,-10 0 7,-1-1-6,-11 6 0,-3-8-13,-4 7-17,-8-12-36,-1 0-55,3-3-2,-2-10-9,4-1 3</inkml:trace>
          <inkml:trace contextRef="#ctx0" brushRef="#br0" timeOffset="65497.4964">5490 6205 58,'0'0'109,"-21"-8"-1,21 8 4,0 0-63,0 0-9,0 0-12,0 0-12,31-15-6,-10 15-5,2-2-6,8 4-11,0-4-18,13 4-46,-2 1-34,-5-8-4,0 7 4</inkml:trace>
          <inkml:trace contextRef="#ctx0" brushRef="#br0" timeOffset="65872.4981">5633 5968 9,'0'0'104,"0"0"5,0 0 0,7 42-45,-12-19-19,12 18-7,-9-1-13,8 14-6,-4-4-14,2 4-15,4 0-27,-3-8-70,-1-13-4,4-4-2,-8-29-2</inkml:trace>
          <inkml:trace contextRef="#ctx0" brushRef="#br0" timeOffset="66216.2657">6159 5902 160,'0'0'121,"0"0"3,19 39-32,-7-18-54,15 17-10,0-3-8,11 11-11,1-3-9,-1 3-9,5-2-17,-10-11-28,5-2-67,-7-6 1,-10-10-4,-3-3 4</inkml:trace>
          <inkml:trace contextRef="#ctx0" brushRef="#br0" timeOffset="66419.3974">6205 6409 131,'-29'-40'123,"27"5"2,6-6-1,8-13-59,7 2-39,2-7-16,6-1-20,4 10-44,-4 0-70,0 7-3,-2 8-3,-4-1-2</inkml:trace>
          <inkml:trace contextRef="#ctx0" brushRef="#br0" timeOffset="66856.9167">6585 5395 62,'25'-23'113,"-4"13"2,-3-7-3,7-2-59,7 11-23,-8-4-11,8 10-7,-5 0-5,-2 6-3,-7 8-2,-7 7-2,-7 6-3,-10 6 0,-9 8 0,-6 5-1,-6 4 2,-2 2 1,0-2 3,4-5 4,0-5 4,11-5 3,1-8-2,13-2 4,0-23-4,19 20 1,0-18-8,6-2-11,12 5-32,-6 1-86,9-12 0,-1 3-5,0-5 2</inkml:trace>
          <inkml:trace contextRef="#ctx0" brushRef="#br0" timeOffset="67466.3233">7142 6077 101,'0'0'117,"-23"8"1,23-8 4,-10 21-70,10-21-11,0 0-12,0 0-11,20 16-5,3-16-9,8-2-11,11 4-16,-1-10-50,7 4-53,4 0 0,-4-5-2,-2 7 1</inkml:trace>
          <inkml:trace contextRef="#ctx0" brushRef="#br0" timeOffset="67810.0891">7260 5838 58,'-14'27'117,"14"-27"-6,-15 49 3,17-5-68,-12 0-7,10 14-20,0-2-14,2 0-26,10 2-36,3-8-50,-1-19-8,5-6 1,-19-25 20</inkml:trace>
          <inkml:trace contextRef="#ctx0" brushRef="#br0" timeOffset="68356.9914">7867 5829 1,'8'-27'82,"-12"-14"9,10 10 0,-4 1-61,-6 1-3,4 11-1,0 18 1,0 0-1,-18-2-2,15 22 0,-3 5-2,6 11-6,2 3-1,5 11-10,3 2 2,7 2-3,3 0-3,3 0-6,8-2-2,-6-4-4,4-5-3,-10-5-1,2-5-4,-15-10-1,-4 0 3,-2-23 5,-23 27 3,3-21 4,-5-6 8,0-2 5,-2-6 6,6 1 5,-2-3 1,23 10 2,-25-17 2,25 17-1,0 0-1,0 0-2,0 0-4,23 2-3,-23-2-2,42 7-4,-15-5-5,2-2-12,6 4-26,-8-12-57,4 1-34,-2-1 0,-6-7-1</inkml:trace>
        </inkml:traceGroup>
        <inkml:traceGroup>
          <inkml:annotationXML>
            <emma:emma xmlns:emma="http://www.w3.org/2003/04/emma" version="1.0">
              <emma:interpretation id="{76102755-0DAD-4628-A452-ABA86E22382E}" emma:medium="tactile" emma:mode="ink">
                <msink:context xmlns:msink="http://schemas.microsoft.com/ink/2010/main" type="inkWord" rotatedBoundingBox="13179,6647 15702,6611 15715,7473 13191,7509"/>
              </emma:interpretation>
              <emma:one-of disjunction-type="recognition" id="oneOf9">
                <emma:interpretation id="interp45" emma:lang="en-US" emma:confidence="0">
                  <emma:literal>Leer)</emma:literal>
                </emma:interpretation>
                <emma:interpretation id="interp46" emma:lang="en-US" emma:confidence="0">
                  <emma:literal>Lan)</emma:literal>
                </emma:interpretation>
                <emma:interpretation id="interp47" emma:lang="en-US" emma:confidence="0">
                  <emma:literal>Lear)</emma:literal>
                </emma:interpretation>
                <emma:interpretation id="interp48" emma:lang="en-US" emma:confidence="0">
                  <emma:literal>Leery</emma:literal>
                </emma:interpretation>
                <emma:interpretation id="interp49" emma:lang="en-US" emma:confidence="0">
                  <emma:literal>Leon)</emma:literal>
                </emma:interpretation>
              </emma:one-of>
            </emma:emma>
          </inkml:annotationXML>
          <inkml:trace contextRef="#ctx0" brushRef="#br1" timeOffset="142396.4809">11530 5700 1,'2'-18'92,"-2"18"15,0 0-2,0 0-54,2 23-9,0 6-11,-4 6-8,2 13-7,-6 6-3,4 8-5,-4 0 0,1 1-5,-1-7 4,2-6-6,2-11 3,4-5-2,2-14 1,-4-20 0,21 21 0,-2-17 0,3-4 0,10-2-1,1 2 0,6 0-3,5 2-4,-2 0-7,3 7-19,-7-7-27,-1 0-58,-2 4 2,-8-8-5,0 2 43</inkml:trace>
          <inkml:trace contextRef="#ctx0" brushRef="#br1" timeOffset="142834.0025">12419 5802 1,'0'0'87,"6"-18"6,-6 18 1,-4-27-65,4 27-2,0 0-2,0 0-2,-37-19 1,16 27 0,-8-2-1,0 11-1,-6 0-1,6 8-2,-7 0-3,11 6 0,2 4 0,11 7-8,6-3 3,10 5-7,8-5 1,7-1-8,14-3-6,-2-14-23,15-3-50,-2-9-39,-3-11-6,1-5 2</inkml:trace>
          <inkml:trace contextRef="#ctx0" brushRef="#br1" timeOffset="143302.766">12947 5754 80,'-23'21'110,"-8"-2"6,4 6-29,2 12-41,-8 3-7,12 12-13,0-5-5,13 8-6,2-6-2,12 1-7,6-2-5,9-13-20,14-3-28,-3-12-71,7-13-4,7-7 2,-5-15-3</inkml:trace>
          <inkml:trace contextRef="#ctx0" brushRef="#br1" timeOffset="143787.1599">13232 5856 11,'0'0'111,"4"21"-1,-4-21 5,8 23-52,2 6-25,-3 0-3,7 13-18,-3-3-1,3 3-9,-1-3 2,-1-4-9,1-3 2,-3-12-1,-10-20-1,0 0 0,19-10 2,-15-15 1,-2-8-6,0-7 5,0-3-5,2-1 6,2-2-6,1 5 6,1 3-7,0 7 5,3 8 1,-11 23 0,23-29 1,-23 29-1,27-6 1,-27 6-1,27 21 1,-13 0-2,1 2-7,-5-1-17,7 12-49,-3-1-47,-6-8-2,3 0 0</inkml:trace>
          <inkml:trace contextRef="#ctx0" brushRef="#br1" timeOffset="144162.1923">13747 5713 78,'0'0'116,"0"0"5,21 6-13,-21-6-57,0 0-13,31 17-13,-31-17-6,33 25-6,-12-5-7,4 7 0,2 11-2,0 6-4,-2 3 4,0 7-5,-7 0 2,-3 5-1,-5-1 3,-8 2-3,-6-4-2,-8-2-1,-1 0-16,-16-17-36,6-1-68,-4-5-4,-4-16 1,6-9-2</inkml:trace>
        </inkml:traceGroup>
        <inkml:traceGroup>
          <inkml:annotationXML>
            <emma:emma xmlns:emma="http://www.w3.org/2003/04/emma" version="1.0">
              <emma:interpretation id="{C1604084-19DA-477A-93E4-E634E8C6DB08}" emma:medium="tactile" emma:mode="ink">
                <msink:context xmlns:msink="http://schemas.microsoft.com/ink/2010/main" type="inkWord" rotatedBoundingBox="16179,6639 17341,6622 17352,7364 16190,7380"/>
              </emma:interpretation>
              <emma:one-of disjunction-type="recognition" id="oneOf10">
                <emma:interpretation id="interp50" emma:lang="en-US" emma:confidence="0">
                  <emma:literal>=3</emma:literal>
                </emma:interpretation>
                <emma:interpretation id="interp51" emma:lang="en-US" emma:confidence="0">
                  <emma:literal>=</emma:literal>
                </emma:interpretation>
                <emma:interpretation id="interp52" emma:lang="en-US" emma:confidence="0">
                  <emma:literal>•</emma:literal>
                </emma:interpretation>
                <emma:interpretation id="interp53" emma:lang="en-US" emma:confidence="0">
                  <emma:literal>€3</emma:literal>
                </emma:interpretation>
                <emma:interpretation id="interp54" emma:lang="en-US" emma:confidence="0">
                  <emma:literal>9=3</emma:literal>
                </emma:interpretation>
              </emma:one-of>
            </emma:emma>
          </inkml:annotationXML>
          <inkml:trace contextRef="#ctx0" brushRef="#br1" timeOffset="144849.7155">14524 5910 16,'-25'9'114,"25"-9"0,0 0 5,0 0-48,0 0-22,0 0-6,0 0-14,21-9-7,-21 9-7,39-2-3,-10 0-5,2 2-8,1-4-9,7 8-23,-8-8-41,3 2-50,-3 4-3,-6-4 1,-5 6 11</inkml:trace>
          <inkml:trace contextRef="#ctx0" brushRef="#br1" timeOffset="145130.9776">14551 6126 116,'0'0'125,"0"0"-5,0 0 2,19 9-84,-19-9-8,41 0-12,-12 0-11,5 0-6,1 2-16,-2-6-26,7-3-81,-5 7 3,-10-6-8,0 2 5</inkml:trace>
          <inkml:trace contextRef="#ctx0" brushRef="#br1" timeOffset="146099.7882">15243 5717 32,'-23'-2'112,"23"2"4,0 0 4,-21-17-62,21 17-12,0 0-10,25-18-11,-25 18-5,38-13-7,-16 9-5,5 4-3,5 6-5,-1 3-2,2 5-4,-4 1 0,-4 8 0,-4-3-1,-5 5 0,-9 0 1,-5 0 1,-9 0 2,-7-4 1,-3 0 2,-3-5-1,-1 1 4,0-7 0,21-10 2,-29 13-1,29-13 2,0 0 0,0 0-1,0 0 0,0 0-3,29-4-1,-8 1-1,4 6-1,4-1-1,0 10 1,2 5-3,-2 1 4,-2 3-6,-4 6 6,-4 0-3,-5 2 7,-5 2 0,-7-4 4,-4 3 0,-11-1 2,-2 4 1,-5-2 0,-5 2-1,-6-6-4,-5 0-1,-3-8-5,-7-9-5,0-1-17,-8-20-35,13 1-73,-3-5 1,5-3-2,5 3-1</inkml:trace>
        </inkml:traceGroup>
      </inkml:traceGroup>
    </inkml:traceGroup>
    <inkml:traceGroup>
      <inkml:annotationXML>
        <emma:emma xmlns:emma="http://www.w3.org/2003/04/emma" version="1.0">
          <emma:interpretation id="{DFFD6F11-2B87-48D8-8774-D86F63CBF06D}" emma:medium="tactile" emma:mode="ink">
            <msink:context xmlns:msink="http://schemas.microsoft.com/ink/2010/main" type="paragraph" rotatedBoundingBox="3540,8941 7375,8691 7459,9980 3624,102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AFA38AF-CE1F-4E8A-B288-E890C43F62B2}" emma:medium="tactile" emma:mode="ink">
              <msink:context xmlns:msink="http://schemas.microsoft.com/ink/2010/main" type="line" rotatedBoundingBox="3540,8941 7375,8691 7459,9980 3624,10230"/>
            </emma:interpretation>
          </emma:emma>
        </inkml:annotationXML>
        <inkml:traceGroup>
          <inkml:annotationXML>
            <emma:emma xmlns:emma="http://www.w3.org/2003/04/emma" version="1.0">
              <emma:interpretation id="{1D688091-52F1-421F-83FE-268D7F2AA39E}" emma:medium="tactile" emma:mode="ink">
                <msink:context xmlns:msink="http://schemas.microsoft.com/ink/2010/main" type="inkWord" rotatedBoundingBox="3540,8941 7375,8691 7459,9980 3624,10230"/>
              </emma:interpretation>
              <emma:one-of disjunction-type="recognition" id="oneOf11">
                <emma:interpretation id="interp55" emma:lang="en-US" emma:confidence="0">
                  <emma:literal>gee-ox</emma:literal>
                </emma:interpretation>
                <emma:interpretation id="interp56" emma:lang="en-US" emma:confidence="0">
                  <emma:literal>gee-3D</emma:literal>
                </emma:interpretation>
                <emma:interpretation id="interp57" emma:lang="en-US" emma:confidence="0">
                  <emma:literal>g.=.3X</emma:literal>
                </emma:interpretation>
                <emma:interpretation id="interp58" emma:lang="en-US" emma:confidence="0">
                  <emma:literal>gee-3M</emma:literal>
                </emma:interpretation>
                <emma:interpretation id="interp59" emma:lang="en-US" emma:confidence="0">
                  <emma:literal>q.=.3X</emma:literal>
                </emma:interpretation>
              </emma:one-of>
            </emma:emma>
          </inkml:annotationXML>
          <inkml:trace contextRef="#ctx0" brushRef="#br1" timeOffset="174882.4498">2110 8455 4,'0'0'87,"0"0"2,18-27 2,-18 27-53,11-35-10,-3 14-5,-2-10-10,0-2-1,-1-9-4,-3 1-3,-2-5 0,-2 0-4,-5-1 3,-3 3-2,-5 7 5,-1 10 2,-9 10 2,0 21 1,-8 15 2,2 20 2,-3 11-4,5 15-3,4 7-2,7 5-3,7-10-1,11-7-3,9-16-3,9-22-2,9-17 0,4-20 4,5-18-4,1-15 1,-2-4-3,-1-4 1,-1 2 0,-8 8 4,-4 11 0,-9 10 1,-12 25 4,0 0 3,0 0 3,0 31 3,-14 11 0,3 18-1,-5 9 3,5 18-2,1 8-2,6 15-3,4 7-2,4 1-5,4-8-2,0-12-4,7-11-7,-5-26-4,3-18-9,-13-43-6,0 0-5,-2-29-1,-5-12 3,-11-13 2,1 2 8,-8-7 3,2 7 13,1 9 12,-3 3 15,4 15 9,0 0 5,21 25 6,-29-29-1,29 29 1,0 0-3,0 0-6,0 0-6,0 0-8,0 0-4,35 2-7,-4 7-6,5-7-14,14 6-39,-3-6-60,1-8-4,4-4 0,-6-9-5</inkml:trace>
          <inkml:trace contextRef="#ctx0" brushRef="#br1" timeOffset="175694.9929">2843 8682 62,'-6'19'111,"6"-19"2,0 0 3,0 0-47,0 0-28,4-19-8,-4 0-10,0 19-4,2-35-5,-2 35-2,-6-31-3,6 31-2,-21-17-1,21 17 0,-31 4-2,12 7 0,19-11-2,-33 31 2,33-31-1,-21 37 0,21-37-1,2 31 0,-2-31-4,29 17-4,-2-11-17,-6-18-39,6 1-65,2-5-1,-2-5-2,-6-2 1</inkml:trace>
          <inkml:trace contextRef="#ctx0" brushRef="#br1" timeOffset="175352.2224">2824 8283 98,'0'0'111,"19"0"-1,-19 0 4,0 0-65,0 0-16,0 0-10,15-23-9,-15 23-4,2-31-5,-2 31-3,-9-31 1,9 31-4,-20-17 5,20 17 1,-34 9 0,16 5 1,-1 5 0,0-1 1,5 5-1,14-23 2,-19 34-3,19-34-2,0 0 0,19 12-4,-19-12-9,41-8-24,-22-7-56,2 3-29,2 6-3,-5-3 0</inkml:trace>
          <inkml:trace contextRef="#ctx0" brushRef="#br1" timeOffset="176288.7736">3248 8298 115,'0'0'113,"-25"-5"6,25 5-5,0 0-57,-27-2-13,27 2-12,0 0-11,0 0-8,31 9-7,-8-7-6,13 2-15,-1-6-21,21 6-60,-4-2-28,0-4 4,0 4-6</inkml:trace>
          <inkml:trace contextRef="#ctx0" brushRef="#br1" timeOffset="176601.2843">3331 8530 93,'0'0'116,"0"0"3,0 0-1,-10 19-67,10-19-12,23 6-11,-2-6-11,12 4-6,4-4-13,3-6-18,16 8-34,-4-8-62,-2-2-5,2 1 0,-9-3-3</inkml:trace>
          <inkml:trace contextRef="#ctx0" brushRef="#br1" timeOffset="177788.8467">4378 8069 54,'0'0'105,"0"0"3,-18-25 3,18 25-52,0 0-6,-2-31-12,2 31-10,25-21-10,-3 11-7,1-3-5,6 7-4,7 0-3,3 4-1,3 6-3,-1 2 1,3 9-1,-7 3 0,-3 5-1,-12 2 1,-7 2-1,-9 0 0,-10 0 1,-6-2 0,-7-4-1,-4-2 2,-2-5-1,3-3 2,20-11 0,-32 12 1,32-12-1,0 0 1,0 0-1,0 0 0,0 0 1,25 8-1,2-4 0,7 5-1,3 1 0,7 3 0,1 3 0,3 1 0,-2 6 0,-5 4-3,-5 2 4,-9 2 0,-11 0 3,-5 2-1,-13-1 4,-9 3-2,-9-10 3,-7 2 1,-9-4-2,-3-7-1,-9-3-1,0-9-2,-4-6 0,-2-6-2,4-5-3,3-8-9,7 7-19,-1-9-43,16 6-48,6 5-2,19 12-4,-15-23 3</inkml:trace>
          <inkml:trace contextRef="#ctx0" brushRef="#br1" timeOffset="178179.4925">5241 8071 176,'0'0'118,"0"0"0,-2 19-27,2-19-45,29 29-9,-4-6-13,10 10-7,4 2-8,5 7-7,2 6-4,0-3-6,3 3-7,-9-8-10,1 1-13,-14-16-20,7 8-30,-14-10-35,-20-23 1,23 25 3</inkml:trace>
          <inkml:trace contextRef="#ctx0" brushRef="#br1" timeOffset="178460.7522">5268 8684 43,'0'0'114,"6"-31"3,4 8 5,3 4-55,6-28-16,16 1-7,-4-19-16,11 1-5,-3-11-10,5-2-5,-1 5-14,-3-3-14,1 27-40,-14 4-64,-4 15 1,-23 29-4,25-23 2</inkml:trace>
        </inkml:traceGroup>
      </inkml:traceGroup>
    </inkml:traceGroup>
    <inkml:traceGroup>
      <inkml:annotationXML>
        <emma:emma xmlns:emma="http://www.w3.org/2003/04/emma" version="1.0">
          <emma:interpretation id="{15811C62-1931-47AD-80F6-BA8B362BB0E9}" emma:medium="tactile" emma:mode="ink">
            <msink:context xmlns:msink="http://schemas.microsoft.com/ink/2010/main" type="paragraph" rotatedBoundingBox="3710,10000 30159,10157 30149,11765 3701,1160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0071974-3E9A-4A63-A32E-694E4F8B34A3}" emma:medium="tactile" emma:mode="ink">
              <msink:context xmlns:msink="http://schemas.microsoft.com/ink/2010/main" type="inkBullet" rotatedBoundingBox="3706,10656 4245,10659 4240,11443 3702,11440"/>
            </emma:interpretation>
            <emma:one-of disjunction-type="recognition" id="oneOf12">
              <emma:interpretation id="interp60" emma:lang="en-US" emma:confidence="1">
                <emma:literal>r</emma:literal>
              </emma:interpretation>
              <emma:interpretation id="interp61" emma:lang="en-US" emma:confidence="0">
                <emma:literal>Y</emma:literal>
              </emma:interpretation>
              <emma:interpretation id="interp62" emma:lang="en-US" emma:confidence="0">
                <emma:literal>m</emma:literal>
              </emma:interpretation>
              <emma:interpretation id="interp63" emma:lang="en-US" emma:confidence="0">
                <emma:literal>v</emma:literal>
              </emma:interpretation>
              <emma:interpretation id="interp64" emma:lang="en-US" emma:confidence="0">
                <emma:literal>n</emma:literal>
              </emma:interpretation>
            </emma:one-of>
          </emma:emma>
        </inkml:annotationXML>
        <inkml:trace contextRef="#ctx0" brushRef="#br1" timeOffset="182601.5863">2022 9837 73,'0'0'107,"0"0"4,0 0-3,0 0-65,5 23-11,-1 2-10,8 12-9,3 11-3,3 8-6,5 13-7,2-1 1,0 7-2,0-6 1,0-7-2,-4-12 3,-5-13-2,-3-16 2,-13-21 2,0 0 2,10-25-1,-12-8 0,0-13 1,-2-10-2,0-8 3,2-5-2,4-4 2,2 3-2,2-1 3,2 7-2,7 6 2,0 10-3,3 8 1,3 11 0,2 8-2,0 9 0,4 8 0,-2 10 0,0 9 0,-3 5-1,3 12-6,-10-1-12,6 12-30,-9-3-60,-8-5-3,0-2-1,-8-10-2</inkml:trace>
      </inkml:traceGroup>
      <inkml:traceGroup>
        <inkml:annotationXML>
          <emma:emma xmlns:emma="http://www.w3.org/2003/04/emma" version="1.0">
            <emma:interpretation id="{14D8AEC6-A24F-4C3F-8353-1D111A4ED661}" emma:medium="tactile" emma:mode="ink">
              <msink:context xmlns:msink="http://schemas.microsoft.com/ink/2010/main" type="line" rotatedBoundingBox="4614,10005 30159,10157 30149,11765 4605,11613"/>
            </emma:interpretation>
          </emma:emma>
        </inkml:annotationXML>
        <inkml:traceGroup>
          <inkml:annotationXML>
            <emma:emma xmlns:emma="http://www.w3.org/2003/04/emma" version="1.0">
              <emma:interpretation id="{B2CE3C58-796B-4FED-8D0B-C23478324A29}" emma:medium="tactile" emma:mode="ink">
                <msink:context xmlns:msink="http://schemas.microsoft.com/ink/2010/main" type="inkWord" rotatedBoundingBox="4613,10266 13555,10319 13549,11405 4606,11352"/>
              </emma:interpretation>
              <emma:one-of disjunction-type="recognition" id="oneOf13">
                <emma:interpretation id="interp65" emma:lang="en-US" emma:confidence="0">
                  <emma:literal>6=3803+22+5-3*</emma:literal>
                </emma:interpretation>
                <emma:interpretation id="interp66" emma:lang="en-US" emma:confidence="0">
                  <emma:literal>6=383+22+5-3*</emma:literal>
                </emma:interpretation>
                <emma:interpretation id="interp67" emma:lang="en-US" emma:confidence="0">
                  <emma:literal>0=383+22+5-3*</emma:literal>
                </emma:interpretation>
                <emma:interpretation id="interp68" emma:lang="en-US" emma:confidence="0">
                  <emma:literal>0=3803+22+5-3*</emma:literal>
                </emma:interpretation>
                <emma:interpretation id="interp69" emma:lang="en-US" emma:confidence="0">
                  <emma:literal>6=38×3+22+5.3*</emma:literal>
                </emma:interpretation>
              </emma:one-of>
            </emma:emma>
          </inkml:annotationXML>
          <inkml:trace contextRef="#ctx0" brushRef="#br1" timeOffset="184976.7031">4622 9696 111,'8'-27'106,"-8"27"1,25-25-17,-6 10-64,10 9-8,2 2-13,4 6-5,-2 6-3,1 9-3,-5 8-4,-9 2-8,-7 8-7,-15 1 1,-6 3-2,-13-6 6,-4-2-2,-6-6 6,2-2 5,2-10 15,2-7 9,25-6 6,-25-2 4,25 2-2,0 0 4,29-8-1,-4 3-3,12 12-5,3-3-2,7 8-3,3 3-1,4 6 0,-6-1 1,2 5 2,-13-2-1,-3 4 2,-14 0-2,-9 2 1,-13-2-1,-11 4-1,-8-4-5,-8-4 0,-6-2-3,-5-4-1,-7-11-2,-5-6-6,4-6-9,-2-13-19,15 9-30,-1-11-57,9-2-1,11 0-3,12 2 5</inkml:trace>
          <inkml:trace contextRef="#ctx0" brushRef="#br1" timeOffset="185289.2143">5446 9781 150,'0'0'127,"0"0"2,21 0-5,-21 0-81,29 37-14,-8-7-12,8 5-8,4 6-7,3-1-8,3 10-12,-3-13-9,5 11-20,-14-19-26,6 2-53,-10-4 0,-6 0 1,-7-2 44</inkml:trace>
          <inkml:trace contextRef="#ctx0" brushRef="#br1" timeOffset="185492.3539">5586 10269 113,'-2'-33'123,"2"-4"2,8-7-3,11 7-70,-9-15-19,15 6-12,-4-4-11,4 4-13,4 7-19,-9-9-36,7 11-67,-4 6 0,2 2-2,-4 6 1</inkml:trace>
          <inkml:trace contextRef="#ctx0" brushRef="#br1" timeOffset="186008.0132">5926 9357 81,'9'-23'109,"-9"23"-1,27-10 1,-27 10-66,37-4-16,-16 4-12,8 4-6,-6 0-4,2 4-2,-25-8 0,31 23 0,-31-23-3,10 31 2,-10-31-2,-14 36 1,14-36 1,-29 35 2,29-35 1,-29 29 2,29-29 2,0 0-3,-13 21 3,13-21-2,21 6-4,-2-2 0,6 1-6,2-3-2,6 6-4,-4-2 4,4 9-3,-8-3 2,0 5 5,-6-1 0,-7 3 9,-4 4 0,-10-4 7,-2 6-5,-14-7 3,-1 5-1,-12-2-3,-3 0-5,-5-1-11,-11-7-18,9 6-57,-7-9-42,0-4-5,6-2 1</inkml:trace>
          <inkml:trace contextRef="#ctx0" brushRef="#br1" timeOffset="186664.2878">6491 10155 76,'0'0'116,"0"0"-1,0 0 1,0 0-69,0 0-9,0 0-16,40-6-8,-11 8-14,8-2-12,11 8-25,-8-8-53,8 2-26,-5 2-3,-8-6 1</inkml:trace>
          <inkml:trace contextRef="#ctx0" brushRef="#br1" timeOffset="186945.5503">6724 9895 34,'0'0'106,"-6"29"1,6 1-2,0 7-63,-2 4-14,8 9-10,0 9-25,-1-5-34,1 2-62,6 4-2,-1-10-1,5-2 29</inkml:trace>
          <inkml:trace contextRef="#ctx0" brushRef="#br1" timeOffset="187258.0636">7202 9947 82,'0'0'122,"0"0"0,0 0 0,25 23-62,-8-2-25,16 14-8,0 1-14,9 9-7,-1 5-17,-3-4-16,5 8-25,-18-15-57,-2 1-13,-8-7-4,-7-8 3</inkml:trace>
          <inkml:trace contextRef="#ctx0" brushRef="#br1" timeOffset="187461.1984">7269 10350 120,'14'-33'121,"7"-4"-1,4-7-2,10 3-81,-8-7-21,4 0-23,3 6-41,-5 1-68,-9 3-5,3 3 1,-8 0 1</inkml:trace>
          <inkml:trace contextRef="#ctx0" brushRef="#br1" timeOffset="187836.2181">7599 9474 133,'23'-36'122,"-5"15"-6,3 3 2,4-5-74,8 13-18,-6-1-9,7 9-6,-7 0-3,4 8-3,-8 5 0,-5 5-1,-5 3-2,-7 6-1,-8 4-2,-6 6-1,-7 3 0,-6 1-3,-4 3 4,3-1-2,-1-3 4,4-1 0,5-4 3,7-4-1,7-6 2,11-2 0,9-4-7,3-11-14,17 8-45,-3-12-65,3-6-4,1-2 0,-1-4-2</inkml:trace>
          <inkml:trace contextRef="#ctx0" brushRef="#br1" timeOffset="188383.1175">8143 10124 99,'0'0'121,"0"0"4,0 0-2,0 0-71,31 8-10,-8-10-15,15 8-8,1-4-11,7 1-11,6 3-17,-6-15-29,8 3-75,-9-4-3,-9-1-1,-7-3 0</inkml:trace>
          <inkml:trace contextRef="#ctx0" brushRef="#br1" timeOffset="188648.7565">8467 9875 67,'-6'31'111,"4"0"6,2 8-6,-4 9-63,12 17-13,-4 5-32,3-3-38,1-3-71,6-2-5,1-22-4,4-11-4</inkml:trace>
          <inkml:trace contextRef="#ctx0" brushRef="#br1" timeOffset="189133.1619">9001 9758 107,'5'-29'112,"-5"-8"-2,2 6-1,-2 1-81,-2 6-15,2 24 1,-7-25-5,7 25-1,0 0 1,-12 31 1,6-6 2,1 12-5,1 3 4,4 7-5,2 1 0,5 6-1,1-2-4,2-2 0,5-6-3,1-5-2,1-4-5,-4-10-2,1 2-4,-14-27-1,8 38 1,-8-38 0,-18 35 3,-1-22 3,-2 1 5,-8 1 7,-2-9 6,2 4 4,-2-10 4,10 6 2,-2-10 0,23 4-1,-19-2-2,19 2-2,23 4-4,-2 1-3,6 1-9,2-4-13,11 12-36,-7-5-72,0-3-2,-6-4-4,-2-4 1</inkml:trace>
          <inkml:trace contextRef="#ctx0" brushRef="#br1" timeOffset="183054.7345">3005 9848 95,'19'4'111,"-19"-4"-4,8-21 3,-8 21-78,8-33-7,-8 33-8,3-40 0,-3 40-4,-7-31-1,7 31 1,-18-6-1,18 6-1,-30 23-2,18-5-1,-7 1-3,7 4 1,-1-4-2,7 1 1,6-20-3,4 23-1,-4-23-2,23 2-10,0-4-21,-23 2-55,39-18-37,-16 9-1,-4 1-2</inkml:trace>
          <inkml:trace contextRef="#ctx0" brushRef="#br1" timeOffset="183429.7524">3092 10350 94,'0'0'108,"13"-31"-3,-11 8 1,-2-2-76,6 3-9,-8-3-6,0 6-1,-6 0 0,8 19-2,-31-16 4,31 16 1,-40 8-1,19 6-1,0 1-1,7 8-4,-1 2-4,9 0-1,6 2-6,6-6-3,9-1-15,-15-20-31,35 7-73,-10-16-1,0-12-2,2-8-3</inkml:trace>
          <inkml:trace contextRef="#ctx0" brushRef="#br1" timeOffset="183789.1443">3568 9960 132,'0'0'125,"0"-23"-2,0 23-1,46-2-76,-23 0-18,10 6-14,2 0-13,3-2-17,3 13-27,-12-7-75,2-2-5,-3 0-1,-10-1-2</inkml:trace>
          <inkml:trace contextRef="#ctx0" brushRef="#br1" timeOffset="184070.4088">3664 10240 168,'23'-16'124,"-5"14"-1,5-3-1,-2-3-88,12 10-16,-2-4-14,3 0-13,1 8-25,-12-4-85,4 2-3,-4 1-3,-23-5-1</inkml:trace>
          <inkml:trace contextRef="#ctx0" brushRef="#br1" timeOffset="189789.4371">9884 10118 65,'0'0'122,"-18"-4"1,18 4 0,0 0-48,0 0-33,0 0-10,18 10-14,7-4-6,4 0-9,7 1-9,5 1-22,-5-14-46,3 8-49,-4-8-3,-5-3-1,-6-1-2</inkml:trace>
          <inkml:trace contextRef="#ctx0" brushRef="#br1" timeOffset="190586.3573">10576 9708 64,'0'0'110,"0"0"1,-10-20-3,10 20-60,33-19-14,-12 8-11,10 5-6,0-2-5,9 4-3,-7 2-2,6 8 0,-5 2-2,-7 7-2,-2 4-2,-11 3-3,-6 5 0,-10 5-2,-4-3 1,-13 4 0,-1-2 1,-9-2 0,2-2 1,0-6 2,4-4-1,4-5 4,19-12 0,0 0 1,0 0-2,0 0 3,0 0-3,35-6 1,-10 8-1,6 2-2,3 8-1,-1 5 0,0 4-1,-2 4 0,-2 2 1,-4 4 1,-4 0 1,-6 0 2,-7 0 2,-4 3 0,-8-5 1,-6 2 0,-7 0-1,-8 0 2,-8-2-6,-7-4-2,-7-6-9,-10-15-16,1 2-39,-8-18-61,4-11 0,4-4-5,10-2 2</inkml:trace>
          <inkml:trace contextRef="#ctx0" brushRef="#br1" timeOffset="191227.0131">11345 9906 124,'0'0'112,"0"0"0,0 0-42,0 0-25,-12 25-9,26-2-10,3 4-9,14 6-6,6 8-11,9 1-8,8 12-14,-2-10-18,10 10-43,-12-7-32,-6-5 0,-11-3-2</inkml:trace>
          <inkml:trace contextRef="#ctx0" brushRef="#br1" timeOffset="191445.7757">11391 10436 105,'-2'-19'115,"4"-10"2,10-11-3,11-1-73,2-22-12,12-1-15,7-7-13,6-3-19,14 7-32,-3 3-63,-1 12-3,-4 12 1,-10 13-4</inkml:trace>
        </inkml:traceGroup>
        <inkml:traceGroup>
          <inkml:annotationXML>
            <emma:emma xmlns:emma="http://www.w3.org/2003/04/emma" version="1.0">
              <emma:interpretation id="{384DE5F5-B9C2-4535-9228-070ACDBED594}" emma:medium="tactile" emma:mode="ink">
                <msink:context xmlns:msink="http://schemas.microsoft.com/ink/2010/main" type="inkWord" rotatedBoundingBox="13792,10451 14878,10457 14872,11514 13786,11507"/>
              </emma:interpretation>
              <emma:one-of disjunction-type="recognition" id="oneOf14">
                <emma:interpretation id="interp70" emma:lang="en-US" emma:confidence="0">
                  <emma:literal>(f</emma:literal>
                </emma:interpretation>
                <emma:interpretation id="interp71" emma:lang="en-US" emma:confidence="0">
                  <emma:literal>(X</emma:literal>
                </emma:interpretation>
                <emma:interpretation id="interp72" emma:lang="en-US" emma:confidence="0">
                  <emma:literal>[X</emma:literal>
                </emma:interpretation>
                <emma:interpretation id="interp73" emma:lang="en-US" emma:confidence="0">
                  <emma:literal>(x</emma:literal>
                </emma:interpretation>
                <emma:interpretation id="interp74" emma:lang="en-US" emma:confidence="0">
                  <emma:literal>Ox</emma:literal>
                </emma:interpretation>
              </emma:one-of>
            </emma:emma>
          </inkml:annotationXML>
          <inkml:trace contextRef="#ctx0" brushRef="#br1" timeOffset="191868.0939">12392 9488 11,'0'0'95,"0"0"6,-27 2-1,27-2-43,-48 42-10,23-1-9,-14 3-4,8 20-7,-11 7-5,11 12-4,4 4-3,15 13-8,7-4-3,12-5-9,18 5-27,-3-15-75,22-15-12,4-10-2,0-20-2</inkml:trace>
          <inkml:trace contextRef="#ctx0" brushRef="#br1" timeOffset="192461.8799">12714 9976 126,'0'0'114,"0"0"2,0 0-2,0 0-79,36 40-9,-3-15-13,10 6-7,11 6-12,3-8-21,9 15-41,-6-11-45,-6-2-2,-10-4-2,-15-4 14</inkml:trace>
          <inkml:trace contextRef="#ctx0" brushRef="#br1" timeOffset="192649.3823">12787 10290 159,'8'-48'116,"9"-8"-1,10 0-5,8-2-97,7 2-33,-3-2-68,5 0-25,4 8-1,-7 0-3</inkml:trace>
        </inkml:traceGroup>
        <inkml:traceGroup>
          <inkml:annotationXML>
            <emma:emma xmlns:emma="http://www.w3.org/2003/04/emma" version="1.0">
              <emma:interpretation id="{B151EE86-A9E8-4164-8DCF-3911CCA3C6ED}" emma:medium="tactile" emma:mode="ink">
                <msink:context xmlns:msink="http://schemas.microsoft.com/ink/2010/main" type="inkWord" rotatedBoundingBox="14945,10365 16796,10376 16788,11686 14937,11675"/>
              </emma:interpretation>
              <emma:one-of disjunction-type="recognition" id="oneOf15">
                <emma:interpretation id="interp75" emma:lang="en-US" emma:confidence="0">
                  <emma:literal>2+1)</emma:literal>
                </emma:interpretation>
                <emma:interpretation id="interp76" emma:lang="en-US" emma:confidence="0">
                  <emma:literal>2+2)</emma:literal>
                </emma:interpretation>
                <emma:interpretation id="interp77" emma:lang="en-US" emma:confidence="0">
                  <emma:literal>2+3)</emma:literal>
                </emma:interpretation>
                <emma:interpretation id="interp78" emma:lang="en-US" emma:confidence="0">
                  <emma:literal>2+6)</emma:literal>
                </emma:interpretation>
                <emma:interpretation id="interp79" emma:lang="en-US" emma:confidence="0">
                  <emma:literal>1+2)</emma:literal>
                </emma:interpretation>
              </emma:one-of>
            </emma:emma>
          </inkml:annotationXML>
          <inkml:trace contextRef="#ctx0" brushRef="#br1" timeOffset="192993.149">13261 9482 92,'27'-27'111,"-27"27"1,41-23-2,-14 15-56,4 1-27,13 12-7,-7 1-11,1 6-1,-7 5-5,-6 6 0,-8 6-1,-11 2-2,-15 4-1,-9 1-2,-5 1 2,-4 1-1,-2-1 6,4-2-3,2-6 5,11-2-1,7-2 3,10-2-1,-5-23-2,39 31-8,-8-16-17,0-11-34,7 2-66,1 0 2,-1-3-5,-1 1 2</inkml:trace>
          <inkml:trace contextRef="#ctx0" brushRef="#br1" timeOffset="193540.0809">13705 10311 142,'0'0'120,"0"0"1,0 0-4,21-4-74,-21 4-16,40 2-13,-13 4-13,4-6-13,8 8-18,-6-14-25,7 4-60,-5 2-5,-8-6 1,-2 0-1</inkml:trace>
          <inkml:trace contextRef="#ctx0" brushRef="#br1" timeOffset="193899.4457">13872 10097 137,'0'23'118,"-5"6"-2,3 8 1,6 15-78,-6-2-21,4 6-23,7 6-45,-3-10-63,2-10-2,5-7-3,-3-14-1</inkml:trace>
          <inkml:trace contextRef="#ctx0" brushRef="#br1" timeOffset="194430.7243">14370 9877 11,'15'-29'83,"-11"-9"2,8 7 4,1 2-58,-7 2 0,-6 27-1,10-25 4,-10 25 0,0 0-1,0 0-2,3 33-6,-1 0-6,-7 3-8,5 7-2,0 9-6,3 7-2,3 7-7,-2-4-4,6 3-9,-3-13-10,7 4-13,-12-21-18,6 3-26,-10-14-9,-2-3 13,4-21 22,-25 25 33,2-14 25,1-7 26,3 4 28,-4-10 33,23 2 16,-33-6-9,33 6-14,0 0-26,0 0-14,-2-21-15,2 21-9,31-10-7,-10 3-7,6 5-8,-2-6-17,10 8-45,-6-8-54,0-5 3,-4-3-4,0-9 1</inkml:trace>
          <inkml:trace contextRef="#ctx0" brushRef="#br1" timeOffset="194805.7412">14692 9409 123,'19'8'111,"-19"-8"1,41 17-4,-7 6-66,-3 4-14,10 12-17,-1 9-3,1 10-5,1 7 0,-5 10-3,-5 4 2,-5 10-2,-11 2-1,-5 1 2,-7 3-5,-10-1 3,-7-3-9,-10-10-4,0-4-19,-14-19-40,2-10-43,-3-10 0,-5-20-1</inkml:trace>
        </inkml:traceGroup>
        <inkml:traceGroup>
          <inkml:annotationXML>
            <emma:emma xmlns:emma="http://www.w3.org/2003/04/emma" version="1.0">
              <emma:interpretation id="{55800F6B-3CA0-46A3-9AE6-130F44EC7B64}" emma:medium="tactile" emma:mode="ink">
                <msink:context xmlns:msink="http://schemas.microsoft.com/ink/2010/main" type="inkWord" rotatedBoundingBox="17527,10911 17849,10913 17847,11272 17524,11270"/>
              </emma:interpretation>
              <emma:one-of disjunction-type="recognition" id="oneOf16">
                <emma:interpretation id="interp80" emma:lang="en-US" emma:confidence="1">
                  <emma:literal>=</emma:literal>
                </emma:interpretation>
                <emma:interpretation id="interp81" emma:lang="en-US" emma:confidence="0">
                  <emma:literal>I</emma:literal>
                </emma:interpretation>
                <emma:interpretation id="interp82" emma:lang="en-US" emma:confidence="0">
                  <emma:literal>[</emma:literal>
                </emma:interpretation>
                <emma:interpretation id="interp83" emma:lang="en-US" emma:confidence="0">
                  <emma:literal>:</emma:literal>
                </emma:interpretation>
                <emma:interpretation id="interp84" emma:lang="en-US" emma:confidence="0">
                  <emma:literal>tm</emma:literal>
                </emma:interpretation>
              </emma:one-of>
            </emma:emma>
          </inkml:annotationXML>
          <inkml:trace contextRef="#ctx0" brushRef="#br1" timeOffset="195774.5373">15841 10301 143,'0'0'116,"0"0"0,0 0-3,27 4-76,-27-4-9,50-7-14,-17 5-10,7 0-14,3 9-31,-9-5-72,1-2-2,-2 4-1,-10-4-3</inkml:trace>
          <inkml:trace contextRef="#ctx0" brushRef="#br1" timeOffset="195493.2782">15904 9972 104,'0'0'113,"0"0"5,-21-8-1,21 8-64,0 0-11,0 0-12,29-13-9,-10 9-10,10 4-12,6 4-17,-4-4-31,9 9-70,-3 1 0,-4 1-4,-4 1 1</inkml:trace>
        </inkml:traceGroup>
        <inkml:traceGroup>
          <inkml:annotationXML>
            <emma:emma xmlns:emma="http://www.w3.org/2003/04/emma" version="1.0">
              <emma:interpretation id="{DD7B5950-7203-4EA6-9AA1-6E4A55E0166B}" emma:medium="tactile" emma:mode="ink">
                <msink:context xmlns:msink="http://schemas.microsoft.com/ink/2010/main" type="inkWord" rotatedBoundingBox="18733,10089 22988,10114 22980,11391 18726,11366"/>
              </emma:interpretation>
              <emma:one-of disjunction-type="recognition" id="oneOf17">
                <emma:interpretation id="interp85" emma:lang="en-US" emma:confidence="0">
                  <emma:literal>X2_3x+2</emma:literal>
                </emma:interpretation>
                <emma:interpretation id="interp86" emma:lang="en-US" emma:confidence="0">
                  <emma:literal>*2-3×+2</emma:literal>
                </emma:interpretation>
                <emma:interpretation id="interp87" emma:lang="en-US" emma:confidence="0">
                  <emma:literal>12-3×+2</emma:literal>
                </emma:interpretation>
                <emma:interpretation id="interp88" emma:lang="en-US" emma:confidence="0">
                  <emma:literal>*2-3×4+2</emma:literal>
                </emma:interpretation>
                <emma:interpretation id="interp89" emma:lang="en-US" emma:confidence="0">
                  <emma:literal>X2_3x+1</emma:literal>
                </emma:interpretation>
              </emma:one-of>
            </emma:emma>
          </inkml:annotationXML>
          <inkml:trace contextRef="#ctx0" brushRef="#br1" timeOffset="197727.7617">17113 9783 4,'-25'-19'88,"25"19"9,-23-14 2,23 14-43,0 0-6,-19-17 1,19 17-9,0 0-5,0 0-7,0 0-7,21 31-5,-4-10-4,14 12-4,4 7-4,11 10-1,6 6-7,10 4-2,-2 5-8,-4-9-6,5 8-15,-20-20-17,5 1-48,-17-11-20,-14-9 1,-15-25 2</inkml:trace>
          <inkml:trace contextRef="#ctx0" brushRef="#br1" timeOffset="197930.9013">17127 10357 127,'-27'-19'116,"27"19"0,0-44-1,11 5-66,14 3-16,-3-15-13,14-6-20,3 1-25,-5-8-47,5 0-43,0 9-1,-1 1-3,-5 11 1</inkml:trace>
          <inkml:trace contextRef="#ctx0" brushRef="#br1" timeOffset="198337.1672">17636 9216 87,'29'-23'89,"-6"-6"2,8 10-5,1 7-61,-7 8 0,4 8-5,-11 4-2,1 13 1,-11 0-2,-4 8 0,-8 0-2,-6 4-4,-7-2-4,-1 0-2,-5-1-3,0 1-1,0-4-1,0 2 1,7-2-1,3-2 4,7 0-1,10-2 1,2-1 1,13-5 0,4 0-1,8-7-11,2 2-19,3-9-39,-1-3-46,2 0-3,-6-3-1,-1-1-3</inkml:trace>
          <inkml:trace contextRef="#ctx0" brushRef="#br1" timeOffset="198977.8199">18044 10114 124,'0'0'118,"0"0"2,0 0 1,0 0-63,0 0-12,0 0-13,33 0-13,-4-3-5,8 6-8,5-3-8,1-5-18,12 5-54,-10-4-51,-1-2-2,-9-6-2,-6-7-4</inkml:trace>
          <inkml:trace contextRef="#ctx0" brushRef="#br1" timeOffset="199993.4974">18945 9715 85,'-18'-11'102,"18"11"5,0 0 1,-27-29-58,27 29-7,-2-25-10,2 25-7,16-27-8,3 17-5,2 4-5,6 1-6,4 10-4,0 1-5,2 10 0,-4 5-5,-2 6-2,-10 4-2,-9 7-1,-12-3 0,-4 7 2,-13-7 3,-2 0 2,-6-8 6,4-8 4,2-7 4,23-12 3,-27 3 1,27-3 0,0 0 1,13-23-1,7 16-4,7 5 0,9 2-3,3 9 0,3 3 0,6 7 1,4 6 2,-7 0 1,1 8 4,-13 2-2,-2 7 2,-12-5-2,-6 5 3,-18-9-2,-11 0-2,-11-6-1,-4-4-2,-9-8-1,-6-7-3,-1-6-4,-9-10-10,6 2-15,-4-13-27,12 2-55,5 1-3,6-3-1,10 4 0</inkml:trace>
          <inkml:trace contextRef="#ctx0" brushRef="#br1" timeOffset="200306.011">19531 9818 167,'23'-2'116,"-23"2"5,35 29-3,-12-10-75,19 17-9,-5-1-16,13 6-8,2-3-9,2 1-6,2-1-11,-8-11-7,2 4-15,-19-17-15,6 7-32,-14-10-32,-23-11 2,19 16 5</inkml:trace>
          <inkml:trace contextRef="#ctx0" brushRef="#br1" timeOffset="200509.1458">19643 10332 119,'7'-34'112,"3"-3"0,9-7-4,1-1-47,8-9-45,9 0-17,7 4-29,-7-2-26,7 4-54,3 6-1,-5-1 0,6 10 3</inkml:trace>
          <inkml:trace contextRef="#ctx0" brushRef="#br1" timeOffset="200838.2879">20312 9931 169,'25'-13'117,"-25"13"-4,40-6-1,-5 4-79,-4 0-29,9-6-30,3 5-51,1 1-35,-4-6-5,-1 4 2</inkml:trace>
          <inkml:trace contextRef="#ctx0" brushRef="#br1" timeOffset="201134.1791">20564 9679 120,'-2'29'118,"-2"9"-1,-1 10 1,-5 16-60,2-6-25,2 13-11,3-3-18,1-3-17,11-1-33,-5-16-70,6-19-1,-10-29-2,33 8-2</inkml:trace>
          <inkml:trace contextRef="#ctx0" brushRef="#br1" timeOffset="201759.2083">21021 9897 114,'6'-27'100,"9"-2"0,-7-12-1,4-5-71,5 5-14,-4-1-8,-1 5 1,-4 7 2,-1 12 5,-7 18 0,0 0 0,0 0 5,-7 29-2,-3-4 1,8 14-5,-6 3-2,8 10-3,0 0-1,6 10 1,2-2-5,7 1 1,3 1-9,1-6-1,4-2-7,-4-10-1,1-1-1,-7-16 0,-3 2 0,-12-8 2,-2 0 6,4-21 3,-39 27 7,12-15 5,-7-5 2,3 1 2,-6-6 2,8 2 1,-5-8-1,14 2 3,-1-6-4,21 8 0,0 0-2,-11-19 0,11 19-2,25-17-3,-4 9 0,10 2-3,3 2 1,3-1-4,0 3 0,-1 2-2,-1 5-3,-6-3-5,-2 8-11,-27-10-25,31 2-80,-31-2-1,0 0-1,0 0-1</inkml:trace>
        </inkml:traceGroup>
        <inkml:traceGroup>
          <inkml:annotationXML>
            <emma:emma xmlns:emma="http://www.w3.org/2003/04/emma" version="1.0">
              <emma:interpretation id="{73FB5F8E-005A-4DBD-97AC-D3A034D35F20}" emma:medium="tactile" emma:mode="ink">
                <msink:context xmlns:msink="http://schemas.microsoft.com/ink/2010/main" type="inkWord" rotatedBoundingBox="25139,10516 30156,10546 30151,11413 25134,11383"/>
              </emma:interpretation>
              <emma:one-of disjunction-type="recognition" id="oneOf18">
                <emma:interpretation id="interp90" emma:lang="en-US" emma:confidence="0">
                  <emma:literal>d=2-2=0</emma:literal>
                </emma:interpretation>
                <emma:interpretation id="interp91" emma:lang="en-US" emma:confidence="0">
                  <emma:literal>d =2-2=0</emma:literal>
                </emma:interpretation>
                <emma:interpretation id="interp92" emma:lang="en-US" emma:confidence="0">
                  <emma:literal>d= 2-2=0</emma:literal>
                </emma:interpretation>
                <emma:interpretation id="interp93" emma:lang="en-US" emma:confidence="0">
                  <emma:literal>d =2.2=0</emma:literal>
                </emma:interpretation>
                <emma:interpretation id="interp94" emma:lang="en-US" emma:confidence="0">
                  <emma:literal>de 2-2=0</emma:literal>
                </emma:interpretation>
              </emma:one-of>
            </emma:emma>
          </inkml:annotationXML>
          <inkml:trace contextRef="#ctx0" brushRef="#br1" timeOffset="216823.2255">23680 9577 71,'-4'-24'96,"4"24"2,0 0-1,0 0-49,0 0-8,0 0-10,4 43-9,-2-1-3,9 14-4,-5 12-5,7 13-2,1 3-4,3 1-1,1-8-4,-1-9 0,2-8-3,-3-18-1,-1-13-1,-15-29 0,0 0-3,19 0 0,-17-19 1,-9-6 0,-1-4 1,-8-4 0,-1 2 2,-8 0 0,0 4 4,-6 2 2,-2 4 4,-1 9 4,1 3 2,0 11 4,0 5-1,4 9 4,2 3-1,6 10 1,2 4-4,13 0 0,10-1-4,15-1-2,10-8-1,14-5-4,9-5-5,9-15-13,11 4-29,-3-13-67,-3-5-2,-5-3-2,-11-4-2</inkml:trace>
          <inkml:trace contextRef="#ctx0" brushRef="#br1" timeOffset="217135.7283">24212 9904 154,'0'0'115,"0"0"0,0 0 0,0 0-72,34 14-10,-3-8-14,4-1-14,2 1-18,11 6-33,-8-1-65,-1-3-5,-6 2 1,-6-3-4</inkml:trace>
          <inkml:trace contextRef="#ctx0" brushRef="#br1" timeOffset="217354.4903">24268 10172 178,'0'0'118,"19"-21"-1,2 17-1,4-9-77,12 13-15,5 2-26,-5-2-41,11 9-69,-4-1-4,-5 0-2,-2-1-3</inkml:trace>
          <inkml:trace contextRef="#ctx0" brushRef="#br1" timeOffset="217995.1473">25077 9829 185,'4'-21'120,"-4"21"2,18-23-3,-18 23-75,38-18-14,-11 11-12,8 3-8,1 4-3,-1 2-3,0 4-2,-2 5 0,-8 5-3,-8 9-1,-5 9-4,-9 5-6,-6 13-8,-15-2-7,-3 16-7,-19-9-2,3 7-1,-13-12 5,4-2 3,-3-17 15,5-10 11,7-11 13,3-14 10,16-6 7,1-15 3,17 2 2,0-10-2,15 6-4,-3-2-5,11 11-4,6-1-1,6 15-6,3 6-2,3 13-3,3 3-8,-3 3-16,13 10-44,-6-10-59,-4-4-2,-3-11-3,-3-6-2</inkml:trace>
          <inkml:trace contextRef="#ctx0" brushRef="#br1" timeOffset="218510.7957">25798 10215 203,'-27'0'123,"27"0"-1,0 0-2,0 0-82,22 7-8,5-7-19,13-3-12,8 6-19,-1-16-35,12 3-65,-5-1-3,0-3 0,-7-3-4</inkml:trace>
          <inkml:trace contextRef="#ctx0" brushRef="#br1" timeOffset="218963.9453">26336 9927 148,'-4'-27'117,"4"27"3,24-21-3,-7 0-61,16 17-19,-6-9-12,17 11-11,-2-2-6,1 10-3,3 5-4,-5 7 0,-5 9-5,-9 3-1,-6 9-9,-19 0-5,-4 13-11,-23-8-6,0 12-3,-15-14 1,3 5 2,-9-13 7,7-1 17,-5-8 11,11-17 16,6 3 12,6-16 5,21 5 4,-19-12 0,19 12-2,0 0-8,29-15-4,-29 15-4,48 5-4,-17 1-3,9 6-3,1 1-2,7 1-7,4 3-15,-2-15-35,6 4-71,-4-6-5,0-4 1,-6-8-5</inkml:trace>
          <inkml:trace contextRef="#ctx0" brushRef="#br1" timeOffset="219245.2086">27167 10016 215,'0'0'122,"0"0"-2,21 8-4,-21-8-92,45 0-23,-9 8-24,-5-14-27,14 6-67,-11 2-3,-1-2-1,-10 2 2</inkml:trace>
          <inkml:trace contextRef="#ctx0" brushRef="#br1" timeOffset="219432.7185">27173 10255 238,'0'0'125,"8"-25"-1,17 12-5,15 5-96,1 2-19,5 0-36,10 16-62,-8-4-29,0 3-1,-9-3-3</inkml:trace>
          <inkml:trace contextRef="#ctx0" brushRef="#br1" timeOffset="220042.1252">28426 10178 117,'19'-27'110,"-13"6"-2,2-2 1,-2 5-69,-4-9-16,1 2-11,-6 2-5,-5 4-2,8 19-1,-37-21 3,8 19 0,-7 13 1,-9 5 3,-5 15 1,-6 9 0,6 12 0,0 2-3,10 6 1,9-6-3,10 0 1,17-10-2,23-9-2,12-16-2,13-15-2,8-14-5,2-13-11,8-2-29,-12-13-80,0-7-3,-15-3-3,-10 0 0</inkml:trace>
        </inkml:traceGroup>
      </inkml:traceGroup>
    </inkml:traceGroup>
    <inkml:traceGroup>
      <inkml:annotationXML>
        <emma:emma xmlns:emma="http://www.w3.org/2003/04/emma" version="1.0">
          <emma:interpretation id="{65A029F8-7620-4357-A620-2A1128682A07}" emma:medium="tactile" emma:mode="ink">
            <msink:context xmlns:msink="http://schemas.microsoft.com/ink/2010/main" type="paragraph" rotatedBoundingBox="3859,12495 9010,12770 8940,14066 3790,1379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44D1187-0DF5-4E59-97A6-F3528C682D6A}" emma:medium="tactile" emma:mode="ink">
              <msink:context xmlns:msink="http://schemas.microsoft.com/ink/2010/main" type="line" rotatedBoundingBox="3859,12495 9010,12770 8940,14066 3790,13792"/>
            </emma:interpretation>
          </emma:emma>
        </inkml:annotationXML>
        <inkml:traceGroup>
          <inkml:annotationXML>
            <emma:emma xmlns:emma="http://www.w3.org/2003/04/emma" version="1.0">
              <emma:interpretation id="{DC7404E4-7A3E-4BC1-AB48-D0AB8EF8756B}" emma:medium="tactile" emma:mode="ink">
                <msink:context xmlns:msink="http://schemas.microsoft.com/ink/2010/main" type="inkWord" rotatedBoundingBox="3859,12495 9010,12770 8940,14066 3790,13792"/>
              </emma:interpretation>
              <emma:one-of disjunction-type="recognition" id="oneOf19">
                <emma:interpretation id="interp95" emma:lang="en-US" emma:confidence="0">
                  <emma:literal>g:=3x+2</emma:literal>
                </emma:interpretation>
                <emma:interpretation id="interp96" emma:lang="en-US" emma:confidence="0">
                  <emma:literal>g:=3x+s</emma:literal>
                </emma:interpretation>
                <emma:interpretation id="interp97" emma:lang="en-US" emma:confidence="0">
                  <emma:literal>g:=3x+d</emma:literal>
                </emma:interpretation>
                <emma:interpretation id="interp98" emma:lang="en-US" emma:confidence="0">
                  <emma:literal>gee-ext</emma:literal>
                </emma:interpretation>
                <emma:interpretation id="interp99" emma:lang="en-US" emma:confidence="0">
                  <emma:literal>gee-ext.</emma:literal>
                </emma:interpretation>
              </emma:one-of>
            </emma:emma>
          </inkml:annotationXML>
          <inkml:trace contextRef="#ctx0" brushRef="#br2" timeOffset="228434.9663">3275 12037 41,'0'0'108,"0"0"4,0 0-4,0 0-50,4-24-28,-4 24-6,-2-32-11,0 12-2,-2 1-1,4 19-5,-17-29 6,17 29-5,-27-2 2,9 6-1,18-4 3,-36 29-2,24-8-4,-1-3 5,7 3-7,6-21 3,6 25-2,-6-25-8,27 6-15,3-1-45,-8-14-55,1-1-4,0-9 0,-2 5-6</inkml:trace>
          <inkml:trace contextRef="#ctx0" brushRef="#br2" timeOffset="228762.1097">3329 12463 91,'0'0'113,"0"0"-1,0 0 0,11-29-74,-11 29-7,4-37-13,-2 18-6,-2 19-5,-8-27-4,8 27 1,-23-6-2,23 6 2,-34 19 0,14-5 2,3 5 0,17-19 0,-27 37 0,19-18-2,8-19-2,14 27-11,-14-27-30,42-2-78,-13-11-5,6-7-1,1-9-3</inkml:trace>
          <inkml:trace contextRef="#ctx0" brushRef="#br2" timeOffset="229480.8905">3641 12100 133,'0'0'116,"-23"4"-2,23-4-42,0 0-25,-21 2-10,21-2-13,0 0-8,33 8-5,-3-6-10,3-4-10,19 11-25,-9-13-43,16 6-41,-1-2-1,-2 0-3</inkml:trace>
          <inkml:trace contextRef="#ctx0" brushRef="#br2" timeOffset="229777.7805">3826 12364 64,'-25'8'116,"25"-8"1,0 0-1,0 0-58,21 4-22,1-10-10,16 8-13,3-4-18,5-8-34,10 5-75,0-3-3,-4-2-3,-2-3-3</inkml:trace>
          <inkml:trace contextRef="#ctx0" brushRef="#br2" timeOffset="230402.8114">4584 11863 117,'0'0'110,"0"-21"2,19 7-5,2-7-78,16 13-2,5-3-16,3 7-4,3 2-3,-2 8 0,-7 5-1,-3 5-2,-9 11 0,-13 4-3,-10 5 2,-10 3-2,-11 1 1,-7-1-2,-6-4 4,3 3-1,-4-15 6,8-3 2,1-5 0,22-15 1,-21 12 1,21-12-2,0 0 1,35-6-3,-8 0-3,8 2 0,9 2-2,6 4-1,0 4 1,0 7-2,-5 3 1,-3 9 0,-11 2 1,-6 6 3,-10 1-1,-9 1 3,-10 0-1,-7 5 3,-10-5-3,-6 0 2,-10-1-4,-9-9-6,-6-1-13,-16-17-32,6 5-76,-7-16-5,7-2 0,3-13-4</inkml:trace>
          <inkml:trace contextRef="#ctx0" brushRef="#br2" timeOffset="230949.7138">5397 12071 106,'8'20'115,"-8"-20"5,25 25-3,-25-25-70,48 42-10,-15-15-13,15 10-8,-3 3-8,5 1-8,4 5-17,-12-13-21,10 7-63,-19-17-21,-6 0-2,-27-23-2</inkml:trace>
          <inkml:trace contextRef="#ctx0" brushRef="#br2" timeOffset="231152.8492">5519 12567 174,'0'0'123,"4"-50"-1,13 21-21,2-25-67,14 7-15,6-5-21,-1-9-32,16 9-83,-6 3-4,-1 5-2,-3 9-1</inkml:trace>
          <inkml:trace contextRef="#ctx0" brushRef="#br2" timeOffset="231449.7386">6259 12262 87,'21'2'116,"-3"-2"-2,9-2-4,4-9-72,5 7-46,7 2-63,1-4-37,-7-2-6,1-1-2</inkml:trace>
          <inkml:trace contextRef="#ctx0" brushRef="#br2" timeOffset="231731.0031">6450 11967 115,'0'0'125,"0"0"-2,2 35 0,4 15-76,-10 0-20,8 21-10,-6 3-17,0 1-11,6 6-30,-8-19-77,10-10-4,3-18-2,-9-34-1</inkml:trace>
          <inkml:trace contextRef="#ctx0" brushRef="#br2" timeOffset="232356.034">7059 12079 1,'8'-23'82,"-8"-12"5,6 12 0,0-6-60,-8-4-1,7 10-4,-12 0 2,7 23 6,0 0-2,0 0 1,0 0 2,-10 46-3,6-9-6,10 17-7,-4 4-4,6 13-5,3-5-1,1 5 1,5-2-6,-3-5 1,5-6-5,-4-12 0,1-5-3,-5-14-1,-3-4-1,-8-23 0,-4 27 2,4-27 0,-35 11 2,10-7 1,-7 0 3,-1 0 3,-2 0 3,4 0 2,0-4 1,8 7 3,2-9 3,21 2 2,-19 0 0,19 0-1,0 0-2,33 0-1,-14 0-2,10-2-2,4-1-3,5 3-3,1-2-4,-1 0-4,-1 2-8,-8-6-13,9 16-29,-38-10-74,35 9 0,-35-9-2,0 0 3</inkml:trace>
          <inkml:trace contextRef="#ctx0" brushRef="#br2" timeOffset="227918.3263">2382 11898 29,'0'0'95,"14"19"9,-14-19-10,21 0-54,-21 0-10,29-19-9,-12-2-7,-5-10-7,-1-2-2,-5-6-6,-4-5 4,-6 0-5,0 5 4,-9 1-4,-1 7 2,-7 8 0,-4 11 2,-4 14 4,-2 13 2,-7 16 3,3 14 3,-4 16-1,7 14-1,3-1 2,13 5-5,3-8 1,17-9-5,9-16 0,12-15-8,6-23 2,8-18-3,5-15-2,-2-19-5,3-3 1,-9-9 1,-1 4-4,-10 0 5,-2 12 0,-13 7 5,-6 12 0,-4 21 11,0 0 0,-10 29 4,-1 13 0,1 22-3,0 15 2,3 19-1,3 12-1,6 10-4,3 1-3,3-7-3,4-12-2,-1-19 2,1-18-11,-8-28-9,3-14-18,-7-23-19,-17-21-27,-4-16-12,-4 1 10,-8-16 13,4 13 23,-11-7 26,1 7 25,2 3 23,1 1 47,7 14 18,4-2-1,25 23-9,-29-27-11,29 27-8,0 0-11,33-6-13,-10 4-11,13 6-6,3-4-8,11 2-6,2-2-12,-2-10-28,10 4-86,-14-7-3,-7 1-2,-6-9-3</inkml:trace>
        </inkml:traceGroup>
      </inkml:traceGroup>
    </inkml:traceGroup>
    <inkml:traceGroup>
      <inkml:annotationXML>
        <emma:emma xmlns:emma="http://www.w3.org/2003/04/emma" version="1.0">
          <emma:interpretation id="{0014092E-499F-4248-851D-4A69164919D8}" emma:medium="tactile" emma:mode="ink">
            <msink:context xmlns:msink="http://schemas.microsoft.com/ink/2010/main" type="paragraph" rotatedBoundingBox="4085,14146 20836,14360 20818,15712 4067,1549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BF454EC-9676-486A-98EA-2BF15D53CC10}" emma:medium="tactile" emma:mode="ink">
              <msink:context xmlns:msink="http://schemas.microsoft.com/ink/2010/main" type="line" rotatedBoundingBox="4085,14146 20836,14360 20818,15712 4067,15497"/>
            </emma:interpretation>
          </emma:emma>
        </inkml:annotationXML>
        <inkml:traceGroup>
          <inkml:annotationXML>
            <emma:emma xmlns:emma="http://www.w3.org/2003/04/emma" version="1.0">
              <emma:interpretation id="{1280706A-9ABB-42C2-89BD-918A24E403AA}" emma:medium="tactile" emma:mode="ink">
                <msink:context xmlns:msink="http://schemas.microsoft.com/ink/2010/main" type="inkWord" rotatedBoundingBox="6776,14323 11109,14379 11096,15364 6763,15308"/>
              </emma:interpretation>
              <emma:one-of disjunction-type="recognition" id="oneOf20">
                <emma:interpretation id="interp100" emma:lang="en-US" emma:confidence="0">
                  <emma:literal>r:=X2_3x+a-s(x2+2)=-3X</emma:literal>
                </emma:interpretation>
                <emma:interpretation id="interp101" emma:lang="en-US" emma:confidence="0">
                  <emma:literal>r:=X2.3x+a-s(x2+2)=.3X</emma:literal>
                </emma:interpretation>
                <emma:interpretation id="interp102" emma:lang="en-US" emma:confidence="0">
                  <emma:literal>r:=X2_3x+a-s(x2+2)=.3X</emma:literal>
                </emma:interpretation>
                <emma:interpretation id="interp103" emma:lang="en-US" emma:confidence="0">
                  <emma:literal>r:=X2.3x+a-s(x2+s)=.3X</emma:literal>
                </emma:interpretation>
                <emma:interpretation id="interp104" emma:lang="en-US" emma:confidence="0">
                  <emma:literal>r:=X2_3x+a-s(x2+s)=.3X</emma:literal>
                </emma:interpretation>
              </emma:one-of>
            </emma:emma>
          </inkml:annotationXML>
          <inkml:trace contextRef="#ctx0" brushRef="#br2" timeOffset="242950.3127">5147 13853 68,'-18'2'102,"18"-2"5,-17-20-23,17 20-37,-15-19-1,15 19-10,0 0-5,0 0-5,-10-21-6,10 21-3,0 0-4,17 31-5,-3-10-2,7 8-1,8 9-2,4 5-2,13 9-5,2 0-10,6 4-8,-6-14-20,8 10-23,-15-19-58,1-2-3,-13-14 0,-29-17 29</inkml:trace>
          <inkml:trace contextRef="#ctx0" brushRef="#br2" timeOffset="243200.3341">5185 14344 42,'0'0'116,"0"0"0,-17-21 3,17 21-60,8-50-23,9 19-3,-3-17-17,7-6-4,2-8-15,0-11-10,12 7-29,-8-3-67,4 7-8,-1 1-1,-3 14-2</inkml:trace>
          <inkml:trace contextRef="#ctx0" brushRef="#br2" timeOffset="243590.9655">5540 13467 50,'0'0'104,"27"-29"2,-27 29-2,39-27-61,-18 6-6,10 13-12,-2-5-7,5 11-5,-5 2-4,-2 11-5,-4 5 0,-9 7-4,-6 8-2,-10 7-2,-8 9 0,-9 1 1,-4 4-2,-4-2 4,3-2 0,3-7 6,2-5 3,11-7 4,8-29 0,6 31 1,-6-31 0,42 8-4,-13-8-9,2-4-22,19 6-90,-11-4-8,5 4-3,-9-2-5</inkml:trace>
          <inkml:trace contextRef="#ctx0" brushRef="#br2" timeOffset="245059.7888">6313 14063 47,'-21'0'106,"21"0"5,-19 11-1,19-11-60,-12 18-4,12-18-9,0 0-7,8 25-6,-8-25-8,27 2-3,-4-4-9,4-2-10,15 8-32,-11-10-82,12 2-1,-5-7-7,-1 3 3</inkml:trace>
          <inkml:trace contextRef="#ctx0" brushRef="#br2" timeOffset="245762.9489">6857 13785 95,'-4'-19'107,"4"19"1,0 0 0,35-16-78,-16 5-5,8 9-9,2-4-5,2 8-2,5-4-4,-3 6-1,-2 4-5,-4 3-2,-4 7-3,-11 3-4,-3 6 1,-13-2-1,-7 4 1,-8-2 0,-1 0 4,-5-6 3,2-4 5,4-3 5,19-14 1,-25 8 3,25-8-1,0 0 0,0 0-2,27-12-1,-2 8-4,6 0-2,7 4-2,3 2-3,9 4-2,-4 0-1,2 7 2,-3 1 0,-5 5 1,-7-2 3,-10 3 2,-9 3 4,-11-2 3,-6 4-2,-11 0 3,-9 2-6,-10-4 3,-5 2-7,-9-9 3,-5-1-9,2-3-5,-8-12-17,18 6-45,-1-16-40,14 2-6,6-9 1</inkml:trace>
          <inkml:trace contextRef="#ctx0" brushRef="#br2" timeOffset="246075.4626">7632 13895 114,'0'0'123,"11"25"-1,7-9 2,1-7-75,12 18-22,-2-4-9,11 4-11,-1 2-8,3-6-10,1 10-18,-11-17-29,7 12-63,-10-12-3,-4 5 2,-25-21 5</inkml:trace>
          <inkml:trace contextRef="#ctx0" brushRef="#br2" timeOffset="246278.5979">7738 14329 132,'2'-23'124,"4"-10"-2,7 0 0,-1-9-87,15 9-10,-2-9-17,6 1-13,5 10-35,-13-2-78,6 6-1,-6 2-5,-1 2 0</inkml:trace>
          <inkml:trace contextRef="#ctx0" brushRef="#br2" timeOffset="246856.7531">8309 14099 120,'0'0'122,"0"0"-1,0 0 2,0 0-85,21 18-5,4-24-11,19 4-9,-1-4-6,9-1-11,5 3-18,-10-12-30,9 12-66,-12-7-7,-9 3 1,-8-3-3</inkml:trace>
          <inkml:trace contextRef="#ctx0" brushRef="#br2" timeOffset="247153.6412">8555 13874 54,'0'0'116,"6"23"-1,-4-2 1,0 4-51,6 18-36,-8 5-6,5 8-22,1 5-12,-4-10-26,10 8-47,-3-14-30,3-7-2,1-11-2</inkml:trace>
          <inkml:trace contextRef="#ctx0" brushRef="#br2" timeOffset="247778.6722">9120 13866 44,'8'-38'91,"-6"-5"0,4 5 0,-3 5-69,-3-2 0,2 14-5,-2 21 1,-2-19 1,2 19 0,-3 23 1,-1 0-5,6 14-2,0 5-5,5 8 0,3 6-5,3 0-1,3 6-4,5-5-2,2-1-1,-2-6-4,1-7 6,-3-10-6,0-4 7,-9-4-5,-10-25 7,4 32-3,-4-32 4,-23 20 2,3-9 0,-3 1 4,-4-3 1,6 3 5,-4-6 1,25-6 4,-31 11 0,31-11 2,0 0-2,0 0-1,0 0-1,25 2-5,-6-6-2,3 1-2,5-1-2,0 0-2,0 0-3,-2 0-3,2 0-4,-6-3-8,2 10-19,-23-3-38,19-11-58,-19 11 3,0 0-5,0 0 4</inkml:trace>
          <inkml:trace contextRef="#ctx0" brushRef="#br2" timeOffset="233652.988">2396 13587 1,'0'0'85,"0"0"18,0 0 1,11 36-47,-20-15-7,16 22-7,-9 1-9,16 20-2,-1 5-10,9 14-4,1 2-6,6 4-8,0-8 1,3-8-7,-5-13 2,-7-16-5,-3-19 3,-17-25-4,0 0 3,19-31 1,-19-7-4,-2-11 4,0-5-4,4-7 5,0-3-3,4-1 4,4 3-3,1 6 3,5 4 0,3 2 0,4 11 1,2 6-3,2 12 3,0 10-3,2 15 1,-2 9-4,-2 14-7,-6 0-18,6 15-62,-13-3-21,-6-4-2,-2-1-3</inkml:trace>
          <inkml:trace contextRef="#ctx0" brushRef="#br2" timeOffset="234152.9983">3462 13766 78,'0'0'113,"0"0"-3,0 0 1,0 0-71,19-4-13,-19 4-14,6-25-7,-6 25-4,0-29-2,0 29 0,-10-27 0,10 27-1,-21-8 1,21 8 1,-33 16 0,33-16 2,-31 40 1,16-19 1,7 6 0,4-9-1,8 1 0,-4-19-2,27 17-2,-2-15-19,-7-17-34,7 5-61,2-7-1,-4 0-2,-2 1 8</inkml:trace>
          <inkml:trace contextRef="#ctx0" brushRef="#br2" timeOffset="234512.3902">3516 14310 73,'0'0'121,"0"0"-6,0 0 4,23-6-73,-21-15-15,9 3-7,-11-7-14,4 2 0,0-2-8,-6 2 4,-2 2-6,4 21 4,-17-22-5,17 22 1,-29-9 0,10 13 0,1 7 2,18-11-1,-32 29 1,20-6-6,8 0 4,4-5-15,12 3-15,-12-21-64,33 4-26,-8-12-2,9-13 2</inkml:trace>
          <inkml:trace contextRef="#ctx0" brushRef="#br2" timeOffset="234824.9068">3934 13868 126,'0'0'119,"0"0"-4,25 12 0,-25-12-81,41 2-16,-12 1-17,1-1-13,13 6-22,-14-10-47,7 6-34,-1 0-3,-6 2 2</inkml:trace>
          <inkml:trace contextRef="#ctx0" brushRef="#br2" timeOffset="235184.3011">4029 14236 161,'0'0'122,"27"2"3,-6 2-34,2-12-55,14 10-11,-1-9-10,3 7-1,-1-2-9,1 2-5,-1-2-1,-7 0-5,-2 4-15,-11-8-10,7 16-31,-25-10-64,23 7 0,-23-7 3,0 0 26</inkml:trace>
          <inkml:trace contextRef="#ctx0" brushRef="#br2" timeOffset="250497.5586">10283 14092 61,'0'0'104,"-6"-18"-2,6 18 4,0 0-70,0 0-7,23-11-4,-2 13-6,-1-6-5,12 4-4,-1-2-6,4 0-6,7 2-13,-5-8-25,9 6-65,-7 0-6,-5-1 2,-7 3-6</inkml:trace>
          <inkml:trace contextRef="#ctx0" brushRef="#br2" timeOffset="253278.9439">11268 13934 44,'0'0'87,"11"-20"4,-11 20-35,10-21-20,-8 0-6,4 0-8,-4-6-8,5-2-4,-5 0-5,2 2-3,0 2-1,-2 6-2,-2 19 2,4-20-2,-4 20 2,0 0-2,2 25 0,-2-5 2,-2 12-1,2 5 1,2 7-1,2 5 0,5 3-2,-1 2 1,4 3-3,1-10 2,4 1-3,-3-13-4,3-1 3,-9-14-5,2 1 3,-10-21-2,5 21 3,-5-21-2,-15 19 5,15-19 0,-33 14 4,14-1 3,-4-9 4,-2 6 4,2-8 5,3 2 1,1-4 4,19 0 0,-31-2 2,31 2-1,-19-6-1,19 6-2,0 0-4,0 0-1,19-8-4,2 8 0,-1-2-3,9 4-1,1-2-3,7 2 0,-4-2-3,0 0-2,1 2-6,-9-4-8,2 6-19,-27-4-52,25 0-29,-25 0 2,0 0-5</inkml:trace>
          <inkml:trace contextRef="#ctx0" brushRef="#br2" timeOffset="253763.3437">12191 13583 20,'0'0'91,"0"0"4,0 0 0,-29-4-53,29 4-2,-25 25-6,12-2-3,-12 0-4,7 12-2,-12 2-5,6 15-1,-6 5-4,5 9-1,1 7-4,5 8-5,8-4 1,11 4-5,11-4 0,8-7-9,14-1-8,2-17-21,17-2-39,-2-21-40,4-9-4,-2-9-1</inkml:trace>
          <inkml:trace contextRef="#ctx0" brushRef="#br2" timeOffset="254654.0234">12581 13905 131,'0'0'101,"0"0"2,-21-12-37,21 12-36,0 0-2,0 0-7,9 25-7,-9-25-1,29 35-7,-6-12-1,10 6-7,4 0-10,13 13-14,-4-13-21,10 8-56,-4-1-5,-6-7 0,-7-4 0</inkml:trace>
          <inkml:trace contextRef="#ctx0" brushRef="#br2" timeOffset="254904.0249">12619 14306 157,'-9'-31'115,"11"4"-3,3-4-2,-1-11-83,12 3-4,3-9-25,0-6-22,14 6-82,-4 5-7,0 3 0,0 3-5</inkml:trace>
          <inkml:trace contextRef="#ctx0" brushRef="#br2" timeOffset="255263.418">13003 13421 139,'17'-23'104,"3"1"0,5 1-5,0 2-81,6 11-6,1-1-6,-1 11-3,-6 7-1,-4 7 0,-11 7 0,-4 8 0,-10 5 0,-8 3 1,-7 9-2,-4-2 2,0 2-1,0-3 5,2-5 0,9-1 3,4-6 0,14 1 1,6-14-2,13 1 0,6-6-6,9-9-12,6 2-27,-5-10-75,7 2-1,-6-4-5,-5 4 1</inkml:trace>
          <inkml:trace contextRef="#ctx0" brushRef="#br2" timeOffset="255794.6943">13568 14248 159,'0'0'114,"0"0"5,19-16-7,-19 16-77,37-3-15,-12 1-6,8 7-14,5-1-8,-5-4-9,13 6-28,-15-6-54,4 0-18,-6-2 3,-4-9-5</inkml:trace>
          <inkml:trace contextRef="#ctx0" brushRef="#br2" timeOffset="256200.9632">13768 14069 143,'0'0'113,"-7"42"-1,7-7-6,-2-1-73,9 11-10,-3-1-11,4 0-20,4 8-29,-5-11-72,3-8-4,3-10 0,-13-23-5</inkml:trace>
          <inkml:trace contextRef="#ctx0" brushRef="#br2" timeOffset="256732.2395">14252 13993 58,'0'-25'79,"-9"-9"-1,9 12-2,-4-3-74,0 4 5,4 21 4,-10-29 7,10 29 6,0 0 3,0 0 2,-13 29-1,20 2-2,-3 0-9,8 9-4,3 7-10,3-1-7,5 4-5,0-4-5,0-3 5,-2-5-6,-3-3 7,-7-4-6,-1-8 8,-10 0-1,-2-4 8,2-19-2,-23 29 1,23-29 3,-37 25 2,18-17 5,-4-4 3,23-4 3,-35 0 5,35 0 4,-21-10 1,21 10 1,0 0-3,0 0-3,15-25-4,3 21-4,-18 4-6,40-2-5,-15 4-10,0-4-16,8 8-30,-14-8-67,8-2-4,-9-7 1,1-3-4</inkml:trace>
          <inkml:trace contextRef="#ctx0" brushRef="#br2" timeOffset="257076.0095">14426 13548 113,'15'-25'105,"-15"25"0,29-6-2,-2 16-73,2 5-11,13 14-4,1 6-9,7 13 0,2 8-3,2 8 1,-2 7-2,-2 4 1,-9 10 1,-5 4-5,-7 1 2,-13-3-10,-3 7-11,-17-16-32,-7 1-55,-3-6-4,-13-19-1,-6-10 6</inkml:trace>
          <inkml:trace contextRef="#ctx0" brushRef="#br2" timeOffset="257701.0405">15841 14005 77,'0'0'110,"0"0"0,-19-10 3,19 10-45,0 0-28,0 0-5,25 4-12,-25-4-9,46 4-6,-13-2-13,5-6-23,14 6-73,-4-4-17,-5 0 1,-5 0-6</inkml:trace>
          <inkml:trace contextRef="#ctx0" brushRef="#br2" timeOffset="258091.6851">15912 14259 71,'-27'14'104,"27"-14"9,-29 17-3,29-17-50,-19 16-14,19-16-5,0 0-11,0 0-7,10 21-8,9-21-3,12 2-6,3 0-8,5-4-16,13 10-41,-2-12-60,-4 2-6,-5-6 2,-1 2-7</inkml:trace>
          <inkml:trace contextRef="#ctx0" brushRef="#br2" timeOffset="260185.5436">17131 14211 78,'0'0'99,"0"0"4,0 0-30,-18 4-17,18-4-9,0 0-14,0 0-6,25-6-11,-25 6-4,37-13-8,-14 9-5,8 6-12,0-6-25,11 8-69,-5 0-4,-1 11 2,-3 1-6</inkml:trace>
          <inkml:trace contextRef="#ctx0" brushRef="#br2" timeOffset="261013.7057">17861 13845 135,'0'0'112,"-2"-23"2,2 23-4,18-14-67,-18 14-8,34-13-12,-14 9-9,12 6-4,-1 0-5,2 7-4,4 1 0,1 4-2,-3 5-2,-6 0-1,-6 4-2,-6 0 0,-5 4-1,-12-2 1,-10-1 0,-7 1 2,-4-4 1,-2-2 2,-1-5 2,-1-1 1,2-5 3,23-8-1,-31 8 2,31-8 0,0 0-1,0 0 0,0 0-1,18 0-1,5 0-1,8 3 0,7 1-2,1 2 1,5 2-3,-1 5 2,-1 8 1,-3 1-5,-7 3 4,-10 4-5,-5 0 5,-11 3-3,-6 1 6,-10 2-5,-7-6 5,-6-2 0,-6-4 0,-8 0-1,-9-6 1,-2-9-5,-1-2-6,-5-10-16,10 6-29,-4-12-60,9-1-6,10-5 2,8-1-4</inkml:trace>
          <inkml:trace contextRef="#ctx0" brushRef="#br2" timeOffset="261373.0976">18623 13953 154,'0'0'117,"19"17"2,0-5-5,6 15-68,4-2-22,14 8-11,5 9-10,0 2-11,6 5-9,-10-7-23,10 8-31,-9-9-46,-7-5 0,-9-5-1,-8-10 17</inkml:trace>
          <inkml:trace contextRef="#ctx0" brushRef="#br2" timeOffset="261623.1087">18652 14599 178,'9'-31'124,"7"-10"0,9-3-3,4-20-78,13 3-19,-1-11-19,7-3-11,2 6-28,-15-10-55,7 13-33,-9 1 1,-4 15-6</inkml:trace>
        </inkml:traceGroup>
      </inkml:traceGroup>
    </inkml:traceGroup>
  </inkml:traceGroup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7:41.689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20D51832-A0F7-4586-A636-9B0645A3398B}" emma:medium="tactile" emma:mode="ink">
          <msink:context xmlns:msink="http://schemas.microsoft.com/ink/2010/main" type="inkDrawing" rotatedBoundingBox="10195,10483 10270,11193 9714,11252 9638,10542" semanticType="callout" shapeName="Other">
            <msink:sourceLink direction="with" ref="{6BD391C0-9807-42F6-94EB-D6B7A697F5BE}"/>
          </msink:context>
        </emma:interpretation>
      </emma:emma>
    </inkml:annotationXML>
    <inkml:trace contextRef="#ctx0" brushRef="#br0">0 138 116,'0'0'115,"22"-27"0,-5 3-30,6 8-51,-4-6-4,11 5-9,-4 0-4,6 9-6,-1 1-1,-1 12-3,-2 7 0,-5 10-1,-4 14-3,-8 10 0,-9 12-3,-6 10 1,-9 10-5,-8-1-1,-7 0-5,-4-9 0,-4-9-1,-2-14 0,6-14 0,0-20 0,5-13 4,7-13 3,5-8 5,7-3 1,4-6 2,8 1 3,6 1 1,5 8 3,0 3 1,9 9 1,-3 8 1,7 12-1,-3 5 0,7 13-3,-4 1-2,10 5-2,-2-2-7,4-4-6,3-3-19,-3-18-34,3-5-66,3-6-3,-5-11 2,-1-6-5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42:03.395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DD76A10-9B64-4499-BDC5-2FECC0169610}" emma:medium="tactile" emma:mode="ink">
          <msink:context xmlns:msink="http://schemas.microsoft.com/ink/2010/main" type="writingRegion" rotatedBoundingBox="24984,9226 29258,9368 29230,10210 24956,10068"/>
        </emma:interpretation>
      </emma:emma>
    </inkml:annotationXML>
    <inkml:traceGroup>
      <inkml:annotationXML>
        <emma:emma xmlns:emma="http://www.w3.org/2003/04/emma" version="1.0">
          <emma:interpretation id="{BC078F05-F529-4529-8B54-DC574B87D320}" emma:medium="tactile" emma:mode="ink">
            <msink:context xmlns:msink="http://schemas.microsoft.com/ink/2010/main" type="paragraph" rotatedBoundingBox="24984,9226 29258,9368 29230,10210 24956,1006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600FED-ABE8-4409-942A-F3004D4CCFAE}" emma:medium="tactile" emma:mode="ink">
              <msink:context xmlns:msink="http://schemas.microsoft.com/ink/2010/main" type="line" rotatedBoundingBox="24984,9226 29258,9368 29230,10210 24956,10068"/>
            </emma:interpretation>
          </emma:emma>
        </inkml:annotationXML>
        <inkml:traceGroup>
          <inkml:annotationXML>
            <emma:emma xmlns:emma="http://www.w3.org/2003/04/emma" version="1.0">
              <emma:interpretation id="{ED301719-B76A-4120-A66C-3C0BAEDBAB62}" emma:medium="tactile" emma:mode="ink">
                <msink:context xmlns:msink="http://schemas.microsoft.com/ink/2010/main" type="inkWord" rotatedBoundingBox="24983,9249 27740,9340 27713,10160 24956,10068"/>
              </emma:interpretation>
              <emma:one-of disjunction-type="recognition" id="oneOf0">
                <emma:interpretation id="interp0" emma:lang="en-US" emma:confidence="0">
                  <emma:literal>Lan)</emma:literal>
                </emma:interpretation>
                <emma:interpretation id="interp1" emma:lang="en-US" emma:confidence="0">
                  <emma:literal>leer)</emma:literal>
                </emma:interpretation>
                <emma:interpretation id="interp2" emma:lang="en-US" emma:confidence="0">
                  <emma:literal>'any</emma:literal>
                </emma:interpretation>
                <emma:interpretation id="interp3" emma:lang="en-US" emma:confidence="0">
                  <emma:literal>leery</emma:literal>
                </emma:interpretation>
                <emma:interpretation id="interp4" emma:lang="en-US" emma:confidence="0">
                  <emma:literal>cir)</emma:literal>
                </emma:interpretation>
              </emma:one-of>
            </emma:emma>
          </inkml:annotationXML>
          <inkml:trace contextRef="#ctx0" brushRef="#br0">23431 8468 41,'0'0'80,"0"0"4,0 0 1,-23-15-46,23 15 0,0 0-8,-14 30-4,14-30-5,-21 45-3,6-14-5,1 13-2,-3 2-5,1 8-2,1-4-3,5-5-1,5-1-1,5-9 1,9-6 1,5-6-1,9-10 0,8-5 0,7-6 1,1 0-2,7-2-5,0-4-11,4 8-22,-3 0-59,-5-4-4,1 4 0,-11-6-3</inkml:trace>
          <inkml:trace contextRef="#ctx0" brushRef="#br0" timeOffset="515.6496">24324 8499 30,'0'-27'82,"0"27"6,0 0-1,-29-21-43,29 21-4,-31 0-6,13 9-5,-7-3-2,2 15-4,-6-5-2,2 15-2,-2-4-2,6 13-2,2-3-3,4 11-1,11-2-3,8 0-3,9 1-2,13-3-1,8 0-7,9-13-16,15 4-38,7-16-52,-3-9-1,0-2-2,-2-14-2</inkml:trace>
          <inkml:trace contextRef="#ctx0" brushRef="#br0" timeOffset="1515.7009">24973 8397 78,'-15'21'89,"-10"2"4,2 8-1,1 9-53,-8-1-9,8 11-8,-3-6-7,8 10-1,5-5-6,7 3-4,14 7-14,7-12-18,16 5-64,7-2-6,0-10 0,11-3-4</inkml:trace>
          <inkml:trace contextRef="#ctx0" brushRef="#br0" timeOffset="2859.5162">25289 8516 9,'0'0'84,"0"0"-1,0 0 5,0 0-43,0 0-4,-5 33-10,5-14-5,7 16-4,-7-4-6,6 11-1,-4-3-5,4 1 0,-2-5-5,0-6-1,1-8-1,-5-21-2,4 23 0,-4-23-1,0 0 1,0 0-2,6-34 2,-4 14-1,2-7 1,-2-4-2,2-5 2,1 3-1,1-2 0,-2 1 0,4 3-1,-1 4 2,1 6-2,0 3 2,-8 18 0,23-13 0,-23 13 1,25 15-2,-25-15 1,29 37-2,-12-10-10,-7 0-20,5-2-66,-3 2-2,-12-27-1,15 27-1</inkml:trace>
          <inkml:trace contextRef="#ctx0" brushRef="#br0" timeOffset="3312.6627">25679 8372 108,'21'-8'101,"-21"8"2,25 17-4,-9 1-60,14 16-7,1-3-12,6 10-6,1 7-5,1 6-3,-4 4-4,-1 7 3,-9-7-5,-7 4 1,-9 1-1,-9-3 0,-11-6-3,-5-4-2,-5-7-8,-13-14-16,7-2-30,-6-12-45,-2-17 0,2-6-2,4-13 1</inkml:trace>
        </inkml:traceGroup>
        <inkml:traceGroup>
          <inkml:annotationXML>
            <emma:emma xmlns:emma="http://www.w3.org/2003/04/emma" version="1.0">
              <emma:interpretation id="{8AF866AA-249B-4E5F-96D8-E7E5D001FDF1}" emma:medium="tactile" emma:mode="ink">
                <msink:context xmlns:msink="http://schemas.microsoft.com/ink/2010/main" type="inkWord" rotatedBoundingBox="27914,9637 28252,9648 28245,9865 27906,9854"/>
              </emma:interpretation>
              <emma:one-of disjunction-type="recognition" id="oneOf1">
                <emma:interpretation id="interp5" emma:lang="en-US" emma:confidence="1">
                  <emma:literal>=</emma:literal>
                </emma:interpretation>
                <emma:interpretation id="interp6" emma:lang="en-US" emma:confidence="0">
                  <emma:literal>I</emma:literal>
                </emma:interpretation>
                <emma:interpretation id="interp7" emma:lang="en-US" emma:confidence="0">
                  <emma:literal>1</emma:literal>
                </emma:interpretation>
                <emma:interpretation id="interp8" emma:lang="en-US" emma:confidence="0">
                  <emma:literal>IF</emma:literal>
                </emma:interpretation>
                <emma:interpretation id="interp9" emma:lang="en-US" emma:confidence="0">
                  <emma:literal>IT</emma:literal>
                </emma:interpretation>
              </emma:one-of>
            </emma:emma>
          </inkml:annotationXML>
          <inkml:trace contextRef="#ctx0" brushRef="#br0" timeOffset="3625.1782">26230 8672 142,'0'0'112,"0"0"-3,0 0 1,0 0-70,33 6-14,-6-6-20,0 4-23,0-6-29,4 4-63,2 4-1,-6-2-3,3 5 2</inkml:trace>
          <inkml:trace contextRef="#ctx0" brushRef="#br0" timeOffset="3859.5663">26296 8892 173,'0'0'113,"36"-15"-2,-14 13-1,12 4-81,-9-2-21,6-2-35,4 6-66,-2 1-17,-8-5-2,0 2-3</inkml:trace>
        </inkml:traceGroup>
        <inkml:traceGroup>
          <inkml:annotationXML>
            <emma:emma xmlns:emma="http://www.w3.org/2003/04/emma" version="1.0">
              <emma:interpretation id="{53DFA9C0-E14F-42BE-8C70-1C1F6FD20800}" emma:medium="tactile" emma:mode="ink">
                <msink:context xmlns:msink="http://schemas.microsoft.com/ink/2010/main" type="inkWord" rotatedBoundingBox="28905,9357 29258,9368 29234,10091 28881,10080"/>
              </emma:interpretation>
              <emma:one-of disjunction-type="recognition" id="oneOf2">
                <emma:interpretation id="interp10" emma:lang="en-US" emma:confidence="0">
                  <emma:literal>U</emma:literal>
                </emma:interpretation>
                <emma:interpretation id="interp11" emma:lang="en-US" emma:confidence="0">
                  <emma:literal>L</emma:literal>
                </emma:interpretation>
                <emma:interpretation id="interp12" emma:lang="en-US" emma:confidence="0">
                  <emma:literal>I</emma:literal>
                </emma:interpretation>
                <emma:interpretation id="interp13" emma:lang="en-US" emma:confidence="0">
                  <emma:literal>l</emma:literal>
                </emma:interpretation>
                <emma:interpretation id="interp14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5515.8965">27275 8618 43,'0'0'85,"8"-27"1,-6 2-4,2 2-56,1-2-6,-1-2-6,2-2-4,-6 2-2,2 6 5,-4 2 3,2 19 1,0 0 3,0 0-3,-19 6 3,15 24-4,-6 5 0,6 11-4,-1 3-4,5 12 0,5 1-4,5 7 2,4-9-5,3-4 2,4-2-4,0-10 0,-3-9-2,1-8 0,-4-6-4,-15-21 0,10 18-3,-10-18 1,0 0 1,-27 3 0,8-3 2,-6-3 2,0 6 5,0-1 3,1 2 3,1 2 2,4-4 1,19-2 2,-27 10 1,27-10 2,0 0-2,0 0 0,0 0-1,35 19-1,-12-17-1,6 0-2,2-2-1,5 2-4,1-2-1,1 0-2,-5-2-1,-4 0-2,-4 0-4,-7-2-5,-18 4-13,19-6-24,-19 6-67,0 0-3,0 0-1,0 0 1</inkml:trace>
        </inkml:traceGroup>
      </inkml:traceGroup>
    </inkml:traceGroup>
  </inkml:traceGroup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40:48.310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661F788-BAA5-41E2-9BB1-B49EE913FA2C}" emma:medium="tactile" emma:mode="ink">
          <msink:context xmlns:msink="http://schemas.microsoft.com/ink/2010/main" type="writingRegion" rotatedBoundingBox="13410,5450 22559,5374 22567,6374 13418,6450"/>
        </emma:interpretation>
      </emma:emma>
    </inkml:annotationXML>
    <inkml:traceGroup>
      <inkml:annotationXML>
        <emma:emma xmlns:emma="http://www.w3.org/2003/04/emma" version="1.0">
          <emma:interpretation id="{D623A2B0-D23A-44C1-A24C-988A7117EB9C}" emma:medium="tactile" emma:mode="ink">
            <msink:context xmlns:msink="http://schemas.microsoft.com/ink/2010/main" type="paragraph" rotatedBoundingBox="13410,5450 22559,5374 22567,6374 13418,64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B9AE9FE-4738-4BC5-96E4-49882ED547D0}" emma:medium="tactile" emma:mode="ink">
              <msink:context xmlns:msink="http://schemas.microsoft.com/ink/2010/main" type="line" rotatedBoundingBox="13410,5450 22559,5374 22567,6374 13418,6450"/>
            </emma:interpretation>
          </emma:emma>
        </inkml:annotationXML>
        <inkml:traceGroup>
          <inkml:annotationXML>
            <emma:emma xmlns:emma="http://www.w3.org/2003/04/emma" version="1.0">
              <emma:interpretation id="{228FCDF0-831F-42EF-88F0-63F980E449EB}" emma:medium="tactile" emma:mode="ink">
                <msink:context xmlns:msink="http://schemas.microsoft.com/ink/2010/main" type="inkWord" rotatedBoundingBox="13410,5469 16752,5441 16761,6422 13418,6450"/>
              </emma:interpretation>
              <emma:one-of disjunction-type="recognition" id="oneOf0">
                <emma:interpretation id="interp0" emma:lang="en-US" emma:confidence="0">
                  <emma:literal>Lccg)=L</emma:literal>
                </emma:interpretation>
                <emma:interpretation id="interp1" emma:lang="en-US" emma:confidence="0">
                  <emma:literal>Lecg)=L</emma:literal>
                </emma:interpretation>
                <emma:interpretation id="interp2" emma:lang="en-US" emma:confidence="0">
                  <emma:literal>Lcag)=L</emma:literal>
                </emma:interpretation>
                <emma:interpretation id="interp3" emma:lang="en-US" emma:confidence="0">
                  <emma:literal>Lc(g)=L</emma:literal>
                </emma:interpretation>
                <emma:interpretation id="interp4" emma:lang="en-US" emma:confidence="0">
                  <emma:literal>Leg):</emma:literal>
                </emma:interpretation>
              </emma:one-of>
            </emma:emma>
          </inkml:annotationXML>
          <inkml:trace contextRef="#ctx0" brushRef="#br0">11775 4504 1,'0'0'60,"0"0"35,0 0 0,0 0-43,0 0-3,0 0-11,11 29-7,-7 2-4,-11 2-9,3 15-5,-4 8-5,2 8-3,-5 3-4,1 2 1,4-5-4,-1-6 2,7-10-2,5-7 3,5-16 0,-10-25-1,44 19 1,-13-25-3,4 0-1,3-7-7,3 7-10,-4-2-18,3 6-40,-3 8-30,-10-2-4,-2 10 2</inkml:trace>
          <inkml:trace contextRef="#ctx0" brushRef="#br0" timeOffset="531.292">12506 4639 1,'11'-19'69,"-11"19"20,0 0 4,0 0-50,0 0-4,-13-21-7,13 21-5,-22 2-1,3 9-4,-4-1-2,0 11-3,-6 0-1,2 12-1,0 2-2,4 13 1,0-2-5,13 4-1,0-3-2,12 1-1,12-6-3,7-5-4,10-12-8,4-10-21,15-3-46,0-8-39,0-12-5,2 0 2</inkml:trace>
          <inkml:trace contextRef="#ctx0" brushRef="#br0" timeOffset="1937.5977">13107 4647 77,'0'0'52,"-4"-21"-2,4 21-8,0 0-3,-6-25-7,6 25-2,0 0-4,0 0-2,-23-14 0,23 14 0,-29 6 0,10 9-1,-10-5-1,4 17-3,-8 2-2,4 17-3,-3-1-2,7 12-5,5-1-2,9 0-5,11 0-10,4-8-17,21-1-39,2-13-51,5-14-5,7-9 3,0-13 18</inkml:trace>
          <inkml:trace contextRef="#ctx0" brushRef="#br0" timeOffset="2625.1354">13431 4693 23,'0'0'95,"0"0"5,-27-13-12,27 13-41,-35 23-6,16 4-10,-4 2-7,4 15-1,-3-5-8,7 5-5,1-5-3,5 1-3,7-11-2,6-8-1,-4-21 0,29 2-1,-8-17-1,2-8 2,2-6-1,-2-4 0,-2 4 0,-3 2-1,-3 4 1,-15 23-2,19-27 2,-19 27 0,0 0 1,0 0 1,20 31 0,-11-8 0,1 2-1,5 8-1,1 7 1,3 4-1,2-1 0,-1 7-2,-1-2 1,2 0 0,-9 1 1,-1 1 3,-5-8 0,-6-1 4,-6-9 0,-5-3 2,11-29 0,-35 31 1,8-31-1,4-11-2,-4-9-1,4-7-2,3-9-2,1-1-1,4-3-3,9-5-7,12 7-9,-6-5-22,19 12-36,2-1-44,-3 1-2,5 2 0</inkml:trace>
          <inkml:trace contextRef="#ctx0" brushRef="#br0" timeOffset="2968.8982">13695 4599 52,'0'0'105,"19"9"0,-19-9 2,29 14-60,-4 13-18,0 2-7,4 11-11,0 5-4,-2 12-2,-6 1-3,-5 6 0,-8 1-2,-8 1 0,-8-2-7,-8-8-17,-3-1-37,-2-10-47,-12-16-5,6-6 2,-9-21 42</inkml:trace>
          <inkml:trace contextRef="#ctx0" brushRef="#br0" timeOffset="3703.3092">14216 5152 85,'0'0'116,"0"0"6,0 0-3,0 0-71,25 21-14,-25-21-8,38 2-10,-15-2-5,6 0-13,0 6-32,-6-6-82,2-2-7,-3 2 0,-3-6-3</inkml:trace>
          <inkml:trace contextRef="#ctx0" brushRef="#br0" timeOffset="3390.7937">14216 4780 71,'-12'19'110,"12"-19"-1,0 0-2,19 10-69,4-2-9,-5-8-14,9 3-13,2 7-23,-4-10-46,0-2-41,2 8-4,-6-8 2</inkml:trace>
          <inkml:trace contextRef="#ctx0" brushRef="#br0" timeOffset="7003.0614">14838 4693 17,'0'0'91,"0"0"6,10 25-30,-10-25-14,0 0 0,0 0-10,0 0-5,6-29-6,1 10-7,-5-10-6,6 0-8,-4-5-4,2 3-6,1 8-2,-3 5-2,-4 18 3,0 0 1,0 0 1,0 0 3,-9 25 1,3 2 2,-2-2 0,2 8 0,-3 0-3,7 7 0,4 3-3,5 3-2,1 4-5,2-2-1,5 4-2,-3-5-1,3-1 0,-9-4-1,2-7-1,-10-8 1,-2-6 2,4-21 3,-25 25 0,25-25 4,-35 12 0,16-10 5,-2-2 2,21 0 2,-27 4 2,27-4 1,0 0 0,0 0 1,0 0-2,0 0-3,0 0 1,32 11-4,-14-11 0,3 4-5,6 2-5,-2-6-10,10 11-23,-12-14-34,4 3-53,-2 3 3,-4-6-3,-2 1 30</inkml:trace>
        </inkml:traceGroup>
        <inkml:traceGroup>
          <inkml:annotationXML>
            <emma:emma xmlns:emma="http://www.w3.org/2003/04/emma" version="1.0">
              <emma:interpretation id="{6662F899-6FCD-44E0-9A29-C9891F808FE4}" emma:medium="tactile" emma:mode="ink">
                <msink:context xmlns:msink="http://schemas.microsoft.com/ink/2010/main" type="inkWord" rotatedBoundingBox="18677,5406 22559,5374 22566,6220 18684,6253"/>
              </emma:interpretation>
              <emma:one-of disjunction-type="recognition" id="oneOf1">
                <emma:interpretation id="interp5" emma:lang="en-US" emma:confidence="0">
                  <emma:literal>d=3-2=s</emma:literal>
                </emma:interpretation>
                <emma:interpretation id="interp6" emma:lang="en-US" emma:confidence="0">
                  <emma:literal>d =3-2=s</emma:literal>
                </emma:interpretation>
                <emma:interpretation id="interp7" emma:lang="en-US" emma:confidence="0">
                  <emma:literal>d =3-2=]</emma:literal>
                </emma:interpretation>
                <emma:interpretation id="interp8" emma:lang="en-US" emma:confidence="0">
                  <emma:literal>d=3-2=]</emma:literal>
                </emma:interpretation>
                <emma:interpretation id="interp9" emma:lang="en-US" emma:confidence="0">
                  <emma:literal>d =3.2=s</emma:literal>
                </emma:interpretation>
              </emma:one-of>
            </emma:emma>
          </inkml:annotationXML>
          <inkml:trace contextRef="#ctx0" brushRef="#br0" timeOffset="14487.8024">17296 4483 1,'8'-23'51,"-8"23"43,0 0 5,6-19-39,-6 19-5,0 0-4,4 23-8,-4-23-7,-4 44-4,0-13-8,6 17-5,-4 2-6,6 6-4,2 6-5,5 0-2,1-3-2,3-7 0,1-11-1,-1-12-1,-1-10 1,-14-19-2,23 4-3,-21-23 1,0-4-3,-8-4 0,-4 0-1,-9-2 2,-2 4-1,-6 3 3,-4 3 1,2 9 4,-4 3 3,0 9 2,-1 3 3,1 11 1,-2 5 3,4 12-1,-1-2 2,10 9-2,1-1 0,10 3-3,14-5-1,15-1-2,13-7-2,11-7-2,12-3-6,6-11-8,9 1-21,-7-20-37,0-1-53,-5-3 0,-10-12-2,-9 2 0</inkml:trace>
          <inkml:trace contextRef="#ctx0" brushRef="#br0" timeOffset="15050.3315">17740 5015 137,'0'0'120,"0"0"-2,31-4 0,5 2-80,-9-7-10,12 7-15,-1 2-18,-1-8-21,2 10-62,-3 2-27,-9-6-5,-2 6 2</inkml:trace>
          <inkml:trace contextRef="#ctx0" brushRef="#br0" timeOffset="14800.3178">17823 4788 110,'0'0'118,"0"0"-4,0 0 3,0 0-79,19-10-5,2 8-17,6 2-16,6 8-25,-8-8-57,6 6-31,0 5-6,-8-5 4</inkml:trace>
          <inkml:trace contextRef="#ctx0" brushRef="#br0" timeOffset="16816.0436">18397 4506 57,'0'0'103,"0"0"0,2-21 1,-2 21-60,6-19-9,-6 19-9,23-14-12,-23 14-4,37-15-5,-14 11-2,8 0-3,1 6 0,1 6-3,0 7 0,-2 10-2,-4 4 1,-10 10-2,-7 1 2,-8 3-1,-12-1 1,-5-5 1,-8-5 2,1-12 2,-1-1 1,2-11 2,21-8 1,-31 2 0,31-2 1,0 0 0,0 0-1,0 0-1,39-6-1,-12 10-2,7 0 1,5 3-2,3 1-1,1 7 1,1-1-1,-5 7 3,-5 6 0,-9-2 4,-7 8-1,-14-4 4,-8 4 1,-10-6 2,-11 5-1,-9-10-2,-3 1 1,-4-8-4,-5-3-1,0-5-5,0-10-9,9 6-19,-2-14-27,7 1-62,10 1-2,22 9-1,-23-20 0</inkml:trace>
          <inkml:trace contextRef="#ctx0" brushRef="#br0" timeOffset="17112.9336">19055 4859 153,'0'0'117,"0"0"3,9 19-5,11-13-75,-20-6-16,40-10-25,-11 10-33,-4 0-80,6-9-1,4 5-6,-3-4 3</inkml:trace>
          <inkml:trace contextRef="#ctx0" brushRef="#br0" timeOffset="17597.3328">19479 4620 190,'0'0'117,"19"-25"0,-19 25-21,37-12-68,-14 3-7,6 7-12,5-2-6,-1 4-1,0 4-2,-2 2-1,-4 9 1,-6 4-1,-9 6 0,-9 4-2,-12 8-1,-9 1-1,-12 5 1,-5 1 0,-4-1-1,-3-1 1,3-5 3,1-3 3,7-7 6,10 0 3,3-15 1,18-12 1,-7 19 2,7-19 0,21 6-1,0-4-4,2-4-1,8 0-4,2 0-5,0-2-12,11 6-30,-15-4-80,6-4-5,-1-1 1,-5-3-6</inkml:trace>
          <inkml:trace contextRef="#ctx0" brushRef="#br0" timeOffset="17894.2374">20080 4761 228,'0'0'127,"0"0"-4,0 0 2,20-4-99,5 6-11,2-2-17,0-4-14,7 10-19,-14-12-29,5 10-57,-2 5-5,-23-9 3,27 16-3</inkml:trace>
          <inkml:trace contextRef="#ctx0" brushRef="#br0" timeOffset="18112.9825">20109 5034 199,'0'0'122,"0"0"2,21-25-5,-21 25-85,41-11-17,-14 11-23,0 0-27,4 9-61,-4-1-26,-6-4-5,0 2 5</inkml:trace>
          <inkml:trace contextRef="#ctx0" brushRef="#br0" timeOffset="18800.5183">20745 4724 84,'4'-46'89,"6"15"1,-8-2-25,-2 2-26,4 12-1,-10-4-2,6 23 2,0 0 2,0 0-1,0 0-5,-12 31-7,5-6-8,7 13-6,0 1-7,5 7-2,1 6-5,0 0-4,7 2-2,-1-4-3,3-1-3,-5-7-2,7 2 0,-9-13-3,0-4 0,-6-9 4,-2 1 1,0-19 3,-23 21 5,5-15 1,-5 0 7,0 1 5,-4-3 5,6 4 3,-4-4 3,25-4 2,-31 9-1,31-9 1,0 0-3,0 0-4,0 0-3,0 0-3,0 0-2,25-19-3,-6 15-1,1 0-1,3 4 0,0 0-2,0 2 0,0 0-3,-2 6-2,-21-8-4,33 15-9,-33-15-16,21 14-35,-21-14-59,0 0-1,0 19 4,0-19-3</inkml:trace>
        </inkml:traceGroup>
      </inkml:traceGroup>
    </inkml:traceGroup>
  </inkml:traceGroup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43:24.447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73CE0A8F-D7C1-4AAF-ACB0-86D756FA55FB}" emma:medium="tactile" emma:mode="ink">
          <msink:context xmlns:msink="http://schemas.microsoft.com/ink/2010/main" type="writingRegion" rotatedBoundingBox="4085,1241 14867,986 15038,8247 4256,8502"/>
        </emma:interpretation>
      </emma:emma>
    </inkml:annotationXML>
    <inkml:traceGroup>
      <inkml:annotationXML>
        <emma:emma xmlns:emma="http://www.w3.org/2003/04/emma" version="1.0">
          <emma:interpretation id="{1C04EC20-69FE-4BB6-AA78-F7581E939B2F}" emma:medium="tactile" emma:mode="ink">
            <msink:context xmlns:msink="http://schemas.microsoft.com/ink/2010/main" type="paragraph" rotatedBoundingBox="4254,1237 10202,1096 10247,2997 4299,313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88563E8-8AE6-401F-819D-F34EE118BB7B}" emma:medium="tactile" emma:mode="ink">
              <msink:context xmlns:msink="http://schemas.microsoft.com/ink/2010/main" type="line" rotatedBoundingBox="4254,1237 10202,1096 10247,2997 4299,3137"/>
            </emma:interpretation>
          </emma:emma>
        </inkml:annotationXML>
        <inkml:traceGroup>
          <inkml:annotationXML>
            <emma:emma xmlns:emma="http://www.w3.org/2003/04/emma" version="1.0">
              <emma:interpretation id="{F1DED38C-5C83-439D-AC5C-C26AE596190E}" emma:medium="tactile" emma:mode="ink">
                <msink:context xmlns:msink="http://schemas.microsoft.com/ink/2010/main" type="inkWord" rotatedBoundingBox="4254,1237 10202,1096 10247,2997 4299,3137"/>
              </emma:interpretation>
              <emma:one-of disjunction-type="recognition" id="oneOf0">
                <emma:interpretation id="interp0" emma:lang="en-US" emma:confidence="0">
                  <emma:literal>fogger</emma:literal>
                </emma:interpretation>
                <emma:interpretation id="interp1" emma:lang="en-US" emma:confidence="0">
                  <emma:literal>f=gg + r</emma:literal>
                </emma:interpretation>
                <emma:interpretation id="interp2" emma:lang="en-US" emma:confidence="0">
                  <emma:literal>fgt. r</emma:literal>
                </emma:interpretation>
                <emma:interpretation id="interp3" emma:lang="en-US" emma:confidence="0">
                  <emma:literal>f=9g + r</emma:literal>
                </emma:interpretation>
                <emma:interpretation id="interp4" emma:lang="en-US" emma:confidence="0">
                  <emma:literal>fogged r</emma:literal>
                </emma:interpretation>
              </emma:one-of>
            </emma:emma>
          </inkml:annotationXML>
          <inkml:trace contextRef="#ctx0" brushRef="#br0">2497-399 1,'19'-11'55,"-19"11"24,16-29 0,-11 11-47,1-9-8,2 2-8,-6-7-4,0 3-5,-4-2 1,-4 6-3,-7 0 3,13 25 1,-41-33 1,12 29 4,-7 2 3,-1 14 1,-7 7-2,3 12 5,-3 7-7,9 9 0,2 5-4,12 7 0,6-3-9,11-4 2,13-7-3,5-9 0,11-11-2,6-17-2,9-12-3,-3-19-6,7-6 1,-7-13-6,3 1-1,-11-7 1,-2 8 2,-9 1 1,-5 10 5,-7 6 8,-6 23 5,-2-21 9,2 21 4,-19 4 1,19-4 5,-27 40 2,9-9 3,5 19-2,-6 8-2,7 19-5,-3 8-3,9 17-1,0 4-4,8 6-6,4-4-4,3-4-5,3-8-2,0-18-4,5-9 0,-9-25-5,3-11-2,-11-33-2,0 0-5,0 0-3,-17-21 1,-4-12-3,5-2 4,-11-7 1,4 3 8,-6-5 11,2 2 11,2 5 15,0 2 1,8 8 17,-3-2-5,20 29 8,-23-32-8,23 32 1,0 0-7,0 0-6,29 9-4,-2 3-9,4-1 1,8 1-2,3-8-3,4-2-8,-3 0-12,-7-12-26,3 4-76,-12-7 2,-8-1-5,-19 14-5</inkml:trace>
          <inkml:trace contextRef="#ctx0" brushRef="#br0" timeOffset="5828.4108">3309-285 18,'15'-23'90,"-15"23"2,15-35-1,-7 16-52,-4-10-12,2 6-6,-6-6-8,2 4-1,-8 0-2,2 4 1,-15 5 1,19 16 0,-48-4 2,19 22-2,-10 11 2,4 17-2,-7 8-1,7 6-2,6-1-5,8 1 1,6-14-2,13-9-1,10-16-1,11-13 1,8-14-4,9-15 0,3-4 1,3-10-2,3 2-1,-3-1 1,-3 9 0,-8 3-1,-4 11 2,-8 7 1,-19 4 1,21 23 0,-19 0 2,-2 8-1,2 6-1,2 7 0,7 6-4,1 4-1,9 12-4,2 3-7,6 12 1,-6-4-5,4 12 3,-9-4-2,-3 7 10,-9-7 5,-10-6 9,-6-6 10,-11-17 2,-4-6 3,-10-19 2,-5-11-1,-6-20-5,5-10-6,-1-17-2,3-10-5,3-11 0,9-4-3,9-4 1,12-2 0,3-1 0,12-5 3,7 2-11,7-1-4,13 9-29,-5-4-68,6 4-5,1 8-1,-3 7-2</inkml:trace>
          <inkml:trace contextRef="#ctx0" brushRef="#br0" timeOffset="6453.4446">4205-113 42,'-21'-8'111,"21"8"0,0 0 3,6-25-46,-6 25-24,29-12-12,-2 10-10,3-5-8,7 5-11,11 4-11,2-4-19,12 11-37,-6-7-51,0-2-1,-6-2-1,-6-2 4</inkml:trace>
          <inkml:trace contextRef="#ctx0" brushRef="#br0" timeOffset="6906.5901">4448-430 94,'-21'-9'108,"21"9"7,0 0-2,0 0-63,-12 27-13,20 4-9,-4 3-12,5 16-5,3 4-7,0 6-9,11 8-18,-8-9-37,12-1-54,2-8-7,4-15 2,0-12-5</inkml:trace>
          <inkml:trace contextRef="#ctx0" brushRef="#br0" timeOffset="7828.5098">5235-545 79,'0'0'105,"0"0"4,0 0 3,0 0-60,3 46-10,-1-15-10,12 17-8,-3 8-9,9 15-2,-1 6-7,6 6-1,0 2-7,2-8 6,-2-2-3,-4-11-1,-3-14 3,-5-15-4,-5-16 2,-8-19 4,0 0-2,6-35-6,-10-7 4,2-10-1,-2-12-2,2-11 2,2-6 0,0 2-6,6-2 5,2 2-1,3 4 1,3 4 0,7 9 2,0 6-1,4 8 1,0 7-2,4 9 3,4 10-3,2 13 3,1 11-2,-3 17 1,2 10-1,-4 15-2,1 4 3,-5 6-5,-7-2-4,-1 2-12,-11-15-19,5-2-78,-11-10-1,-4-6-2,2-21 0</inkml:trace>
          <inkml:trace contextRef="#ctx0" brushRef="#br0" timeOffset="-3062.6371">284 6 48,'0'0'98,"0"0"3,0 0-8,0 0-46,31-13-7,-18-14-10,6-6-8,-1-19-4,3-6-8,2-17-3,4-4-4,-4-8 0,-2-2-2,-3 1 0,-3 7-1,-9 9-4,-6 7 4,-4 17-4,-13 9 5,-3 18-1,-7 15 5,-5 14 3,1 19 0,-6 21 4,4 29-4,-5 19 3,9 28-5,2 22 0,8 12-7,9 10-3,8-6-7,12 2-4,7-27-8,10-12-5,-2-34 2,12-26-1,-12-36-7,2-13-13,-19-34-8,-1-18-25,-9-11-7,-11-16 19,-6-9 10</inkml:trace>
          <inkml:trace contextRef="#ctx0" brushRef="#br0" timeOffset="-2890.7435">110 91 96,'-38'-41'79,"9"18"-1,4 2-4,25 21-5,-18-6-15,18 6-6,29 18-11,6 1-11,-2-11-8,15 5-6,4-7-5,4-2-7,6 0-12,-8-10-30,5 6-72,-14 2-7,-9 0 1,-7-2-5</inkml:trace>
          <inkml:trace contextRef="#ctx0" brushRef="#br0" timeOffset="-2406.3685">1049-252 132,'0'0'117,"0"0"2,0 0-2,-19-31-68,42 29-14,-4-8-9,18 5-9,1-5-6,11 6-10,5 2-10,-4-4-18,8 14-31,-14-10-60,-2 8-3,-11-4-1,-6 4-3</inkml:trace>
          <inkml:trace contextRef="#ctx0" brushRef="#br0" timeOffset="-2109.4779">1138-21 167,'0'0'120,"0"0"-1,0 0 0,0 0-82,48 10-10,-21-12-9,15 2-5,-1-4-7,5 0-11,0 6-18,-9-14-42,7 9-55,-11-1-5,-4 2-2,-6-4 0</inkml:trace>
        </inkml:traceGroup>
      </inkml:traceGroup>
    </inkml:traceGroup>
    <inkml:traceGroup>
      <inkml:annotationXML>
        <emma:emma xmlns:emma="http://www.w3.org/2003/04/emma" version="1.0">
          <emma:interpretation id="{39BA954E-38FA-4952-91E0-195E46C45E4F}" emma:medium="tactile" emma:mode="ink">
            <msink:context xmlns:msink="http://schemas.microsoft.com/ink/2010/main" type="paragraph" rotatedBoundingBox="4416,4131 11650,3914 11704,5687 4469,59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5AC9F6E-E5CC-41D6-B813-564B41871584}" emma:medium="tactile" emma:mode="ink">
              <msink:context xmlns:msink="http://schemas.microsoft.com/ink/2010/main" type="line" rotatedBoundingBox="4416,4131 11650,3914 11704,5687 4469,5904"/>
            </emma:interpretation>
          </emma:emma>
        </inkml:annotationXML>
        <inkml:traceGroup>
          <inkml:annotationXML>
            <emma:emma xmlns:emma="http://www.w3.org/2003/04/emma" version="1.0">
              <emma:interpretation id="{EE9DD899-F58D-4627-B01D-D595FDA9FF4C}" emma:medium="tactile" emma:mode="ink">
                <msink:context xmlns:msink="http://schemas.microsoft.com/ink/2010/main" type="inkWord" rotatedBoundingBox="4416,4131 5287,4105 5338,5800 4467,5826"/>
              </emma:interpretation>
              <emma:one-of disjunction-type="recognition" id="oneOf1">
                <emma:interpretation id="interp5" emma:lang="en-US" emma:confidence="1">
                  <emma:literal>if</emma:literal>
                </emma:interpretation>
                <emma:interpretation id="interp6" emma:lang="en-US" emma:confidence="0">
                  <emma:literal>'if</emma:literal>
                </emma:interpretation>
                <emma:interpretation id="interp7" emma:lang="en-US" emma:confidence="0">
                  <emma:literal>"if</emma:literal>
                </emma:interpretation>
                <emma:interpretation id="interp8" emma:lang="en-US" emma:confidence="0">
                  <emma:literal>If</emma:literal>
                </emma:interpretation>
                <emma:interpretation id="interp9" emma:lang="en-US" emma:confidence="0">
                  <emma:literal>'bf</emma:literal>
                </emma:interpretation>
              </emma:one-of>
            </emma:emma>
          </inkml:annotationXML>
          <inkml:trace contextRef="#ctx0" brushRef="#br0" timeOffset="11578.7064">216 2364 63,'0'0'111,"0"0"1,-23 23 2,8 0-63,13 20-9,-10 3-10,10 19-9,0 1-8,8 11-10,4 0-16,5-13-24,16-14-65,-2-17-17,8-24-1,5-26-2</inkml:trace>
          <inkml:trace contextRef="#ctx0" brushRef="#br0" timeOffset="12297.4828">727 2927 143,'25'-39'115,"-2"-26"-4,-1-12-3,8-14-93,-8-11-7,-1-8-8,-4 4-5,-5 2 1,-5 15-1,-12 16-1,-5 13 6,-7 22 7,-12 22 3,0 28 6,-8 20 1,4 30 1,-7 23 3,11 29-2,4 21-3,17 21-5,6 10-5,16 9-3,13-3-3,9-12-6,11-16-5,3-30-3,6-25-7,-8-37 0,-2-27-12,-23-41-7,-7-20 0,-26-28 5,-7-11 4,-22-10 7,-11-2 9,-17 1 7,-3 7 21,1 13 13,-4 6 8,17 22 2,-2 3 3,25 25-1,6-1-1,27 11-6,0 21-5,27 2-4,6 0-8,17 0-1,8-7-6,9-3-4,3-7-9,-3-12-25,12 6-94,-17-7-2,-10 1-6,-10 4-1</inkml:trace>
          <inkml:trace contextRef="#ctx0" brushRef="#br0" timeOffset="11766.203">382 2038 141,'0'0'117,"-29"-4"-1,29 4-6,-25 8-93,25-8-40,-8 27-77,12 0-13,0 4 0,4 9-8</inkml:trace>
        </inkml:traceGroup>
        <inkml:traceGroup>
          <inkml:annotationXML>
            <emma:emma xmlns:emma="http://www.w3.org/2003/04/emma" version="1.0">
              <emma:interpretation id="{C7C2D8A4-AC42-417E-88AB-7FD83E1C47D6}" emma:medium="tactile" emma:mode="ink">
                <msink:context xmlns:msink="http://schemas.microsoft.com/ink/2010/main" type="inkWord" rotatedBoundingBox="7053,4260 11657,4122 11704,5687 7100,5825"/>
              </emma:interpretation>
              <emma:one-of disjunction-type="recognition" id="oneOf2">
                <emma:interpretation id="interp10" emma:lang="en-US" emma:confidence="0">
                  <emma:literal>gio)=0</emma:literal>
                </emma:interpretation>
                <emma:interpretation id="interp11" emma:lang="en-US" emma:confidence="0">
                  <emma:literal>g (2=0</emma:literal>
                </emma:interpretation>
                <emma:interpretation id="interp12" emma:lang="en-US" emma:confidence="0">
                  <emma:literal>g (03=0</emma:literal>
                </emma:interpretation>
                <emma:interpretation id="interp13" emma:lang="en-US" emma:confidence="0">
                  <emma:literal>g(o)=o</emma:literal>
                </emma:interpretation>
                <emma:interpretation id="interp14" emma:lang="en-US" emma:confidence="0">
                  <emma:literal>g (87=0</emma:literal>
                </emma:interpretation>
              </emma:one-of>
            </emma:emma>
          </inkml:annotationXML>
          <inkml:trace contextRef="#ctx0" brushRef="#br0" timeOffset="14188.1982">3129 2464 35,'6'-46'96,"4"7"4,-8-1 2,-6-3-57,4 16-6,-14 2-7,14 25-5,-38-2-6,11 24-5,-10 16-4,-3 12 3,-1 8-5,-1 6-7,5 3 3,4-3-5,10-8 3,10-10-4,11-17 3,2-29-9,27 21 4,0-32 1,9-7-3,1-11 3,5 0-10,-5-11 9,2 9-9,-7 0 7,-5 12-6,-5 0 10,-22 19-6,25-2 8,-25 2 8,15 33-10,-7-8 11,3 15-9,3 6 8,5 12-11,10 4 6,6 11-8,5 10 0,-3 6 4,1 3-4,-5 1 5,-4-3-3,-8-5 4,-15-10-1,-10-9 1,-11-12 1,-10-17 4,-8-16-4,-4-15-1,-7-16 1,-4-15-2,0-16 2,3-11-1,3-11-1,9-1-5,8 2 3,8-1-6,15 9-9,6 0-19,21 15-56,4 1-28,5-1-1,7 1 0</inkml:trace>
          <inkml:trace contextRef="#ctx0" brushRef="#br0" timeOffset="14594.4743">3906 2190 50,'0'0'107,"-21"-13"4,21 13 3,-25 15-57,-2-7-12,8 23-7,-12-2-9,4 27-3,-4 5-3,6 18-5,0 4-4,11 12-6,9 3-5,12-5-16,15 5-21,-1-29-53,23-9-43,8-19 1,2-16-4</inkml:trace>
          <inkml:trace contextRef="#ctx0" brushRef="#br0" timeOffset="16282.0754">4392 2310 38,'0'0'100,"0"0"2,0 0-38,0 0-9,0 0-7,-10-21-8,10 21-6,0 0-8,22 15-5,-22-15-6,36 21-2,-9-5-6,8 9-3,5 11-2,1 7 1,3 5-4,-5 6-6,-1 4 2,-13 4-4,-7 5 3,-16-5-6,-8-4 2,-13-8-4,-6-2 7,-8-13 2,-4-8 2,-1-10 2,-1-15 5,8-10 2,2-15 3,12-6 0,2-17 2,13-2 0,4-12-4,13-2 9,8-9-11,6 7 2,4-3-5,7 9 3,1 4-7,1 6 0,-1 11-3,-7 6-15,1 16-14,-14-6-48,-3 13-35,-18 8-4,19-12 2</inkml:trace>
          <inkml:trace contextRef="#ctx0" brushRef="#br0" timeOffset="16735.1989">5098 2038 87,'0'0'116,"27"21"-2,-27-21-1,29 31-71,3 6-11,-5 3-12,12 14-7,-4 14-2,3 7-9,-3 10 4,-6 7-3,-4 1 3,-6 1-2,-9-5 3,-6 0-3,-12-12-2,-4-6 4,-9-9-6,-4-14-8,-4-4-21,-11-24-41,3-7-47,2-13-2,-3-15-2,5-3 19</inkml:trace>
          <inkml:trace contextRef="#ctx0" brushRef="#br0" timeOffset="17094.5914">5867 2402 131,'0'0'122,"0"0"3,0 0-4,27-13-74,-27 13-17,46-6-13,-15 8-16,2-2-19,15 10-43,-11-3-63,1-3-1,-7 0-2,-4-2 2</inkml:trace>
          <inkml:trace contextRef="#ctx0" brushRef="#br0" timeOffset="17344.605">5807 2767 156,'0'0'131,"19"-12"-5,-19 12 1,45-4-87,-18-1-16,13 7-11,-1 1-10,1-3-14,10 10-37,-13-4-75,2-6-6,1-2 2,-9-6-4</inkml:trace>
          <inkml:trace contextRef="#ctx0" brushRef="#br0" timeOffset="18047.7687">7351 2534 60,'20'-29'102,"-13"-12"-3,5 6-4,-8 3-71,-14-7-3,2 12-12,-11 2 4,-2 6-2,-12 5 0,-3 10 4,-18 4 1,0 12 3,-12 3-1,2 16 1,-7 8-4,6 15 0,5 6 0,12 9-6,17 0-1,19 1-2,22-7 1,21-9-4,19-19 3,15-16-4,7-19-1,7-17-3,-2-12-4,-6-19-6,-3 9-25,-28-20-37,-9 12-49,-14 3-2,-15 7 0,-11 12 11</inkml:trace>
        </inkml:traceGroup>
      </inkml:traceGroup>
    </inkml:traceGroup>
    <inkml:traceGroup>
      <inkml:annotationXML>
        <emma:emma xmlns:emma="http://www.w3.org/2003/04/emma" version="1.0">
          <emma:interpretation id="{F702FF4D-A8CD-4D2B-A9C7-185F04181A6E}" emma:medium="tactile" emma:mode="ink">
            <msink:context xmlns:msink="http://schemas.microsoft.com/ink/2010/main" type="paragraph" rotatedBoundingBox="4220,6471 15031,6573 15013,8466 4202,83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83D1F1-82AB-42FF-A812-995AFDE493FE}" emma:medium="tactile" emma:mode="ink">
              <msink:context xmlns:msink="http://schemas.microsoft.com/ink/2010/main" type="line" rotatedBoundingBox="4220,6471 15031,6573 15013,8466 4202,8363"/>
            </emma:interpretation>
          </emma:emma>
        </inkml:annotationXML>
        <inkml:traceGroup>
          <inkml:annotationXML>
            <emma:emma xmlns:emma="http://www.w3.org/2003/04/emma" version="1.0">
              <emma:interpretation id="{26A33C64-5EAD-401E-8D54-FC56EEED9EE2}" emma:medium="tactile" emma:mode="ink">
                <msink:context xmlns:msink="http://schemas.microsoft.com/ink/2010/main" type="inkWord" rotatedBoundingBox="4219,6522 6685,6545 6674,7708 4208,7684"/>
              </emma:interpretation>
              <emma:one-of disjunction-type="recognition" id="oneOf3">
                <emma:interpretation id="interp15" emma:lang="en-US" emma:confidence="1">
                  <emma:literal>Then</emma:literal>
                </emma:interpretation>
                <emma:interpretation id="interp16" emma:lang="en-US" emma:confidence="0">
                  <emma:literal>then</emma:literal>
                </emma:interpretation>
                <emma:interpretation id="interp17" emma:lang="en-US" emma:confidence="0">
                  <emma:literal>Than</emma:literal>
                </emma:interpretation>
                <emma:interpretation id="interp18" emma:lang="en-US" emma:confidence="0">
                  <emma:literal>Thon</emma:literal>
                </emma:interpretation>
                <emma:interpretation id="interp19" emma:lang="en-US" emma:confidence="0">
                  <emma:literal>•hen</emma:literal>
                </emma:interpretation>
              </emma:one-of>
            </emma:emma>
          </inkml:annotationXML>
          <inkml:trace contextRef="#ctx0" brushRef="#br0" timeOffset="21063.5403">197 4731 1,'-27'-25'54,"27"25"35,0 0 4,-23 10-40,19 15-8,-4 2-6,10 23-9,-4 8-3,10 19-6,0 10-6,5 9-9,5 1-20,-1-9-10,8-5-17,-8-21-28,-1-18-30,-1-19-6,-15-25 4</inkml:trace>
          <inkml:trace contextRef="#ctx0" brushRef="#br0" timeOffset="21391.6789">-59 4662 38,'0'-23'82,"0"23"-29,19-10-5,-19 10-5,23 0-3,-23 0-8,31-6-3,-31 6-7,42-13-4,-17 5-6,8-3-4,4 3-2,7-4-6,8 3-10,2-1-30,2 0-56,2 10-7,-12-5 3,2 7 19</inkml:trace>
          <inkml:trace contextRef="#ctx0" brushRef="#br0" timeOffset="22626.1164">770 4377 14,'23'19'94,"-21"6"1,11 19 2,-1 16-56,-5 13-6,7 20-8,-4 7-8,5 14-4,-2-6-4,1 0-4,-1-14-1,-3-13-3,-4-25-5,-2-23-1,-4-33-1,0 0-4,2-23-5,-6-20-4,2-5 1,-2-8-3,8 2 1,0 0 3,9 10 2,-3 7 3,7 8 5,-17 29 9,33-21 3,-33 21 7,31 23 4,-14 4 2,-3 4 2,7 12 2,-2 3 1,8 2-3,0-2-4,12-9-5,-1-8-3,5-12-3,1-13-3,2-14-4,-1-15-2,-5-13-6,-1-8-6,-12-8-3,2 0-1,-12-6-2,0 8 2,-11-2 0,-2 11 3,-6 3 3,-2 11 7,-2 6 6,6 23 7,-27-14 2,8 16 5,19-2 2,-37 31 5,20 0 1,-8 0 3,8 15-2,-1-2-5,7 10 0,1 0-7,12 2-1,2-2-6,13-7 0,8-9-2,8-15-4,4-13 0,7-18-6,4-13-5,-7-16-6,5-9-3,-11-8-3,-1 4-1,-14-8-1,3 16 4,-12 1 6,-1 12 6,-6 6 8,-4 23 7,0 0 5,0 0 2,0 0 4,6 37-2,-2-1 2,-1 3-4,3 9 0,2 0-4,2-1-1,3-3-3,4-7 0,1-7-1,1-12-1,0-12 1,1-14-2,1-13 1,-2-10-5,0-8-1,1-5-3,-1-4 0,0 3-1,4 3 1,-7 9 1,5 10 1,-21 23 7,35-17 1,-35 17 3,29 29 2,-14 3 0,-5 5 1,5 7 0,-5 3-1,5 5-4,-3-2 0,5 2-2,-2-4-5,1-9-5,3 3-14,-9-17-32,3-4-64,-13-21 3,18 20-5,-18-20 4</inkml:trace>
        </inkml:traceGroup>
        <inkml:traceGroup>
          <inkml:annotationXML>
            <emma:emma xmlns:emma="http://www.w3.org/2003/04/emma" version="1.0">
              <emma:interpretation id="{6596A71A-064F-477C-8117-067C4FA917AF}" emma:medium="tactile" emma:mode="ink">
                <msink:context xmlns:msink="http://schemas.microsoft.com/ink/2010/main" type="inkWord" rotatedBoundingBox="8257,6509 15031,6573 15013,8466 8239,8402"/>
              </emma:interpretation>
              <emma:one-of disjunction-type="recognition" id="oneOf4">
                <emma:interpretation id="interp20" emma:lang="en-US" emma:confidence="0">
                  <emma:literal>f(8)=r(o)</emma:literal>
                </emma:interpretation>
                <emma:interpretation id="interp21" emma:lang="en-US" emma:confidence="0">
                  <emma:literal>f (0)=r(o)</emma:literal>
                </emma:interpretation>
                <emma:interpretation id="interp22" emma:lang="en-US" emma:confidence="0">
                  <emma:literal>f (0)=rco)</emma:literal>
                </emma:interpretation>
                <emma:interpretation id="interp23" emma:lang="en-US" emma:confidence="0">
                  <emma:literal>f(0)=r(o)</emma:literal>
                </emma:interpretation>
                <emma:interpretation id="interp24" emma:lang="en-US" emma:confidence="0">
                  <emma:literal>f (8)=rco)</emma:literal>
                </emma:interpretation>
              </emma:one-of>
            </emma:emma>
          </inkml:annotationXML>
          <inkml:trace contextRef="#ctx0" brushRef="#br0" timeOffset="24990.0888">5200 4687 18,'-19'-17'99,"1"11"5,18 6-39,-36 2-7,7-2-10,6 15-8,-12-3-2,4 17-14,-8 7 2,7 18-6,-7 6 0,8 19-6,2 10-1,10 11-5,11 4-8,12-7 0,14-3-15,5-17-15,27-9-40,0-20-52,6-25-2,2-19-1,-4-27 17</inkml:trace>
          <inkml:trace contextRef="#ctx0" brushRef="#br0" timeOffset="25505.7426">5387 4768 1,'0'0'89,"0"0"24,0 0 3,0 0-47,0 0-11,0 0-10,33 31-12,-33-31-7,50 42-6,-14-11-8,11 8-3,5 9-5,4 6-3,0 4-4,-1 7 0,-8 1-3,-7-1 2,-9 3-2,-14-5-2,-13-5 0,-15-10-1,-7-9-3,-16-14 0,-3-8-1,-7-20 1,1-11 1,-5-15 3,8-9 3,5-5 2,8-7 3,11-2 0,7-2 1,11 4-1,9 0 1,5 2-3,9 3 0,4 1-4,5 3-1,-3-1-10,8 15-17,-12-6-40,-4 12-50,6 9 3,-29 12-4</inkml:trace>
          <inkml:trace contextRef="#ctx0" brushRef="#br0" timeOffset="25818.2551">6015 4587 38,'22'17'110,"-1"-7"0,12 17 0,1 9-69,-1 3-5,11 15-13,-9 4-1,4 15-6,-12 6 0,-2 12-3,-12 3-2,-3 8 2,-14-1-15,-13-7-19,3 2-56,-11-15-44,-8-17-3,-3-14 0</inkml:trace>
          <inkml:trace contextRef="#ctx0" brushRef="#br0" timeOffset="24563.716">4095 5346 31,'0'0'98,"14"25"4,-14-25 1,29 6-59,1-6-9,-1-15-7,10-8-10,1-18-5,3-13-7,1-13-3,-3-14-5,1-4-5,-9-6-1,-8 8-2,-8 4 2,-11 10-2,-12 13 4,-13 16-2,-10 18 7,-15 15 0,-6 18 5,-6 14 5,2 23-1,-4 18 7,2 23-1,2 21 4,10 28-3,9 13 2,14 15-5,11 7-3,10-3-1,12-10-10,11-21-2,6-24-6,5-38-2,-1-32-11,-12-41-15,1-28-15,-17-35-2,-1-13 4,-17-18 5,1 5 6,-13-4 5,2 10 17,-4 10 21,0 15 25,6 15 11,-4 8 8,25 31 1,-31-34 1,31 34 0,0 0-4,0 0-5,0 0-10,8 23-6,-8-23-8,50 29-4,-12-14-4,10 1-5,6-3-13,-3-7-17,16 7-43,-7-5-53,-8-10 0,-8-2-3,-9-9 3</inkml:trace>
          <inkml:trace contextRef="#ctx0" brushRef="#br0" timeOffset="26380.7805">6833 5028 49,'0'0'114,"2"-19"-4,-2 19 5,31 2-68,-10-8-16,19 6-15,3-6-23,7-7-26,10 1-70,3 5-7,-9-7-7,0 10 6</inkml:trace>
          <inkml:trace contextRef="#ctx0" brushRef="#br0" timeOffset="26724.5481">7058 5235 26,'-15'21'112,"15"-21"2,0 0 2,0 0-53,0 0-18,23 7-8,-2-12-14,14 7-6,2-6-6,11 2-9,8 0-20,-2-6-48,0 2-57,-2 1-1,-8-5-2,-5 4 18</inkml:trace>
          <inkml:trace contextRef="#ctx0" brushRef="#br0" timeOffset="27724.853">8049 4891 83,'0'0'97,"0"0"-26,0 0-17,0 0-9,12 33-11,-12-12-7,13 18-5,-5 1-8,9 16-3,-3 0-5,9 6 1,-2 0-4,4-3 2,-2-5-1,-1-9 3,-5-9-1,0-13 2,-17-23-1,18 6 1,-18-25 0,2-10-2,-6-15-2,2-6-4,-4-8-1,4-4-4,0-2 0,4 1-4,4 5 2,2 2 0,5 8 2,-1 2 1,7 9-4,0 2 7,1 6-2,5 4 5,-2 4-4,6 11 3,3 5-2,-1 10 2,2 13 4,0 9-8,-4 9 0,-4 3-14,0 11-17,-14-4-46,-5-5-28,0 3-5,-14-21 0</inkml:trace>
          <inkml:trace contextRef="#ctx0" brushRef="#br0" timeOffset="28193.6262">9235 4643 1,'-31'-8'94,"31"8"7,-25 10-24,2-3-30,11 13-2,-13 1-3,8 19-9,-12-1 0,6 17-10,-6 5-1,8 13-6,0 1-2,9 12-6,8-6-6,8 3 1,11-3-9,7-11-4,16-3-16,-3-24-25,17-14-68,2-10-2,-4-23-2,2-11 19</inkml:trace>
          <inkml:trace contextRef="#ctx0" brushRef="#br0" timeOffset="28771.7771">9584 4793 76,'0'0'108,"0"0"5,33 4-5,-6 13-73,2-5-2,15 19-9,0 3-8,8 7-4,-2 5-1,4 8-5,-9-2-3,-1 0 0,-13 4-3,-8-4 2,-9 2-3,-7 0 2,-9-2-2,-9-2 2,-7-7-1,-7-3 1,-5-9-2,-3-8 1,-4-15-1,-3-16 0,1-13-1,4-14-1,5-11 1,6-6-1,5-8 0,8-3-3,14 3 2,9 4-3,9 2 1,6 4-3,8 5-2,3-3 0,3 8-3,-4 1-3,3 10-16,-13-9-18,2 7-57,-2 14 1,-14-3 0,5 16 64</inkml:trace>
          <inkml:trace contextRef="#ctx0" brushRef="#br0" timeOffset="29115.5496">10347 4417 30,'45'19'106,"-18"-3"3,9 20-4,3 11-69,-6 7-7,11 17-5,-9 2-4,3 12-6,-9 0 1,-2 11-4,-6-3 3,-5 7-3,-10-5-2,-3 5-1,-10 0-7,-5-7-5,-7-1-17,-18-17-39,-9-5-56,-6-7-4,-16-26 1,-3-10 18</inkml:trace>
        </inkml:traceGroup>
      </inkml:traceGroup>
    </inkml:traceGroup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44:37.628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context xml:id="ctx1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19T21:45:32.713"/>
    </inkml:context>
  </inkml:definitions>
  <inkml:traceGroup>
    <inkml:annotationXML>
      <emma:emma xmlns:emma="http://www.w3.org/2003/04/emma" version="1.0">
        <emma:interpretation id="{8833FDF9-F44B-4066-83D0-52F855D82CDD}" emma:medium="tactile" emma:mode="ink">
          <msink:context xmlns:msink="http://schemas.microsoft.com/ink/2010/main" type="writingRegion" rotatedBoundingBox="2734,376 29088,421 29075,7747 2722,7701"/>
        </emma:interpretation>
      </emma:emma>
    </inkml:annotationXML>
    <inkml:traceGroup>
      <inkml:annotationXML>
        <emma:emma xmlns:emma="http://www.w3.org/2003/04/emma" version="1.0">
          <emma:interpretation id="{CD92641B-B503-435B-9DDD-46287E860F83}" emma:medium="tactile" emma:mode="ink">
            <msink:context xmlns:msink="http://schemas.microsoft.com/ink/2010/main" type="paragraph" rotatedBoundingBox="2732,430 18877,355 18885,2009 2740,20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D24B83F-62FB-4EBF-A91A-540C8EE0DF4B}" emma:medium="tactile" emma:mode="ink">
              <msink:context xmlns:msink="http://schemas.microsoft.com/ink/2010/main" type="line" rotatedBoundingBox="2732,430 18877,355 18885,2009 2740,2084"/>
            </emma:interpretation>
          </emma:emma>
        </inkml:annotationXML>
        <inkml:traceGroup>
          <inkml:annotationXML>
            <emma:emma xmlns:emma="http://www.w3.org/2003/04/emma" version="1.0">
              <emma:interpretation id="{709F6768-B524-45B0-9DDE-7BCF82AEAF35}" emma:medium="tactile" emma:mode="ink">
                <msink:context xmlns:msink="http://schemas.microsoft.com/ink/2010/main" type="inkWord" rotatedBoundingBox="2814,324 5948,872 5728,2136 2593,1588"/>
              </emma:interpretation>
              <emma:one-of disjunction-type="recognition" id="oneOf0">
                <emma:interpretation id="interp0" emma:lang="en-US" emma:confidence="1">
                  <emma:literal>Polynomial</emma:literal>
                </emma:interpretation>
                <emma:interpretation id="interp1" emma:lang="en-US" emma:confidence="0">
                  <emma:literal>Polynomials</emma:literal>
                </emma:interpretation>
                <emma:interpretation id="interp2" emma:lang="en-US" emma:confidence="0">
                  <emma:literal>Polytonal</emma:literal>
                </emma:interpretation>
                <emma:interpretation id="interp3" emma:lang="en-US" emma:confidence="0">
                  <emma:literal>PCLynomial</emma:literal>
                </emma:interpretation>
              </emma:one-of>
            </emma:emma>
          </inkml:annotationXML>
          <inkml:trace contextRef="#ctx0" brushRef="#br0">60 474 103,'-29'-33'108,"10"-2"-4,11-5 1,4-7-74,19 3-5,1-6-8,15 0-7,13 0-4,14 5-3,13 7 1,10 11-5,12 13 2,9 14-2,6 12 0,0 15-2,-4 15 0,-8 12-1,-11 8-1,-17 7 5,-16 3-2,-18 3 6,-20 2 4,-16 0-4,-17-9 4,-12-1-3,-10-11 3,-11-6-6,-9-9 2,-3-11-10,-2-16-4,-3-12-8,11 0-19,-5-14-42,16-3-36,9 1-2,13-3-1</inkml:trace>
          <inkml:trace contextRef="#ctx0" brushRef="#br0" timeOffset="-406.2659">229 402 1,'0'0'74,"0"0"10,22 27 3,-15-7-54,-7-20-1,22 48-3,-5-8-2,14 16-10,2 8-3,13 11-12,2 14-8,2 1-19,2 5-12,-9-7-26,-3-16-33,-3-12 2,-16-18 16</inkml:trace>
          <inkml:trace contextRef="#ctx0" brushRef="#br0" timeOffset="421.8949">1760 1050 112,'8'-31'108,"0"-9"2,-6 1-6,-6-9-78,2 6-4,-8-3-10,-5 7 2,-12 5-7,-6 10 3,-13 11-4,-1 14 8,-14 8 4,3 21-2,-2 9 1,8 16-8,8 4 4,19 9-5,13-3 1,20 1-6,19-11-3,15-15-8,20-9-12,5-32-34,9-11-69,3-16-2,0-12 0,-4-11-2</inkml:trace>
          <inkml:trace contextRef="#ctx0" brushRef="#br0" timeOffset="1031.3083">2086 208 86,'12'27'109,"-9"-4"-1,-8 15 2,-5 1-65,8 26-9,-8 5-7,-3 15-13,-1 5-3,1 3-8,1-6 0,-1-3-6,7-12 3,-2-16-1,3-16-2,5-15 4,0-25 1,0 0 0,23 6 3,-4-18-2,2-5 3,10 5-4,2-3 3,13 9-5,2 2-2,4 4-6,8 8-16,-10-8-24,12 10-70,-10-3-3,-6-3-1,-7-6 0</inkml:trace>
          <inkml:trace contextRef="#ctx0" brushRef="#br0" timeOffset="1296.9497">2587 666 141,'0'0'117,"18"33"2,-1-15 3,18 12-82,-10-14-6,19 11-27,0-4-13,1-6-44,5 1-63,-2-7-4,-2-5-8,-7-8 4</inkml:trace>
          <inkml:trace contextRef="#ctx0" brushRef="#br0" timeOffset="1549.9585">3181 425 117,'-10'27'122,"-7"10"-2,4 21 5,-11 2-69,11 30-16,-12 5-12,9 13-12,-5 7-9,6-3-20,9 4-19,-9-24-61,18-11-31,1-21-2,4-21 0</inkml:trace>
        </inkml:traceGroup>
        <inkml:traceGroup>
          <inkml:annotationXML>
            <emma:emma xmlns:emma="http://www.w3.org/2003/04/emma" version="1.0">
              <emma:interpretation id="{24676960-C771-472F-90E8-702FECA7808B}" emma:medium="tactile" emma:mode="ink">
                <msink:context xmlns:msink="http://schemas.microsoft.com/ink/2010/main" type="inkWord" rotatedBoundingBox="6323,413 11322,390 11327,1626 6329,1650"/>
              </emma:interpretation>
            </emma:emma>
          </inkml:annotationXML>
          <inkml:trace contextRef="#ctx0" brushRef="#br0" timeOffset="2500.1279">3740 574 36,'0'0'92,"-6"37"4,-1 5 0,-3 14-60,-7 0-8,7 13-12,-9-5-1,9 3-11,-5-11 0,3-15-6,4-14-5,8-27 1,0 0-5,-21-14 1,19-17-2,-2-11 2,1-6-5,1-6 7,2 0-2,2 6 9,1 7 1,1 8 9,0 8 0,-4 25 9,0 0 3,0 0 2,14 27 6,-5 10-8,-1 3 4,13 10-7,2-3-1,12 7-8,7-8 2,7-9-4,5-10-4,5-10 0,-1-11 1,-2-12 1,-10-13 1,-7-6 0,-12-10 3,-6 0-3,-17-5 2,-4 5-2,-15-7-6,-7 3 2,-7 4-8,-9-3-2,5 11-21,-9-6-16,19 12-71,-4 0-1,27 21 2,-27-16-5</inkml:trace>
          <inkml:trace contextRef="#ctx0" brushRef="#br0" timeOffset="3062.6558">4733 925 127,'21'-37'101,"-19"6"0,-2-5-33,-2 3-46,-11-4-6,3 6-2,-13 1-3,2 8 1,-12 7-6,2 13 7,-11 6 1,3 19-1,-5 6 6,5 13-8,1 5 2,9 14-5,8-1 3,13 6-6,12-7 2,13-7-4,14-11-1,11-12-1,10-14-2,10-22-3,4-11-2,-3-20-8,7-5-2,-14-15-7,-1 4-5,-20-13 2,-6 9-2,-25-2 7,-8 14 0,-19 2 15,-12 9-1,-15 6 18,-8 8 1,0 19 10,-7 2 0,15 17 1,-4 6 7,19 16-9,8 0 4,23 9-10,10-4 3,21 0-12,15-9 0,9-8-16,22-8-29,-4-19-76,10-9-9,-2-12 1,-5-1-4</inkml:trace>
          <inkml:trace contextRef="#ctx0" brushRef="#br0" timeOffset="4266.5609">5385 842 97,'5'-19'89,"-1"-12"-1,8-2-39,1 2-28,-1-2-2,7-1-4,0 1-2,1 8 2,1 2-2,2 11 2,-23 12-5,37 4 2,-22 17-6,4 14 0,-9 11 1,2 8-7,3 2 3,-5 0-6,5-4 7,-3-6-8,1-17 12,1-11-7,-14-18 2,27-8 0,-12-17 2,2-10 0,-3-5-5,5-3 6,2-1-9,-3 3 9,3 7-7,-2 9 9,-19 25-7,33-16 9,-33 16 1,25 33-3,-17-2 3,3 9-8,-1 1 6,5 3-9,3-3 7,3-5-11,4-15 5,4-11-2,4-12 2,-2-13-1,5-8-1,-1-14-2,-2-2-5,-1-5 7,-5 4-7,-3 3 8,-5 10-8,-4 8 11,-15 19-7,0 0 7,20 21 6,-20 6-10,0 4 8,3 7-9,1-3 8,4 0-9,4-8 8,5-6-8,6-10 3,2-11-1,8-13-2,2-14 1,1-8-7,-1-9 8,0 0-7,-5-1 7,-3 3-5,-5 9 11,-9 8-4,-13 25 9,0 0 3,0 0 1,10 31 3,-12 7-4,0 3 5,6 7-9,2 0 5,9 2-11,6-5 6,8-5-11,8-15-3,1-13-11,12-4-41,-7-22-64,-1-11-8,-5-19 1,-8-8-4</inkml:trace>
          <inkml:trace contextRef="#ctx0" brushRef="#br0" timeOffset="4422.8186">6958 319 255,'-29'20'120,"29"-20"-13,-10 34-51,10-34-137,16 29-26,-16-29-10,34 25-2</inkml:trace>
          <inkml:trace contextRef="#ctx0" brushRef="#br0" timeOffset="5204.1079">7663 834 137,'0'0'113,"18"-27"-2,-11 4 1,-5-8-81,4 4-15,-8-4-7,0-1-4,-9 1-4,1 6 4,-11 0 0,-4 7 2,-10 3 0,-5 9 1,-5 8-1,-3 10 1,0 11-1,2 13-3,7 9 4,8 7-9,14 2 6,11-2-6,16-6 5,11-13-7,14-14 4,7-19-8,8-15-8,0-20 0,2-9-11,-9-14 4,1 6-6,-13-8 10,-4 12-1,-10 7 14,-9 12 7,-8 29 12,0 0 5,0 0 5,-15 37 0,13 11-2,-6-2 1,12 8-9,5-5 2,11-1-10,9-8 3,11-11-9,10-17 2,4-14-8,14-12-15,-1-30-10,14-2-22,-15-29-1,13 5-7,-18-26 8,7 9 1,-20-15 9,4 13 12,-19 2 22,-10 10 26,-4 14 14,-19 5 12,0 25 1,-21 4 4,0 27 1,-21 4 1,5 29-6,-25 6-8,8 26-4,-15 7-9,11 22-1,-2 10-8,16 10-4,9 2-1,22 0-6,24-4 1,22-14-10,25-17-5,13-29-44,24-19-74,3-27-2,4-16-5,-7-22-1</inkml:trace>
        </inkml:traceGroup>
        <inkml:traceGroup>
          <inkml:annotationXML>
            <emma:emma xmlns:emma="http://www.w3.org/2003/04/emma" version="1.0">
              <emma:interpretation id="{5BE72026-DF51-4D5A-B1E3-1662495CB408}" emma:medium="tactile" emma:mode="ink">
                <msink:context xmlns:msink="http://schemas.microsoft.com/ink/2010/main" type="inkWord" rotatedBoundingBox="12713,475 18877,446 18885,2009 12720,2037"/>
              </emma:interpretation>
              <emma:one-of disjunction-type="recognition" id="oneOf1">
                <emma:interpretation id="interp4" emma:lang="en-US" emma:confidence="1">
                  <emma:literal>Sequence</emma:literal>
                </emma:interpretation>
                <emma:interpretation id="interp5" emma:lang="en-US" emma:confidence="0">
                  <emma:literal>sequence</emma:literal>
                </emma:interpretation>
                <emma:interpretation id="interp6" emma:lang="en-US" emma:confidence="0">
                  <emma:literal>Sequences</emma:literal>
                </emma:interpretation>
                <emma:interpretation id="interp7" emma:lang="en-US" emma:confidence="0">
                  <emma:literal>Sequenced</emma:literal>
                </emma:interpretation>
                <emma:interpretation id="interp8" emma:lang="en-US" emma:confidence="0">
                  <emma:literal>Sequencer</emma:literal>
                </emma:interpretation>
              </emma:one-of>
            </emma:emma>
          </inkml:annotationXML>
          <inkml:trace contextRef="#ctx0" brushRef="#br0" timeOffset="6016.6548">10449 117 34,'-21'-25'105,"-6"0"2,-4-2 4,-2 13-40,-11-5-27,7 21-3,-11-2-9,10 17-8,-5 3-7,7 12-4,3 5-6,10 7-1,9 1-3,12 5-2,20 0-3,16 2 2,18 2-3,16-2 0,15 2-3,11-6 2,8 8-1,-7-4-5,-10 0 8,-16 2-5,-19-2 6,-29 0-4,-24-7 7,-26-1-4,-23-13 5,-18-10-1,-13-13-3,-15-16-3,-6-9-1,6-10-2,9-2-11,12-6-13,27 8-60,13 0-21,20 6-2,17 21 2</inkml:trace>
          <inkml:trace contextRef="#ctx0" brushRef="#br0" timeOffset="6376.6468">11153 936 119,'25'-17'111,"6"-6"-4,-4-12-1,-6-9-84,6 1-2,-6-3-9,-7 2-3,-12 5-7,-4 8 5,-16 4 1,-9 14 4,-13 9-1,-6 16 4,-12 9 0,6 17 1,-6 3 3,15 15-6,7 2 3,20 5-7,16-3 3,20-4-10,20-10 2,14-15-17,21-2-38,-1-27-70,7-10-6,-2-13 0,-2-8-5</inkml:trace>
          <inkml:trace contextRef="#ctx0" brushRef="#br0" timeOffset="7454.8248">12040 663 1,'9'-31'77,"-11"-8"6,2 10-8,-9 0-55,-14 6 1,-4 14-1,-14 7 2,-5 17 0,-12 6 0,4 18 3,-8 7 4,10 16-6,0-2 1,18 5-9,7-11-1,19-4-9,12-17 2,17-14-11,12-23 0,7-19-3,14-8-7,-4-15 2,6-4-4,-6-4 5,-5 6 0,-11 9 12,-9 10 2,-25 29 10,0 0 3,0 0 8,-9 35 3,-5 19-3,-9 8-1,10 17-8,1 11-1,12 11-6,8 5 1,11-4-9,8-6-3,8-15 0,7-17-2,-1-29-2,1-20-1,-7-36-7,1-18-9,-14-32-10,1-8-6,-21-21-9,5 7-1,-20-13 3,5 15 2,-13 1 19,2 15 14,-1 19 24,-5 11 13,8 22 20,-4 6 0,21 17 7,-21 31-1,23 11-13,-2-5-2,19 15-17,-2-6-1,14 0-12,4-9 2,7-12-11,10-13 1,2-16-4,2-10-4,-6-20-1,2 1-8,-11-15 6,-3 7-5,-11-3 10,-9 7-2,-9 6 14,-7 6 1,-2 25 10,0 0 6,-19-6 2,19 6 3,-19 47-8,11-13 4,10 13-11,4 1 3,13 2-12,8-4-3,8-9-18,19-6-30,-2-20-73,13-13-7,-3-19 2,5-8-3</inkml:trace>
          <inkml:trace contextRef="#ctx0" brushRef="#br0" timeOffset="8408.0112">12930 919 35,'18'-4'91,"-18"4"0,29-19 2,-8 3-54,-2-7-14,6-2-5,-4-11-13,3-1 6,-1-5-11,-4-1 4,-2 1-7,-3 7 3,-3 4-1,-7 8 2,-4 23 0,0 0-1,0 0 3,-25-8 2,25 8 0,-27 31 2,10-13 1,5 7 2,-5 2 0,11 9 0,-2-1 3,10 9-6,4-5 3,15 5-5,6-7 4,14-1-9,11-12 1,6-11-17,15-7-25,-6-16-73,5-9-1,-1-12-3,-13-2-2</inkml:trace>
          <inkml:trace contextRef="#ctx0" brushRef="#br0" timeOffset="9298.6515">13746 813 111,'0'0'111,"31"-6"-4,-14-17 2,0-14-80,12-3 1,-7-12-14,8-2-4,-6-4-8,-3 2-2,-2 6 0,-7 6-1,-5 11 0,-9 10 0,2 23 1,-23-4 4,0 21 0,-4 16 4,-8 6-1,3 18 5,-3 1-3,8 8 1,4-6 1,13 1-5,8-9 3,14-11-7,13-12 3,13-12-7,9-17 3,7-17-3,4-12-6,3-10 2,1-5-7,-6-6 4,-4 5-6,-10-3 6,-9 10-2,-10 9 4,-23 29 3,25-18 5,-25 18 3,-2 35 1,-9 2 2,3 13-5,0 4 5,1 6-8,7-6 4,5-4-6,3-12 5,11-15-6,5-19 3,8-15 2,3-18-3,4-12 4,3-11-6,0-6 4,1-1-6,-3 3 6,-7 6-5,-2 15 5,-6 16-1,-2 19 3,-9 19-2,-1 18 2,-1 15 2,-1 11-7,1 3 3,3-1-16,6-1-21,-5-18-89,11-11 1,2-20-6,2-15-1</inkml:trace>
          <inkml:trace contextRef="#ctx0" brushRef="#br0" timeOffset="10064.345">15475 487 1,'0'0'76,"21"-42"9,-21 42 0,0-33-39,-11 12-12,11 21 1,-41-23-1,18 25 0,-17-2-1,5 21 0,-15 0-2,9 19-1,-11 1-5,14 17-1,-1-2-5,16 9-9,8-7 2,19-2-6,19-14 2,23-11-8,18-17 6,17-20-9,13-17-4,2-14 0,3-7-12,-11-14-1,1 4-7,-27-6 3,-6 12-5,-29 0 6,-2 17 3,-23 2 4,-2 29 6,-20-25 7,-5 23 5,-4 8 4,-7 2 1,5 9 4,-6 2 3,3 10 1,1-2 1,6 8 4,0 3-3,11 7-4,3 1 5,13 6-8,10-4 2,13-1-7,11-5 2,15-11-13,14-8-4,1-21-31,15-2-80,-6-14-1,-3-7-4,-3-12 2</inkml:trace>
        </inkml:traceGroup>
      </inkml:traceGroup>
    </inkml:traceGroup>
    <inkml:traceGroup>
      <inkml:annotationXML>
        <emma:emma xmlns:emma="http://www.w3.org/2003/04/emma" version="1.0">
          <emma:interpretation id="{163EE0F6-2A3B-4C71-BF33-2E0C6FCE61E5}" emma:medium="tactile" emma:mode="ink">
            <msink:context xmlns:msink="http://schemas.microsoft.com/ink/2010/main" type="paragraph" rotatedBoundingBox="4080,3159 17509,3384 17480,5127 4050,49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E4E8D1D-FD04-48B6-A88F-AAA4016962E0}" emma:medium="tactile" emma:mode="ink">
              <msink:context xmlns:msink="http://schemas.microsoft.com/ink/2010/main" type="inkBullet" rotatedBoundingBox="4075,3421 4840,3434 4824,4418 4059,4405"/>
            </emma:interpretation>
            <emma:one-of disjunction-type="recognition" id="oneOf2">
              <emma:interpretation id="interp9" emma:lang="en-US" emma:confidence="0">
                <emma:literal>↳</emma:literal>
              </emma:interpretation>
            </emma:one-of>
          </emma:emma>
        </inkml:annotationXML>
        <inkml:trace contextRef="#ctx0" brushRef="#br0" timeOffset="56178.4625">1751 2982 29,'-20'-21'96,"20"21"3,-48 9 3,11 7-61,3 18-3,-9-1-1,3 15-9,-6-3 1,9 9-7,-2-4-3,12 4-5,2-14-5,10-1-2,9-10-4,12-6 0,13-6-2,12-7 0,13-6-1,14 0 1,8 1-2,5 1-1,10 6-1,0 5-1,-4 2 1,-9 3 2,-9 8 3,-14 1 1,-14 4 5,-8 5 0,-23-3 1,-10 2 1,-15 3-3,-4-1 2,-8-5-6,-7-5 0,-8-12-3,-2-7 0,-6-10-4,-5-12-5,7-3-11,-6-16-33,16 8-67,4-6-5,15 3 2,10-1-6</inkml:trace>
      </inkml:traceGroup>
      <inkml:traceGroup>
        <inkml:annotationXML>
          <emma:emma xmlns:emma="http://www.w3.org/2003/04/emma" version="1.0">
            <emma:interpretation id="{A5D3C15A-BC1E-4D06-A551-2A90C58826B5}" emma:medium="tactile" emma:mode="ink">
              <msink:context xmlns:msink="http://schemas.microsoft.com/ink/2010/main" type="line" rotatedBoundingBox="5128,3176 17509,3384 17480,5127 5098,4919"/>
            </emma:interpretation>
          </emma:emma>
        </inkml:annotationXML>
        <inkml:traceGroup>
          <inkml:annotationXML>
            <emma:emma xmlns:emma="http://www.w3.org/2003/04/emma" version="1.0">
              <emma:interpretation id="{FC457AE2-CC28-4EA5-BE2D-8F0E33903866}" emma:medium="tactile" emma:mode="ink">
                <msink:context xmlns:msink="http://schemas.microsoft.com/ink/2010/main" type="inkWord" rotatedBoundingBox="5582,3598 5873,4156 5321,4444 5030,3887"/>
              </emma:interpretation>
              <emma:one-of disjunction-type="recognition" id="oneOf3">
                <emma:interpretation id="interp10" emma:lang="en-US" emma:confidence="0">
                  <emma:literal>5 l</emma:literal>
                </emma:interpretation>
                <emma:interpretation id="interp11" emma:lang="en-US" emma:confidence="0">
                  <emma:literal>5 h</emma:literal>
                </emma:interpretation>
                <emma:interpretation id="interp12" emma:lang="en-US" emma:confidence="0">
                  <emma:literal>(5=</emma:literal>
                </emma:interpretation>
                <emma:interpretation id="interp13" emma:lang="en-US" emma:confidence="0">
                  <emma:literal>{5=</emma:literal>
                </emma:interpretation>
                <emma:interpretation id="interp14" emma:lang="en-US" emma:confidence="0">
                  <emma:literal>5=5</emma:literal>
                </emma:interpretation>
              </emma:one-of>
            </emma:emma>
          </inkml:annotationXML>
          <inkml:trace contextRef="#ctx0" brushRef="#br0" timeOffset="57022.2543">2383 3375 180,'0'0'119,"0"0"4,0 0-14,0 0-68,33 4-9,-12-12-12,14 4-6,3-11-6,12 3-7,2-3-7,2-2-12,8 9-27,-14-6-52,8 5-28,-10 1 1,-5 6-2</inkml:trace>
          <inkml:trace contextRef="#ctx0" brushRef="#br0" timeOffset="57397.2732">2506 3822 163,'0'0'120,"0"0"2,0 0 0,35-11-82,-14 3-10,16 6-11,3-7-7,10 1-6,1 2-5,3-4-10,3 10-14,-12-15-27,9 9-72,-12 0-4,-9 1 1,-4 3-3</inkml:trace>
        </inkml:traceGroup>
        <inkml:traceGroup>
          <inkml:annotationXML>
            <emma:emma xmlns:emma="http://www.w3.org/2003/04/emma" version="1.0">
              <emma:interpretation id="{EC64CD5D-6209-4DAD-8D63-9EF5A836798E}" emma:medium="tactile" emma:mode="ink">
                <msink:context xmlns:msink="http://schemas.microsoft.com/ink/2010/main" type="inkWord" rotatedBoundingBox="6418,3259 9132,3305 9104,4986 6390,4941"/>
              </emma:interpretation>
              <emma:one-of disjunction-type="recognition" id="oneOf4">
                <emma:interpretation id="interp15" emma:lang="en-US" emma:confidence="1">
                  <emma:literal>Pa,</emma:literal>
                </emma:interpretation>
                <emma:interpretation id="interp16" emma:lang="en-US" emma:confidence="0">
                  <emma:literal>Pa.,</emma:literal>
                </emma:interpretation>
                <emma:interpretation id="interp17" emma:lang="en-US" emma:confidence="0">
                  <emma:literal>Pa</emma:literal>
                </emma:interpretation>
                <emma:interpretation id="interp18" emma:lang="en-US" emma:confidence="0">
                  <emma:literal>Pay</emma:literal>
                </emma:interpretation>
                <emma:interpretation id="interp19" emma:lang="en-US" emma:confidence="0">
                  <emma:literal>Pa.</emma:literal>
                </emma:interpretation>
              </emma:one-of>
            </emma:emma>
          </inkml:annotationXML>
          <inkml:trace contextRef="#ctx0" brushRef="#br0" timeOffset="14158.7034">5057 3465 69,'-13'25'108,"13"-4"3,4 0-1,-4 4-67,23 20-9,0-1-12,12 14-10,3 7-13,1 1-2,3-2-9,-11-3 0,2-9-3,-14-19-4,-9-10-3,-10-23-3,-21-13 7,-6-18 3,-2-6 7,-10-13 3,-3-6 6,3-9 8,-5-10 6,13 5 6,-2-11 2,16 8-2,1-4-3,16 9-1,2-1-4,18 17 0,7 6-1,13 13-5,8 12-2,12 13-1,4 10-2,5 15-2,-3 12-3,-3 8 1,-7 9 0,-10 2 5,-19 8 3,-9-4-2,-22 0 4,-8-2-1,-15-13 4,-5-2-5,-9-10 0,-9-8-10,2-9-11,-8-10-13,13 6-44,-1-6-41,9 0-7,3 2 6,7-2 2</inkml:trace>
          <inkml:trace contextRef="#ctx0" brushRef="#br0" timeOffset="21081.1324">5890 4082 53,'0'0'110,"0"0"0,0 0 5,29-8-53,-29-11-14,0 19-15,8-33-7,-6 14-11,-4-6-6,-2 3-5,-4-3-2,-3 2-2,-3 2 1,-7 8-1,-4 9 0,0 11 0,-2 11-2,-2 9 3,2 13-2,2 3 0,6 7 0,9 0-2,8-6 2,6-9 0,15-10 0,4-17-2,6-12-1,4-10-6,2-5-14,-8-14-32,-2 4-60,-4-1 1,-15 3-3,-2 7 2</inkml:trace>
          <inkml:trace contextRef="#ctx0" brushRef="#br0" timeOffset="21503.0246">6235 3960 150,'27'-9'120,"-27"9"-3,29 23-3,-8 8-78,-9 7-14,9 12-10,-7 12-11,-7 2-14,1 13-40,-10-6-65,-13-7 1,-3-10-4,-9-20-2</inkml:trace>
          <inkml:trace contextRef="#ctx0" brushRef="#br0" timeOffset="13236.7812">4361 2804 72,'0'0'118,"0"0"2,0 0 0,-32 27-48,5-2-34,0 23-6,-16 4-14,-3 15-5,-10 3-7,-6 7-1,-3 0-3,-1-4 0,1-3 3,9-7-2,4-11 2,13-13-3,8-14 4,10-6-3,21-19 4,0 0-4,0 0 1,-2 27 1,2-27 0,37 23 2,-10-1-3,6 14 5,5 7-5,8 14 2,10 3-4,4 6-1,4 7-1,3 0-2,-1-5-4,-1-7-4,-3-7-5,-14-21-16,2-4-95,-19-19-7,-6-10 0,-25 0-1</inkml:trace>
        </inkml:traceGroup>
        <inkml:traceGroup>
          <inkml:annotationXML>
            <emma:emma xmlns:emma="http://www.w3.org/2003/04/emma" version="1.0">
              <emma:interpretation id="{4F0A9EB6-8CD4-4DB6-A3F1-57542E2C2C08}" emma:medium="tactile" emma:mode="ink">
                <msink:context xmlns:msink="http://schemas.microsoft.com/ink/2010/main" type="inkWord" rotatedBoundingBox="9853,3600 11268,3624 11245,4950 9831,4926"/>
              </emma:interpretation>
              <emma:one-of disjunction-type="recognition" id="oneOf5">
                <emma:interpretation id="interp20" emma:lang="en-US" emma:confidence="0">
                  <emma:literal>Pa,</emma:literal>
                </emma:interpretation>
                <emma:interpretation id="interp21" emma:lang="en-US" emma:confidence="0">
                  <emma:literal>P,</emma:literal>
                </emma:interpretation>
                <emma:interpretation id="interp22" emma:lang="en-US" emma:confidence="0">
                  <emma:literal>Ps</emma:literal>
                </emma:interpretation>
                <emma:interpretation id="interp23" emma:lang="en-US" emma:confidence="0">
                  <emma:literal>PS,</emma:literal>
                </emma:interpretation>
                <emma:interpretation id="interp24" emma:lang="en-US" emma:confidence="0">
                  <emma:literal>Psi</emma:literal>
                </emma:interpretation>
              </emma:one-of>
            </emma:emma>
          </inkml:annotationXML>
          <inkml:trace contextRef="#ctx0" brushRef="#br0" timeOffset="22471.8207">7130 3424 26,'2'52'94,"-6"4"-1,10 23-2,-2 4-63,3 2-6,3 2-10,0-8-4,3-10-5,-1-17-4,-3-21 0,-9-31 0,0 0 1,2-27 1,-8-13-1,-5-14 3,1-6-1,-5-9 0,5 1 3,-3-3-4,5 7 5,0-1 0,6 11 6,-2 2-1,8 5 6,0-3-2,6 6-1,3 1 2,3 3-4,7 5-2,6 4-3,7 6-3,5 8-3,9 13 0,6 10-2,2 13 1,-2 8 0,-2 8-2,-8 9 2,-13 8 1,-14 4 3,-17 4 5,-12 2-1,-19-1 2,-9-1-2,-7-10 2,-5-9-6,-4-7-3,0-12-16,6-5-24,0-15-59,13-10-16,8-5 0,10-5-4</inkml:trace>
          <inkml:trace contextRef="#ctx0" brushRef="#br0" timeOffset="23049.9747">7839 4086 77,'6'-20'100,"-4"-9"0,6-3-3,1 1-71,-5-6-9,4 1-6,-4 1-3,0 8 1,-6 0 3,2 27 0,-8-25 5,8 25 0,-15 19 2,11 10-2,-4 6-2,6 13-3,0 8-5,8 7-1,2 1-3,5-2-1,1-6-3,5-8 1,0-8-1,-1-11 3,-1-11-2,-17-18 1,15 21-1,-15-21 1,0 0 0,-27 4 0,4-6 0,-4-4-1,-2-2 2,0-3-1,-1 1 2,6 2 1,3-3-2,21 11 1,-25-8 0,25 8 0,0 0-1,0 0 0,33 19-4,-12-17-6,12 10-17,-8-18-48,10 6-46,-1-8-5,-1-5 1,-2-6-5</inkml:trace>
          <inkml:trace contextRef="#ctx0" brushRef="#br0" timeOffset="23315.6178">8495 3968 147,'0'29'118,"4"15"0,-2 8-1,1 2-89,-3 10-34,6 7-53,-2-1-54,-6-14-4,2-8-2,-8-21 6</inkml:trace>
        </inkml:traceGroup>
        <inkml:traceGroup>
          <inkml:annotationXML>
            <emma:emma xmlns:emma="http://www.w3.org/2003/04/emma" version="1.0">
              <emma:interpretation id="{B9B13123-7B21-4234-B6B7-F8F4F4FEE9C8}" emma:medium="tactile" emma:mode="ink">
                <msink:context xmlns:msink="http://schemas.microsoft.com/ink/2010/main" type="inkWord" rotatedBoundingBox="12203,4223 13597,4266 13591,4477 12197,4434"/>
              </emma:interpretation>
              <emma:one-of disjunction-type="recognition" id="oneOf6">
                <emma:interpretation id="interp25" emma:lang="en-US" emma:confidence="0">
                  <emma:literal>Do.,</emma:literal>
                </emma:interpretation>
                <emma:interpretation id="interp26" emma:lang="en-US" emma:confidence="0">
                  <emma:literal>woo,</emma:literal>
                </emma:interpretation>
                <emma:interpretation id="interp27" emma:lang="en-US" emma:confidence="0">
                  <emma:literal>r.n.,</emma:literal>
                </emma:interpretation>
                <emma:interpretation id="interp28" emma:lang="en-US" emma:confidence="0">
                  <emma:literal>Do,</emma:literal>
                </emma:interpretation>
                <emma:interpretation id="interp29" emma:lang="en-US" emma:confidence="0">
                  <emma:literal>coo,</emma:literal>
                </emma:interpretation>
              </emma:one-of>
            </emma:emma>
          </inkml:annotationXML>
          <inkml:trace contextRef="#ctx0" brushRef="#br0" timeOffset="23988.1351">9507 3910 54,'27'-15'107,"-27"15"0,15-18 2,-15 18-59,8-23-14,-8 23-9,4-25-5,-4 25-5,-8-21-6,8 21 1,-21-10-5,21 10 0,-27 10-2,27-10 0,-25 29-2,17-10 0,2-1-1,6-18-1,2 30 0,-2-30-1,25 4 1,-25-4-3,39-23 1,-20 2-3,4 0-1,-9-4-4,-14 25-4,21-33-12,-21 33-27,0 0-62,0 0-3,-11 31 3,11-31-1</inkml:trace>
          <inkml:trace contextRef="#ctx0" brushRef="#br0" timeOffset="24410.0304">10288 3953 100,'0'0'110,"0"0"2,0 0-2,0 0-73,23 0-9,-23 0-8,13-31-8,-9 8-2,-2 3-3,-4-3-1,-2 2-1,-5 2 1,9 19 1,-25-29-1,25 29 5,-37-6-1,18 12 1,-4 3 1,23-9 0,-33 33-2,23-10-1,4-3-3,8 3-2,2-4-1,-4-19-4,29 21-2,-29-21-10,41-9-23,-26-9-66,6-5-29,-5-4 4,1-2-6</inkml:trace>
          <inkml:trace contextRef="#ctx0" brushRef="#br0" timeOffset="24785.0504">10799 3887 95,'0'0'114,"23"4"4,-23-4 0,0 0-57,23-21-30,-23 21-9,0-27-9,0 27-1,-12-27-5,12 27 2,-25-18-4,4 18 1,2 8-1,-6 6-2,2 11 1,3 2 0,3 7 0,5-3-2,5-2 2,7-6-3,0-23 1,27 16-7,-6-28-14,14 6-57,-5-19-50,1-4-2,-4-7-2,0 3-4</inkml:trace>
        </inkml:traceGroup>
        <inkml:traceGroup>
          <inkml:annotationXML>
            <emma:emma xmlns:emma="http://www.w3.org/2003/04/emma" version="1.0">
              <emma:interpretation id="{34F84644-208A-4083-BB01-9D5A7159A3E3}" emma:medium="tactile" emma:mode="ink">
                <msink:context xmlns:msink="http://schemas.microsoft.com/ink/2010/main" type="inkWord" rotatedBoundingBox="14233,4339 14324,4341 14313,4991 14223,4990"/>
              </emma:interpretation>
            </emma:emma>
          </inkml:annotationXML>
          <inkml:trace contextRef="#ctx0" brushRef="#br0" timeOffset="25222.5727">11554 3879 173,'22'-5'126,"-13"28"-2,-5 19-3,-10 14-88,4 23-13,-9 10-23,-3-1-33,1 1-84,-1-6-5,-7-25-1,2-16-1</inkml:trace>
        </inkml:traceGroup>
        <inkml:traceGroup>
          <inkml:annotationXML>
            <emma:emma xmlns:emma="http://www.w3.org/2003/04/emma" version="1.0">
              <emma:interpretation id="{9E6EA736-B04A-4E5F-8E4F-B8B9A8C80C5D}" emma:medium="tactile" emma:mode="ink">
                <msink:context xmlns:msink="http://schemas.microsoft.com/ink/2010/main" type="inkWord" rotatedBoundingBox="15162,3344 17509,3384 17482,4955 15136,4916"/>
              </emma:interpretation>
              <emma:one-of disjunction-type="recognition" id="oneOf7">
                <emma:interpretation id="interp30" emma:lang="en-US" emma:confidence="1">
                  <emma:literal>Pm)</emma:literal>
                </emma:interpretation>
                <emma:interpretation id="interp31" emma:lang="en-US" emma:confidence="0">
                  <emma:literal>Pm</emma:literal>
                </emma:interpretation>
                <emma:interpretation id="interp32" emma:lang="en-US" emma:confidence="0">
                  <emma:literal>Pms</emma:literal>
                </emma:interpretation>
                <emma:interpretation id="interp33" emma:lang="en-US" emma:confidence="0">
                  <emma:literal>Pms)</emma:literal>
                </emma:interpretation>
                <emma:interpretation id="interp34" emma:lang="en-US" emma:confidence="0">
                  <emma:literal>Pmt)</emma:literal>
                </emma:interpretation>
              </emma:one-of>
            </emma:emma>
          </inkml:annotationXML>
          <inkml:trace contextRef="#ctx0" brushRef="#br0" timeOffset="26066.3589">12528 3347 95,'0'0'110,"-12"48"2,7-5-5,1 11-77,11 19-6,1 4-14,2 4-9,5 0-6,-3-13-6,5-5-10,-9-26-4,3-8-11,-11-29-6,0 0 1,-15-48 2,5 5 6,-11-15 6,4-5 9,-6-7 12,3-3 13,1 2 12,0 1 7,7 7 4,-1-1 3,11 10 1,0-8-1,10 8-3,3-5-1,10 14-6,1-5-5,12 12-4,1 3-5,9 16-3,5 11-4,3 12-1,0 15 0,-2 12 1,-6 15 0,-9 6 2,-10 10-2,-10 2 4,-17 5-2,-17-5 4,-10-5-3,-9-10-3,-3-7-8,-9-17-13,6 0-27,-10-15-60,7-12-3,7-2-8,3-8 3</inkml:trace>
          <inkml:trace contextRef="#ctx0" brushRef="#br0" timeOffset="27722.6904">12898 4126 21,'0'0'99,"0"0"3,0 0 1,0 0-49,0 0-10,-13-38-11,22 20-10,-3-9-8,6 2-6,1-2 0,1 0-4,3 2 1,0 6-2,-17 19 4,35-23-2,-35 23 2,29 13-1,-19 8 1,-1 12-2,-3 10-2,-4 5 0,0 2-3,0-2 1,-2-7-2,-2-5 3,2-15-2,0-21 2,0 0 0,11-23-2,-7-15 4,4-5-2,2-5 0,3-4-1,4 4 0,-3 5-2,3 9 1,-1 11-1,-16 23-1,31-6 2,-31 6 0,21 42 2,-15-7-3,1 7 2,-5 1 0,2 3 1,-2-5-2,4-5 0,-2-9-1,-4-27 0,17 21 1,-17-21 0,27-29 1,-8-3-2,-1-9 2,3-1-1,2-1 0,4 3-1,-4 9 0,0 8-2,-2 15 1,-21 8 1,31 25-2,-21 6 2,-2 10-2,-1 7 2,-1 8-7,-4-6-9,8 8-36,-10-16-72,7-13 1,-7-29-5,0 0 2</inkml:trace>
          <inkml:trace contextRef="#ctx0" brushRef="#br0" timeOffset="28332.0977">13912 2925 79,'0'0'112,"-21"-13"6,21 13-1,-27-10-66,27 10-8,-8 19-6,16 2-12,2 4-5,13 14-4,6 7-5,13 8-2,8 6-6,8 0-3,11 5-4,1-5-3,9 0 0,-8-10-9,6-2-2,-13-13-7,3 0 4,-18-10-2,-1 2 5,-17-10 1,-4 0 3,-8-5 6,-19-12 8,15 31 5,-22-10 5,-1 6 3,-13 2 2,-2 13 2,-10 1 1,0 11 0,-15 2-2,2 7 1,-10-3-4,4 7-2,-2-7-4,7 0 0,1-8-7,8-4-5,11-5-16,0-20-46,15 0-57,12-23-6,0 0 0,0 0-4</inkml:trace>
        </inkml:traceGroup>
      </inkml:traceGroup>
    </inkml:traceGroup>
    <inkml:traceGroup>
      <inkml:annotationXML>
        <emma:emma xmlns:emma="http://www.w3.org/2003/04/emma" version="1.0">
          <emma:interpretation id="{8472E653-9A61-4FDC-ACF0-7A6A2322631E}" emma:medium="tactile" emma:mode="ink">
            <msink:context xmlns:msink="http://schemas.microsoft.com/ink/2010/main" type="paragraph" rotatedBoundingBox="3248,4344 29081,4389 29075,7747 3242,770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F9DA03C-F1C4-4A2C-B178-E090696C6243}" emma:medium="tactile" emma:mode="ink">
              <msink:context xmlns:msink="http://schemas.microsoft.com/ink/2010/main" type="line" rotatedBoundingBox="3248,4344 29081,4389 29075,7747 3242,7702"/>
            </emma:interpretation>
          </emma:emma>
        </inkml:annotationXML>
        <inkml:traceGroup>
          <inkml:annotationXML>
            <emma:emma xmlns:emma="http://www.w3.org/2003/04/emma" version="1.0">
              <emma:interpretation id="{356506AD-C4E2-436C-862F-6260641BFBF4}" emma:medium="tactile" emma:mode="ink">
                <msink:context xmlns:msink="http://schemas.microsoft.com/ink/2010/main" type="inkWord" rotatedBoundingBox="3245,6045 7393,6052 7391,7264 3243,7256"/>
              </emma:interpretation>
              <emma:one-of disjunction-type="recognition" id="oneOf8">
                <emma:interpretation id="interp35" emma:lang="en-US" emma:confidence="0">
                  <emma:literal>(5,</emma:literal>
                </emma:interpretation>
                <emma:interpretation id="interp36" emma:lang="en-US" emma:confidence="0">
                  <emma:literal>(S,</emma:literal>
                </emma:interpretation>
                <emma:interpretation id="interp37" emma:lang="en-US" emma:confidence="0">
                  <emma:literal>(s,</emma:literal>
                </emma:interpretation>
                <emma:interpretation id="interp38" emma:lang="en-US" emma:confidence="0">
                  <emma:literal>(ST,</emma:literal>
                </emma:interpretation>
                <emma:interpretation id="interp39" emma:lang="en-US" emma:confidence="0">
                  <emma:literal>(SO,</emma:literal>
                </emma:interpretation>
              </emma:one-of>
            </emma:emma>
          </inkml:annotationXML>
          <inkml:trace contextRef="#ctx0" brushRef="#br0" timeOffset="64413.2503">3337 5590 34,'-21'-7'110,"21"7"4,-31 17 5,10 6-44,-10 0-29,6 22-3,-12 5-12,5 23-4,-3 6-9,6 17-3,4 5-1,15 7-7,12-2-2,12-8-12,20-7-14,3-26-47,19-17-56,11-17-2,3-25-8,5-14 3</inkml:trace>
          <inkml:trace contextRef="#ctx0" brushRef="#br0" timeOffset="65163.2873">4027 5829 10,'20'-19'95,"-20"19"2,15-23-4,-15 23-49,4-23-22,-4 23-3,-25-12-5,0 10-1,-4 10 2,-12 7 1,-3 9 4,-8 1 1,4 13-2,0-3 0,9 5-1,4-5-3,14-2-3,10-6-2,18-6-5,13-4 1,18-3-2,12-6-2,14 1-1,11-1-2,2 0 0,6 5-1,-2 3 1,-8 7-2,-11 4 3,-14 4-2,-13 5 5,-16-1 1,-11 3 3,-18-3 0,-11-2-2,-8-4 8,-9-8-6,-7-4 5,-7-9-10,-2-8 1,0-6-14,10 4-13,-2-15-38,11 2-68,12 7 3,23 8-6,-12-21 4</inkml:trace>
          <inkml:trace contextRef="#ctx0" brushRef="#br0" timeOffset="65428.9204">4646 6375 179,'12'31'125,"-14"-2"-2,-2 11-3,0 8-97,-9 1-7,1 5-23,4 3-30,-9-12-49,4-7-35,7-7 0,6-31-2</inkml:trace>
          <inkml:trace contextRef="#ctx0" brushRef="#br0" timeOffset="62756.9249">511 5646 1,'0'0'65,"0"0"27,0 0 3,0 0-56,23 18-2,-6 1-2,-3 4-7,13 14-5,4 9-7,11 19-2,4 9-6,5 16-2,4 5 1,1-1-3,2-7 2,-4-6 1,-8-19 7,-5-16-3,-10-23 2,-6-21 4,-10-27-7,-5-10 4,-10-28-3,4-7-1,-6-20-7,2-1 1,2-7 1,2 7-9,7 10-8,-3 8-26,13 23-61,-9 17-23,1 14-1,-13 19-2</inkml:trace>
          <inkml:trace contextRef="#ctx0" brushRef="#br0" timeOffset="64022.602">1837 6203 1,'0'-42'23,"4"23"41,-10-10-40,-1-2-3,1 2 5,-4 0 0,-5 8-2,15 21 0,-37-21 1,10 21 5,-2 9-3,-9 9 1,3 16-5,-4 5-3,3 15-2,3 6-1,6 7-6,10-1-1,11 1-3,10-13-1,13-8-3,10-19 3,10-17-3,7-22-9,6-20 1,2-9-4,-2-17-2,-3-3 0,-5-5 1,-9 10-1,-8 2 1,-12 14 7,-7 13 5,-6 27 4,0 0 5,-27 11 0,16 20 6,-5 4-3,7 15 5,1-2-2,10 6-1,4-6 2,11 1-5,8-13 2,6-11-6,7-17-4,5-12-1,5-15-3,0-18-5,2-11-9,-5-16 2,-1-1-4,-13 1 0,-2 6 2,-12 4 0,-5 12 4,-10 13 3,-2 29 5,-16-21 2,16 21 3,-29 17 3,12 4 1,5 1 0,3 1-2,7 0-1,4-2 0,9-2-1,7-7-2,7-6-2,9-4-4,1-10-4,11-2-1,-1-9-4,5 2-2,-6-6-1,-1 5 0,-5-3 2,-7 2 4,-8 5 5,-23 14 3,14-19 8,-14 19 1,-18 2 5,-7 6 1,-2 13 3,-11 8 1,1 11 2,-7 1-2,9 13 1,0 0-1,10 7-2,8-5 3,19 0-5,9-8-1,16-7-9,16-8-11,5-18-43,10-11-68,9-10-4,-3-21-7,0-4 3</inkml:trace>
        </inkml:traceGroup>
        <inkml:traceGroup>
          <inkml:annotationXML>
            <emma:emma xmlns:emma="http://www.w3.org/2003/04/emma" version="1.0">
              <emma:interpretation id="{36A7D4A7-8790-43EA-B434-784D1D9C4BDC}" emma:medium="tactile" emma:mode="ink">
                <msink:context xmlns:msink="http://schemas.microsoft.com/ink/2010/main" type="inkWord" rotatedBoundingBox="7805,6007 9134,6010 9132,7274 7803,7272"/>
              </emma:interpretation>
              <emma:one-of disjunction-type="recognition" id="oneOf9">
                <emma:interpretation id="interp40" emma:lang="en-US" emma:confidence="1">
                  <emma:literal>a)</emma:literal>
                </emma:interpretation>
                <emma:interpretation id="interp41" emma:lang="en-US" emma:confidence="0">
                  <emma:literal>A)</emma:literal>
                </emma:interpretation>
                <emma:interpretation id="interp42" emma:lang="en-US" emma:confidence="0">
                  <emma:literal>ah)</emma:literal>
                </emma:interpretation>
                <emma:interpretation id="interp43" emma:lang="en-US" emma:confidence="0">
                  <emma:literal>ax)</emma:literal>
                </emma:interpretation>
                <emma:interpretation id="interp44" emma:lang="en-US" emma:confidence="0">
                  <emma:literal>at)</emma:literal>
                </emma:interpretation>
              </emma:one-of>
            </emma:emma>
          </inkml:annotationXML>
          <inkml:trace contextRef="#ctx0" brushRef="#br0" timeOffset="66210.2107">5464 6103 1,'0'-23'0,"0"23"56,0 0 16,-10-25-49,10 25-5,-19-19 2,19 19 4,-33-16 1,33 16 5,-44-15 5,22 15 3,-12-2 3,9 10-1,-8 1-3,6 14-3,-6-3-8,8 14 0,-4-1-9,8 13 0,0-3-6,9 7 1,6-2-1,8-2-4,8-7 1,7-8-6,8-6 4,4-14-6,4-11-1,2-15-1,3-12-6,-3-6 1,2-9-2,-5-1 2,-5-3-5,-5 0 3,-1 11 1,-8 2 2,-3 8 1,-6 6 2,-4 19-1,0-23 4,0 23 1,0 0 3,0 0 0,0 0 0,-21 13 3,21-13-1,-8 35 3,6-6-1,-2 0 1,4 8-2,2 3 0,10 4-3,1-1 4,6-3-4,6-3 0,4-6-8,6-6-6,-4-19-23,9 3-52,-9-11-42,-2-17-5,-2 2-2</inkml:trace>
          <inkml:trace contextRef="#ctx0" brushRef="#br0" timeOffset="66850.8685">5683 5550 57,'0'0'110,"0"0"-2,24-8 3,3 16-68,3-2-5,19 13-14,10 6-8,11 12-8,5 11-4,4 15-2,-4 13-3,-5 12 6,-9 5-1,-14 9 7,-17 0 1,-12 0 1,-16-9 1,-12-4-3,-15-14-2,-12-10-17,-5-3-34,-16-12-80,-9-21-2,-1-6-3,-3-13-3</inkml:trace>
        </inkml:traceGroup>
        <inkml:traceGroup>
          <inkml:annotationXML>
            <emma:emma xmlns:emma="http://www.w3.org/2003/04/emma" version="1.0">
              <emma:interpretation id="{D9FB282B-428E-47F1-8410-1314E3395E12}" emma:medium="tactile" emma:mode="ink">
                <msink:context xmlns:msink="http://schemas.microsoft.com/ink/2010/main" type="inkWord" rotatedBoundingBox="10686,6283 14545,6289 14543,7193 10684,7186"/>
              </emma:interpretation>
              <emma:one-of disjunction-type="recognition" id="oneOf10">
                <emma:interpretation id="interp45" emma:lang="en-US" emma:confidence="1">
                  <emma:literal>Number</emma:literal>
                </emma:interpretation>
                <emma:interpretation id="interp46" emma:lang="en-US" emma:confidence="0">
                  <emma:literal>Numbers</emma:literal>
                </emma:interpretation>
                <emma:interpretation id="interp47" emma:lang="en-US" emma:confidence="0">
                  <emma:literal>Numbed</emma:literal>
                </emma:interpretation>
                <emma:interpretation id="interp48" emma:lang="en-US" emma:confidence="0">
                  <emma:literal>number</emma:literal>
                </emma:interpretation>
                <emma:interpretation id="interp49" emma:lang="en-US" emma:confidence="0">
                  <emma:literal>•Number</emma:literal>
                </emma:interpretation>
              </emma:one-of>
            </emma:emma>
          </inkml:annotationXML>
          <inkml:trace contextRef="#ctx0" brushRef="#br0" timeOffset="77492.1347">8010 6074 39,'-5'-27'110,"5"27"2,0 0 2,0 0-61,0 0-12,-6 35-12,4 11-11,-4 6-3,4 12-9,-7 11 0,3 0-5,0-5-1,0-7-5,2-18 1,-1-22-3,5-23-2,-2-20 3,4-24-5,3-16 3,3-7-3,0-12 5,5 6-2,-1 5 4,1 10 2,-1 10 5,-4 13 4,3 10 2,-11 25 4,0 0-1,0 0 1,6 18 0,-8 14-3,4 9-2,0 9-3,4 10-4,7 7 3,6 3-3,8-3 0,4-5-6,8-12 3,3-8-3,5-17 4,-3-19 0,0-17 0,-7-14 1,-6-14-1,-6-7 4,-10-8-1,-7 0 2,-8 0-4,-6 4 1,-5 5-9,-3-1-4,1 17-18,-7-4-38,1 8-49,19 25-2,-31-36 0,31 36 36</inkml:trace>
          <inkml:trace contextRef="#ctx0" brushRef="#br0" timeOffset="77882.7812">8668 6225 100,'2'38'116,"0"1"-1,9 7-35,7 10-31,-1-12-10,12 1-16,-2-17-7,6-10-7,3-18-5,-3-12 2,-2-17-7,-6-9 3,-2-7-4,-13-5 0,-6 0-10,-10 0-13,-2 17-36,-7 2-59,-10 1 3,5 14-5,-9-1 26</inkml:trace>
          <inkml:trace contextRef="#ctx0" brushRef="#br0" timeOffset="78914.0804">9165 6514 1,'0'0'70,"2"-35"32,4 14 2,2 0-52,-6-14-7,13 8-8,-7-8-11,11 10-4,-4-2-7,3 8-4,1 2-2,0 9-1,-1 6-3,-18 2 0,34 29-2,-22 4 1,-2 9 1,1 8-4,-1 2 2,-1 0-5,-1-7 4,2-9-5,-1-11 6,-9-25-5,20-9-1,-7-18 5,-3-10-4,3-11 4,1-2-5,3-2 4,2 7-5,1 7 4,3 11 0,-2 11 0,0 11 0,-3 12 2,-1 11 0,-2 11 1,-5 5 5,2 3-5,-3 3 5,3-5-7,1-6 5,1-10-2,-14-19-1,29 0 0,-12-19-5,2-8 4,-1-17-4,3 1 6,-2-9-6,2 8 3,-1 3 2,-1 12 1,-2 8 1,-17 21 0,27-4 1,-15 24-1,-4 9 0,3 11 1,-3 4 1,0 3-11,3 3-5,-5-14-29,15-9-79,-9-7-11,-12-20 1,25-6-3</inkml:trace>
          <inkml:trace contextRef="#ctx0" brushRef="#br0" timeOffset="79335.9771">10251 5820 118,'0'0'124,"0"0"0,-14 21 2,14 4-81,6 27-16,-2 0-10,7 12-7,-1 1-6,2-3 0,1-8-2,1-12 0,-3-15-1,-11-27-1,21 8 0,-11-27-1,-2-6-2,5-8-1,1 2-2,5 0-1,6 12-2,2 5-1,8 14-1,1 8-1,3 15-1,-1 6 2,-1 8 1,-8 7 5,-6 8 6,-9 2 0,-9-6 6,-12 1-2,-13-5 5,-7-4-4,-17-7 3,-2-8-13,-10-15-8,-4-18-15,8 6-27,-12-21-49,18-6-26,8 0 0,11-9 0</inkml:trace>
          <inkml:trace contextRef="#ctx0" brushRef="#br0" timeOffset="80132.8871">10806 6473 35,'31'4'104,"-31"-4"3,46-29-4,-25 6-53,2-14-32,6 1-6,-6-5-14,-5 1 0,-3 3 1,-5 4-2,-6 3 3,-6 3-2,-2 9 4,4 18 1,-25-17 7,25 17 5,-39 21 2,18 10 2,-6 2 0,8 19 5,-6 4-1,15 15-4,2-5-3,14 1-6,4-11 0,15-8-6,6-17 2,7-14-10,5-22-2,-1-19-5,2-8-11,-9-20-2,6 5-6,-16-12 3,4 10-2,-14-7 5,2 10 1,-11 2 11,2 9 10,-6 8 8,-8 6 6,6 21 5,0 0 0,0 0 3,-19 8-1,19 15-2,2 0-4,7 4-3,5-4-5,7-4-3,6-9-6,2-8-7,11-4-4,-3-13-1,2 3-1,1-7 0,-1 5 2,-7-5 0,1 7 8,-10-1 8,-23 13 6,27-16 5,-27 16 2,0 0 3,-21-15 3,21 15 2,-46 6-1,21 11 0,-8 2-1,4 16-2,-4 4-1,10 17-3,0 5 2,13 5-6,5-6 2,14 1-8,9-9 1,12-9-8,13-10-5,5-22-22,21-3-78,-7-12-27,4-11-4,-3-7 1</inkml:trace>
        </inkml:traceGroup>
        <inkml:traceGroup>
          <inkml:annotationXML>
            <emma:emma xmlns:emma="http://www.w3.org/2003/04/emma" version="1.0">
              <emma:interpretation id="{F2AD5283-20E4-4796-A2FC-63A7B5F77689}" emma:medium="tactile" emma:mode="ink">
                <msink:context xmlns:msink="http://schemas.microsoft.com/ink/2010/main" type="inkWord" rotatedBoundingBox="15340,6113 18854,6119 18851,7729 15337,7723"/>
              </emma:interpretation>
              <emma:one-of disjunction-type="recognition" id="oneOf11">
                <emma:interpretation id="interp50" emma:lang="en-US" emma:confidence="0.5">
                  <emma:literal>Sign</emma:literal>
                </emma:interpretation>
                <emma:interpretation id="interp51" emma:lang="en-US" emma:confidence="0">
                  <emma:literal>sign</emma:literal>
                </emma:interpretation>
                <emma:interpretation id="interp52" emma:lang="en-US" emma:confidence="0">
                  <emma:literal>Sigh</emma:literal>
                </emma:interpretation>
                <emma:interpretation id="interp53" emma:lang="en-US" emma:confidence="0">
                  <emma:literal>sigh</emma:literal>
                </emma:interpretation>
                <emma:interpretation id="interp54" emma:lang="en-US" emma:confidence="0">
                  <emma:literal>Sinn</emma:literal>
                </emma:interpretation>
              </emma:one-of>
            </emma:emma>
          </inkml:annotationXML>
          <inkml:trace contextRef="#ctx0" brushRef="#br0" timeOffset="82195.4914">14453 6003 1,'-11'-39'54,"11"39"32,-21-36-28,3 20-12,-5 7-2,-10 3-5,-1 12-3,-9 1-4,3 13-5,-5-5-3,9 10-6,1-8-4,10 3-4,6-1-5,19-19-1,-10 31-3,10-31-1,31 27-2,0-12 0,13 3-4,10 3 1,8 4-3,3 2 0,-1 2 1,-2 0-1,-8 2 3,-12 1 3,-13-5 4,-14 0 2,-15 2 4,-13-2 2,-14-2 2,-8 0-1,-9-7 1,-8-5-5,-6-7-5,-4-8-6,3-13-9,-3-5-12,16-1-18,-1-8-28,11-2-41,20 8-1,12-4 5</inkml:trace>
          <inkml:trace contextRef="#ctx0" brushRef="#br0" timeOffset="82445.5215">14887 6321 151,'6'33'119,"4"13"0,1 0-5,-1-3-88,7 1-22,-1-7-17,-16-37-23,29 27-21,-29-27-49,11-41-12,-9-1 4,-4-14 26</inkml:trace>
          <inkml:trace contextRef="#ctx0" brushRef="#br0" timeOffset="82570.5071">14895 6059 103,'-14'-21'104,"-9"5"-2,23 16-33,-21 10-43,17 9-44,10 10-74,-4-4-10,13 6-3,-7-8 19</inkml:trace>
          <inkml:trace contextRef="#ctx0" brushRef="#br0" timeOffset="83273.6667">15225 6203 73,'0'0'96,"-39"-11"7,18 9-39,2 13-24,-8-3-3,11 13-5,-7-5-4,15 13-5,-5 0-6,13 3-4,6-1-3,11 2-4,14 2-2,11 5-6,10-1 4,8 3-7,4-1 4,1 3-5,-3 4 1,-10 2-1,-10 0 1,-11-5 3,-17 3-2,-14-9 5,-12-5-2,-11-13 3,-8-17-1,-4-19 0,-5-14 0,3-19-1,1-12 1,13-13 1,7-8-3,10-2 0,12 4-3,8 0 2,13 11-3,5 3 5,7 11-4,-2 13 4,3 12 2,1 12 2,-5 17 0,-3 15 2,-4 12-1,-2 12 0,-6 11 0,-2 4-4,-7 4 1,-2-4-4,-1-10 5,-5-13-2,0-12 2,-4-19-3,0 0-1,10-46 2,-1 0-2,1-10 3,5-2-5,1-2 2,7 1-2,0 10 2,4 11 0,0 13 2,0 17 1,0 14 2,-4 13 1,-2 14 2,-7 9-2,5 10 1,-9 8-2,1 0-16,1 0-36,-3-4-70,-5-18-1,0-7-2,-4-31-1</inkml:trace>
          <inkml:trace contextRef="#ctx0" brushRef="#br0" timeOffset="81367.3235">12925 5949 94,'-39'21'60,"-5"14"3,-6 13-1,7 16-5,-7 7-11,13 6-8,3-2-5,18 0-12,9-21-2,16-13-7,9-16-5,14-23-3,7-25-1,5-14-5,1-17-8,-5-15-2,-1-1-11,-10-5 3,-6 4 1,-14 9-1,-7 14 3,-13 11 6,-9 16 9,-5 17 10,-11 14 10,1 21 3,-7 9 0,9 14 4,-4 4-3,14 11 1,6-1-4,17 1-6,13-17-2,18-15-3,15-22-3,16-20-4,13-24-2,6-23-5,6-22-7,-4-20 0,0-1-7,-12-9 0,-9 10 3,-16 5 1,-15 18 6,-14 15 5,-15 17 8,-2 39 6,-33-19 7,4 44 3,-13 14 0,0 28 1,-7 14-2,7 27 1,0 16-4,13 22-3,11 6-2,16 8-3,14-5-2,13-7-3,14-15-2,7-23-6,4-29-2,-2-27-3,-5-27-7,-18-37-9,-6-19-6,-25-30-3,-5-9 4,-24-15 0,-6 2 6,-20-2 4,-1 6 14,-5 12 12,1 11 15,6 17 5,2 10 3,16 14 1,5 5-1,37 8 0,-19 13-6,38 3-6,8-5-4,18 5-8,14-5-8,7-7-17,17 0-49,-4-6-50,-2-9-3,-4 1 3,-11-4 8</inkml:trace>
        </inkml:traceGroup>
        <inkml:traceGroup>
          <inkml:annotationXML>
            <emma:emma xmlns:emma="http://www.w3.org/2003/04/emma" version="1.0">
              <emma:interpretation id="{A29BAFDB-6451-4092-981E-F3F8BBBF99B5}" emma:medium="tactile" emma:mode="ink">
                <msink:context xmlns:msink="http://schemas.microsoft.com/ink/2010/main" type="inkWord" rotatedBoundingBox="19485,4372 24972,4382 24967,7170 19480,7161"/>
              </emma:interpretation>
              <emma:one-of disjunction-type="recognition" id="oneOf12">
                <emma:interpretation id="interp55" emma:lang="en-US" emma:confidence="1">
                  <emma:literal>variations</emma:literal>
                </emma:interpretation>
                <emma:interpretation id="interp56" emma:lang="en-US" emma:confidence="0">
                  <emma:literal>Variations</emma:literal>
                </emma:interpretation>
                <emma:interpretation id="interp57" emma:lang="en-US" emma:confidence="0">
                  <emma:literal>variation</emma:literal>
                </emma:interpretation>
                <emma:interpretation id="interp58" emma:lang="en-US" emma:confidence="0">
                  <emma:literal>Variation</emma:literal>
                </emma:interpretation>
                <emma:interpretation id="interp59" emma:lang="en-US" emma:confidence="0">
                  <emma:literal>•Variations</emma:literal>
                </emma:interpretation>
              </emma:one-of>
            </emma:emma>
          </inkml:annotationXML>
          <inkml:trace contextRef="#ctx1" brushRef="#br0">19785 3911,'0'0</inkml:trace>
          <inkml:trace contextRef="#ctx0" brushRef="#br0" timeOffset="84070.5808">16748 6082 39,'11'-19'101,"-11"19"-2,6 27 4,-6 3-64,12 17-5,-1 5-6,12 11-10,-2 3-5,10 5-9,0-11 1,6-10-6,-1-15 4,-5-20-2,2-22 0,-8-15 1,-2-22-2,-7-16 5,1-13-7,-5-8 2,1-4-10,-1 6-7,-1 14-12,-1 7-27,-4 13-50,7 26 1,-13 19-1,14 19 44</inkml:trace>
          <inkml:trace contextRef="#ctx0" brushRef="#br0" timeOffset="85117.508">17579 6417 10,'-4'-38'85,"11"9"-5,-14-17 2,5 9-63,0 0-3,-4 1-2,0 3-3,-7 4 4,-1 6 2,-13 6 3,4 13 2,-10 4 3,6 21 1,-9 4-4,9 21 1,-2 8-5,10 12-4,3-1 0,14 5-7,6-9 1,8-9-7,9-17 3,4-16-5,10-22-4,1-19 0,3-12-7,-6-16 0,3-1-6,-11-12 2,0 7-3,-11 4 3,-6 11 5,-5 12 5,-3 29 6,0 0 5,0 0 3,-25 37 2,14-2 0,3 11 2,8 4 0,4-4-3,6-7 0,11-8-3,8-10 1,9-15-6,3-10-3,1-17-5,1-10-7,-5-10-7,1-3-8,-10-8-4,-4 8-3,-10-3 4,-3 13 2,-12 1 6,0 14 8,0 19 12,0 0 12,-20-8 7,20 8 4,-17 35 1,11-10-1,10 6-1,2-6-5,9 2-8,3-8-9,7-11-12,9-3-7,-5-14-6,10-3-8,-4-13-6,1 2-1,-7-8 3,-2 6 9,-6 2 15,-7 4 15,-14 19 16,11-20 14,-11 20 13,-21 12 10,6 11 4,-12 2 0,6 16-4,-6-1-8,11 14-6,-5-2-6,17 8-11,4-12-3,12 0-8,13-15-1,9-8-12,5-11-3,5-18-10,6-10-8,-7-17 5,7-1-4,-13-9 3,-1 3-1,-11-3 9,-5 3 7,-7 9 11,-9 4 11,-4 25 3,-4-20 4,4 20 4,-17 25 0,13 6 1,-4 4-2,8 15-8,-2-4 0,10 4-8,7-9-1,7-6-8,10-8-6,1-16-19,13-7-39,-5-17-59,1-11-2,-1-8-1,-5-7 0</inkml:trace>
          <inkml:trace contextRef="#ctx0" brushRef="#br0" timeOffset="85289.3964">18785 5901 220,'-19'-8'123,"19"8"-13,-19-10-39,19 10-166,0 0-18,0 0-6,27-2-5</inkml:trace>
          <inkml:trace contextRef="#ctx0" brushRef="#br0" timeOffset="86070.6822">19244 6201 25,'-38'-19'84,"18"25"1,-14 7-29,-1 7-12,2 11-2,-5 11-5,3 6-7,4 2-4,6 6-8,8-6-2,13 0-8,12-13-1,13-8-8,10-19-4,9-10-2,6-16-7,1-13 3,1-7-6,-8-7 5,-5 1-1,-8 1 10,-12 3 5,-7 11 6,-8 9 8,0 18 4,0 0 5,-25 22 2,8 7 2,11 15-7,0 0-1,12 6-7,2-5 0,13 1-10,10-9-6,7-12-21,12-6-33,-3-15-58,1-18-6,2-11 1,-4-15-2</inkml:trace>
          <inkml:trace contextRef="#ctx0" brushRef="#br0" timeOffset="86461.3323">19524 6132 198,'0'0'119,"0"0"0,0 0-3,52-12-85,-17 7-13,17-1-18,5 6-19,-6-10-33,8 1-64,-1 7-4,-4-4 2,-2 4-3</inkml:trace>
          <inkml:trace contextRef="#ctx0" brushRef="#br0" timeOffset="86273.817">19755 6074 183,'-33'21'121,"20"6"-2,5 16-2,0 3-85,16 16-4,2 1-15,9 1-11,4-4-14,-5-20-24,14-5-50,-12-22-36,-20-13 3,23-19-4</inkml:trace>
          <inkml:trace contextRef="#ctx0" brushRef="#br0" timeOffset="86617.5901">20226 6201 220,'5'45'120,"1"5"0,4 12-11,7-3-114,2-1-47,3-10-62,-3-19-3,0-17-7,-19-12 3</inkml:trace>
          <inkml:trace contextRef="#ctx0" brushRef="#br0" timeOffset="86742.6071">20256 5874 160,'0'0'93,"-25"-33"-25,25 33-64,0 0-95,8 27-6,6-6-5</inkml:trace>
          <inkml:trace contextRef="#ctx0" brushRef="#br0" timeOffset="88133.2819">20829 6068 57,'-27'4'86,"-10"8"-16,-7 7-4,4 18-3,-3 3-8,10 16-4,-3-6-9,18 8-10,1-8-6,23-9-11,11-7-2,14-16-7,6-14-5,7-12-5,4-11-6,-2-12-1,-1-10-8,-9-13-6,-5 2-7,-19-9 3,1 10 1,-15-3 3,-5 8 4,-7 6 6,-7 13 11,-2 15 13,-10 12 11,2 16 4,-9 14 3,9 13 3,-4 5 0,10 12-1,2-6-6,13 6-4,8-14-5,18-6-2,5-17-4,10-9-2,7-16-3,3-10-2,1-15-1,3-9-4,-5-5 1,-5-7-3,0 6 2,-5-1-1,-3 7 0,-7 9 1,3 15 1,-23 12 1,31 21 2,-18 8-1,-1 8 1,1 9 0,-1 2-1,3-3 2,-1-5-3,3-13 2,2-11-2,-1-16 1,1-12 0,-2-15-1,-1-8-1,-1-7-1,-3-4 1,1 5-1,-3 6 2,1 10 2,-11 25 3,18-9 1,-18 9 3,21 48 2,-13-13-1,9 9 2,-3 0-2,7-1-1,4-9-3,4-5-2,5-15-2,1-10-1,0-10-2,0-15-4,5-8-5,-11-19-9,4 1-6,-12-18-4,4 5 2,-15-4 2,5 10 10,-11 0 7,-4 12 15,-2 15 12,-10 8 13,12 19 3,-19 15 1,15 10 0,-9-2-5,13 16-5,2-2-9,15 5-5,8-2-5,8-3-2,9 2-6,3-3-3,14-1-6,-5-6-1,4 0-1,-10-4 3,-3 0 4,-14-4 7,-10-5 4,-10 5 7,-11-21 7,-27 31-3,-13-18 1,-6-3-5,-14-1-7,-11-9-24,3 6-61,-7-10-49,7-5-2,5-1 1,11-5-1</inkml:trace>
        </inkml:traceGroup>
        <inkml:traceGroup>
          <inkml:annotationXML>
            <emma:emma xmlns:emma="http://www.w3.org/2003/04/emma" version="1.0">
              <emma:interpretation id="{E5959522-40A0-4B61-B911-CEAF5AB67004}" emma:medium="tactile" emma:mode="ink">
                <msink:context xmlns:msink="http://schemas.microsoft.com/ink/2010/main" type="inkWord" rotatedBoundingBox="25997,6165 27180,6167 27179,6926 25995,6924"/>
              </emma:interpretation>
              <emma:one-of disjunction-type="recognition" id="oneOf13">
                <emma:interpretation id="interp60" emma:lang="en-US" emma:confidence="1">
                  <emma:literal>at</emma:literal>
                </emma:interpretation>
                <emma:interpretation id="interp61" emma:lang="en-US" emma:confidence="0">
                  <emma:literal>a/t</emma:literal>
                </emma:interpretation>
                <emma:interpretation id="interp62" emma:lang="en-US" emma:confidence="0">
                  <emma:literal>aft</emma:literal>
                </emma:interpretation>
                <emma:interpretation id="interp63" emma:lang="en-US" emma:confidence="0">
                  <emma:literal>ate</emma:literal>
                </emma:interpretation>
                <emma:interpretation id="interp64" emma:lang="en-US" emma:confidence="0">
                  <emma:literal>amt</emma:literal>
                </emma:interpretation>
              </emma:one-of>
            </emma:emma>
          </inkml:annotationXML>
          <inkml:trace contextRef="#ctx0" brushRef="#br0" timeOffset="89008.3343">23675 6026 33,'-6'-44'87,"6"44"1,-29-22 0,-2 22-56,2 12 0,-15 11-6,3 18-1,-13 5 1,10 12-1,-6 0-2,15 9 0,4-11-4,16 0-2,11-16-7,14-11-3,13-17-7,11-14-4,7-12-4,3-16-3,6-7-3,-7-13-3,1 2 2,-11-6 0,-2 13 8,-16 6 5,-7 10 10,-8 25 4,0 0 6,0 0 4,-33 39 2,25 1-1,-1-1-3,13 9-4,7-7-6,14-1-7,8-7-14,4-18-22,17-7-68,2-10-20,-2-17-2,0-8-1</inkml:trace>
          <inkml:trace contextRef="#ctx0" brushRef="#br0" timeOffset="89492.7245">24018 5970 192,'0'0'129,"0"0"-2,31 10-3,5-1-62,12 1-47,1 0-15,5-12-28,11 13-57,-9-9-41,-8-6-1,-7-1-1</inkml:trace>
          <inkml:trace contextRef="#ctx0" brushRef="#br0" timeOffset="89305.2171">24311 5700 153,'-23'27'121,"11"6"5,-3 7-1,-7 7-73,11 18-10,-5-3-13,11 9-10,1-7-8,10 3-2,7-11-7,6-9-4,6-9-9,2-17-14,12-1-32,-14-15-71,4-16-1,-6-7-2,-11-10 2</inkml:trace>
        </inkml:traceGroup>
        <inkml:traceGroup>
          <inkml:annotationXML>
            <emma:emma xmlns:emma="http://www.w3.org/2003/04/emma" version="1.0">
              <emma:interpretation id="{6F89DDD1-9344-4417-BA2A-FE50BAA38F32}" emma:medium="tactile" emma:mode="ink">
                <msink:context xmlns:msink="http://schemas.microsoft.com/ink/2010/main" type="inkWord" rotatedBoundingBox="28277,6347 29077,6348 29076,6862 28276,6860"/>
              </emma:interpretation>
              <emma:one-of disjunction-type="recognition" id="oneOf14">
                <emma:interpretation id="interp65" emma:lang="en-US" emma:confidence="1">
                  <emma:literal>a</emma:literal>
                </emma:interpretation>
                <emma:interpretation id="interp66" emma:lang="en-US" emma:confidence="0">
                  <emma:literal>A</emma:literal>
                </emma:interpretation>
                <emma:interpretation id="interp67" emma:lang="en-US" emma:confidence="0">
                  <emma:literal>or</emma:literal>
                </emma:interpretation>
                <emma:interpretation id="interp68" emma:lang="en-US" emma:confidence="0">
                  <emma:literal>on</emma:literal>
                </emma:interpretation>
                <emma:interpretation id="interp69" emma:lang="en-US" emma:confidence="0">
                  <emma:literal>¢</emma:literal>
                </emma:interpretation>
              </emma:one-of>
            </emma:emma>
          </inkml:annotationXML>
          <inkml:trace contextRef="#ctx0" brushRef="#br0" timeOffset="91227.1899">25880 6217 1,'17'-25'76,"-17"2"7,0 23 0,18-39-52,-16 10 1,7 2-3,-9-6-3,4 6-1,-10-3-2,-1 10 0,-9-7-2,1 8-3,-10 0 0,0 9-1,-10 2 0,2 14-1,-9 4 0,7 15-2,-5 13-1,7 11-1,2 10-4,8 7 0,9-4-5,7 1 0,14-11-2,11-9 0,11-16-1,9-14 0,5-19-1,7-15-1,2-8 0,-2-15-3,-2-2 1,-9-6-1,-5 5 1,-9 5 0,-9 13 4,-8 10 0,-8 19 5,0 0 0,-8 21 2,0 10 1,2 9-1,6 5 0,6-1-3,10 2 0,9-9-6,11-8-5,9-2-22,-3-21-45,10-3-48,-2-10-5,-2-13 2,-3 1-4</inkml:trace>
        </inkml:traceGroup>
      </inkml:traceGroup>
    </inkml:traceGroup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44:37.628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context xml:id="ctx1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19T21:45:32.713"/>
    </inkml:context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2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EE6B175-8FB6-499D-BF3B-26326E4B3FB9}" emma:medium="tactile" emma:mode="ink">
          <msink:context xmlns:msink="http://schemas.microsoft.com/ink/2010/main" type="writingRegion" rotatedBoundingBox="2734,376 31843,426 31814,17430 2705,17380"/>
        </emma:interpretation>
      </emma:emma>
    </inkml:annotationXML>
    <inkml:traceGroup>
      <inkml:annotationXML>
        <emma:emma xmlns:emma="http://www.w3.org/2003/04/emma" version="1.0">
          <emma:interpretation id="{A74743A2-4C1C-4CC1-A5DD-27686BECBA87}" emma:medium="tactile" emma:mode="ink">
            <msink:context xmlns:msink="http://schemas.microsoft.com/ink/2010/main" type="paragraph" rotatedBoundingBox="2732,430 18877,355 18885,2009 2740,20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95B4DCD-4D14-4112-8DCA-541FD0D22DF9}" emma:medium="tactile" emma:mode="ink">
              <msink:context xmlns:msink="http://schemas.microsoft.com/ink/2010/main" type="line" rotatedBoundingBox="2732,430 18877,355 18885,2009 2740,2084"/>
            </emma:interpretation>
          </emma:emma>
        </inkml:annotationXML>
        <inkml:traceGroup>
          <inkml:annotationXML>
            <emma:emma xmlns:emma="http://www.w3.org/2003/04/emma" version="1.0">
              <emma:interpretation id="{FF3C6D3F-08D7-4CE1-BC86-A4F8A7270A00}" emma:medium="tactile" emma:mode="ink">
                <msink:context xmlns:msink="http://schemas.microsoft.com/ink/2010/main" type="inkWord" rotatedBoundingBox="2732,430 11322,390 11329,1956 2739,1996"/>
              </emma:interpretation>
              <emma:one-of disjunction-type="recognition" id="oneOf0">
                <emma:interpretation id="interp0" emma:lang="en-US" emma:confidence="0">
                  <emma:literal>Polynomial</emma:literal>
                </emma:interpretation>
                <emma:interpretation id="interp1" emma:lang="en-US" emma:confidence="0">
                  <emma:literal>PCLynomial</emma:literal>
                </emma:interpretation>
                <emma:interpretation id="interp2" emma:lang="en-US" emma:confidence="0">
                  <emma:literal>Polytonal</emma:literal>
                </emma:interpretation>
                <emma:interpretation id="interp3" emma:lang="en-US" emma:confidence="0">
                  <emma:literal>Polynomials</emma:literal>
                </emma:interpretation>
                <emma:interpretation id="interp4" emma:lang="en-US" emma:confidence="0">
                  <emma:literal>D\eLynomial</emma:literal>
                </emma:interpretation>
              </emma:one-of>
            </emma:emma>
          </inkml:annotationXML>
          <inkml:trace contextRef="#ctx0" brushRef="#br0">60 474 103,'-29'-33'108,"10"-2"-4,11-5 1,4-7-74,19 3-5,1-6-8,15 0-7,13 0-4,14 5-3,13 7 1,10 11-5,12 13 2,9 14-2,6 12 0,0 15-2,-4 15 0,-8 12-1,-11 8-1,-17 7 5,-16 3-2,-18 3 6,-20 2 4,-16 0-4,-17-9 4,-12-1-3,-10-11 3,-11-6-6,-9-9 2,-3-11-10,-2-16-4,-3-12-8,11 0-19,-5-14-42,16-3-36,9 1-2,13-3-1</inkml:trace>
          <inkml:trace contextRef="#ctx0" brushRef="#br0" timeOffset="-406.2659">229 402 1,'0'0'74,"0"0"10,22 27 3,-15-7-54,-7-20-1,22 48-3,-5-8-2,14 16-10,2 8-3,13 11-12,2 14-8,2 1-19,2 5-12,-9-7-26,-3-16-33,-3-12 2,-16-18 16</inkml:trace>
          <inkml:trace contextRef="#ctx0" brushRef="#br0" timeOffset="421.8949">1760 1050 112,'8'-31'108,"0"-9"2,-6 1-6,-6-9-78,2 6-4,-8-3-10,-5 7 2,-12 5-7,-6 10 3,-13 11-4,-1 14 8,-14 8 4,3 21-2,-2 9 1,8 16-8,8 4 4,19 9-5,13-3 1,20 1-6,19-11-3,15-15-8,20-9-12,5-32-34,9-11-69,3-16-2,0-12 0,-4-11-2</inkml:trace>
          <inkml:trace contextRef="#ctx0" brushRef="#br0" timeOffset="1031.3083">2086 208 86,'12'27'109,"-9"-4"-1,-8 15 2,-5 1-65,8 26-9,-8 5-7,-3 15-13,-1 5-3,1 3-8,1-6 0,-1-3-6,7-12 3,-2-16-1,3-16-2,5-15 4,0-25 1,0 0 0,23 6 3,-4-18-2,2-5 3,10 5-4,2-3 3,13 9-5,2 2-2,4 4-6,8 8-16,-10-8-24,12 10-70,-10-3-3,-6-3-1,-7-6 0</inkml:trace>
          <inkml:trace contextRef="#ctx0" brushRef="#br0" timeOffset="1296.9497">2587 666 141,'0'0'117,"18"33"2,-1-15 3,18 12-82,-10-14-6,19 11-27,0-4-13,1-6-44,5 1-63,-2-7-4,-2-5-8,-7-8 4</inkml:trace>
          <inkml:trace contextRef="#ctx0" brushRef="#br0" timeOffset="1549.9585">3181 425 117,'-10'27'122,"-7"10"-2,4 21 5,-11 2-69,11 30-16,-12 5-12,9 13-12,-5 7-9,6-3-20,9 4-19,-9-24-61,18-11-31,1-21-2,4-21 0</inkml:trace>
          <inkml:trace contextRef="#ctx0" brushRef="#br0" timeOffset="2500.1279">3740 574 36,'0'0'92,"-6"37"4,-1 5 0,-3 14-60,-7 0-8,7 13-12,-9-5-1,9 3-11,-5-11 0,3-15-6,4-14-5,8-27 1,0 0-5,-21-14 1,19-17-2,-2-11 2,1-6-5,1-6 7,2 0-2,2 6 9,1 7 1,1 8 9,0 8 0,-4 25 9,0 0 3,0 0 2,14 27 6,-5 10-8,-1 3 4,13 10-7,2-3-1,12 7-8,7-8 2,7-9-4,5-10-4,5-10 0,-1-11 1,-2-12 1,-10-13 1,-7-6 0,-12-10 3,-6 0-3,-17-5 2,-4 5-2,-15-7-6,-7 3 2,-7 4-8,-9-3-2,5 11-21,-9-6-16,19 12-71,-4 0-1,27 21 2,-27-16-5</inkml:trace>
          <inkml:trace contextRef="#ctx0" brushRef="#br0" timeOffset="3062.6558">4733 925 127,'21'-37'101,"-19"6"0,-2-5-33,-2 3-46,-11-4-6,3 6-2,-13 1-3,2 8 1,-12 7-6,2 13 7,-11 6 1,3 19-1,-5 6 6,5 13-8,1 5 2,9 14-5,8-1 3,13 6-6,12-7 2,13-7-4,14-11-1,11-12-1,10-14-2,10-22-3,4-11-2,-3-20-8,7-5-2,-14-15-7,-1 4-5,-20-13 2,-6 9-2,-25-2 7,-8 14 0,-19 2 15,-12 9-1,-15 6 18,-8 8 1,0 19 10,-7 2 0,15 17 1,-4 6 7,19 16-9,8 0 4,23 9-10,10-4 3,21 0-12,15-9 0,9-8-16,22-8-29,-4-19-76,10-9-9,-2-12 1,-5-1-4</inkml:trace>
          <inkml:trace contextRef="#ctx0" brushRef="#br0" timeOffset="4266.5609">5385 842 97,'5'-19'89,"-1"-12"-1,8-2-39,1 2-28,-1-2-2,7-1-4,0 1-2,1 8 2,1 2-2,2 11 2,-23 12-5,37 4 2,-22 17-6,4 14 0,-9 11 1,2 8-7,3 2 3,-5 0-6,5-4 7,-3-6-8,1-17 12,1-11-7,-14-18 2,27-8 0,-12-17 2,2-10 0,-3-5-5,5-3 6,2-1-9,-3 3 9,3 7-7,-2 9 9,-19 25-7,33-16 9,-33 16 1,25 33-3,-17-2 3,3 9-8,-1 1 6,5 3-9,3-3 7,3-5-11,4-15 5,4-11-2,4-12 2,-2-13-1,5-8-1,-1-14-2,-2-2-5,-1-5 7,-5 4-7,-3 3 8,-5 10-8,-4 8 11,-15 19-7,0 0 7,20 21 6,-20 6-10,0 4 8,3 7-9,1-3 8,4 0-9,4-8 8,5-6-8,6-10 3,2-11-1,8-13-2,2-14 1,1-8-7,-1-9 8,0 0-7,-5-1 7,-3 3-5,-5 9 11,-9 8-4,-13 25 9,0 0 3,0 0 1,10 31 3,-12 7-4,0 3 5,6 7-9,2 0 5,9 2-11,6-5 6,8-5-11,8-15-3,1-13-11,12-4-41,-7-22-64,-1-11-8,-5-19 1,-8-8-4</inkml:trace>
          <inkml:trace contextRef="#ctx0" brushRef="#br0" timeOffset="4422.8186">6958 319 255,'-29'20'120,"29"-20"-13,-10 34-51,10-34-137,16 29-26,-16-29-10,34 25-2</inkml:trace>
          <inkml:trace contextRef="#ctx0" brushRef="#br0" timeOffset="5204.1079">7663 834 137,'0'0'113,"18"-27"-2,-11 4 1,-5-8-81,4 4-15,-8-4-7,0-1-4,-9 1-4,1 6 4,-11 0 0,-4 7 2,-10 3 0,-5 9 1,-5 8-1,-3 10 1,0 11-1,2 13-3,7 9 4,8 7-9,14 2 6,11-2-6,16-6 5,11-13-7,14-14 4,7-19-8,8-15-8,0-20 0,2-9-11,-9-14 4,1 6-6,-13-8 10,-4 12-1,-10 7 14,-9 12 7,-8 29 12,0 0 5,0 0 5,-15 37 0,13 11-2,-6-2 1,12 8-9,5-5 2,11-1-10,9-8 3,11-11-9,10-17 2,4-14-8,14-12-15,-1-30-10,14-2-22,-15-29-1,13 5-7,-18-26 8,7 9 1,-20-15 9,4 13 12,-19 2 22,-10 10 26,-4 14 14,-19 5 12,0 25 1,-21 4 4,0 27 1,-21 4 1,5 29-6,-25 6-8,8 26-4,-15 7-9,11 22-1,-2 10-8,16 10-4,9 2-1,22 0-6,24-4 1,22-14-10,25-17-5,13-29-44,24-19-74,3-27-2,4-16-5,-7-22-1</inkml:trace>
        </inkml:traceGroup>
        <inkml:traceGroup>
          <inkml:annotationXML>
            <emma:emma xmlns:emma="http://www.w3.org/2003/04/emma" version="1.0">
              <emma:interpretation id="{143808B9-A92A-4409-8CE1-C8C603BE9F8E}" emma:medium="tactile" emma:mode="ink">
                <msink:context xmlns:msink="http://schemas.microsoft.com/ink/2010/main" type="inkWord" rotatedBoundingBox="12713,475 18877,446 18885,2009 12720,2037"/>
              </emma:interpretation>
              <emma:one-of disjunction-type="recognition" id="oneOf1">
                <emma:interpretation id="interp5" emma:lang="en-US" emma:confidence="1">
                  <emma:literal>Sequence</emma:literal>
                </emma:interpretation>
                <emma:interpretation id="interp6" emma:lang="en-US" emma:confidence="0">
                  <emma:literal>sequence</emma:literal>
                </emma:interpretation>
                <emma:interpretation id="interp7" emma:lang="en-US" emma:confidence="0">
                  <emma:literal>Sequences</emma:literal>
                </emma:interpretation>
                <emma:interpretation id="interp8" emma:lang="en-US" emma:confidence="0">
                  <emma:literal>Sequenced</emma:literal>
                </emma:interpretation>
                <emma:interpretation id="interp9" emma:lang="en-US" emma:confidence="0">
                  <emma:literal>Sequencer</emma:literal>
                </emma:interpretation>
              </emma:one-of>
            </emma:emma>
          </inkml:annotationXML>
          <inkml:trace contextRef="#ctx0" brushRef="#br0" timeOffset="6016.6548">10449 117 34,'-21'-25'105,"-6"0"2,-4-2 4,-2 13-40,-11-5-27,7 21-3,-11-2-9,10 17-8,-5 3-7,7 12-4,3 5-6,10 7-1,9 1-3,12 5-2,20 0-3,16 2 2,18 2-3,16-2 0,15 2-3,11-6 2,8 8-1,-7-4-5,-10 0 8,-16 2-5,-19-2 6,-29 0-4,-24-7 7,-26-1-4,-23-13 5,-18-10-1,-13-13-3,-15-16-3,-6-9-1,6-10-2,9-2-11,12-6-13,27 8-60,13 0-21,20 6-2,17 21 2</inkml:trace>
          <inkml:trace contextRef="#ctx0" brushRef="#br0" timeOffset="6376.6468">11153 936 119,'25'-17'111,"6"-6"-4,-4-12-1,-6-9-84,6 1-2,-6-3-9,-7 2-3,-12 5-7,-4 8 5,-16 4 1,-9 14 4,-13 9-1,-6 16 4,-12 9 0,6 17 1,-6 3 3,15 15-6,7 2 3,20 5-7,16-3 3,20-4-10,20-10 2,14-15-17,21-2-38,-1-27-70,7-10-6,-2-13 0,-2-8-5</inkml:trace>
          <inkml:trace contextRef="#ctx0" brushRef="#br0" timeOffset="7454.8248">12040 663 1,'9'-31'77,"-11"-8"6,2 10-8,-9 0-55,-14 6 1,-4 14-1,-14 7 2,-5 17 0,-12 6 0,4 18 3,-8 7 4,10 16-6,0-2 1,18 5-9,7-11-1,19-4-9,12-17 2,17-14-11,12-23 0,7-19-3,14-8-7,-4-15 2,6-4-4,-6-4 5,-5 6 0,-11 9 12,-9 10 2,-25 29 10,0 0 3,0 0 8,-9 35 3,-5 19-3,-9 8-1,10 17-8,1 11-1,12 11-6,8 5 1,11-4-9,8-6-3,8-15 0,7-17-2,-1-29-2,1-20-1,-7-36-7,1-18-9,-14-32-10,1-8-6,-21-21-9,5 7-1,-20-13 3,5 15 2,-13 1 19,2 15 14,-1 19 24,-5 11 13,8 22 20,-4 6 0,21 17 7,-21 31-1,23 11-13,-2-5-2,19 15-17,-2-6-1,14 0-12,4-9 2,7-12-11,10-13 1,2-16-4,2-10-4,-6-20-1,2 1-8,-11-15 6,-3 7-5,-11-3 10,-9 7-2,-9 6 14,-7 6 1,-2 25 10,0 0 6,-19-6 2,19 6 3,-19 47-8,11-13 4,10 13-11,4 1 3,13 2-12,8-4-3,8-9-18,19-6-30,-2-20-73,13-13-7,-3-19 2,5-8-3</inkml:trace>
          <inkml:trace contextRef="#ctx0" brushRef="#br0" timeOffset="8408.0112">12930 919 35,'18'-4'91,"-18"4"0,29-19 2,-8 3-54,-2-7-14,6-2-5,-4-11-13,3-1 6,-1-5-11,-4-1 4,-2 1-7,-3 7 3,-3 4-1,-7 8 2,-4 23 0,0 0-1,0 0 3,-25-8 2,25 8 0,-27 31 2,10-13 1,5 7 2,-5 2 0,11 9 0,-2-1 3,10 9-6,4-5 3,15 5-5,6-7 4,14-1-9,11-12 1,6-11-17,15-7-25,-6-16-73,5-9-1,-1-12-3,-13-2-2</inkml:trace>
          <inkml:trace contextRef="#ctx0" brushRef="#br0" timeOffset="9298.6515">13746 813 111,'0'0'111,"31"-6"-4,-14-17 2,0-14-80,12-3 1,-7-12-14,8-2-4,-6-4-8,-3 2-2,-2 6 0,-7 6-1,-5 11 0,-9 10 0,2 23 1,-23-4 4,0 21 0,-4 16 4,-8 6-1,3 18 5,-3 1-3,8 8 1,4-6 1,13 1-5,8-9 3,14-11-7,13-12 3,13-12-7,9-17 3,7-17-3,4-12-6,3-10 2,1-5-7,-6-6 4,-4 5-6,-10-3 6,-9 10-2,-10 9 4,-23 29 3,25-18 5,-25 18 3,-2 35 1,-9 2 2,3 13-5,0 4 5,1 6-8,7-6 4,5-4-6,3-12 5,11-15-6,5-19 3,8-15 2,3-18-3,4-12 4,3-11-6,0-6 4,1-1-6,-3 3 6,-7 6-5,-2 15 5,-6 16-1,-2 19 3,-9 19-2,-1 18 2,-1 15 2,-1 11-7,1 3 3,3-1-16,6-1-21,-5-18-89,11-11 1,2-20-6,2-15-1</inkml:trace>
          <inkml:trace contextRef="#ctx0" brushRef="#br0" timeOffset="10064.345">15475 487 1,'0'0'76,"21"-42"9,-21 42 0,0-33-39,-11 12-12,11 21 1,-41-23-1,18 25 0,-17-2-1,5 21 0,-15 0-2,9 19-1,-11 1-5,14 17-1,-1-2-5,16 9-9,8-7 2,19-2-6,19-14 2,23-11-8,18-17 6,17-20-9,13-17-4,2-14 0,3-7-12,-11-14-1,1 4-7,-27-6 3,-6 12-5,-29 0 6,-2 17 3,-23 2 4,-2 29 6,-20-25 7,-5 23 5,-4 8 4,-7 2 1,5 9 4,-6 2 3,3 10 1,1-2 1,6 8 4,0 3-3,11 7-4,3 1 5,13 6-8,10-4 2,13-1-7,11-5 2,15-11-13,14-8-4,1-21-31,15-2-80,-6-14-1,-3-7-4,-3-12 2</inkml:trace>
        </inkml:traceGroup>
      </inkml:traceGroup>
    </inkml:traceGroup>
    <inkml:traceGroup>
      <inkml:annotationXML>
        <emma:emma xmlns:emma="http://www.w3.org/2003/04/emma" version="1.0">
          <emma:interpretation id="{AE9FEF7C-2011-49E3-B1FB-1F81CF26A7FC}" emma:medium="tactile" emma:mode="ink">
            <msink:context xmlns:msink="http://schemas.microsoft.com/ink/2010/main" type="paragraph" rotatedBoundingBox="4080,3159 17509,3384 17480,5127 4050,490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B685980-FDA0-4686-82CA-B20F6D1A6F14}" emma:medium="tactile" emma:mode="ink">
              <msink:context xmlns:msink="http://schemas.microsoft.com/ink/2010/main" type="line" rotatedBoundingBox="4080,3159 17509,3384 17480,5127 4050,4902"/>
            </emma:interpretation>
          </emma:emma>
        </inkml:annotationXML>
        <inkml:traceGroup>
          <inkml:annotationXML>
            <emma:emma xmlns:emma="http://www.w3.org/2003/04/emma" version="1.0">
              <emma:interpretation id="{033E1DB9-C5C0-44CD-9A81-88834122143A}" emma:medium="tactile" emma:mode="ink">
                <msink:context xmlns:msink="http://schemas.microsoft.com/ink/2010/main" type="inkWord" rotatedBoundingBox="4080,3159 17509,3384 17480,5127 4050,4902"/>
              </emma:interpretation>
              <emma:one-of disjunction-type="recognition" id="oneOf2">
                <emma:interpretation id="interp10" emma:lang="en-US" emma:confidence="0">
                  <emma:literal>s={Po,Psi.,Pm)</emma:literal>
                </emma:interpretation>
                <emma:interpretation id="interp11" emma:lang="en-US" emma:confidence="0">
                  <emma:literal>s={Po,Psi'.,Pm)</emma:literal>
                </emma:interpretation>
                <emma:interpretation id="interp12" emma:lang="en-US" emma:confidence="0">
                  <emma:literal>s=&lt;Po,Psi'.,Pm)</emma:literal>
                </emma:interpretation>
                <emma:interpretation id="interp13" emma:lang="en-US" emma:confidence="0">
                  <emma:literal>s={Po,Psi^.,Pm)</emma:literal>
                </emma:interpretation>
                <emma:interpretation id="interp14" emma:lang="en-US" emma:confidence="0">
                  <emma:literal>Spasm</emma:literal>
                </emma:interpretation>
              </emma:one-of>
            </emma:emma>
          </inkml:annotationXML>
          <inkml:trace contextRef="#ctx0" brushRef="#br0" timeOffset="23988.1351">9507 3910 54,'27'-15'107,"-27"15"0,15-18 2,-15 18-59,8-23-14,-8 23-9,4-25-5,-4 25-5,-8-21-6,8 21 1,-21-10-5,21 10 0,-27 10-2,27-10 0,-25 29-2,17-10 0,2-1-1,6-18-1,2 30 0,-2-30-1,25 4 1,-25-4-3,39-23 1,-20 2-3,4 0-1,-9-4-4,-14 25-4,21-33-12,-21 33-27,0 0-62,0 0-3,-11 31 3,11-31-1</inkml:trace>
          <inkml:trace contextRef="#ctx0" brushRef="#br0" timeOffset="24410.0304">10288 3953 100,'0'0'110,"0"0"2,0 0-2,0 0-73,23 0-9,-23 0-8,13-31-8,-9 8-2,-2 3-3,-4-3-1,-2 2-1,-5 2 1,9 19 1,-25-29-1,25 29 5,-37-6-1,18 12 1,-4 3 1,23-9 0,-33 33-2,23-10-1,4-3-3,8 3-2,2-4-1,-4-19-4,29 21-2,-29-21-10,41-9-23,-26-9-66,6-5-29,-5-4 4,1-2-6</inkml:trace>
          <inkml:trace contextRef="#ctx0" brushRef="#br0" timeOffset="24785.0504">10799 3887 95,'0'0'114,"23"4"4,-23-4 0,0 0-57,23-21-30,-23 21-9,0-27-9,0 27-1,-12-27-5,12 27 2,-25-18-4,4 18 1,2 8-1,-6 6-2,2 11 1,3 2 0,3 7 0,5-3-2,5-2 2,7-6-3,0-23 1,27 16-7,-6-28-14,14 6-57,-5-19-50,1-4-2,-4-7-2,0 3-4</inkml:trace>
          <inkml:trace contextRef="#ctx0" brushRef="#br0" timeOffset="25222.5727">11554 3879 173,'22'-5'126,"-13"28"-2,-5 19-3,-10 14-88,4 23-13,-9 10-23,-3-1-33,1 1-84,-1-6-5,-7-25-1,2-16-1</inkml:trace>
          <inkml:trace contextRef="#ctx0" brushRef="#br0" timeOffset="56178.4625">1751 2982 29,'-20'-21'96,"20"21"3,-48 9 3,11 7-61,3 18-3,-9-1-1,3 15-9,-6-3 1,9 9-7,-2-4-3,12 4-5,2-14-5,10-1-2,9-10-4,12-6 0,13-6-2,12-7 0,13-6-1,14 0 1,8 1-2,5 1-1,10 6-1,0 5-1,-4 2 1,-9 3 2,-9 8 3,-14 1 1,-14 4 5,-8 5 0,-23-3 1,-10 2 1,-15 3-3,-4-1 2,-8-5-6,-7-5 0,-8-12-3,-2-7 0,-6-10-4,-5-12-5,7-3-11,-6-16-33,16 8-67,4-6-5,15 3 2,10-1-6</inkml:trace>
          <inkml:trace contextRef="#ctx0" brushRef="#br0" timeOffset="57022.2543">2383 3375 180,'0'0'119,"0"0"4,0 0-14,0 0-68,33 4-9,-12-12-12,14 4-6,3-11-6,12 3-7,2-3-7,2-2-12,8 9-27,-14-6-52,8 5-28,-10 1 1,-5 6-2</inkml:trace>
          <inkml:trace contextRef="#ctx0" brushRef="#br0" timeOffset="57397.2732">2506 3822 163,'0'0'120,"0"0"2,0 0 0,35-11-82,-14 3-10,16 6-11,3-7-7,10 1-6,1 2-5,3-4-10,3 10-14,-12-15-27,9 9-72,-12 0-4,-9 1 1,-4 3-3</inkml:trace>
          <inkml:trace contextRef="#ctx0" brushRef="#br0" timeOffset="13236.7812">4361 2804 72,'0'0'118,"0"0"2,0 0 0,-32 27-48,5-2-34,0 23-6,-16 4-14,-3 15-5,-10 3-7,-6 7-1,-3 0-3,-1-4 0,1-3 3,9-7-2,4-11 2,13-13-3,8-14 4,10-6-3,21-19 4,0 0-4,0 0 1,-2 27 1,2-27 0,37 23 2,-10-1-3,6 14 5,5 7-5,8 14 2,10 3-4,4 6-1,4 7-1,3 0-2,-1-5-4,-1-7-4,-3-7-5,-14-21-16,2-4-95,-19-19-7,-6-10 0,-25 0-1</inkml:trace>
          <inkml:trace contextRef="#ctx0" brushRef="#br0" timeOffset="14158.7034">5057 3465 69,'-13'25'108,"13"-4"3,4 0-1,-4 4-67,23 20-9,0-1-12,12 14-10,3 7-13,1 1-2,3-2-9,-11-3 0,2-9-3,-14-19-4,-9-10-3,-10-23-3,-21-13 7,-6-18 3,-2-6 7,-10-13 3,-3-6 6,3-9 8,-5-10 6,13 5 6,-2-11 2,16 8-2,1-4-3,16 9-1,2-1-4,18 17 0,7 6-1,13 13-5,8 12-2,12 13-1,4 10-2,5 15-2,-3 12-3,-3 8 1,-7 9 0,-10 2 5,-19 8 3,-9-4-2,-22 0 4,-8-2-1,-15-13 4,-5-2-5,-9-10 0,-9-8-10,2-9-11,-8-10-13,13 6-44,-1-6-41,9 0-7,3 2 6,7-2 2</inkml:trace>
          <inkml:trace contextRef="#ctx0" brushRef="#br0" timeOffset="21081.1324">5890 4082 53,'0'0'110,"0"0"0,0 0 5,29-8-53,-29-11-14,0 19-15,8-33-7,-6 14-11,-4-6-6,-2 3-5,-4-3-2,-3 2-2,-3 2 1,-7 8-1,-4 9 0,0 11 0,-2 11-2,-2 9 3,2 13-2,2 3 0,6 7 0,9 0-2,8-6 2,6-9 0,15-10 0,4-17-2,6-12-1,4-10-6,2-5-14,-8-14-32,-2 4-60,-4-1 1,-15 3-3,-2 7 2</inkml:trace>
          <inkml:trace contextRef="#ctx0" brushRef="#br0" timeOffset="21503.0246">6235 3960 150,'27'-9'120,"-27"9"-3,29 23-3,-8 8-78,-9 7-14,9 12-10,-7 12-11,-7 2-14,1 13-40,-10-6-65,-13-7 1,-3-10-4,-9-20-2</inkml:trace>
          <inkml:trace contextRef="#ctx0" brushRef="#br0" timeOffset="22471.8207">7130 3424 26,'2'52'94,"-6"4"-1,10 23-2,-2 4-63,3 2-6,3 2-10,0-8-4,3-10-5,-1-17-4,-3-21 0,-9-31 0,0 0 1,2-27 1,-8-13-1,-5-14 3,1-6-1,-5-9 0,5 1 3,-3-3-4,5 7 5,0-1 0,6 11 6,-2 2-1,8 5 6,0-3-2,6 6-1,3 1 2,3 3-4,7 5-2,6 4-3,7 6-3,5 8-3,9 13 0,6 10-2,2 13 1,-2 8 0,-2 8-2,-8 9 2,-13 8 1,-14 4 3,-17 4 5,-12 2-1,-19-1 2,-9-1-2,-7-10 2,-5-9-6,-4-7-3,0-12-16,6-5-24,0-15-59,13-10-16,8-5 0,10-5-4</inkml:trace>
          <inkml:trace contextRef="#ctx0" brushRef="#br0" timeOffset="23049.9747">7839 4086 77,'6'-20'100,"-4"-9"0,6-3-3,1 1-71,-5-6-9,4 1-6,-4 1-3,0 8 1,-6 0 3,2 27 0,-8-25 5,8 25 0,-15 19 2,11 10-2,-4 6-2,6 13-3,0 8-5,8 7-1,2 1-3,5-2-1,1-6-3,5-8 1,0-8-1,-1-11 3,-1-11-2,-17-18 1,15 21-1,-15-21 1,0 0 0,-27 4 0,4-6 0,-4-4-1,-2-2 2,0-3-1,-1 1 2,6 2 1,3-3-2,21 11 1,-25-8 0,25 8 0,0 0-1,0 0 0,33 19-4,-12-17-6,12 10-17,-8-18-48,10 6-46,-1-8-5,-1-5 1,-2-6-5</inkml:trace>
          <inkml:trace contextRef="#ctx0" brushRef="#br0" timeOffset="23315.6178">8495 3968 147,'0'29'118,"4"15"0,-2 8-1,1 2-89,-3 10-34,6 7-53,-2-1-54,-6-14-4,2-8-2,-8-21 6</inkml:trace>
          <inkml:trace contextRef="#ctx0" brushRef="#br0" timeOffset="26066.3589">12528 3347 95,'0'0'110,"-12"48"2,7-5-5,1 11-77,11 19-6,1 4-14,2 4-9,5 0-6,-3-13-6,5-5-10,-9-26-4,3-8-11,-11-29-6,0 0 1,-15-48 2,5 5 6,-11-15 6,4-5 9,-6-7 12,3-3 13,1 2 12,0 1 7,7 7 4,-1-1 3,11 10 1,0-8-1,10 8-3,3-5-1,10 14-6,1-5-5,12 12-4,1 3-5,9 16-3,5 11-4,3 12-1,0 15 0,-2 12 1,-6 15 0,-9 6 2,-10 10-2,-10 2 4,-17 5-2,-17-5 4,-10-5-3,-9-10-3,-3-7-8,-9-17-13,6 0-27,-10-15-60,7-12-3,7-2-8,3-8 3</inkml:trace>
          <inkml:trace contextRef="#ctx0" brushRef="#br0" timeOffset="27722.6904">12898 4126 21,'0'0'99,"0"0"3,0 0 1,0 0-49,0 0-10,-13-38-11,22 20-10,-3-9-8,6 2-6,1-2 0,1 0-4,3 2 1,0 6-2,-17 19 4,35-23-2,-35 23 2,29 13-1,-19 8 1,-1 12-2,-3 10-2,-4 5 0,0 2-3,0-2 1,-2-7-2,-2-5 3,2-15-2,0-21 2,0 0 0,11-23-2,-7-15 4,4-5-2,2-5 0,3-4-1,4 4 0,-3 5-2,3 9 1,-1 11-1,-16 23-1,31-6 2,-31 6 0,21 42 2,-15-7-3,1 7 2,-5 1 0,2 3 1,-2-5-2,4-5 0,-2-9-1,-4-27 0,17 21 1,-17-21 0,27-29 1,-8-3-2,-1-9 2,3-1-1,2-1 0,4 3-1,-4 9 0,0 8-2,-2 15 1,-21 8 1,31 25-2,-21 6 2,-2 10-2,-1 7 2,-1 8-7,-4-6-9,8 8-36,-10-16-72,7-13 1,-7-29-5,0 0 2</inkml:trace>
          <inkml:trace contextRef="#ctx0" brushRef="#br0" timeOffset="28332.0977">13912 2925 79,'0'0'112,"-21"-13"6,21 13-1,-27-10-66,27 10-8,-8 19-6,16 2-12,2 4-5,13 14-4,6 7-5,13 8-2,8 6-6,8 0-3,11 5-4,1-5-3,9 0 0,-8-10-9,6-2-2,-13-13-7,3 0 4,-18-10-2,-1 2 5,-17-10 1,-4 0 3,-8-5 6,-19-12 8,15 31 5,-22-10 5,-1 6 3,-13 2 2,-2 13 2,-10 1 1,0 11 0,-15 2-2,2 7 1,-10-3-4,4 7-2,-2-7-4,7 0 0,1-8-7,8-4-5,11-5-16,0-20-46,15 0-57,12-23-6,0 0 0,0 0-4</inkml:trace>
        </inkml:traceGroup>
      </inkml:traceGroup>
    </inkml:traceGroup>
    <inkml:traceGroup>
      <inkml:annotationXML>
        <emma:emma xmlns:emma="http://www.w3.org/2003/04/emma" version="1.0">
          <emma:interpretation id="{F5B7E8FD-B32A-47E4-BFD7-254F1049F605}" emma:medium="tactile" emma:mode="ink">
            <msink:context xmlns:msink="http://schemas.microsoft.com/ink/2010/main" type="paragraph" rotatedBoundingBox="3248,4344 29081,4389 29072,9312 3239,92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F611EF4-59B0-4CE4-8948-712362545E09}" emma:medium="tactile" emma:mode="ink">
              <msink:context xmlns:msink="http://schemas.microsoft.com/ink/2010/main" type="line" rotatedBoundingBox="3248,4344 29081,4389 29075,7747 3242,7702"/>
            </emma:interpretation>
          </emma:emma>
        </inkml:annotationXML>
        <inkml:traceGroup>
          <inkml:annotationXML>
            <emma:emma xmlns:emma="http://www.w3.org/2003/04/emma" version="1.0">
              <emma:interpretation id="{FFF0E3BB-954D-4F5A-8B38-A0A76BB1EB14}" emma:medium="tactile" emma:mode="ink">
                <msink:context xmlns:msink="http://schemas.microsoft.com/ink/2010/main" type="inkWord" rotatedBoundingBox="3245,6113 5529,6116 5527,7004 3243,7000"/>
              </emma:interpretation>
              <emma:one-of disjunction-type="recognition" id="oneOf3">
                <emma:interpretation id="interp15" emma:lang="en-US" emma:confidence="0">
                  <emma:literal>var</emma:literal>
                </emma:interpretation>
                <emma:interpretation id="interp16" emma:lang="en-US" emma:confidence="0">
                  <emma:literal>Var</emma:literal>
                </emma:interpretation>
                <emma:interpretation id="interp17" emma:lang="en-US" emma:confidence="0">
                  <emma:literal>Vac</emma:literal>
                </emma:interpretation>
                <emma:interpretation id="interp18" emma:lang="en-US" emma:confidence="0">
                  <emma:literal>Van</emma:literal>
                </emma:interpretation>
                <emma:interpretation id="interp19" emma:lang="en-US" emma:confidence="0">
                  <emma:literal>Vale</emma:literal>
                </emma:interpretation>
              </emma:one-of>
            </emma:emma>
          </inkml:annotationXML>
          <inkml:trace contextRef="#ctx0" brushRef="#br0" timeOffset="62756.9249">511 5646 1,'0'0'65,"0"0"27,0 0 3,0 0-56,23 18-2,-6 1-2,-3 4-7,13 14-5,4 9-7,11 19-2,4 9-6,5 16-2,4 5 1,1-1-3,2-7 2,-4-6 1,-8-19 7,-5-16-3,-10-23 2,-6-21 4,-10-27-7,-5-10 4,-10-28-3,4-7-1,-6-20-7,2-1 1,2-7 1,2 7-9,7 10-8,-3 8-26,13 23-61,-9 17-23,1 14-1,-13 19-2</inkml:trace>
          <inkml:trace contextRef="#ctx0" brushRef="#br0" timeOffset="64022.602">1837 6203 1,'0'-42'23,"4"23"41,-10-10-40,-1-2-3,1 2 5,-4 0 0,-5 8-2,15 21 0,-37-21 1,10 21 5,-2 9-3,-9 9 1,3 16-5,-4 5-3,3 15-2,3 6-1,6 7-6,10-1-1,11 1-3,10-13-1,13-8-3,10-19 3,10-17-3,7-22-9,6-20 1,2-9-4,-2-17-2,-3-3 0,-5-5 1,-9 10-1,-8 2 1,-12 14 7,-7 13 5,-6 27 4,0 0 5,-27 11 0,16 20 6,-5 4-3,7 15 5,1-2-2,10 6-1,4-6 2,11 1-5,8-13 2,6-11-6,7-17-4,5-12-1,5-15-3,0-18-5,2-11-9,-5-16 2,-1-1-4,-13 1 0,-2 6 2,-12 4 0,-5 12 4,-10 13 3,-2 29 5,-16-21 2,16 21 3,-29 17 3,12 4 1,5 1 0,3 1-2,7 0-1,4-2 0,9-2-1,7-7-2,7-6-2,9-4-4,1-10-4,11-2-1,-1-9-4,5 2-2,-6-6-1,-1 5 0,-5-3 2,-7 2 4,-8 5 5,-23 14 3,14-19 8,-14 19 1,-18 2 5,-7 6 1,-2 13 3,-11 8 1,1 11 2,-7 1-2,9 13 1,0 0-1,10 7-2,8-5 3,19 0-5,9-8-1,16-7-9,16-8-11,5-18-43,10-11-68,9-10-4,-3-21-7,0-4 3</inkml:trace>
        </inkml:traceGroup>
        <inkml:traceGroup>
          <inkml:annotationXML>
            <emma:emma xmlns:emma="http://www.w3.org/2003/04/emma" version="1.0">
              <emma:interpretation id="{BEC48698-7DD2-40CA-862D-A8DC62A2C9DF}" emma:medium="tactile" emma:mode="ink">
                <msink:context xmlns:msink="http://schemas.microsoft.com/ink/2010/main" type="inkWord" rotatedBoundingBox="5775,6049 7393,6052 7391,7264 5772,7261"/>
              </emma:interpretation>
              <emma:one-of disjunction-type="recognition" id="oneOf4">
                <emma:interpretation id="interp20" emma:lang="en-US" emma:confidence="0">
                  <emma:literal>(5,</emma:literal>
                </emma:interpretation>
                <emma:interpretation id="interp21" emma:lang="en-US" emma:confidence="0">
                  <emma:literal>(S,</emma:literal>
                </emma:interpretation>
                <emma:interpretation id="interp22" emma:lang="en-US" emma:confidence="0">
                  <emma:literal>(s,</emma:literal>
                </emma:interpretation>
                <emma:interpretation id="interp23" emma:lang="en-US" emma:confidence="0">
                  <emma:literal>(ST,</emma:literal>
                </emma:interpretation>
                <emma:interpretation id="interp24" emma:lang="en-US" emma:confidence="0">
                  <emma:literal>(SO,</emma:literal>
                </emma:interpretation>
              </emma:one-of>
            </emma:emma>
          </inkml:annotationXML>
          <inkml:trace contextRef="#ctx0" brushRef="#br0" timeOffset="64413.2503">3337 5590 34,'-21'-7'110,"21"7"4,-31 17 5,10 6-44,-10 0-29,6 22-3,-12 5-12,5 23-4,-3 6-9,6 17-3,4 5-1,15 7-7,12-2-2,12-8-12,20-7-14,3-26-47,19-17-56,11-17-2,3-25-8,5-14 3</inkml:trace>
          <inkml:trace contextRef="#ctx0" brushRef="#br0" timeOffset="65163.2873">4027 5829 10,'20'-19'95,"-20"19"2,15-23-4,-15 23-49,4-23-22,-4 23-3,-25-12-5,0 10-1,-4 10 2,-12 7 1,-3 9 4,-8 1 1,4 13-2,0-3 0,9 5-1,4-5-3,14-2-3,10-6-2,18-6-5,13-4 1,18-3-2,12-6-2,14 1-1,11-1-2,2 0 0,6 5-1,-2 3 1,-8 7-2,-11 4 3,-14 4-2,-13 5 5,-16-1 1,-11 3 3,-18-3 0,-11-2-2,-8-4 8,-9-8-6,-7-4 5,-7-9-10,-2-8 1,0-6-14,10 4-13,-2-15-38,11 2-68,12 7 3,23 8-6,-12-21 4</inkml:trace>
          <inkml:trace contextRef="#ctx0" brushRef="#br0" timeOffset="65428.9204">4646 6375 179,'12'31'125,"-14"-2"-2,-2 11-3,0 8-97,-9 1-7,1 5-23,4 3-30,-9-12-49,4-7-35,7-7 0,6-31-2</inkml:trace>
        </inkml:traceGroup>
        <inkml:traceGroup>
          <inkml:annotationXML>
            <emma:emma xmlns:emma="http://www.w3.org/2003/04/emma" version="1.0">
              <emma:interpretation id="{D5B32B6D-22E3-4B70-8FB6-5D90F8F48DF9}" emma:medium="tactile" emma:mode="ink">
                <msink:context xmlns:msink="http://schemas.microsoft.com/ink/2010/main" type="inkWord" rotatedBoundingBox="7805,6007 9134,6010 9132,7274 7803,7272"/>
              </emma:interpretation>
              <emma:one-of disjunction-type="recognition" id="oneOf5">
                <emma:interpretation id="interp25" emma:lang="en-US" emma:confidence="1">
                  <emma:literal>a)</emma:literal>
                </emma:interpretation>
                <emma:interpretation id="interp26" emma:lang="en-US" emma:confidence="0">
                  <emma:literal>A)</emma:literal>
                </emma:interpretation>
                <emma:interpretation id="interp27" emma:lang="en-US" emma:confidence="0">
                  <emma:literal>ah)</emma:literal>
                </emma:interpretation>
                <emma:interpretation id="interp28" emma:lang="en-US" emma:confidence="0">
                  <emma:literal>ax)</emma:literal>
                </emma:interpretation>
                <emma:interpretation id="interp29" emma:lang="en-US" emma:confidence="0">
                  <emma:literal>at)</emma:literal>
                </emma:interpretation>
              </emma:one-of>
            </emma:emma>
          </inkml:annotationXML>
          <inkml:trace contextRef="#ctx0" brushRef="#br0" timeOffset="66210.2107">5464 6103 1,'0'-23'0,"0"23"56,0 0 16,-10-25-49,10 25-5,-19-19 2,19 19 4,-33-16 1,33 16 5,-44-15 5,22 15 3,-12-2 3,9 10-1,-8 1-3,6 14-3,-6-3-8,8 14 0,-4-1-9,8 13 0,0-3-6,9 7 1,6-2-1,8-2-4,8-7 1,7-8-6,8-6 4,4-14-6,4-11-1,2-15-1,3-12-6,-3-6 1,2-9-2,-5-1 2,-5-3-5,-5 0 3,-1 11 1,-8 2 2,-3 8 1,-6 6 2,-4 19-1,0-23 4,0 23 1,0 0 3,0 0 0,0 0 0,-21 13 3,21-13-1,-8 35 3,6-6-1,-2 0 1,4 8-2,2 3 0,10 4-3,1-1 4,6-3-4,6-3 0,4-6-8,6-6-6,-4-19-23,9 3-52,-9-11-42,-2-17-5,-2 2-2</inkml:trace>
          <inkml:trace contextRef="#ctx0" brushRef="#br0" timeOffset="66850.8685">5683 5550 57,'0'0'110,"0"0"-2,24-8 3,3 16-68,3-2-5,19 13-14,10 6-8,11 12-8,5 11-4,4 15-2,-4 13-3,-5 12 6,-9 5-1,-14 9 7,-17 0 1,-12 0 1,-16-9 1,-12-4-3,-15-14-2,-12-10-17,-5-3-34,-16-12-80,-9-21-2,-1-6-3,-3-13-3</inkml:trace>
        </inkml:traceGroup>
        <inkml:traceGroup>
          <inkml:annotationXML>
            <emma:emma xmlns:emma="http://www.w3.org/2003/04/emma" version="1.0">
              <emma:interpretation id="{1E376059-ADB4-4D26-8328-A8F48EC40AC2}" emma:medium="tactile" emma:mode="ink">
                <msink:context xmlns:msink="http://schemas.microsoft.com/ink/2010/main" type="inkWord" rotatedBoundingBox="10686,6283 14545,6289 14543,7193 10684,7186"/>
              </emma:interpretation>
              <emma:one-of disjunction-type="recognition" id="oneOf6">
                <emma:interpretation id="interp30" emma:lang="en-US" emma:confidence="1">
                  <emma:literal>Number</emma:literal>
                </emma:interpretation>
                <emma:interpretation id="interp31" emma:lang="en-US" emma:confidence="0">
                  <emma:literal>Numbers</emma:literal>
                </emma:interpretation>
                <emma:interpretation id="interp32" emma:lang="en-US" emma:confidence="0">
                  <emma:literal>Numbed</emma:literal>
                </emma:interpretation>
                <emma:interpretation id="interp33" emma:lang="en-US" emma:confidence="0">
                  <emma:literal>number</emma:literal>
                </emma:interpretation>
                <emma:interpretation id="interp34" emma:lang="en-US" emma:confidence="0">
                  <emma:literal>•Number</emma:literal>
                </emma:interpretation>
              </emma:one-of>
            </emma:emma>
          </inkml:annotationXML>
          <inkml:trace contextRef="#ctx0" brushRef="#br0" timeOffset="77492.1347">8010 6074 39,'-5'-27'110,"5"27"2,0 0 2,0 0-61,0 0-12,-6 35-12,4 11-11,-4 6-3,4 12-9,-7 11 0,3 0-5,0-5-1,0-7-5,2-18 1,-1-22-3,5-23-2,-2-20 3,4-24-5,3-16 3,3-7-3,0-12 5,5 6-2,-1 5 4,1 10 2,-1 10 5,-4 13 4,3 10 2,-11 25 4,0 0-1,0 0 1,6 18 0,-8 14-3,4 9-2,0 9-3,4 10-4,7 7 3,6 3-3,8-3 0,4-5-6,8-12 3,3-8-3,5-17 4,-3-19 0,0-17 0,-7-14 1,-6-14-1,-6-7 4,-10-8-1,-7 0 2,-8 0-4,-6 4 1,-5 5-9,-3-1-4,1 17-18,-7-4-38,1 8-49,19 25-2,-31-36 0,31 36 36</inkml:trace>
          <inkml:trace contextRef="#ctx0" brushRef="#br0" timeOffset="77882.7812">8668 6225 100,'2'38'116,"0"1"-1,9 7-35,7 10-31,-1-12-10,12 1-16,-2-17-7,6-10-7,3-18-5,-3-12 2,-2-17-7,-6-9 3,-2-7-4,-13-5 0,-6 0-10,-10 0-13,-2 17-36,-7 2-59,-10 1 3,5 14-5,-9-1 26</inkml:trace>
          <inkml:trace contextRef="#ctx0" brushRef="#br0" timeOffset="78914.0804">9165 6514 1,'0'0'70,"2"-35"32,4 14 2,2 0-52,-6-14-7,13 8-8,-7-8-11,11 10-4,-4-2-7,3 8-4,1 2-2,0 9-1,-1 6-3,-18 2 0,34 29-2,-22 4 1,-2 9 1,1 8-4,-1 2 2,-1 0-5,-1-7 4,2-9-5,-1-11 6,-9-25-5,20-9-1,-7-18 5,-3-10-4,3-11 4,1-2-5,3-2 4,2 7-5,1 7 4,3 11 0,-2 11 0,0 11 0,-3 12 2,-1 11 0,-2 11 1,-5 5 5,2 3-5,-3 3 5,3-5-7,1-6 5,1-10-2,-14-19-1,29 0 0,-12-19-5,2-8 4,-1-17-4,3 1 6,-2-9-6,2 8 3,-1 3 2,-1 12 1,-2 8 1,-17 21 0,27-4 1,-15 24-1,-4 9 0,3 11 1,-3 4 1,0 3-11,3 3-5,-5-14-29,15-9-79,-9-7-11,-12-20 1,25-6-3</inkml:trace>
          <inkml:trace contextRef="#ctx0" brushRef="#br0" timeOffset="79335.9771">10251 5820 118,'0'0'124,"0"0"0,-14 21 2,14 4-81,6 27-16,-2 0-10,7 12-7,-1 1-6,2-3 0,1-8-2,1-12 0,-3-15-1,-11-27-1,21 8 0,-11-27-1,-2-6-2,5-8-1,1 2-2,5 0-1,6 12-2,2 5-1,8 14-1,1 8-1,3 15-1,-1 6 2,-1 8 1,-8 7 5,-6 8 6,-9 2 0,-9-6 6,-12 1-2,-13-5 5,-7-4-4,-17-7 3,-2-8-13,-10-15-8,-4-18-15,8 6-27,-12-21-49,18-6-26,8 0 0,11-9 0</inkml:trace>
          <inkml:trace contextRef="#ctx0" brushRef="#br0" timeOffset="80132.8871">10806 6473 35,'31'4'104,"-31"-4"3,46-29-4,-25 6-53,2-14-32,6 1-6,-6-5-14,-5 1 0,-3 3 1,-5 4-2,-6 3 3,-6 3-2,-2 9 4,4 18 1,-25-17 7,25 17 5,-39 21 2,18 10 2,-6 2 0,8 19 5,-6 4-1,15 15-4,2-5-3,14 1-6,4-11 0,15-8-6,6-17 2,7-14-10,5-22-2,-1-19-5,2-8-11,-9-20-2,6 5-6,-16-12 3,4 10-2,-14-7 5,2 10 1,-11 2 11,2 9 10,-6 8 8,-8 6 6,6 21 5,0 0 0,0 0 3,-19 8-1,19 15-2,2 0-4,7 4-3,5-4-5,7-4-3,6-9-6,2-8-7,11-4-4,-3-13-1,2 3-1,1-7 0,-1 5 2,-7-5 0,1 7 8,-10-1 8,-23 13 6,27-16 5,-27 16 2,0 0 3,-21-15 3,21 15 2,-46 6-1,21 11 0,-8 2-1,4 16-2,-4 4-1,10 17-3,0 5 2,13 5-6,5-6 2,14 1-8,9-9 1,12-9-8,13-10-5,5-22-22,21-3-78,-7-12-27,4-11-4,-3-7 1</inkml:trace>
        </inkml:traceGroup>
        <inkml:traceGroup>
          <inkml:annotationXML>
            <emma:emma xmlns:emma="http://www.w3.org/2003/04/emma" version="1.0">
              <emma:interpretation id="{F3ED0DF3-35DF-4271-9444-848DA655B7C1}" emma:medium="tactile" emma:mode="ink">
                <msink:context xmlns:msink="http://schemas.microsoft.com/ink/2010/main" type="inkWord" rotatedBoundingBox="15340,6113 16184,6115 16181,7725 15337,7723"/>
              </emma:interpretation>
              <emma:one-of disjunction-type="recognition" id="oneOf7">
                <emma:interpretation id="interp35" emma:lang="en-US" emma:confidence="1">
                  <emma:literal>of</emma:literal>
                </emma:interpretation>
                <emma:interpretation id="interp36" emma:lang="en-US" emma:confidence="0">
                  <emma:literal>Of</emma:literal>
                </emma:interpretation>
                <emma:interpretation id="interp37" emma:lang="en-US" emma:confidence="0">
                  <emma:literal>oof</emma:literal>
                </emma:interpretation>
                <emma:interpretation id="interp38" emma:lang="en-US" emma:confidence="0">
                  <emma:literal>oaf</emma:literal>
                </emma:interpretation>
                <emma:interpretation id="interp39" emma:lang="en-US" emma:confidence="0">
                  <emma:literal>oft</emma:literal>
                </emma:interpretation>
              </emma:one-of>
            </emma:emma>
          </inkml:annotationXML>
          <inkml:trace contextRef="#ctx0" brushRef="#br0" timeOffset="81367.3235">12925 5949 94,'-39'21'60,"-5"14"3,-6 13-1,7 16-5,-7 7-11,13 6-8,3-2-5,18 0-12,9-21-2,16-13-7,9-16-5,14-23-3,7-25-1,5-14-5,1-17-8,-5-15-2,-1-1-11,-10-5 3,-6 4 1,-14 9-1,-7 14 3,-13 11 6,-9 16 9,-5 17 10,-11 14 10,1 21 3,-7 9 0,9 14 4,-4 4-3,14 11 1,6-1-4,17 1-6,13-17-2,18-15-3,15-22-3,16-20-4,13-24-2,6-23-5,6-22-7,-4-20 0,0-1-7,-12-9 0,-9 10 3,-16 5 1,-15 18 6,-14 15 5,-15 17 8,-2 39 6,-33-19 7,4 44 3,-13 14 0,0 28 1,-7 14-2,7 27 1,0 16-4,13 22-3,11 6-2,16 8-3,14-5-2,13-7-3,14-15-2,7-23-6,4-29-2,-2-27-3,-5-27-7,-18-37-9,-6-19-6,-25-30-3,-5-9 4,-24-15 0,-6 2 6,-20-2 4,-1 6 14,-5 12 12,1 11 15,6 17 5,2 10 3,16 14 1,5 5-1,37 8 0,-19 13-6,38 3-6,8-5-4,18 5-8,14-5-8,7-7-17,17 0-49,-4-6-50,-2-9-3,-4 1 3,-11-4 8</inkml:trace>
        </inkml:traceGroup>
        <inkml:traceGroup>
          <inkml:annotationXML>
            <emma:emma xmlns:emma="http://www.w3.org/2003/04/emma" version="1.0">
              <emma:interpretation id="{AEE7DEC8-8C54-403D-870B-46DC953D1CE4}" emma:medium="tactile" emma:mode="ink">
                <msink:context xmlns:msink="http://schemas.microsoft.com/ink/2010/main" type="inkWord" rotatedBoundingBox="16786,6363 18854,6367 18852,7448 16784,7444"/>
              </emma:interpretation>
              <emma:one-of disjunction-type="recognition" id="oneOf8">
                <emma:interpretation id="interp40" emma:lang="en-US" emma:confidence="0.5">
                  <emma:literal>Sign</emma:literal>
                </emma:interpretation>
                <emma:interpretation id="interp41" emma:lang="en-US" emma:confidence="0">
                  <emma:literal>sign</emma:literal>
                </emma:interpretation>
                <emma:interpretation id="interp42" emma:lang="en-US" emma:confidence="0">
                  <emma:literal>Sigh</emma:literal>
                </emma:interpretation>
                <emma:interpretation id="interp43" emma:lang="en-US" emma:confidence="0">
                  <emma:literal>sigh</emma:literal>
                </emma:interpretation>
                <emma:interpretation id="interp44" emma:lang="en-US" emma:confidence="0">
                  <emma:literal>Sinn</emma:literal>
                </emma:interpretation>
              </emma:one-of>
            </emma:emma>
          </inkml:annotationXML>
          <inkml:trace contextRef="#ctx0" brushRef="#br0" timeOffset="82195.4914">14453 6003 1,'-11'-39'54,"11"39"32,-21-36-28,3 20-12,-5 7-2,-10 3-5,-1 12-3,-9 1-4,3 13-5,-5-5-3,9 10-6,1-8-4,10 3-4,6-1-5,19-19-1,-10 31-3,10-31-1,31 27-2,0-12 0,13 3-4,10 3 1,8 4-3,3 2 0,-1 2 1,-2 0-1,-8 2 3,-12 1 3,-13-5 4,-14 0 2,-15 2 4,-13-2 2,-14-2 2,-8 0-1,-9-7 1,-8-5-5,-6-7-5,-4-8-6,3-13-9,-3-5-12,16-1-18,-1-8-28,11-2-41,20 8-1,12-4 5</inkml:trace>
          <inkml:trace contextRef="#ctx0" brushRef="#br0" timeOffset="82570.5071">14895 6059 103,'-14'-21'104,"-9"5"-2,23 16-33,-21 10-43,17 9-44,10 10-74,-4-4-10,13 6-3,-7-8 19</inkml:trace>
          <inkml:trace contextRef="#ctx0" brushRef="#br0" timeOffset="82445.5215">14887 6321 151,'6'33'119,"4"13"0,1 0-5,-1-3-88,7 1-22,-1-7-17,-16-37-23,29 27-21,-29-27-49,11-41-12,-9-1 4,-4-14 26</inkml:trace>
          <inkml:trace contextRef="#ctx0" brushRef="#br0" timeOffset="83273.6667">15225 6203 73,'0'0'96,"-39"-11"7,18 9-39,2 13-24,-8-3-3,11 13-5,-7-5-4,15 13-5,-5 0-6,13 3-4,6-1-3,11 2-4,14 2-2,11 5-6,10-1 4,8 3-7,4-1 4,1 3-5,-3 4 1,-10 2-1,-10 0 1,-11-5 3,-17 3-2,-14-9 5,-12-5-2,-11-13 3,-8-17-1,-4-19 0,-5-14 0,3-19-1,1-12 1,13-13 1,7-8-3,10-2 0,12 4-3,8 0 2,13 11-3,5 3 5,7 11-4,-2 13 4,3 12 2,1 12 2,-5 17 0,-3 15 2,-4 12-1,-2 12 0,-6 11 0,-2 4-4,-7 4 1,-2-4-4,-1-10 5,-5-13-2,0-12 2,-4-19-3,0 0-1,10-46 2,-1 0-2,1-10 3,5-2-5,1-2 2,7 1-2,0 10 2,4 11 0,0 13 2,0 17 1,0 14 2,-4 13 1,-2 14 2,-7 9-2,5 10 1,-9 8-2,1 0-16,1 0-36,-3-4-70,-5-18-1,0-7-2,-4-31-1</inkml:trace>
        </inkml:traceGroup>
        <inkml:traceGroup>
          <inkml:annotationXML>
            <emma:emma xmlns:emma="http://www.w3.org/2003/04/emma" version="1.0">
              <emma:interpretation id="{85871809-95C3-4AD9-8AC7-95FB8A28BD2F}" emma:medium="tactile" emma:mode="ink">
                <msink:context xmlns:msink="http://schemas.microsoft.com/ink/2010/main" type="inkWord" rotatedBoundingBox="19485,4372 24972,4382 24967,7170 19480,7161"/>
              </emma:interpretation>
              <emma:one-of disjunction-type="recognition" id="oneOf9">
                <emma:interpretation id="interp45" emma:lang="en-US" emma:confidence="1">
                  <emma:literal>variations</emma:literal>
                </emma:interpretation>
                <emma:interpretation id="interp46" emma:lang="en-US" emma:confidence="0">
                  <emma:literal>Variations</emma:literal>
                </emma:interpretation>
                <emma:interpretation id="interp47" emma:lang="en-US" emma:confidence="0">
                  <emma:literal>variation</emma:literal>
                </emma:interpretation>
                <emma:interpretation id="interp48" emma:lang="en-US" emma:confidence="0">
                  <emma:literal>Variation</emma:literal>
                </emma:interpretation>
                <emma:interpretation id="interp49" emma:lang="en-US" emma:confidence="0">
                  <emma:literal>•Variations</emma:literal>
                </emma:interpretation>
              </emma:one-of>
            </emma:emma>
          </inkml:annotationXML>
          <inkml:trace contextRef="#ctx1" brushRef="#br0">19785 3911,'0'0</inkml:trace>
          <inkml:trace contextRef="#ctx0" brushRef="#br0" timeOffset="84070.5808">16748 6082 39,'11'-19'101,"-11"19"-2,6 27 4,-6 3-64,12 17-5,-1 5-6,12 11-10,-2 3-5,10 5-9,0-11 1,6-10-6,-1-15 4,-5-20-2,2-22 0,-8-15 1,-2-22-2,-7-16 5,1-13-7,-5-8 2,1-4-10,-1 6-7,-1 14-12,-1 7-27,-4 13-50,7 26 1,-13 19-1,14 19 44</inkml:trace>
          <inkml:trace contextRef="#ctx0" brushRef="#br0" timeOffset="85117.508">17579 6417 10,'-4'-38'85,"11"9"-5,-14-17 2,5 9-63,0 0-3,-4 1-2,0 3-3,-7 4 4,-1 6 2,-13 6 3,4 13 2,-10 4 3,6 21 1,-9 4-4,9 21 1,-2 8-5,10 12-4,3-1 0,14 5-7,6-9 1,8-9-7,9-17 3,4-16-5,10-22-4,1-19 0,3-12-7,-6-16 0,3-1-6,-11-12 2,0 7-3,-11 4 3,-6 11 5,-5 12 5,-3 29 6,0 0 5,0 0 3,-25 37 2,14-2 0,3 11 2,8 4 0,4-4-3,6-7 0,11-8-3,8-10 1,9-15-6,3-10-3,1-17-5,1-10-7,-5-10-7,1-3-8,-10-8-4,-4 8-3,-10-3 4,-3 13 2,-12 1 6,0 14 8,0 19 12,0 0 12,-20-8 7,20 8 4,-17 35 1,11-10-1,10 6-1,2-6-5,9 2-8,3-8-9,7-11-12,9-3-7,-5-14-6,10-3-8,-4-13-6,1 2-1,-7-8 3,-2 6 9,-6 2 15,-7 4 15,-14 19 16,11-20 14,-11 20 13,-21 12 10,6 11 4,-12 2 0,6 16-4,-6-1-8,11 14-6,-5-2-6,17 8-11,4-12-3,12 0-8,13-15-1,9-8-12,5-11-3,5-18-10,6-10-8,-7-17 5,7-1-4,-13-9 3,-1 3-1,-11-3 9,-5 3 7,-7 9 11,-9 4 11,-4 25 3,-4-20 4,4 20 4,-17 25 0,13 6 1,-4 4-2,8 15-8,-2-4 0,10 4-8,7-9-1,7-6-8,10-8-6,1-16-19,13-7-39,-5-17-59,1-11-2,-1-8-1,-5-7 0</inkml:trace>
          <inkml:trace contextRef="#ctx0" brushRef="#br0" timeOffset="85289.3964">18785 5901 220,'-19'-8'123,"19"8"-13,-19-10-39,19 10-166,0 0-18,0 0-6,27-2-5</inkml:trace>
          <inkml:trace contextRef="#ctx0" brushRef="#br0" timeOffset="86070.6822">19244 6201 25,'-38'-19'84,"18"25"1,-14 7-29,-1 7-12,2 11-2,-5 11-5,3 6-7,4 2-4,6 6-8,8-6-2,13 0-8,12-13-1,13-8-8,10-19-4,9-10-2,6-16-7,1-13 3,1-7-6,-8-7 5,-5 1-1,-8 1 10,-12 3 5,-7 11 6,-8 9 8,0 18 4,0 0 5,-25 22 2,8 7 2,11 15-7,0 0-1,12 6-7,2-5 0,13 1-10,10-9-6,7-12-21,12-6-33,-3-15-58,1-18-6,2-11 1,-4-15-2</inkml:trace>
          <inkml:trace contextRef="#ctx0" brushRef="#br0" timeOffset="86461.3323">19524 6132 198,'0'0'119,"0"0"0,0 0-3,52-12-85,-17 7-13,17-1-18,5 6-19,-6-10-33,8 1-64,-1 7-4,-4-4 2,-2 4-3</inkml:trace>
          <inkml:trace contextRef="#ctx0" brushRef="#br0" timeOffset="86273.817">19755 6074 183,'-33'21'121,"20"6"-2,5 16-2,0 3-85,16 16-4,2 1-15,9 1-11,4-4-14,-5-20-24,14-5-50,-12-22-36,-20-13 3,23-19-4</inkml:trace>
          <inkml:trace contextRef="#ctx0" brushRef="#br0" timeOffset="86617.5901">20226 6201 220,'5'45'120,"1"5"0,4 12-11,7-3-114,2-1-47,3-10-62,-3-19-3,0-17-7,-19-12 3</inkml:trace>
          <inkml:trace contextRef="#ctx0" brushRef="#br0" timeOffset="86742.6071">20256 5874 160,'0'0'93,"-25"-33"-25,25 33-64,0 0-95,8 27-6,6-6-5</inkml:trace>
          <inkml:trace contextRef="#ctx0" brushRef="#br0" timeOffset="88133.2819">20829 6068 57,'-27'4'86,"-10"8"-16,-7 7-4,4 18-3,-3 3-8,10 16-4,-3-6-9,18 8-10,1-8-6,23-9-11,11-7-2,14-16-7,6-14-5,7-12-5,4-11-6,-2-12-1,-1-10-8,-9-13-6,-5 2-7,-19-9 3,1 10 1,-15-3 3,-5 8 4,-7 6 6,-7 13 11,-2 15 13,-10 12 11,2 16 4,-9 14 3,9 13 3,-4 5 0,10 12-1,2-6-6,13 6-4,8-14-5,18-6-2,5-17-4,10-9-2,7-16-3,3-10-2,1-15-1,3-9-4,-5-5 1,-5-7-3,0 6 2,-5-1-1,-3 7 0,-7 9 1,3 15 1,-23 12 1,31 21 2,-18 8-1,-1 8 1,1 9 0,-1 2-1,3-3 2,-1-5-3,3-13 2,2-11-2,-1-16 1,1-12 0,-2-15-1,-1-8-1,-1-7-1,-3-4 1,1 5-1,-3 6 2,1 10 2,-11 25 3,18-9 1,-18 9 3,21 48 2,-13-13-1,9 9 2,-3 0-2,7-1-1,4-9-3,4-5-2,5-15-2,1-10-1,0-10-2,0-15-4,5-8-5,-11-19-9,4 1-6,-12-18-4,4 5 2,-15-4 2,5 10 10,-11 0 7,-4 12 15,-2 15 12,-10 8 13,12 19 3,-19 15 1,15 10 0,-9-2-5,13 16-5,2-2-9,15 5-5,8-2-5,8-3-2,9 2-6,3-3-3,14-1-6,-5-6-1,4 0-1,-10-4 3,-3 0 4,-14-4 7,-10-5 4,-10 5 7,-11-21 7,-27 31-3,-13-18 1,-6-3-5,-14-1-7,-11-9-24,3 6-61,-7-10-49,7-5-2,5-1 1,11-5-1</inkml:trace>
        </inkml:traceGroup>
        <inkml:traceGroup>
          <inkml:annotationXML>
            <emma:emma xmlns:emma="http://www.w3.org/2003/04/emma" version="1.0">
              <emma:interpretation id="{8C085594-1D3C-4080-8AB8-6059AFD3DBE5}" emma:medium="tactile" emma:mode="ink">
                <msink:context xmlns:msink="http://schemas.microsoft.com/ink/2010/main" type="inkWord" rotatedBoundingBox="25997,6165 27180,6167 27179,6926 25995,6924"/>
              </emma:interpretation>
              <emma:one-of disjunction-type="recognition" id="oneOf10">
                <emma:interpretation id="interp50" emma:lang="en-US" emma:confidence="1">
                  <emma:literal>at</emma:literal>
                </emma:interpretation>
                <emma:interpretation id="interp51" emma:lang="en-US" emma:confidence="0">
                  <emma:literal>At</emma:literal>
                </emma:interpretation>
                <emma:interpretation id="interp52" emma:lang="en-US" emma:confidence="0">
                  <emma:literal>a/t</emma:literal>
                </emma:interpretation>
                <emma:interpretation id="interp53" emma:lang="en-US" emma:confidence="0">
                  <emma:literal>aft</emma:literal>
                </emma:interpretation>
                <emma:interpretation id="interp54" emma:lang="en-US" emma:confidence="0">
                  <emma:literal>ate</emma:literal>
                </emma:interpretation>
              </emma:one-of>
            </emma:emma>
          </inkml:annotationXML>
          <inkml:trace contextRef="#ctx0" brushRef="#br0" timeOffset="89008.3343">23675 6026 33,'-6'-44'87,"6"44"1,-29-22 0,-2 22-56,2 12 0,-15 11-6,3 18-1,-13 5 1,10 12-1,-6 0-2,15 9 0,4-11-4,16 0-2,11-16-7,14-11-3,13-17-7,11-14-4,7-12-4,3-16-3,6-7-3,-7-13-3,1 2 2,-11-6 0,-2 13 8,-16 6 5,-7 10 10,-8 25 4,0 0 6,0 0 4,-33 39 2,25 1-1,-1-1-3,13 9-4,7-7-6,14-1-7,8-7-14,4-18-22,17-7-68,2-10-20,-2-17-2,0-8-1</inkml:trace>
          <inkml:trace contextRef="#ctx0" brushRef="#br0" timeOffset="89492.7245">24018 5970 192,'0'0'129,"0"0"-2,31 10-3,5-1-62,12 1-47,1 0-15,5-12-28,11 13-57,-9-9-41,-8-6-1,-7-1-1</inkml:trace>
          <inkml:trace contextRef="#ctx0" brushRef="#br0" timeOffset="89305.2171">24311 5700 153,'-23'27'121,"11"6"5,-3 7-1,-7 7-73,11 18-10,-5-3-13,11 9-10,1-7-8,10 3-2,7-11-7,6-9-4,6-9-9,2-17-14,12-1-32,-14-15-71,4-16-1,-6-7-2,-11-10 2</inkml:trace>
        </inkml:traceGroup>
        <inkml:traceGroup>
          <inkml:annotationXML>
            <emma:emma xmlns:emma="http://www.w3.org/2003/04/emma" version="1.0">
              <emma:interpretation id="{B92CF4EE-EFB5-4040-8C7D-AE1FD033AA7A}" emma:medium="tactile" emma:mode="ink">
                <msink:context xmlns:msink="http://schemas.microsoft.com/ink/2010/main" type="inkWord" rotatedBoundingBox="28277,6347 29077,6348 29076,6862 28276,6860"/>
              </emma:interpretation>
              <emma:one-of disjunction-type="recognition" id="oneOf11">
                <emma:interpretation id="interp55" emma:lang="en-US" emma:confidence="1">
                  <emma:literal>a</emma:literal>
                </emma:interpretation>
                <emma:interpretation id="interp56" emma:lang="en-US" emma:confidence="0">
                  <emma:literal>A</emma:literal>
                </emma:interpretation>
                <emma:interpretation id="interp57" emma:lang="en-US" emma:confidence="0">
                  <emma:literal>or</emma:literal>
                </emma:interpretation>
                <emma:interpretation id="interp58" emma:lang="en-US" emma:confidence="0">
                  <emma:literal>on</emma:literal>
                </emma:interpretation>
                <emma:interpretation id="interp59" emma:lang="en-US" emma:confidence="0">
                  <emma:literal>¢</emma:literal>
                </emma:interpretation>
              </emma:one-of>
            </emma:emma>
          </inkml:annotationXML>
          <inkml:trace contextRef="#ctx0" brushRef="#br0" timeOffset="91227.1899">25880 6217 1,'17'-25'76,"-17"2"7,0 23 0,18-39-52,-16 10 1,7 2-3,-9-6-3,4 6-1,-10-3-2,-1 10 0,-9-7-2,1 8-3,-10 0 0,0 9-1,-10 2 0,2 14-1,-9 4 0,7 15-2,-5 13-1,7 11-1,2 10-4,8 7 0,9-4-5,7 1 0,14-11-2,11-9 0,11-16-1,9-14 0,5-19-1,7-15-1,2-8 0,-2-15-3,-2-2 1,-9-6-1,-5 5 1,-9 5 0,-9 13 4,-8 10 0,-8 19 5,0 0 0,-8 21 2,0 10 1,2 9-1,6 5 0,6-1-3,10 2 0,9-9-6,11-8-5,9-2-22,-3-21-45,10-3-48,-2-10-5,-2-13 2,-3 1-4</inkml:trace>
        </inkml:traceGroup>
      </inkml:traceGroup>
      <inkml:traceGroup>
        <inkml:annotationXML>
          <emma:emma xmlns:emma="http://www.w3.org/2003/04/emma" version="1.0">
            <emma:interpretation id="{09CE83E3-54C6-41C9-B520-5E7C87B87322}" emma:medium="tactile" emma:mode="ink">
              <msink:context xmlns:msink="http://schemas.microsoft.com/ink/2010/main" type="line" rotatedBoundingBox="3793,8165 9518,7976 9558,9193 3833,9382"/>
            </emma:interpretation>
          </emma:emma>
        </inkml:annotationXML>
        <inkml:traceGroup>
          <inkml:annotationXML>
            <emma:emma xmlns:emma="http://www.w3.org/2003/04/emma" version="1.0">
              <emma:interpretation id="{CDE99AAF-4506-4DBF-98D7-6D941FF025B4}" emma:medium="tactile" emma:mode="ink">
                <msink:context xmlns:msink="http://schemas.microsoft.com/ink/2010/main" type="inkWord" rotatedBoundingBox="3793,8165 9518,7976 9558,9193 3833,9382"/>
              </emma:interpretation>
              <emma:one-of disjunction-type="recognition" id="oneOf12">
                <emma:interpretation id="interp60" emma:lang="en-US" emma:confidence="1">
                  <emma:literal>Example:</emma:literal>
                </emma:interpretation>
                <emma:interpretation id="interp61" emma:lang="en-US" emma:confidence="0.5">
                  <emma:literal>Exam plc:</emma:literal>
                </emma:interpretation>
                <emma:interpretation id="interp62" emma:lang="en-US" emma:confidence="0">
                  <emma:literal>EX ample:</emma:literal>
                </emma:interpretation>
                <emma:interpretation id="interp63" emma:lang="en-US" emma:confidence="0">
                  <emma:literal>Example :</emma:literal>
                </emma:interpretation>
                <emma:interpretation id="interp64" emma:lang="en-US" emma:confidence="0">
                  <emma:literal>Ex ample:</emma:literal>
                </emma:interpretation>
              </emma:one-of>
            </emma:emma>
          </inkml:annotationXML>
          <inkml:trace contextRef="#ctx0" brushRef="#br1" timeOffset="98962.1377">1087 7973 16,'0'0'94,"0"0"6,0 0-1,-19-17-44,19 17-7,0 0-8,8 21-7,-6-2-6,9 16-5,-5 15-8,6 21-1,-3 14-7,-1 12-2,-2 11-9,-4-6 1,2-2-7,-8-23-2,0-21 2,-2-31 0,6-25 2,0 0 1,-10-50 5,14 8 1,6-5 3,5 3 3,7 9-2,8 8 1,3 14-1,8 9 2,9 8-1,4 9-1,7 3-3,1 1-10,2 4-18,-3-5-46,-5-7-28,-2-1-5,-15-12 2</inkml:trace>
          <inkml:trace contextRef="#ctx0" brushRef="#br1" timeOffset="99243.4081">1234 8243 85,'-19'-4'107,"19"4"0,0 0 1,0 0-67,21 10-9,-2-10-12,12 0-19,13 0-23,-3-8-52,5-7-32,6 1-4,-11-11-2</inkml:trace>
          <inkml:trace contextRef="#ctx0" brushRef="#br1" timeOffset="100087.1861">2034 8075 67,'0'0'102,"-25"-15"-3,25 15 6,0 0-67,-14 25-5,18 0-5,4 6-10,13 13-2,4 8-8,16 8-1,13 4-14,7-1-11,15 3-18,-3-14-25,2-8-45,-6-5-6,-13-20 5,-15-5 34</inkml:trace>
          <inkml:trace contextRef="#ctx0" brushRef="#br1" timeOffset="100274.6948">2142 8573 79,'-19'-18'98,"19"-1"0,-2-14-3,17-11-68,1-2-12,9-12-2,9-6-18,7-5-16,-1 3-40,1-3-35,7 17-1,-8 2 0</inkml:trace>
          <inkml:trace contextRef="#ctx0" brushRef="#br1" timeOffset="100915.3579">3092 8233 14,'6'-30'85,"8"10"-3,-14-14 1,2-1-57,-6 6-10,-8-4 1,-1 10-5,-7-2 2,-3 8 0,-10 5 4,1 6-2,-9 4 5,1 12-2,-1 5 0,1 12-4,3 6-2,4 10 0,6 7-3,10 6 0,9-2-5,10-2 2,10-6-4,9-15 1,10-12-3,7-19-5,5-13-3,1-16-5,6-8-3,-7-13-5,1-2 2,-13-2 0,-4 4 2,-10 2 3,-7 11 5,-10 8 5,-10 6 7,10 23 3,-36-12 1,18 22 4,-7 5 2,6 14 2,-2 4-1,9 11 1,4-1-2,8 5-1,8-2-3,11-5-2,10-8-6,8-12-2,7-8-5,3-15-5,5-11-6,0-18-10,4-2-6,-10-11-14,0 5-16,-9 3-43,-8-1-2,0 14 6,-12 2 70</inkml:trace>
          <inkml:trace contextRef="#ctx0" brushRef="#br1" timeOffset="102181.0416">3572 8284 70,'6'-18'88,"-6"-1"-1,10 0-39,-10 19-19,19-39 1,-2 20-10,-5-4 0,7 5-3,-3-5 1,5 10 1,-21 13-1,40-20 1,-40 20-3,37 6 0,-37-6-3,33 45-2,-16-7-6,2 8 4,-5 6-5,3 2 0,-5-2 0,-1-7-1,-1-12 1,0-12 0,-10-21 2,0 0-4,17-35 2,-11-2-2,-2-11 0,5-2-1,-3-4-1,4 2-1,1 6-1,1 7 3,1 12-3,-13 27 2,33-19-1,-33 19 1,33 33 0,-16 0 0,-1 7 0,-1 6 0,-1-1 1,1-3-1,-1-7 1,-1-14-2,-13-21 2,27 2-2,-15-23 1,3-10-2,-3-12 1,1-3-1,4-2 1,-3 6 0,3 5 0,1 12 1,1 13 0,0 14 1,-1 12 1,1 15-2,-2 9 1,4 10-4,-3 10-20,-5-10-39,3 3-55,5-3-2,0-14 1,2-7-3</inkml:trace>
          <inkml:trace contextRef="#ctx0" brushRef="#br1" timeOffset="99477.7849">1080 7917 142,'0'0'113,"0"0"2,0 0-2,40-4-81,8 14-8,10 0-7,15 1-14,5 5-29,-1-1-77,2-7-10,-2 3-1,-12-7-5</inkml:trace>
          <inkml:trace contextRef="#ctx0" brushRef="#br1" timeOffset="103057.0824">4766 8023 128,'6'25'119,"3"2"-4,16 18-2,10 14-73,-4 5-17,13 13-8,-3 8-9,1 0-2,0-2-5,-9-10 2,-10-11-2,-9-14 3,-12-21 0,-2-27 0,-27 0 1,0-27-1,-8-21 0,-3-16-1,-5-15 4,8-8-5,3-7 3,14 3-1,7 4-1,11 8 0,13 12 1,12 13 0,12 15-2,5 9-2,5 14-2,3 5-2,2 9 0,-2 7-1,0 9 0,-8 5 0,-7 8 3,-8 4 1,-11 6 0,-9 1-1,-14 5-8,-13-3-9,-5 4-18,-19-15-11,5 2-14,-17-17 4,10 3 1,-8-17 10,12 2 13,5-12 21,12-1 26,25 11 24,-21-10 19,21 10 5,27 8 2,8 7-2,-3-7-3,20 11-11,-7-15-10,18 2-10,-5-16-10,8-9-7,-5-12-5,-1-9-5,-4-7-4,-8-10 1,-3-3-3,-11-10-6,-5 1 0,-13-4-2,1 9 3,-9-1 2,-1 9 7,-5 7 3,-7 9 6,-1 17 7,6 23 6,-29-8 2,4 18 4,0 21-3,-6 13 0,6 14-2,-2 11-5,11 12 0,5 4-5,17 2 0,11-4-6,12-8-2,13-17-7,5-22-7,14-11-11,-7-30-13,10-5-17,-18-27-21,12-3-26,-19-10-22,-5-2 11,-11 3 18</inkml:trace>
          <inkml:trace contextRef="#ctx0" brushRef="#br1" timeOffset="103227.9711">5992 7852 171,'-23'0'106,"-2"11"-10,-8 5-13,12 26-15,-12-7-15,21 28-15,-3-5-11,21 10-5,7 1-9,16-3-6,14 3-10,11-15-21,17 6-61,-2-18-48,1-13 0,-1-13-4,-7-11 3</inkml:trace>
          <inkml:trace contextRef="#ctx0" brushRef="#br1" timeOffset="113306.5948">6732 7962 57,'0'0'94,"4"-18"1,-4 18-41,0 0-19,-6-29-4,6 29-9,0 0-2,-7-23-4,7 23-5,0 0-3,0 0 1,0 0-5,0 0 2,0 0-4,0 0 0,-18-2-1,18 2 1,0 0-3,0 0 1,0 0-1,0 0 1,0 0 0,21 12 0,-21-12-1,0 0-2,0 0-3,0 0-10,0 0-11,-23-12-37,23 12-36,-21 16-7,21-16 5</inkml:trace>
          <inkml:trace contextRef="#ctx0" brushRef="#br1" timeOffset="113712.8673">6794 8374 1,'19'14'78,"-19"-14"17,0 0 1,-2-18-43,-7-1-13,9 19-8,-10-23-10,10 23-3,0 0-8,-21 10-1,21-10-3,-14 36-2,7-13 0,5 0-2,2-23 2,-2 29-1,2-29 2,0 0-3,0 0 1,21-25-1,-21 25-4,13-34-3,-13 34-5,6-24-8,-6 24-15,0 0-33,0 0-44,0 0 0,-31 18 1</inkml:trace>
        </inkml:traceGroup>
      </inkml:traceGroup>
    </inkml:traceGroup>
    <inkml:traceGroup>
      <inkml:annotationXML>
        <emma:emma xmlns:emma="http://www.w3.org/2003/04/emma" version="1.0">
          <emma:interpretation id="{EFC794FB-17F6-4DB2-877E-AC7E0BC1D0C2}" emma:medium="tactile" emma:mode="ink">
            <msink:context xmlns:msink="http://schemas.microsoft.com/ink/2010/main" type="paragraph" rotatedBoundingBox="4105,9545 31814,9291 31848,12947 4138,132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31CF4B4-1D75-4416-B582-35B07BE675CE}" emma:medium="tactile" emma:mode="ink">
              <msink:context xmlns:msink="http://schemas.microsoft.com/ink/2010/main" type="line" rotatedBoundingBox="4105,9545 31814,9291 31835,11543 4125,11797"/>
            </emma:interpretation>
          </emma:emma>
        </inkml:annotationXML>
        <inkml:traceGroup>
          <inkml:annotationXML>
            <emma:emma xmlns:emma="http://www.w3.org/2003/04/emma" version="1.0">
              <emma:interpretation id="{539FED67-4633-4D78-8AD5-F83887E290F3}" emma:medium="tactile" emma:mode="ink">
                <msink:context xmlns:msink="http://schemas.microsoft.com/ink/2010/main" type="inkWord" rotatedBoundingBox="15844,9895 20913,9849 20929,11572 15860,11618"/>
              </emma:interpretation>
              <emma:one-of disjunction-type="recognition" id="oneOf13">
                <emma:interpretation id="interp65" emma:lang="en-US" emma:confidence="0">
                  <emma:literal>5=(3844.3012-2,123)-68,822+3,776,237</emma:literal>
                </emma:interpretation>
                <emma:interpretation id="interp66" emma:lang="en-US" emma:confidence="0">
                  <emma:literal>5=(3844.3012-2,123)-68,822+3,876,237</emma:literal>
                </emma:interpretation>
                <emma:interpretation id="interp67" emma:lang="en-US" emma:confidence="0">
                  <emma:literal>5=(3844.3012-2,123)-68,822+3,796,237</emma:literal>
                </emma:interpretation>
                <emma:interpretation id="interp68" emma:lang="en-US" emma:confidence="0">
                  <emma:literal>5=(3844.3012-2,123)-68,822+3,836,237</emma:literal>
                </emma:interpretation>
                <emma:interpretation id="interp69" emma:lang="en-US" emma:confidence="0">
                  <emma:literal>5=(3844.3012-2,123)-68,822+3,866,237</emma:literal>
                </emma:interpretation>
              </emma:one-of>
            </emma:emma>
          </inkml:annotationXML>
          <inkml:trace contextRef="#ctx0" brushRef="#br1" timeOffset="174645.5272">13114 9835 1,'0'0'82,"0"0"22,0 0-4,4 37-47,-2-7-15,9 17-9,-5 7-7,6 13-12,1 10-11,1 2-21,9 6-23,-6-2-55,-1-12-3,5-7-1,-8-20 41</inkml:trace>
          <inkml:trace contextRef="#ctx0" brushRef="#br1" timeOffset="175145.5525">13415 10020 53,'13'-33'108,"-13"33"1,25-29 2,-3 14-66,12 13-12,-3-4-4,13 10-11,-1 2-2,1 15-5,-3 0 1,-1 12-4,-11 4 1,-6 11-4,-15 8-2,-8 5-3,-12 7-8,-11-4-5,-4 3-7,-15-13-4,5-2-4,-11-19 3,6-8 0,-3-17 6,9-5 6,5-16 8,6-6 6,11-1 7,3-7 7,13 8 0,7-6 4,-9 25 2,35-27 0,-6 27-2,2 2 1,9 10-1,-1 5-3,5 4-3,2 4-4,1-4-2,1-1-9,-2-9-8,0 1-18,-11-20-34,0 0-60,-4-11-1,-1-4-1,-3-2 3</inkml:trace>
          <inkml:trace contextRef="#ctx0" brushRef="#br1" timeOffset="175520.5699">14240 10062 61,'0'0'114,"-10"18"1,10-18 2,23 29-65,-23-29-16,47 46-6,-13-15-13,7 11-6,3 3-9,1-1-10,5 10-10,-12-10-18,7 8-24,-18-9-57,-4-9 0,-10-5-1,-11-9 38</inkml:trace>
          <inkml:trace contextRef="#ctx0" brushRef="#br1" timeOffset="175709.0792">14325 10568 170,'0'-35'121,"7"-11"-1,3 3-17,2-17-77,11 1-14,4 1-25,-4-4-40,2 12-67,-2 6 1,-4 7-5,-3 14 2</inkml:trace>
          <inkml:trace contextRef="#ctx0" brushRef="#br1" timeOffset="177051.8963">14448 9540 21,'-2'-25'96,"2"25"3,4-27 0,-4 27-61,23-25-12,-23 25-4,37-23-7,-12 13-6,4 2-1,2 1-4,7 7 2,-3 5-1,2 3-2,-3 4-1,-5 7-1,-6 2 0,-5 6-1,-9 0 1,-9 2-1,-9-2 1,-5-4-1,-5 0 2,-2-5 0,1-3 0,1-3 1,19-12 1,-21 7 0,21-7 1,0 0 0,0 0-1,38-17 1,-16 13 0,10 2-3,3 0 1,2 4-3,-1 0 1,1 4 1,-8 0 4,-4 7-2,-25-13 2,25 29 1,-27-11 0,-9 5 0,-7 4 0,-5-2-4,-6 0 0,-7 0-4,-1-6-3,-9-9-10,7 5-20,-11-19-38,6-7-41,3 1-2,-1-11-1</inkml:trace>
          <inkml:trace contextRef="#ctx0" brushRef="#br1" timeOffset="179395.766">15424 10338 32,'0'0'104,"0"0"3,0 0 1,-27-8-54,27 8-7,0 0-10,0 0-7,0 0-5,0 0-4,0 0-3,27 10-4,-27-10-3,40 4-3,-13 0-4,6 2-2,2 3-3,1-3-2,1 0-6,-4-2-6,1 5-17,-16-13-38,-18 4-53,29-2-3,-29 2 1,0 0 8</inkml:trace>
          <inkml:trace contextRef="#ctx0" brushRef="#br1" timeOffset="180302.0559">16551 9831 1,'0'0'87,"-7"-27"6,7 27 1,0 0-53,-29-15 0,29 15-8,-41 17-5,16 8-6,-11 4 0,3 15-4,-4 5 1,3 18-4,-3 4 0,12 12-5,2 0 0,15 4 0,8-4-4,15-4-1,12-14 0,10-16-1,9-15-2,10-20 1,2-20-3,2-17-5,-2-12-2,-8-13-6,-6-2-3,-15-8-3,-6 8 1,-17 0-3,-4 13 4,-16 4 3,-7 14 4,-10 11 5,-7 12 4,-3 10 2,-1 9 1,5 8 1,3 9 0,10 3-3,11 7-18,11-2-62,12-8-20,19-3-2,3-14-3</inkml:trace>
          <inkml:trace contextRef="#ctx0" brushRef="#br1" timeOffset="181145.8493">17101 9981 1,'0'0'83,"0"0"12,-21-7 5,21 7-50,0 0-7,-12 21-2,12-21-9,21 37-2,-3-12-7,18 15-3,3 1-5,13 7-3,2 2-10,4 2-6,9 4-10,-9-12-6,2 4-14,-14-17-21,-5-4-55,-11-4-3,-14-5 4,-3 1 22</inkml:trace>
          <inkml:trace contextRef="#ctx0" brushRef="#br1" timeOffset="181364.6098">17157 10668 141,'19'-48'115,"8"-10"-1,2-14-6,0-12-85,8 1-10,-1-4-17,-3-2-23,7 16-39,-11 7-47,-9 9 3,-1 18-3</inkml:trace>
          <inkml:trace contextRef="#ctx0" brushRef="#br1" timeOffset="182349.0368">18154 10593 125,'0'0'117,"0"0"4,25 34-3,-18-1-71,-9-6-16,10 14-3,-10 1-15,0 8-9,-9 8-15,-5-4-28,-1-2-79,-12-2-2,-6-13-5,-5-1-3</inkml:trace>
          <inkml:trace contextRef="#ctx0" brushRef="#br1" timeOffset="240618.0827">2614 10229 105,'-23'4'115,"23"-4"1,0 0-5,0 0-79,25-14-13,0 10-7,12 2-15,7 6-22,-3-4-40,5 2-49,4 6 1,-9-4-4,1 9 45</inkml:trace>
          <inkml:trace contextRef="#ctx0" brushRef="#br1" timeOffset="240086.8082">1791 9801 1,'10'-18'63,"-10"18"16,5-32 3,-5 32-49,-7-31-2,7 31 1,-27-21-2,-4 17 0,0 17-1,-15 1-1,3 19 0,-9-1-4,2 11-3,2 1-7,13 2-1,4-3-8,12 1-3,13-9-1,14-2-3,13-3-1,12-6 0,13-3 0,8 2-3,10-2 4,9 0 0,2 8-2,-1 2 1,-5 6 0,-9 5 0,-12 4-1,-11 3 4,-16 3 1,-10 4 4,-20-1 0,-7-4 5,-13-7-2,-5-4 2,-7-11-1,-7-9 0,-10-17-4,-5-16-3,-3-6-10,-3-12-11,7 6-25,-4-4-72,14 0-1,10 6-4,11 5 0</inkml:trace>
          <inkml:trace contextRef="#ctx0" brushRef="#br1" timeOffset="240977.477">2624 10572 82,'0'0'118,"0"0"2,0 0-3,21-2-68,12 2-16,0-2-10,17 2-12,2 0-15,2-4-22,13 10-59,-7-2-33,-8-2-2,-4 4-2</inkml:trace>
          <inkml:trace contextRef="#ctx0" brushRef="#br1" timeOffset="115025.425">4398 9667 6,'0'0'99,"0"0"-1,0 0 6,0 0-47,0 29-13,-17-4-12,-3 16-5,-14 3-6,-3 16-5,-15 5-3,-4 12-3,-9-1-3,-1 5-5,-3-8 3,5-6-1,2-9-3,8-10 3,6-17 0,10-8 1,9-11-1,9-8 3,20-4-3,0 0 3,0 0-2,0 0 0,0 0-3,25 11 2,-3 5-2,5 11 1,9 4 0,5 9 0,9 4 0,8 7 0,9 6-3,3 7 1,3 5-3,-2-1-2,-7 1-1,-8-5-4,-6-2-6,-17-14-13,-1 2-22,-22-19-72,-4-12-3,-6-19 3,0 0-5</inkml:trace>
          <inkml:trace contextRef="#ctx0" brushRef="#br1" timeOffset="116103.6037">5192 9953 7,'0'0'101,"-34"-18"1,34 18 6,-20-15-57,20 15-2,-19-27-9,9 9-10,10 18-5,10-27-10,-10 27-3,33-13-6,-6 13 1,11 10-9,1 7-2,7 8 2,2 4-3,-5 11 2,-3 1-2,-7 7 2,-12 0-3,-13-1 5,-12-5-1,-13-2-1,-8-9 2,-4-6-1,-2-9 0,0-5 1,4-7-1,4-6 2,23 2 1,-19-9-1,19 9 0,19-6 0,2 8 0,12 2-1,7 5 2,9 5-2,5 5 1,5 8 0,1 4 0,-4 7 0,-6 5 2,-4 5 1,-11 0 2,-16 2 1,-9-1 2,-14-5-1,-11-2 2,-10-9-2,-6-4 1,-15-8-3,1-7-1,-9-10-6,-9-8-2,1-6-6,-7-11-5,7 2-13,-2-14-23,18 8-61,4 7-7,13 1 5,29 17-3</inkml:trace>
          <inkml:trace contextRef="#ctx0" brushRef="#br1" timeOffset="116494.2477">6052 10300 74,'-8'-18'116,"8"18"2,0 0-2,20 23-67,5 2-14,4 4-10,11 10-11,8 5-10,4-1-10,6 5-13,-8-8-14,10 12-27,-19-13-57,-1-6 0,-11-2 0,-15-8 36</inkml:trace>
          <inkml:trace contextRef="#ctx0" brushRef="#br1" timeOffset="116681.757">6201 10797 115,'-8'-42'118,"4"-12"4,8-10-3,11 0-75,-3-17-11,15 2-16,0-4-15,2 2-22,11 16-38,-11 9-62,-2 8-3,-2 15-1,-11 6 0</inkml:trace>
          <inkml:trace contextRef="#ctx0" brushRef="#br1" timeOffset="117181.7818">6671 9451 131,'0'0'115,"0"0"-2,-19 31-31,19-31-37,-23 43-4,7-13-15,8 9-2,-7-4-6,9 7-3,-1-7-4,10 3-3,1-5-3,10-8-4,5-4-13,0-17-15,14 4-37,-6-14-62,0-9 0,-2-3-2,0-7 3</inkml:trace>
          <inkml:trace contextRef="#ctx0" brushRef="#br1" timeOffset="117369.2934">6868 9550 145,'0'0'124,"0"0"2,-18 2-5,22 28-72,-10 3-16,10 19-17,-4 8-17,2 2-29,8 7-94,-6-3-2,3-7-3,-1-12-3</inkml:trace>
          <inkml:trace contextRef="#ctx0" brushRef="#br1" timeOffset="136073.3422">7323 10419 38,'-18'17'117,"18"-17"3,0 0 1,-25-5-54,25 5-20,0 0-9,0 0-14,0 0-8,29 11-8,-6-9-7,6-2-11,12 6-29,-9-6-81,7-8-6,-2 2 0,1-5-4</inkml:trace>
          <inkml:trace contextRef="#ctx0" brushRef="#br1" timeOffset="137526.5389">8198 9939 7,'0'0'99,"-14"-21"4,14 21-6,4-29-62,14 19-1,1-3-13,14 5-5,1 0-9,5 1-1,3 7-5,1 5 0,-3 7-1,-7 7-6,-8 8 5,-11 6-4,-7 6 1,-11 3 0,-13 0 3,0-3-1,-10-6 3,2-6 0,0-6 2,7-8 0,18-13 2,-21 10-1,21-10 1,0 0 0,19-6-2,4 6-1,8-2 0,6 2 0,11 2-2,0 4 0,4 4 0,-5 3 1,-1 5 5,-9 9 3,-12 0 1,-6 9 3,-19 1-1,-8 9 3,-17-7-1,-2 7-1,-15-11-3,1-1-3,-11-7-2,-2-11-5,-2-9-6,-9-16-9,11 3-25,-8-15-59,16-4-19,7-2-2,10-4-1</inkml:trace>
          <inkml:trace contextRef="#ctx0" brushRef="#br1" timeOffset="137823.4301">8956 10030 98,'19'23'118,"4"0"3,4 8-6,0 7-79,19 14-7,-3 2-14,7 2-11,2 8-14,-6-10-18,4 8-25,-13-12-51,-6-6-14,-4-9-1,-12-6 16</inkml:trace>
          <inkml:trace contextRef="#ctx0" brushRef="#br1" timeOffset="137995.3133">9094 10618 129,'-9'-37'121,"7"-13"0,11-6-4,7 0-86,3-9-33,2-3-48,4 1-67,4 5-4,-2-4-4,-2 5 22</inkml:trace>
          <inkml:trace contextRef="#ctx0" brushRef="#br1" timeOffset="138370.3303">9366 9511 121,'23'-15'112,"-1"-5"1,10 3-3,5 5-85,-4-5-3,11 11-10,-9 2-3,5 10-2,-11 6-4,-6 9-1,-9 10-3,-8 4 1,-12 11-4,-8 2 4,-5 6-5,-6 4 0,0-2 4,0 0 1,2-8 7,7 0 0,3-11 6,11-1-5,6-16 5,9-1-1,-13-19-3,43 13-9,-7-7-18,-5-12-47,10 6-61,3-5 1,0 1-4,-3 4 4</inkml:trace>
          <inkml:trace contextRef="#ctx0" brushRef="#br1" timeOffset="171736.0813">10357 10379 1,'-25'7'82,"25"-7"20,0 0 3,-23 2-45,23-2-6,0 0-10,0 0-7,0 0-7,-6 23-5,6-23-5,0 0-4,0 0-3,21 6-5,-21-6-1,37 4-3,-10-4-2,6 2-6,7 2-7,-3-6-19,11 13-47,-7-9-46,-3 0 0,-7 0-4</inkml:trace>
          <inkml:trace contextRef="#ctx0" brushRef="#br1" timeOffset="172626.7503">11070 10030 1,'0'0'49,"0"0"42,0 0-27,0 0-10,0 0-3,0 0-6,18-8-4,-18 8-3,0 0-5,23-25-4,-23 25-8,31-23-4,-10 11-2,4-1-4,4 5-1,0 2-4,6 4-3,1 6-2,-1 6 1,-2 7-2,-2 10 0,-6 6-1,-6 9 0,-8 8-3,-9 6 0,-7 6-5,-11 0-3,-5 5-4,-12-9 0,-3 0-2,-7-14 0,-3-9 3,-2-14 2,1-9 5,3-12 4,7-14 7,7-1 2,8-10 3,9 0 2,11-4 2,12 9 2,7-1 1,10 12 2,6 3-2,9 10 1,1 9-2,7 8-1,-2 1-3,6 8-2,-4-6-1,2 1-2,-2 0-5,-7-8-7,1 0-16,-11-17-36,5-2-65,-11-7-3,0-3-1,-6-3-3</inkml:trace>
          <inkml:trace contextRef="#ctx0" brushRef="#br1" timeOffset="173392.4117">12237 10546 5,'27'22'99,"-27"-22"5,11 38-14,-3-1-33,-10-3-7,6 20-13,-8-5-12,0 12-11,-7 3-21,-5 3-28,-1-1-74,-6-2-2,-6-16-5,0-4 14</inkml:trace>
          <inkml:trace contextRef="#ctx0" brushRef="#br1" timeOffset="191583.8657">19094 9721 49,'0'0'97,"0"0"6,0 0 2,-23 4-55,23-4-10,-11 19-3,11-19-9,2 39-5,7-4-6,14 15-4,4 4-3,10 13-5,11 3-4,6 3-8,6 2-6,-2-11-6,3-3-11,-18-20-16,5-3-38,-15-13-30,-14-19 3,-19-6 2</inkml:trace>
          <inkml:trace contextRef="#ctx0" brushRef="#br1" timeOffset="191943.2624">19181 10419 47,'-25'17'102,"25"-17"1,-21 0 3,21 0-60,-10-30-4,14 8-10,-2-18-7,10-4-9,-1-12-4,12-2-6,2-15-4,0-1-9,8 3-17,-8-6-21,8 4-62,-6 13-3,-6 4-1,-7 10 0</inkml:trace>
          <inkml:trace contextRef="#ctx0" brushRef="#br1" timeOffset="192505.7866">19534 9052 82,'10'-19'105,"-10"19"-2,15-19 5,-15 19-68,29-27-7,-2 15-5,-4-9-9,10 9-4,-6-5-3,4 9-3,-4 1-1,-4 12-3,-23-5 0,29 29-2,-24 0-2,-14 8-2,-3 9-1,-11 2 0,-4 6-1,-4 0 2,2 0-2,-3-9 1,8-3 1,3-7 2,8-10 1,9-4 1,4-21 0,0 0 0,31 17 0,-6-17 1,6 0 0,9 0-4,3 4-6,3-2-21,4 6-75,-4 5-13,-9-3-2,-2 5-2</inkml:trace>
          <inkml:trace contextRef="#ctx0" brushRef="#br1" timeOffset="196459.1082">20238 10145 55,'0'0'103,"-20"4"2,20-4 1,0 0-57,-21 6-4,21-6-9,0 0-7,0 0-5,0 0-5,0 0-2,31 4-2,-4-4-6,8-2 0,11 2-3,8 2-2,6 0-3,7 0-5,-3-2-5,1 4-9,-13-8-14,4 8-23,-23-8-50,-4-2-16,-6 0 1,-23 6 1</inkml:trace>
          <inkml:trace contextRef="#ctx0" brushRef="#br1" timeOffset="196927.8832">20502 9856 50,'0'0'105,"-18"0"1,18 0-3,8 41-56,-12-22-6,10 18-9,-4 1-11,6 12-7,1 4-10,5 4-10,3 4-25,-5-6-43,5-2-35,4-2-2,-5-12-1</inkml:trace>
          <inkml:trace contextRef="#ctx0" brushRef="#br1" timeOffset="312184.7472">21492 9886 45,'0'0'91,"0"0"-1,0 0 3,-13-31-56,13 31 0,15-39-14,-5 14-4,-1-6-4,1-1-7,-2-1-1,3-2-4,-3 2 1,-2 6-2,0 2 3,-1 6-1,-5 19 3,0 0 0,0 0 0,-17 37 1,7-1-2,-1 9 1,1 9-3,-1 11 1,7 3-8,0 5-1,8 0-5,0-2-3,9-1-6,-3-10-3,9 1-3,-7-14-2,5-1 4,-7-15 3,-1-2 5,-7-10 3,-2-19 6,-17 21 2,-4-17 3,-6-2 3,-6 0 1,-8 2 3,-3-2 5,0 7 5,3-5 7,8 6 5,1-8 2,32-2 2,-31 5 0,31-5-4,0 0-5,40-17-5,-11 4-7,10 3-6,5-2-4,6 1-5,2 1-2,-4 2-4,1 5-4,-7-1-6,-1 8-17,-16-8-23,-4 4-57,-21 0 1,0 0 0,19 4 3</inkml:trace>
          <inkml:trace contextRef="#ctx0" brushRef="#br1" timeOffset="200146.7884">22333 10413 53,'0'0'106,"0"0"2,29 23 2,-19-1-50,-1 1-20,7 17-2,-8-5-11,3 11-7,-11-1-7,0 7-3,-11-2-9,-7-4-12,1 8-37,-16-10-67,-2-9-4,-5-4-3,-6-16-2</inkml:trace>
          <inkml:trace contextRef="#ctx0" brushRef="#br1" timeOffset="208053.4352">23243 9661 68,'0'0'99,"0"0"4,0 0-2,0 0-57,0 0-3,0 0-7,0 0-8,0 0-4,0 0-5,0 0-2,14 27-4,7 0 1,6 8-7,8 9-1,5 5-2,6 10-4,4 3-3,-3 0-5,5 1-4,-10-9-9,-1-2-5,-14-17-11,7 4-17,-20-14-54,-14-25-3,21 25 3,-21-25 17</inkml:trace>
          <inkml:trace contextRef="#ctx0" brushRef="#br1" timeOffset="208459.6993">23353 10280 53,'0'0'104,"-27"18"3,27-18 5,0 0-60,-23 13-3,23-13-7,0 0-8,0 0-7,0-21-6,0 21-3,15-48-5,-1 17-3,7-13-4,4-1-2,4-5-2,4-4-5,5 4-8,-7-4-22,10 17-47,-10-3-42,-6 7 1,-6 4-4,-4 0 2</inkml:trace>
          <inkml:trace contextRef="#ctx1" brushRef="#br1" timeOffset="57456.2611">23417 9283,'0'0</inkml:trace>
          <inkml:trace contextRef="#ctx0" brushRef="#br1" timeOffset="209272.2993">24136 10055 77,'0'0'112,"-25"15"5,25-15 1,-29 14-58,29-14-8,-12 19-10,12-19-12,0 0-7,14 19-8,-14-19-4,38 2-4,-9-4-5,4-2-6,9 2-14,-5-13-37,9 5-73,-3-3 3,-3-1-8,-7-1 4</inkml:trace>
          <inkml:trace contextRef="#ctx0" brushRef="#br1" timeOffset="209975.4589">24961 9922 119,'0'-18'118,"0"18"4,8-46-5,-1 6-53,1 1-42,-4-7-3,6-2-11,-3 5-4,1 5-3,-4 7 0,-2 8 0,-2 23 3,0 0 0,0 0 0,0 0 4,-14 46-2,12-2 4,0 8-5,4 12 2,4 5-3,6 3 1,5 1-1,6 0-1,4-5-2,4-1-2,2-13 3,-2-8-1,-2-9-3,-6-8 0,-6-6-1,-17-23-2,6 27-3,-6-27-1,-39 12-1,8-7 0,-7-1 1,-3 2 2,-1-2 2,0 0 5,5 0 4,8 1 5,2-1 2,27-4 0,-29 10 0,29-10-1,0 0 1,0 0-5,37 2-2,-10-2-2,9-6-2,1 0-8,11 4-24,-11-7-77,9 1-19,-5 4 0,-1 0-4</inkml:trace>
          <inkml:trace contextRef="#ctx0" brushRef="#br1" timeOffset="210225.4699">25659 10288 244,'23'23'133,"-8"4"-1,-3 10-2,3 19-102,-7 11-16,2 6-15,1 18-43,-13-10-82,-5-2-5,-5-10-2,-7-15-1</inkml:trace>
          <inkml:trace contextRef="#ctx0" brushRef="#br1" timeOffset="212116.1906">26586 10041 80,'0'0'104,"0"0"6,0 0-2,-23 14-62,23-14-2,0 0-7,27 11-9,-27-11-6,35-4-4,-10 1-3,11 3-5,3 3-1,9 1-9,2 4-9,-5-2-19,9 11-36,-6-5-55,-6-1-4,-7-3 1,-10-6-4</inkml:trace>
          <inkml:trace contextRef="#ctx0" brushRef="#br1" timeOffset="213600.637">27571 9810 77,'0'0'102,"0"0"0,18-8 0,-18 8-65,15-29-9,-9 4-11,2-2-8,1-6-6,-5-1 0,2-1-3,-2 0 0,-4 3 1,2 3-1,-4 9 1,2 20 1,-6-19 4,6 19 1,-6 19 3,2 6 2,0 6 1,4 10 1,-5 5 0,12 12-2,-1-2-2,6 7-4,5-5 0,6 0-3,2-2-2,4-2-1,2-8-2,-2-5 1,0-1-2,-4-9 0,-2-2-2,-9-8-2,-3 2-1,-11-23-2,-8 31 0,8-31 0,-40 25 0,5-17 2,-3 5 2,-5-5 4,-1-2 5,3-2 6,1-4 3,7 4 4,2-10 3,12 10 1,19-4 0,0 0-1,0 0-4,0 0-3,19 9-4,10 1-2,4-2-5,4 3-8,9 3-21,-13-7-70,7-1-29,-5-2-3,-6-6-2</inkml:trace>
          <inkml:trace contextRef="#ctx0" brushRef="#br1" timeOffset="214319.4239">28366 9457 178,'0'0'125,"-20"21"2,20-21-2,0 35-83,0-35-9,12 44-11,9-19-8,12 8-4,9 4-5,10 5-2,10 3-2,7-1-5,3 0-2,-3-5-3,-3-3 0,-8-7-2,-6-2 3,-10-9 0,-9 1-1,-10-2 4,-23-17 2,29 31 3,-29-31 1,11 33 4,-11-33 0,-3 35 1,-3-16 2,2 2 0,-6 0 1,-1 6-1,-5 2-1,-1 6 0,-8 0-2,-2 7 2,-8 2-2,-7 3 1,-3 3-3,-5-2 3,-4-2-3,6-1 1,2-3-2,7-5-1,8-3-4,4-9-5,16 2-15,11-27-49,-12 22-60,12-22-4,0 0-1,0 0-3</inkml:trace>
        </inkml:traceGroup>
      </inkml:traceGroup>
      <inkml:traceGroup>
        <inkml:annotationXML>
          <emma:emma xmlns:emma="http://www.w3.org/2003/04/emma" version="1.0">
            <emma:interpretation id="{94B07A5F-43A8-4F7E-A0F3-97885367058F}" emma:medium="tactile" emma:mode="ink">
              <msink:context xmlns:msink="http://schemas.microsoft.com/ink/2010/main" type="line" rotatedBoundingBox="4372,12157 7298,12213 7279,13173 4354,13117"/>
            </emma:interpretation>
          </emma:emma>
        </inkml:annotationXML>
        <inkml:traceGroup>
          <inkml:annotationXML>
            <emma:emma xmlns:emma="http://www.w3.org/2003/04/emma" version="1.0">
              <emma:interpretation id="{1F0543B4-E42E-4609-AC5B-A8491B8AE14F}" emma:medium="tactile" emma:mode="ink">
                <msink:context xmlns:msink="http://schemas.microsoft.com/ink/2010/main" type="inkWord" rotatedBoundingBox="4372,12157 7298,12213 7279,13173 4354,13117"/>
              </emma:interpretation>
              <emma:one-of disjunction-type="recognition" id="oneOf14">
                <emma:interpretation id="interp70" emma:lang="en-US" emma:confidence="0">
                  <emma:literal>at</emma:literal>
                </emma:interpretation>
                <emma:interpretation id="interp71" emma:lang="en-US" emma:confidence="0">
                  <emma:literal>ate</emma:literal>
                </emma:interpretation>
                <emma:interpretation id="interp72" emma:lang="en-US" emma:confidence="0">
                  <emma:literal>atr</emma:literal>
                </emma:interpretation>
                <emma:interpretation id="interp73" emma:lang="en-US" emma:confidence="0">
                  <emma:literal>ants</emma:literal>
                </emma:interpretation>
                <emma:interpretation id="interp74" emma:lang="en-US" emma:confidence="0">
                  <emma:literal>tat</emma:literal>
                </emma:interpretation>
              </emma:one-of>
            </emma:emma>
          </inkml:annotationXML>
          <inkml:trace contextRef="#ctx0" brushRef="#br1" timeOffset="285464.2561">2811 11844 48,'0'0'108,"0"0"1,0 0 2,-17 33-67,9 10-4,-15 5-9,7 17-6,-7 7-7,8 14-7,1-3-2,12 0-6,6-8-3,10-9-13,15-8-9,3-22-24,13-16-41,1-20-29,-2-16-4,-5-15 3</inkml:trace>
          <inkml:trace contextRef="#ctx0" brushRef="#br1" timeOffset="285167.3655">1972 12251 36,'14'-35'86,"-3"14"1,-13-4-44,-7-6-16,7 6-4,-8-4-4,1 8 0,-9 4 1,18 17 2,-48-4-2,19 23 3,-8 6-6,-1 16 3,-1 11-5,-1 11-6,5 3-1,6 0-5,8-1 2,13-7-5,10-12 3,12-11-8,13-18 2,9-19-1,7-13 1,7-20-4,4-11 1,2-8 4,-4-6-4,-4 0 5,-9 3-1,-5 8 7,-9 11-1,-7 13 8,-18 25-2,0 0 0,0 0 2,7 29 1,-12 9-2,7 12-5,1-1-1,7 3-7,11 0-10,-3-12-28,22-1-73,-3-8-7,5-14 0,1-11 2</inkml:trace>
          <inkml:trace contextRef="#ctx0" brushRef="#br1" timeOffset="285667.3909">2612 12083 152,'0'0'122,"0"0"1,0 0-6,29 6-87,2-6-12,15 4-13,6-2-17,0-8-24,14 6-65,-8-4-19,2-3-1,-1 1-3</inkml:trace>
          <inkml:trace contextRef="#ctx0" brushRef="#br1" timeOffset="292620.8544">4234 12203 35,'0'0'76,"0"0"-30,0 0-4,-18 6-1,18-6-4,0 0 1,0 0-6,0 0 1,0 0-5,0 0-2,0 0-4,0 0-4,6-35-4,0 14-3,0-12-3,5-4-5,3-11 0,-1 0-3,1-4 0,-3 2-3,3 2 2,-3 9 0,-1 6 0,-6 10 1,-4 23 0,0 0 1,0 0 1,0 0 1,-10 21 1,4 6 0,-3 4 1,5 6 0,-2 7 1,4 8-1,2 8-2,2 4 3,6 9-6,-2 4-5,7 0 0,-1-4-3,3-7 2,-5-8-3,3-10 3,-3-13-5,-2-12 5,-8-23 4,7 21 1,-7-21 1,-19 4 0,19-4 1,-40 2 0,18 2 0,-3 1 1,-2 3 1,2 0 2,4 3 3,-2-5 0,23-6 4,-27 14-1,27-14 3,0 0 0,0 0-1,0 0-2,0 0-1,19 0-2,2-2-3,10-2-1,4 0-3,5 0 0,1 2-4,1 2 1,-5 0-3,-2 2 0,-8 0-4,-6 4-9,-21-6-13,23 15-32,-23-15-58,0 0-4,0 0 3,-23 6 2</inkml:trace>
        </inkml:traceGroup>
      </inkml:traceGroup>
    </inkml:traceGroup>
    <inkml:traceGroup>
      <inkml:annotationXML>
        <emma:emma xmlns:emma="http://www.w3.org/2003/04/emma" version="1.0">
          <emma:interpretation id="{70911314-9D4D-4661-A6CE-51A874883C06}" emma:medium="tactile" emma:mode="ink">
            <msink:context xmlns:msink="http://schemas.microsoft.com/ink/2010/main" type="paragraph" rotatedBoundingBox="6948,13742 20063,13977 20040,15292 6924,1505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9C7209B-583B-4BE2-8068-A6FA94BA62E8}" emma:medium="tactile" emma:mode="ink">
              <msink:context xmlns:msink="http://schemas.microsoft.com/ink/2010/main" type="line" rotatedBoundingBox="6948,13742 20063,13977 20040,15292 6924,15056"/>
            </emma:interpretation>
          </emma:emma>
        </inkml:annotationXML>
        <inkml:traceGroup>
          <inkml:annotationXML>
            <emma:emma xmlns:emma="http://www.w3.org/2003/04/emma" version="1.0">
              <emma:interpretation id="{14DD1985-1261-42BC-B88B-55B6F5D97C69}" emma:medium="tactile" emma:mode="ink">
                <msink:context xmlns:msink="http://schemas.microsoft.com/ink/2010/main" type="inkWord" rotatedBoundingBox="6948,13742 20063,13977 20040,15292 6924,15056"/>
              </emma:interpretation>
              <emma:one-of disjunction-type="recognition" id="oneOf15">
                <emma:interpretation id="interp75" emma:lang="en-US" emma:confidence="0">
                  <emma:literal>7-216,200-37</emma:literal>
                </emma:interpretation>
                <emma:interpretation id="interp76" emma:lang="en-US" emma:confidence="0">
                  <emma:literal>7-216,200-3)</emma:literal>
                </emma:interpretation>
                <emma:interpretation id="interp77" emma:lang="en-US" emma:confidence="0">
                  <emma:literal>7-216,230-37</emma:literal>
                </emma:interpretation>
                <emma:interpretation id="interp78" emma:lang="en-US" emma:confidence="0">
                  <emma:literal>7-216,290-37</emma:literal>
                </emma:interpretation>
                <emma:interpretation id="interp79" emma:lang="en-US" emma:confidence="0">
                  <emma:literal>7-216,270-37</emma:literal>
                </emma:interpretation>
              </emma:one-of>
            </emma:emma>
          </inkml:annotationXML>
          <inkml:trace contextRef="#ctx0" brushRef="#br1" timeOffset="296433.5431">5658 13896 15,'-19'11'104,"19"-11"1,-19 8 5,19-8-62,0 0-2,0 0-6,0 0-7,0 0-7,21 4-7,4-2-5,2-2-7,8 0-8,11 2-15,-2-6-27,16 4-74,-4-2-1,2-2-5,-4-2 1</inkml:trace>
          <inkml:trace contextRef="#ctx0" brushRef="#br1" timeOffset="297074.2025">6638 13564 73,'6'-23'109,"13"6"1,2-3-3,10 5-70,-6-12-13,15 11-2,-1-7-13,7 12 1,-5 3-2,1 8-3,-7 6 1,-4 13-2,-8 16-1,-15 13-7,-12 14-1,-16 11-5,-14 12 1,-18 2-1,-4 5-2,-8-9 1,-1-10 2,3-19 6,6-15 4,10-18 3,11-21 2,14-12 0,7-13 1,14-4-1,6-7 2,11 3-3,5 0 3,7 8 1,1 6 1,3 11-1,0 4 0,4 14 1,1 2-2,1 13-1,1-2-3,1 2-4,5 0-12,-2-12-15,14 9-34,-8-17-58,0-1-2,-3-8-2,-1-5 16</inkml:trace>
          <inkml:trace contextRef="#ctx0" brushRef="#br1" timeOffset="297339.8416">7679 14038 107,'9'20'125,"3"18"2,-6 5-3,3 18-58,-9-1-42,4 13-7,-4-1-30,-11-7-88,3 1-23,-4-14-5,-3-12-2</inkml:trace>
          <inkml:trace contextRef="#ctx0" brushRef="#br1" timeOffset="294167.8086">4207 13759 91,'0'0'113,"0"0"4,-2 21-4,2-21-71,17 25-5,-17-25-8,48 35-7,-13-14-3,13 8-6,6 6-3,10 5-2,7 6-5,2 1-1,-7 3-4,-2-2 2,-5 0-3,-9-9 0,-9-3-4,-12-11-5,-4-3-13,-25-22-27,0 0-68,0 0-5,0 0 2,0 0-4</inkml:trace>
          <inkml:trace contextRef="#ctx0" brushRef="#br1" timeOffset="293730.287">4209 13822 49,'0'0'108,"0"0"4,0 0-2,0 0-65,30-17-12,-6-8-6,16 2-10,4-10-5,14-2-5,2-7-3,4-2-2,7 3-9,-2-3-5,-3 11-13,-14-6-11,6 14-24,-20 2-51,-3 6 0,-12 7-2,-23 10 63</inkml:trace>
          <inkml:trace contextRef="#ctx0" brushRef="#br1" timeOffset="299543.076">9105 13435 23,'-17'-19'87,"17"19"2,-38 11-34,5 1-11,2 19 0,-10 3-5,1 20-2,-8 0-3,9 21-4,-7 3-6,13 18-6,6-2-7,14 3-1,9-3-8,17-9-2,12-10-5,8-19 0,17-17-1,6-26 0,6-20-1,-4-22-2,3-12 1,-9-11-3,-7-2 2,-14-4-3,-14 6 1,-15 4 0,-12 15 3,-19 10 1,-11 15 6,-6 14 4,-8 8 5,0 20 4,2 3 1,7 13 1,3-2-2,19 6-1,11-7-11,10-3-21,23-2-81,1-9-9,14-12-2,5-7-5</inkml:trace>
          <inkml:trace contextRef="#ctx0" brushRef="#br1" timeOffset="300230.6116">10046 14202 140,'0'0'118,"14"46"1,-12-13-5,-4 19-85,-8 0-18,-1 8-7,-1 11-59,-11-9-57,-8-8-5,-6-15-5,-13-18-1</inkml:trace>
          <inkml:trace contextRef="#ctx0" brushRef="#br1" timeOffset="313466.0625">11147 13628 104,'0'0'116,"19"-18"-3,-19 18 3,29-15-75,-29 15-9,43-17-5,-18 13-12,4 13-4,-4-1-4,2 17-2,-8 8-2,-7 19-1,-18 15-5,-12 9-2,-14 18-4,-11-1 3,-9 1-3,-6-11 2,-3-10-2,-3-21 1,10-23 3,6-21 3,9-25 2,10-12 1,10-8 1,11-5-1,10 3 2,12-1 1,7 5 2,10 10 1,2 7 2,7 13 0,-1 5 0,3 11 0,-1 5-1,3 13-2,2 5-4,2 1-3,-1 2-10,-3-12-27,10 0-78,-10-12-3,-1-11-4,-7-10-2</inkml:trace>
          <inkml:trace contextRef="#ctx0" brushRef="#br1" timeOffset="314731.7498">12454 14150 79,'0'0'101,"8"25"0,-8-2-2,-2-1-69,2 20-14,-8 4 0,4 6-12,-7 4-19,-3-4-47,-3-7-34,7-5-5,-9-19-1</inkml:trace>
          <inkml:trace contextRef="#ctx0" brushRef="#br1" timeOffset="315341.1535">13746 13780 27,'6'-19'92,"-6"19"6,11-39 0,-11 16-53,0 23-8,-7-44 2,7 44-10,-22-41-2,1 24-4,-17-2-6,-1 9 2,-15 6-2,-4 14-1,-11 13-3,-3 19-1,-7 14-3,8 19 1,9 10-3,14 15-2,19-1-3,18-1 0,26-11-4,20-14 1,19-21-2,15-23-2,14-23-1,2-27-2,0-18 1,-8-19-3,-8-9 1,-17-12-10,-7 9-21,-22-7-71,-14 12-6,-14 9 1,-11 8-4</inkml:trace>
          <inkml:trace contextRef="#ctx0" brushRef="#br1" timeOffset="320825.8136">14531 14169 102,'0'0'107,"5"20"-1,-5 1-3,-5 6-59,-5 2-27,6 13-4,-4-1-21,-5-1-16,9 1-72,-4-3-8,-3-5 0,5-4-5</inkml:trace>
          <inkml:trace contextRef="#ctx0" brushRef="#br1" timeOffset="321388.333">14966 13988 124,'0'0'118,"-21"8"2,21-8-1,0 0-65,0 0-16,0 0-8,19-6-12,-19 6-7,37 0-6,-8 2-8,2-4-17,17 10-91,-6-8-10,1 4-5,1-6-1</inkml:trace>
          <inkml:trace contextRef="#ctx0" brushRef="#br1" timeOffset="322153.9925">15863 13928 27,'13'-25'84,"8"2"-1,-11-15-3,11-5-56,4-3-14,-3-2-1,3 3-2,-8-3 4,4 10 9,-13 3 1,7 14 8,-15 21-2,0 0 5,0 0 0,-11 29-1,-1 2-4,6 17-7,-7 6-1,7 13-8,-2 1 1,5 9-3,6 2-4,3 0-3,2-4-2,5-4-1,1-11-2,1-10 1,-1-11-2,-3-12 1,-3-8-1,-8-19 1,0 0 0,-17 19 2,-6-19-1,-8 0 2,-4 2-1,-7 0 2,-1 4 2,1 2 2,1-2 4,7 3 1,5-3 1,11 0 0,18-6 2,-19 7-1,19-7-1,0 0-2,29-3-4,-6 3-1,12-2-2,5 2 0,3-2-2,3 2-2,0 2-2,-5-4-4,-1 6-11,-15-14-37,0 10-72,-25 0-6,18-15 1,-18 15-3</inkml:trace>
          <inkml:trace contextRef="#ctx0" brushRef="#br1" timeOffset="322966.5316">16721 13500 164,'0'0'120,"-12"22"1,12-3-2,0-19-81,12 33-9,9-16-13,12 6-9,7 0-3,10 4-3,6 0-3,4 0-2,0 0-2,-4-2 0,-2 0-1,-8-3 1,-4 1 0,-11-6 1,-8 4 0,-23-21 4,25 39 0,-21-16 5,-8 4 1,-7 6 3,-7 7 1,-7 10 4,-13 2-1,-1 10 1,-15-2 0,0 9 0,-7-3-3,1-1-2,0-9-2,6-4-2,8-5 1,11-11-8,10-5-1,6-17-20,21 5-87,-2-19-20,0 0 1,25-14-7</inkml:trace>
        </inkml:traceGroup>
      </inkml:traceGroup>
    </inkml:traceGroup>
    <inkml:traceGroup>
      <inkml:annotationXML>
        <emma:emma xmlns:emma="http://www.w3.org/2003/04/emma" version="1.0">
          <emma:interpretation id="{E917C0A0-613E-4008-8279-0C8271DEEADC}" emma:medium="tactile" emma:mode="ink">
            <msink:context xmlns:msink="http://schemas.microsoft.com/ink/2010/main" type="paragraph" rotatedBoundingBox="4205,16046 13024,16083 13018,17406 4200,1736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BB0A155-1CA2-4906-A48D-C8C6778CD812}" emma:medium="tactile" emma:mode="ink">
              <msink:context xmlns:msink="http://schemas.microsoft.com/ink/2010/main" type="line" rotatedBoundingBox="4205,16046 13024,16083 13018,17406 4200,17369"/>
            </emma:interpretation>
          </emma:emma>
        </inkml:annotationXML>
        <inkml:traceGroup>
          <inkml:annotationXML>
            <emma:emma xmlns:emma="http://www.w3.org/2003/04/emma" version="1.0">
              <emma:interpretation id="{3CEB098F-CE89-4D90-8772-F0B1EC7D5F3C}" emma:medium="tactile" emma:mode="ink">
                <msink:context xmlns:msink="http://schemas.microsoft.com/ink/2010/main" type="inkWord" rotatedBoundingBox="4205,16046 13024,16083 13018,17406 4200,17369"/>
              </emma:interpretation>
              <emma:one-of disjunction-type="recognition" id="oneOf16">
                <emma:interpretation id="interp80" emma:lang="en-US" emma:confidence="0">
                  <emma:literal>vac(5,s)=2</emma:literal>
                </emma:interpretation>
                <emma:interpretation id="interp81" emma:lang="en-US" emma:confidence="0">
                  <emma:literal>vae(5,t)=2</emma:literal>
                </emma:interpretation>
                <emma:interpretation id="interp82" emma:lang="en-US" emma:confidence="0">
                  <emma:literal>vac(5,t)=2</emma:literal>
                </emma:interpretation>
                <emma:interpretation id="interp83" emma:lang="en-US" emma:confidence="0">
                  <emma:literal>vau(5,t)=2</emma:literal>
                </emma:interpretation>
                <emma:interpretation id="interp84" emma:lang="en-US" emma:confidence="0">
                  <emma:literal>Vau(5,t)=2</emma:literal>
                </emma:interpretation>
              </emma:one-of>
            </emma:emma>
          </inkml:annotationXML>
          <inkml:trace contextRef="#ctx0" brushRef="#br2" timeOffset="360655.9033">1471 15804 1,'0'0'93,"19"10"14,-19-10-2,14 37-65,-5-14-2,11 21-8,-1 0 0,14 20-10,1 5-5,9 12-7,-1-5 0,5 1 0,-5-10-5,2-9 2,-5-21 0,-6-22 0,-6-30 1,-6-26-2,-4-26 3,-3-16 0,-1-14-7,-1-7-5,-1 8-22,1-1-17,9 22-69,0 17-4,-1 20-4,-3 15 4</inkml:trace>
          <inkml:trace contextRef="#ctx0" brushRef="#br2" timeOffset="361671.5716">2867 16282 1,'2'-42'91,"0"19"4,-10-8-2,4-6-60,-6 12-21,-5-2-2,-4 10-2,-8 2 2,-6 9 0,-11 4 4,-3 10 2,-9 5 3,1 16 1,-5 6 1,12 15-4,3 4-4,16 9 0,10-1-5,21 0 0,10-10-3,20-12-1,11-17-2,11-19 0,7-21 0,3-18-3,-2-15-2,-4-8-4,-6-5 2,-12-1-3,-11 6 5,-12 10-3,-11 9 5,-6 18 1,0 21 4,-21 0 3,4 18-1,5 18 1,2 7-2,5 9 2,5 2-4,11-2 2,5-10-3,9-9 1,4-16-1,7-21-1,-1-17-1,0-17-2,3-16 1,-3-8-4,-4-4 4,-4-1 1,-6 7-1,-11 10-2,-1 13 4,-9 14 0,0 23 1,-25 4 2,8 19-1,3 12-3,-1 7 3,11 5 3,4 1-3,15-4 0,5-9-1,14-10 0,7-12-2,7-13-3,8-9-4,0-14-5,4-4-2,-6-10-2,0 6 2,-12-2 0,-7 6 7,-12 6 4,-23 21 8,0 0 5,0 0 6,-29 21 3,-8 3 1,3 18 2,-7-3-5,10 15 0,2-2-5,14 7 0,11-7-6,16-1-3,20-1-19,5-23-64,25 5-52,5-22-4,10-10-2</inkml:trace>
          <inkml:trace contextRef="#ctx0" brushRef="#br2" timeOffset="362249.7274">4380 15681 25,'-31'-14'116,"12"20"1,-4 10 5,-6 1-57,6 27-21,-16-1-3,10 26-17,-9 4-2,11 16-11,6 9 0,13 8-9,12-3-1,15-3-8,25 0-15,7-21-27,31-8-76,1-22-4,12-17 0,1-26-3</inkml:trace>
          <inkml:trace contextRef="#ctx0" brushRef="#br2" timeOffset="363046.6406">5213 15953 84,'-2'-27'113,"-4"0"-5,-7 0 1,-12-2-80,4 17-2,-18 3-9,0 20 3,-7-1 3,0 17-12,0 0 7,7 11-8,6-5 2,12 6-8,13-10 3,12 0-10,19-1 3,10-10-1,15 1-1,12-5-1,11 1 0,1-3-1,5 7 2,-2 2-1,-11 8 1,-10 6 0,-12 5 2,-17 1 2,-15 5-1,-10-2 2,-16-7-2,-11-4 1,-9-12-1,-3-6 0,-11-9-2,0-8-2,0-6-8,-2-11-22,17 13-53,-7-11-40,13 2-1,4-3-4</inkml:trace>
          <inkml:trace contextRef="#ctx0" brushRef="#br2" timeOffset="363281.0284">5778 16531 183,'-6'29'129,"0"10"-3,-9-1-5,9 10-101,-11-3-28,-1-5-51,7 1-62,1-5-5,8-9-1,2-27-4</inkml:trace>
          <inkml:trace contextRef="#ctx0" brushRef="#br2" timeOffset="363859.1848">6389 16196 46,'10'-37'110,"-1"-5"-5,-1 1 3,0 6-46,-8-3-39,9 17 5,-12-1-9,3 22-1,0 0 0,0 0 2,0 0 0,-20 27-8,11 0 1,9 12-8,0 7 1,5 8-1,5 6-4,4 4 0,5-1-3,2-1 0,2-6-1,0-8 2,-3-6-2,-1-11 2,-8-6-1,-11-25 2,0 27 0,0-27 1,-32 12-1,7-10 1,-4 0 0,-2 2 2,-2-2 0,4 3 2,4-5 1,4 4 1,21-4 1,-21 6-1,21-6 1,0 0-3,23-2 1,0 0-4,6-2-2,2-5-5,9 5-15,-11-17-40,17 11-70,-11-9-2,4 3-2,-10-11-1</inkml:trace>
          <inkml:trace contextRef="#ctx0" brushRef="#br2" timeOffset="364202.9486">6744 15629 137,'19'-21'119,"-19"21"-2,33-6 0,-14 8-84,16 19-11,3 8-9,9 19-6,3 10 1,4 15-8,2 14 3,-2 9-6,-4 10 4,-8 4-3,-9 0 5,-12-2-1,-11-6-2,-12-9-1,-12-6-23,-20-22-51,-5-7-43,-11-16-7,-10-13 0</inkml:trace>
          <inkml:trace contextRef="#ctx0" brushRef="#br2" timeOffset="364781.1015">7908 16068 164,'-19'12'125,"19"-12"3,0 0-5,0 0-82,6 23-11,-6-23-12,38 4-8,-7-2-6,6-2-9,11 8-19,-6-14-44,12 12-61,-5-3 1,3 5-5,-12-8 2</inkml:trace>
          <inkml:trace contextRef="#ctx0" brushRef="#br2" timeOffset="365077.9927">8039 16394 183,'0'0'130,"-2"23"-2,2-23-2,29 8-87,-11-8-15,14 6-11,1-6-5,6 4-3,3-4-3,1 4-5,7 7-30,-19-9-94,11 6-4,-13-8-4,-2 2-3</inkml:trace>
          <inkml:trace contextRef="#ctx0" brushRef="#br2" timeOffset="369968.8616">9545 15812 81,'-27'-21'101,"27"21"4,-13-21-30,13 21-28,-4-20 0,4 20-10,17-25-4,-17 25-5,33-33-5,-6 18-5,4-6-5,7 7-4,5 3-4,7 7-2,0 12-2,-2 11 1,-4 16-3,-9 17 0,-12 19 3,-15 14-7,-14 17 2,-19 8-8,-13 6 4,-16-7-5,-6-12 2,-4-20-2,6-17-1,-3-33 4,14-18 2,9-30 3,11-14 2,15-15 3,10-9 2,8 1 0,13 2 2,8 11 0,2 7 2,6 17 2,0 13 0,3 20 1,-1 7 0,5 14 1,-3 7-3,5 4 1,1-3-2,5-6-2,6-10-3,3-12-8,5-7-32,-10-21-84,6-5-4,-12-16-2,-4-5-6</inkml:trace>
        </inkml:traceGroup>
      </inkml:traceGroup>
    </inkml:traceGroup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50:20.173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AB7009C-7C2B-4075-90AE-D0439D7B5D5F}" emma:medium="tactile" emma:mode="ink">
          <msink:context xmlns:msink="http://schemas.microsoft.com/ink/2010/main" type="writingRegion" rotatedBoundingBox="15502,12342 21803,12403 21794,13383 15493,13323"/>
        </emma:interpretation>
      </emma:emma>
    </inkml:annotationXML>
    <inkml:traceGroup>
      <inkml:annotationXML>
        <emma:emma xmlns:emma="http://www.w3.org/2003/04/emma" version="1.0">
          <emma:interpretation id="{F3EE9EBF-848C-4AD3-973B-C471A329B316}" emma:medium="tactile" emma:mode="ink">
            <msink:context xmlns:msink="http://schemas.microsoft.com/ink/2010/main" type="paragraph" rotatedBoundingBox="15502,12342 21803,12403 21794,13383 15493,1332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EC0FF4-399E-4E3D-B2A3-570B9C12AAB2}" emma:medium="tactile" emma:mode="ink">
              <msink:context xmlns:msink="http://schemas.microsoft.com/ink/2010/main" type="line" rotatedBoundingBox="15502,12342 21803,12403 21794,13383 15493,13323"/>
            </emma:interpretation>
          </emma:emma>
        </inkml:annotationXML>
        <inkml:traceGroup>
          <inkml:annotationXML>
            <emma:emma xmlns:emma="http://www.w3.org/2003/04/emma" version="1.0">
              <emma:interpretation id="{110A56FB-15D7-4145-A918-ED5E4344234F}" emma:medium="tactile" emma:mode="ink">
                <msink:context xmlns:msink="http://schemas.microsoft.com/ink/2010/main" type="inkWord" rotatedBoundingBox="15502,12342 18623,12372 18614,13352 15493,13323"/>
              </emma:interpretation>
              <emma:one-of disjunction-type="recognition" id="oneOf0">
                <emma:interpretation id="interp0" emma:lang="en-US" emma:confidence="1">
                  <emma:literal>Ignore</emma:literal>
                </emma:interpretation>
                <emma:interpretation id="interp1" emma:lang="en-US" emma:confidence="0">
                  <emma:literal>*Ignore</emma:literal>
                </emma:interpretation>
                <emma:interpretation id="interp2" emma:lang="en-US" emma:confidence="0">
                  <emma:literal>Ignores</emma:literal>
                </emma:interpretation>
                <emma:interpretation id="interp3" emma:lang="en-US" emma:confidence="0">
                  <emma:literal>Ignorer</emma:literal>
                </emma:interpretation>
                <emma:interpretation id="interp4" emma:lang="en-US" emma:confidence="0">
                  <emma:literal>Ignored</emma:literal>
                </emma:interpretation>
              </emma:one-of>
            </emma:emma>
          </inkml:annotationXML>
          <inkml:trace contextRef="#ctx0" brushRef="#br0">12788 12498 98,'0'0'116,"-25"0"-1,25 0 3,0 0-70,0 0-14,23 8-8,4-8-11,13 5-5,7-3-10,10-2-11,9 6-22,-6-10-52,9 4-36,-9-7 3,-6 1-4</inkml:trace>
          <inkml:trace contextRef="#ctx0" brushRef="#br0" timeOffset="312.5286">12873 11929 35,'0'0'108,"0"0"4,0 0-1,-8 21-53,8-21-21,33 0-5,-4-7-14,11 1-10,10 0-18,2-9-30,8 5-69,0 0-4,-4-1-1,-4 7-3</inkml:trace>
          <inkml:trace contextRef="#ctx0" brushRef="#br0" timeOffset="-234.3863">13000 11920 48,'0'0'101,"0"0"4,-21 7-3,24 11-64,-3-18-8,-3 42-4,6-15-10,3 12-5,8 7-17,-3 0-30,12 6-65,-1 4-4,1-2-2,-2 2-4</inkml:trace>
          <inkml:trace contextRef="#ctx0" brushRef="#br0" timeOffset="921.936">13698 12155 54,'-14'-29'93,"14"29"1,-33-6-35,6 6-14,6 14-3,-13 1-11,10 14-4,-10 0-2,11 9-6,-1-1-5,5-2-5,4-4-1,9-6-4,6-25 2,8 23-5,-8-23 1,38-6 1,-11-6-2,4-3 1,6 0-1,3 5 1,1 8-3,1 6 2,-3 13-4,1 8-2,-3 10 2,-1 5-3,-7 9 3,-9 5-2,-3 3 4,-7-1 1,-10-9 3,-6-3 2,-10-5-1,-7-7 2,-8-12-2,-7-9 0,-3-13 1,-1-13-2,3-12 1,3-8-1,7-7 0,8-3-5,11-1-13,6-10-44,14 12-57,11 5 1,2 5-7,8 5 5</inkml:trace>
          <inkml:trace contextRef="#ctx0" brushRef="#br0" timeOffset="1718.834">13960 12513 17,'4'-38'84,"-4"38"3,19-43 1,-7 16-63,5 4 1,2-4-7,2 6 4,-7-4-4,7 13 4,-21 12-5,33-13-2,-33 13-2,25 25-4,-17 0 1,5 12-8,-3 3 1,-1 3-7,3-5 2,-2-5-3,5-12 1,-15-21-1,35-4 2,-16-19 3,2-8-3,4-9 5,-3-3-5,1-1 4,-2 7-3,0 3 6,-7 11-1,-14 23 5,27-18 0,-27 18 1,21 21 2,-10 3-3,-1 6 0,7 1-19,3 8-33,3-3-67,2-7-4,4-4-1,-2-9-3</inkml:trace>
          <inkml:trace contextRef="#ctx0" brushRef="#br0" timeOffset="2734.5124">14928 12294 26,'0'0'84,"-10"-22"3,10 22-36,-19-25-9,19 25 1,-33-13-5,4 11 0,6 19-3,-8-1-1,6 16-5,-6-1-2,12 16-10,-4-1 0,15 6-9,2-6-1,10-5-7,10-9 1,9-14-2,6-14-2,2-16-1,7-9-5,-5-18 1,0-5-7,-6-10 5,-4 4-6,-12-4 6,-3 11-2,-10-1 7,-4 13 1,-7 10 6,-6 11 5,-5 10 3,-3 10 1,2 9 0,-2 4 2,6 12-3,2-6 0,9 4-3,10-6-2,14-6-6,7-11 1,8-8 1,6-10-7,3-11 0,8-3-9,-5-14-3,3 5-1,-11-13 2,2 13-1,-12-2-1,-2 10 6,-11 4 3,-10 19 6,0 0 5,0 0 2,0 0-1,0 0-1,-18 30 1,13-12-2,5 1 1,7 0-1,-7-19 0,29 25-1,-8-19 0,4-6-3,4-4 0,4-7 0,-4-1 0,2-3 0,-4 1-1,-4 1 3,-23 13 2,29-18 3,-29 18 5,0 0 2,0 0 3,-27 8 3,27-8 4,-44 33 0,22-4 2,-12 2-2,11 7-2,-4 1-2,9 7-5,1-4-1,13 1-6,10-10 0,13-4-4,10-14 1,13-13-6,9-12 0,8-13-3,7-8-2,-4-15 0,5 0-6,-11-8 4,-2 9-3,-14-3 7,-9 8 1,-13 7 9,-11 10 2,-7 23 5,-23-14 4,0 24 1,-12 7 1,1 10 0,-7 6 0,5 13-2,1-5-2,12 7-6,11-7 3,12 1-7,16-5-1,14-12-17,17 2-34,5-18-74,17-9-3,-1-13 3,3-8-8</inkml:trace>
        </inkml:traceGroup>
        <inkml:traceGroup>
          <inkml:annotationXML>
            <emma:emma xmlns:emma="http://www.w3.org/2003/04/emma" version="1.0">
              <emma:interpretation id="{75D32AD2-9D7D-4B9D-8700-39659579ABAD}" emma:medium="tactile" emma:mode="ink">
                <msink:context xmlns:msink="http://schemas.microsoft.com/ink/2010/main" type="inkWord" rotatedBoundingBox="19246,12543 21802,12568 21795,13279 19240,13254"/>
              </emma:interpretation>
              <emma:one-of disjunction-type="recognition" id="oneOf1">
                <emma:interpretation id="interp5" emma:lang="en-US" emma:confidence="0">
                  <emma:literal>zeroes</emma:literal>
                </emma:interpretation>
                <emma:interpretation id="interp6" emma:lang="en-US" emma:confidence="0">
                  <emma:literal>zeros</emma:literal>
                </emma:interpretation>
                <emma:interpretation id="interp7" emma:lang="en-US" emma:confidence="0">
                  <emma:literal>series</emma:literal>
                </emma:interpretation>
                <emma:interpretation id="interp8" emma:lang="en-US" emma:confidence="0">
                  <emma:literal>Zeroes</emma:literal>
                </emma:interpretation>
                <emma:interpretation id="interp9" emma:lang="en-US" emma:confidence="0">
                  <emma:literal>Zeros</emma:literal>
                </emma:interpretation>
              </emma:one-of>
            </emma:emma>
          </inkml:annotationXML>
          <inkml:trace contextRef="#ctx0" brushRef="#br0" timeOffset="4125.2066">16555 12191 85,'-21'6'105,"3"-4"7,18-2-4,0 0-60,0 0-9,-4-19-10,4 19-11,35-29-6,-8 17-4,0 1-4,2 7-4,0 4-1,-4 10 1,-6 9-1,-5 4 1,-10 8 0,-6 5 0,-6 1 1,-7-2 0,-1-2-4,-3-8 5,3-6-4,16-19 4,-19 21-4,19-21 4,0 0-4,0 0 4,35 0 3,-8 0-3,8 4-1,5 4-1,4 5 0,-1 6 0,-1 5 1,-3 8 0,-8 5-4,-10 2 4,-8 5 1,-15 0-2,-11-5-1,-10-6-1,-8-8 0,-6-10-3,-3-13 2,-1-12-3,1-11-1,9-8 0,4-9 0,12 1-1,7-5-3,19 5-1,3-2-3,17 7 2,7-1 1,9 6 2,3-2 4,13 2 0,-1-2 4,-2 4 1,-4-2 3,-4-2-3,-8-2 4,-7 4-2,-8 2 0,-14 2 2,-15 23 3,0-29 0,0 29 2,-35-2 1,6 16 4,-7 5 1,3 10 3,-4 4-2,7 13 1,3-4-1,15 5-4,8-5 3,18 0-7,9-11 2,13-8-8,9-13 1,7-16-10,11-11-3,-3-18-2,4-3-9,-12-16 3,2 7-3,-14-10 3,-7 10 2,-17 3 7,-7 11 6,-11 6 5,-13 8 7,15 19 1,-39-10 2,16 18 2,0 4-1,4 11 0,3 0-3,9 4 1,3 0-3,13 0-1,7-6-1,11-2-3,11-11-5,3-8-4,13-4-2,0-9-1,4-5 0,-4-3-1,-2 2 1,-10-2 4,-9 5 8,-8 3 7,-25 13 6,0 0 2,0 0 2,-29 4 1,-6 9 0,-1 12-2,-7 0-3,7 10-4,-1 3-2,10 1-6,10-4 0,15 1-7,15-5-8,10-17-24,22 5-51,1-17-40,12-12-3,2-11 2</inkml:trace>
          <inkml:trace contextRef="#ctx0" brushRef="#br0" timeOffset="4922.1219">18481 12326 70,'0'0'82,"9"-25"-2,1 6-39,-6-2-26,-2-4-1,-2 7 2,-8-1 3,8 19 8,-31-25 5,8 27 6,-19-4 1,9 21 5,-17 1-9,9 18-3,-9 5-8,8 14-8,5-3-4,14 4-8,10-6 1,11-7-5,15-16 2,10-10-6,14-19 2,5-14-5,8-11-3,-3-17-9,1 3-3,-13-13 1,1 12-4,-15-5 6,-11 11 0,-12 3 12,-9 10 6,-9 15 14,-12 6 4,1 17 3,-6 6 2,6 16-3,-5 1 2,14 12-7,1-7-2,17 3-6,14-13 0,13-6-5,8-18 1,9-13-5,9-11-1,5-20-4,3-6-1,-3-13 0,-3 0-3,-7-7 5,-4 8 0,-9-3 7,-8 8 1,-9 8 6,-8 11 2,-6 27 1,-8-20 0,8 20 0,-23 22-1,11 5-2,3 7-1,7 9-2,9 5-1,9 2-5,11-2 2,9-2-3,9-3 1,3-5-2,0-3 1,-2-8 0,-7-2 5,-10-2 4,-29-23 3,23 33 2,-23-33 1,-35 27 0,-5-17 0,-8-1-3,-12-5-6,-6 0-8,1 2-20,-7-10-58,15 6-53,5-6 0,13 2-5,10 0 0</inkml:trace>
        </inkml:traceGroup>
      </inkml:traceGroup>
    </inkml:traceGroup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19T21:51:20.699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623C8FD-7831-4352-B156-06B6BE3BE64B}" emma:medium="tactile" emma:mode="ink">
          <msink:context xmlns:msink="http://schemas.microsoft.com/ink/2010/main" type="writingRegion" rotatedBoundingBox="30557,15947 30577,15947 30577,16201 30557,16201"/>
        </emma:interpretation>
      </emma:emma>
    </inkml:annotationXML>
    <inkml:traceGroup>
      <inkml:annotationXML>
        <emma:emma xmlns:emma="http://www.w3.org/2003/04/emma" version="1.0">
          <emma:interpretation id="{2E3A3912-7936-4B14-BBD6-20A1EA520176}" emma:medium="tactile" emma:mode="ink">
            <msink:context xmlns:msink="http://schemas.microsoft.com/ink/2010/main" type="paragraph" rotatedBoundingBox="30557,15947 30577,15947 30577,16201 30557,162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29E6A7-A722-467B-A9D4-88CF537D69AC}" emma:medium="tactile" emma:mode="ink">
              <msink:context xmlns:msink="http://schemas.microsoft.com/ink/2010/main" type="line" rotatedBoundingBox="30557,15947 30577,15947 30577,16201 30557,16201"/>
            </emma:interpretation>
          </emma:emma>
        </inkml:annotationXML>
        <inkml:traceGroup>
          <inkml:annotationXML>
            <emma:emma xmlns:emma="http://www.w3.org/2003/04/emma" version="1.0">
              <emma:interpretation id="{D4B7AA59-F4AF-49E6-A591-7A77AF1EC00D}" emma:medium="tactile" emma:mode="ink">
                <msink:context xmlns:msink="http://schemas.microsoft.com/ink/2010/main" type="inkWord" rotatedBoundingBox="30557,15947 30577,15947 30577,16201 30557,16201"/>
              </emma:interpretation>
              <emma:one-of disjunction-type="recognition" id="oneOf0">
                <emma:interpretation id="interp0" emma:lang="en-US" emma:confidence="1">
                  <emma:literal>.</emma:literal>
                </emma:interpretation>
                <emma:interpretation id="interp1" emma:lang="en-US" emma:confidence="0">
                  <emma:literal>•</emma:literal>
                </emma:interpretation>
                <emma:interpretation id="interp2" emma:lang="en-US" emma:confidence="0">
                  <emma:literal>|</emma:literal>
                </emma:interpretation>
                <emma:interpretation id="interp3" emma:lang="en-US" emma:confidence="0">
                  <emma:literal>,</emma:literal>
                </emma:interpretation>
                <emma:interpretation id="interp4" emma:lang="en-US" emma:confidence="0">
                  <emma:literal>:</emma:literal>
                </emma:interpretation>
              </emma:one-of>
            </emma:emma>
          </inkml:annotationXML>
          <inkml:trace contextRef="#ctx0" brushRef="#br0">0 254,'0'0,"0"0,12-254</inkml:trace>
        </inkml:traceGroup>
      </inkml:traceGroup>
    </inkml:traceGroup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51:21.824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2EED028-C70B-4C66-AED1-AEB380D65364}" emma:medium="tactile" emma:mode="ink">
          <msink:context xmlns:msink="http://schemas.microsoft.com/ink/2010/main" type="writingRegion" rotatedBoundingBox="14434,15183 18138,15042 18152,15423 14448,15563">
            <msink:destinationLink direction="with" ref="{F6CD5F73-947D-4933-9E69-981D3916233A}"/>
          </msink:context>
        </emma:interpretation>
      </emma:emma>
    </inkml:annotationXML>
    <inkml:traceGroup>
      <inkml:annotationXML>
        <emma:emma xmlns:emma="http://www.w3.org/2003/04/emma" version="1.0">
          <emma:interpretation id="{D5CEEAFA-1872-43C8-B58A-6079BC6CBCA8}" emma:medium="tactile" emma:mode="ink">
            <msink:context xmlns:msink="http://schemas.microsoft.com/ink/2010/main" type="paragraph" rotatedBoundingBox="14434,15183 18138,15042 18152,15423 14448,1556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729827-D19F-48EB-9019-C18F206F8245}" emma:medium="tactile" emma:mode="ink">
              <msink:context xmlns:msink="http://schemas.microsoft.com/ink/2010/main" type="line" rotatedBoundingBox="14434,15183 18138,15042 18152,15423 14448,15563"/>
            </emma:interpretation>
          </emma:emma>
        </inkml:annotationXML>
        <inkml:traceGroup>
          <inkml:annotationXML>
            <emma:emma xmlns:emma="http://www.w3.org/2003/04/emma" version="1.0">
              <emma:interpretation id="{962ABC38-FB19-4B68-8143-684DCDF654BE}" emma:medium="tactile" emma:mode="ink">
                <msink:context xmlns:msink="http://schemas.microsoft.com/ink/2010/main" type="inkWord" rotatedBoundingBox="14436,15229 14861,15213 14873,15525 14448,15541"/>
              </emma:interpretation>
              <emma:one-of disjunction-type="recognition" id="oneOf0">
                <emma:interpretation id="interp0" emma:lang="en-US" emma:confidence="0">
                  <emma:literal>5</emma:literal>
                </emma:interpretation>
                <emma:interpretation id="interp1" emma:lang="en-US" emma:confidence="0">
                  <emma:literal>☺</emma:literal>
                </emma:interpretation>
                <emma:interpretation id="interp2" emma:lang="en-US" emma:confidence="0">
                  <emma:literal>8</emma:literal>
                </emma:interpretation>
                <emma:interpretation id="interp3" emma:lang="en-US" emma:confidence="0">
                  <emma:literal>f</emma:literal>
                </emma:interpretation>
                <emma:interpretation id="interp4" emma:lang="en-US" emma:confidence="0">
                  <emma:literal>F</emma:literal>
                </emma:interpretation>
              </emma:one-of>
            </emma:emma>
          </inkml:annotationXML>
          <inkml:trace contextRef="#ctx0" brushRef="#br0">11758 14869 83,'-27'6'112,"27"-6"7,0 0-2,-25-12-46,25 12-14,0 0-18,0 0-10,18-3-9,-18 3-7,30 11-3,-30-11-3,37 23-3,-12-7 0,2 5-2,0 4-2,2 0 1,-2 0-1,-4-4-1,0-3 1,-23-18 1,27 19 0,-27-19 2,0 0 0,6-35 0,-8 8-1,0-2 1,-2-5-2,4 5-3,-2-4-13,2 33-34,6-35-79,-6 35-5,6-25 0,-6 25-6</inkml:trace>
          <inkml:trace contextRef="#ctx0" brushRef="#br0" timeOffset="-328.1427">11874 14804 81,'-12'-20'106,"12"20"1,0 0 6,0 0-57,-23-9-7,23 9-9,0 0-4,0 0-4,0 0-5,-17 19-4,17-19-6,0 0-4,0 0-4,0 0-4,33-17-2,-10 13-2,6-2-1,5 2 0,1 0-2,2-1-1,-1 1-1,-7 2-3,-4 2-4,-25 0-6,25 0-11,-25 0-16,0 0-22,-34 2-30,11 11-32,-14-7 6,2 9 2</inkml:trace>
        </inkml:traceGroup>
        <inkml:traceGroup>
          <inkml:annotationXML>
            <emma:emma xmlns:emma="http://www.w3.org/2003/04/emma" version="1.0">
              <emma:interpretation id="{78A905A6-796D-4AC7-851E-8A955841F7F9}" emma:medium="tactile" emma:mode="ink">
                <msink:context xmlns:msink="http://schemas.microsoft.com/ink/2010/main" type="inkWord" rotatedBoundingBox="17719,15058 18138,15042 18152,15423 17733,15439"/>
              </emma:interpretation>
              <emma:one-of disjunction-type="recognition" id="oneOf1">
                <emma:interpretation id="interp5" emma:lang="en-US" emma:confidence="1">
                  <emma:literal>1</emma:literal>
                </emma:interpretation>
                <emma:interpretation id="interp6" emma:lang="en-US" emma:confidence="0">
                  <emma:literal>^</emma:literal>
                </emma:interpretation>
                <emma:interpretation id="interp7" emma:lang="en-US" emma:confidence="0">
                  <emma:literal>•</emma:literal>
                </emma:interpretation>
                <emma:interpretation id="interp8" emma:lang="en-US" emma:confidence="0">
                  <emma:literal>'</emma:literal>
                </emma:interpretation>
                <emma:interpretation id="interp9" emma:lang="en-US" emma:confidence="0">
                  <emma:literal>l</emma:literal>
                </emma:interpretation>
              </emma:one-of>
            </emma:emma>
          </inkml:annotationXML>
          <inkml:trace contextRef="#ctx0" brushRef="#br0" timeOffset="1000.0459">15011 14790 143,'0'0'119,"-18"4"-1,18-4 5,0 0-73,0 0-10,0 0-12,0 0-11,23 8-3,-3-22-6,12-3 2,3-4-10,6-6 4,1 0-6,2-2 5,1 0-5,-5 2 6,-5 8-3,-6 9 2,-10 4 2,-19 6 0,0 0 3,8 45-4,-22-11 3,-3 11-6,-4 3 3,-2 4-8,3 0-2,-5-8-20,18 4-61,-7-30-44,14-18-4,0 0 1,0 0-7</inkml:trace>
        </inkml:traceGroup>
      </inkml:traceGroup>
    </inkml:traceGroup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51:24.199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C9225A7-FEF5-43B0-9EBF-026F992AA928}" emma:medium="tactile" emma:mode="ink">
          <msink:context xmlns:msink="http://schemas.microsoft.com/ink/2010/main" type="writingRegion" rotatedBoundingBox="9659,15275 11790,15155 11814,15577 9683,15697"/>
        </emma:interpretation>
      </emma:emma>
    </inkml:annotationXML>
    <inkml:traceGroup>
      <inkml:annotationXML>
        <emma:emma xmlns:emma="http://www.w3.org/2003/04/emma" version="1.0">
          <emma:interpretation id="{DBC657B7-219D-40DE-9E85-D082A79200FD}" emma:medium="tactile" emma:mode="ink">
            <msink:context xmlns:msink="http://schemas.microsoft.com/ink/2010/main" type="paragraph" rotatedBoundingBox="9659,15275 11790,15155 11814,15577 9683,156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C64500-D752-4C6F-B8A8-F8D28DD9CB88}" emma:medium="tactile" emma:mode="ink">
              <msink:context xmlns:msink="http://schemas.microsoft.com/ink/2010/main" type="line" rotatedBoundingBox="9659,15275 11790,15155 11814,15577 9683,15697"/>
            </emma:interpretation>
          </emma:emma>
        </inkml:annotationXML>
        <inkml:traceGroup>
          <inkml:annotationXML>
            <emma:emma xmlns:emma="http://www.w3.org/2003/04/emma" version="1.0">
              <emma:interpretation id="{15738684-423E-4452-B0EC-DAE88390CF66}" emma:medium="tactile" emma:mode="ink">
                <msink:context xmlns:msink="http://schemas.microsoft.com/ink/2010/main" type="inkWord" rotatedBoundingBox="9659,15275 11790,15155 11814,15577 9683,15697"/>
              </emma:interpretation>
              <emma:one-of disjunction-type="recognition" id="oneOf0">
                <emma:interpretation id="interp0" emma:lang="en-US" emma:confidence="0">
                  <emma:literal>E</emma:literal>
                </emma:interpretation>
                <emma:interpretation id="interp1" emma:lang="en-US" emma:confidence="0">
                  <emma:literal>Q</emma:literal>
                </emma:interpretation>
                <emma:interpretation id="interp2" emma:lang="en-US" emma:confidence="0">
                  <emma:literal>F</emma:literal>
                </emma:interpretation>
                <emma:interpretation id="interp3" emma:lang="en-US" emma:confidence="0">
                  <emma:literal>€</emma:literal>
                </emma:interpretation>
                <emma:interpretation id="interp4" emma:lang="en-US" emma:confidence="0">
                  <emma:literal>%</emma:literal>
                </emma:interpretation>
              </emma:one-of>
            </emma:emma>
          </inkml:annotationXML>
          <inkml:trace contextRef="#ctx0" brushRef="#br0">6 18 68,'0'0'106,"-9"-21"6,9 21-4,0 0-55,0 0-12,0 0-8,0 0-7,0 0-7,0 0-4,0 0-3,13 31-2,-13-31-2,12 33-2,-6-12-3,3 4 0,1 4-2,0 0 1,1 0-3,-1-2 2,1 0-3,1-4 1,-2-2-3,-10-21-12,25 27-43,-25-27-64,0 0-2,0 0-4,0 0-2</inkml:trace>
          <inkml:trace contextRef="#ctx0" brushRef="#br0" timeOffset="-281.2627">55 1 1,'0'0'89,"-18"4"14,18-4 0,0 0-45,-15 21-12,15-21-4,0 0-5,0 0-5,2 19-6,-2-19-7,27 2-4,-4-2-6,6 4-4,4 0-5,1-2-2,5 2-3,-8-4-5,3 5-5,-14-10-7,-1 10-11,-19-5-13,0 0-23,0 0-42,-31-13-2,2 9 4,-4 0 60</inkml:trace>
          <inkml:trace contextRef="#ctx0" brushRef="#br0" timeOffset="-8078.5264">103-101 67,'0'0'117,"-27"0"0,27 0 3,-25 19-64,7-15-9,18-4-8,-9 25-11,9-25-4,9 29-8,-9-29-3,24 31-3,-1-12-2,4-2-1,11 1 1,7-1-2,14 4-1,7-3-1,11 3 1,8-6-3,11 1 3,3-3-3,5-5 1,2-2-1,2-3 0,-2-8-1,0-3-1,-2-6 2,-6-9-2,-7-4 0,-6-5 0,-10-1 0,-12-4 0,-9 2 0,-13 1 0,-8 5-1,-10 6 2,-4 5-2,-19 18 1,23-23 0,-23 23 0,0 0 1,0 0-1,0 0 1,0 0-1,18-17 0,-18 17 0,0 0-1,0 0 4,13-23-5,-13 23 4,0 0-4,0 0 2,0 0-4,19-12-8,-19 12-19,0 0-103,2 19-3,-2-19-3,0 0-5</inkml:trace>
          <inkml:trace contextRef="#ctx0" brushRef="#br0" timeOffset="1078.1817">1840-42 49,'0'0'105,"-25"4"3,25-4-19,0 0-30,-21 6-6,21-6-9,0 0-7,0 0-9,0 0-9,0 0-6,23 10-4,-4-12-4,4-4-2,6 0-2,6-5 0,1-1-1,-1-3 0,-2 1 2,-2 1-2,-4-1 1,-6 1 0,-2 5 0,-19 8 1,0 0-1,0 0 1,0 0-1,4 31 2,-12-4 0,-5 2-1,-1 7-1,-3 1 0,2 0 0,3-1-1,0-9-5,9 2-15,3-29-40,-6 21-66,6-21 2,0 0-8,21-17 0</inkml:trace>
        </inkml:traceGroup>
      </inkml:traceGroup>
    </inkml:traceGroup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51:18.527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6CD5F73-947D-4933-9E69-981D3916233A}" emma:medium="tactile" emma:mode="ink">
          <msink:context xmlns:msink="http://schemas.microsoft.com/ink/2010/main" type="inkDrawing" rotatedBoundingBox="14535,15110 17985,15048 17995,15583 14544,15645" semanticType="underline" shapeName="Other">
            <msink:sourceLink direction="with" ref="{62EED028-C70B-4C66-AED1-AEB380D65364}"/>
          </msink:context>
        </emma:interpretation>
      </emma:emma>
    </inkml:annotationXML>
    <inkml:trace contextRef="#ctx0" brushRef="#br0">11826 14734 39,'0'0'83,"0"0"4,0 0-36,0 0-5,-23 6-8,23-6-6,0 0 0,0 0-6,0 0-1,11 19-4,-11-19 2,0 0-4,27 18 2,-27-18-3,37 21-1,-12-4-3,4-7-2,5 3 0,-1-3-4,8 2 1,-3-1-2,5-3 0,-1-2-2,2-1 0,-1-1-1,1 0 1,1 0-2,3 0-1,-2 4-1,2 1 0,-3 1 1,1 5 0,0-3 0,0 3 1,-3-3-1,5 3 1,0-3-1,0 1 1,4-3-2,4 0 1,2-3-1,0-1 0,2 0 0,-2-2 1,1 0-1,-1 1 1,-4-1 0,-2 0 0,-4 2-1,1 0 0,-3-1 1,0 1-2,-3-2 1,-1 0 0,2 0-1,-1-4 1,-1 4 0,-1-2 0,1 1-2,-1-1 2,1 0-1,-2 0 1,-1-2-2,3 0 2,-1-2-1,-1-2 0,-1-3 2,1 1-3,-1 0 2,0-5-1,-1 3 1,-3-2-1,1-3 1,-3 1 0,-2-3 0,2 1-1,-2-3 1,1 3-1,1 1 0,-2-4 0,4 3 0,-2-1-1,1 1 1,-3-1 0,0-1 0,-2 1-1,-2-1 1,0 1 0,-6-2 0,0 3 0,-1-5 0,-1 7 2,0-7-3,2 0 4,-3 1-4,1-1 5,-2 0-6,-17 19 6,33-29-5,-33 29 2,27-25-1,-27 25-1,23-21 1,-23 21 0,0 0 0,25-18-1,-25 18 1,0 0-1,21-13 2,-21 13-1,0 0 0,0 0-3,20-4-3,-20 4-8,0 0-27,0 0-89,0 0-2,4 19-4,-4-19-1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7:42.189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48446F07-3C1D-4A7F-B6A4-56393AB19021}" emma:medium="tactile" emma:mode="ink">
          <msink:context xmlns:msink="http://schemas.microsoft.com/ink/2010/main" type="inkDrawing" rotatedBoundingBox="10528,10738 11042,11134 11024,11158 10509,10762" semanticType="callout" shapeName="Other">
            <msink:sourceLink direction="with" ref="{6BD391C0-9807-42F6-94EB-D6B7A697F5BE}"/>
          </msink:context>
        </emma:interpretation>
      </emma:emma>
    </inkml:annotationXML>
    <inkml:trace contextRef="#ctx0" brushRef="#br0">-2 0 92,'0'0'122,"0"0"4,0 0 1,0 18-74,19 3-11,0-6-13,13 14-9,4 1-8,6 6-5,3 2-5,4-1-7,2 1-6,-5-8-7,-1 4-7,-11-13-11,7 4-15,-20-18-24,-4 3-47,-17-10-2,0 0 8,2 28 68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51:59.279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A1751470-BD89-4511-A6D5-3DB96964185B}" emma:medium="tactile" emma:mode="ink">
          <msink:context xmlns:msink="http://schemas.microsoft.com/ink/2010/main" type="writingRegion" rotatedBoundingBox="2252,422 21763,350 21828,17933 2317,18005"/>
        </emma:interpretation>
      </emma:emma>
    </inkml:annotationXML>
    <inkml:traceGroup>
      <inkml:annotationXML>
        <emma:emma xmlns:emma="http://www.w3.org/2003/04/emma" version="1.0">
          <emma:interpretation id="{1DDF6C47-F54D-4A5C-BBDD-1AE7B71D509E}" emma:medium="tactile" emma:mode="ink">
            <msink:context xmlns:msink="http://schemas.microsoft.com/ink/2010/main" type="paragraph" rotatedBoundingBox="2252,422 21763,350 21770,2216 2259,22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1422E6-5CA1-4354-B237-E686114E4A63}" emma:medium="tactile" emma:mode="ink">
              <msink:context xmlns:msink="http://schemas.microsoft.com/ink/2010/main" type="line" rotatedBoundingBox="2252,422 21763,350 21770,2216 2259,2287"/>
            </emma:interpretation>
          </emma:emma>
        </inkml:annotationXML>
        <inkml:traceGroup>
          <inkml:annotationXML>
            <emma:emma xmlns:emma="http://www.w3.org/2003/04/emma" version="1.0">
              <emma:interpretation id="{622D95C1-B09F-48AB-B4DA-8ACCA0AD7487}" emma:medium="tactile" emma:mode="ink">
                <msink:context xmlns:msink="http://schemas.microsoft.com/ink/2010/main" type="inkWord" rotatedBoundingBox="2252,422 7135,404 7141,1860 2258,1877"/>
              </emma:interpretation>
              <emma:one-of disjunction-type="recognition" id="oneOf0">
                <emma:interpretation id="interp0" emma:lang="en-US" emma:confidence="1">
                  <emma:literal>Sturm</emma:literal>
                </emma:interpretation>
                <emma:interpretation id="interp1" emma:lang="en-US" emma:confidence="0">
                  <emma:literal>Steinem</emma:literal>
                </emma:interpretation>
                <emma:interpretation id="interp2" emma:lang="en-US" emma:confidence="0">
                  <emma:literal>Stueem</emma:literal>
                </emma:interpretation>
                <emma:interpretation id="interp3" emma:lang="en-US" emma:confidence="0">
                  <emma:literal>Stereom</emma:literal>
                </emma:interpretation>
                <emma:interpretation id="interp4" emma:lang="en-US" emma:confidence="0">
                  <emma:literal>Stearns</emma:literal>
                </emma:interpretation>
              </emma:one-of>
            </emma:emma>
          </inkml:annotationXML>
          <inkml:trace contextRef="#ctx0" brushRef="#br0">1881 1293 1,'27'-27'29,"-12"-16"35,16-1-1,-8-8-53,0-6 4,0 6-1,-7 0 7,1 8 2,-9 7 8,-2 16 5,-12 2 6,6 19 0,-23 7 1,9 15-2,-11 1-5,8 23-1,-10-4-9,11 12-5,-3-2-8,13 6-2,4-8-4,10-3-3,11-9-3,6-9-2,12-12 0,4-17-5,9-15-2,0-12-4,2-4-2,-8-13-4,-3 5 2,-9-7 0,-5 7 2,-13 3 6,-4 9 6,-10 27 6,-4-27 5,4 27 6,0 0-1,-25 31 3,11-6 1,8 13-3,-3-1-2,9 7-2,4-5-3,9-1-6,10 1-21,-2-12-43,18-2-54,5-10-3,3-11-3,7-8-2</inkml:trace>
          <inkml:trace contextRef="#ctx0" brushRef="#br0" timeOffset="890.685">2644 1279 33,'29'12'89,"-29"-12"-2,39-35 0,-16 6-71,8-13-4,5-4-4,-3-8-2,0 2-5,-6 3-2,-8 1-3,-7 13 2,-5 7-1,-7 28 3,-15-20 0,15 20 1,-33 14 3,14 3 2,5 6 6,-3-2-2,9 3 4,4-5-5,12 0 1,-8-19-1,43 19-4,-5-19-1,10-9-5,6-3 1,4-5-4,0-2 4,-6 1-2,-4 1 3,-13 3 0,-10 1 4,-25 13 4,0 0 2,0 0 4,0 0 0,-33-2 5,2 10 0,2 11 1,-9 2-2,5 10-3,-2 0-2,10 7-1,6-1-3,17 0-4,12-1-4,17-5-2,17-4-11,10-15-22,21-1-83,-3-13-4,9-9-3,-4-3 0</inkml:trace>
          <inkml:trace contextRef="#ctx0" brushRef="#br0" timeOffset="1750.0896">3687 1187 112,'0'0'101,"0"0"-3,0-43-23,19 14-49,-3-11-2,13 1-11,-6-5 0,6 7-2,-4-1-3,2 11 5,-4 4 1,2 15 0,-25 8 1,33 12-2,-22 11-3,-5 17 0,-2 5 0,-2 7-7,0 5-3,0-3 2,0-5-2,5-9 2,1-15 2,-8-25-3,31 2 3,-8-23-1,0-14 1,4-9-2,0-6 0,2 0-1,0 5-2,-2 3 2,-2 13-1,-2 8 2,-5 15 0,-18 6-1,27 27 0,-20 4-1,-5 9 0,-2 5 1,0 3-2,2 0 1,2-6-2,2-9 2,7-10-1,-13-23-1,41 6 0,-14-23-2,4-14 0,3-13 0,3-3 2,3-9-1,-3 2 2,0 6 2,-3 6 2,-3 13 3,-6 15 2,-5 20-1,-7 17 0,-1 16-1,-7 15 0,1 13-2,4 3-4,1 1-8,7 8-31,-5-17-83,12-12-4,2-19-1,4-18-6</inkml:trace>
          <inkml:trace contextRef="#ctx0" brushRef="#br0" timeOffset="-1421.9421">653 163 32,'0'0'89,"0"0"5,17-25-3,-17 4-58,6 3-2,-10-9-4,-2 4-5,-13-2-3,-4 12-4,-20 3-2,-7 12-2,-12 8-3,-11 13 2,-4 2-1,2 10 0,4 1-1,11 3 0,10-1-1,15 1-3,12-6 2,19-4-5,12-2-1,13-4 0,17-4-1,11-4 0,14 3-2,12 1 0,14 10-4,6 2 3,9 15-4,0 6 1,-6 8 6,-11 7-6,-8 3 6,-19 5-2,-18 0 9,-17 2-2,-19-9 6,-16-1-2,-17-9-1,-15-10 2,-14-9-2,-8-8 0,-7-16-9,-10-17-11,-2-6-18,-9-26-34,9 1-47,8-6-1,13-7-4,10 0 12</inkml:trace>
          <inkml:trace contextRef="#ctx0" brushRef="#br0" timeOffset="-875.0379">1256 448 137,'0'0'115,"0"0"2,-6 33-14,6-33-60,-15 52-5,3-13-12,5 17-5,-9 0-3,1 13-9,1 0 1,3 1-5,5-3 1,8-1-6,9-12 7,9-6-9,12-9 1,7-12-5,11-6-6,-2-17-11,10 3-21,-14-20-48,3 3-34,-13-11 1,-10 2-2</inkml:trace>
          <inkml:trace contextRef="#ctx0" brushRef="#br0" timeOffset="-609.3904">1034 901 199,'-19'10'118,"19"-10"0,0 0-4,21-19-94,10 7-1,10-5-17,11-6-4,9 7-21,-3-11-32,8 16-62,-3-1-5,-7 12 5,-4 2-8</inkml:trace>
        </inkml:traceGroup>
        <inkml:traceGroup>
          <inkml:annotationXML>
            <emma:emma xmlns:emma="http://www.w3.org/2003/04/emma" version="1.0">
              <emma:interpretation id="{1D09B75D-D3B3-4D53-A605-B6A310CC0271}" emma:medium="tactile" emma:mode="ink">
                <msink:context xmlns:msink="http://schemas.microsoft.com/ink/2010/main" type="inkWord" rotatedBoundingBox="8764,655 14324,634 14330,2243 8770,2263"/>
              </emma:interpretation>
              <emma:one-of disjunction-type="recognition" id="oneOf1">
                <emma:interpretation id="interp5" emma:lang="en-US" emma:confidence="0.5">
                  <emma:literal>Sequence</emma:literal>
                </emma:interpretation>
                <emma:interpretation id="interp6" emma:lang="en-US" emma:confidence="0">
                  <emma:literal>sequence</emma:literal>
                </emma:interpretation>
                <emma:interpretation id="interp7" emma:lang="en-US" emma:confidence="0">
                  <emma:literal>Sequent</emma:literal>
                </emma:interpretation>
                <emma:interpretation id="interp8" emma:lang="en-US" emma:confidence="0">
                  <emma:literal>sequent</emma:literal>
                </emma:interpretation>
                <emma:interpretation id="interp9" emma:lang="en-US" emma:confidence="0">
                  <emma:literal>Sequents</emma:literal>
                </emma:interpretation>
              </emma:one-of>
            </emma:emma>
          </inkml:annotationXML>
          <inkml:trace contextRef="#ctx0" brushRef="#br0" timeOffset="2562.6359">7186 256 84,'-46'-16'105,"-10"10"2,-13 10 4,-1 19-62,-18-1-4,12 22-15,-10 0-9,22 8-4,8-2-9,16-1 0,20-7-6,18-7 2,22-8-4,22-6 2,18-6-1,13-3 0,18-2-1,7 7-1,0 8 5,-3 4-9,-10 8 10,-10 7-10,-19 4 8,-16 8-5,-26 0 8,-14-2-7,-21-6 2,-12-4 2,-17-11-3,-4-8 2,-8-13-2,-7-16-4,3-11-8,-7-18-14,13 0-16,0-15-36,18 2-38,11-3-3,16 3 0</inkml:trace>
          <inkml:trace contextRef="#ctx0" brushRef="#br0" timeOffset="2922.0193">7502 1038 100,'27'-11'106,"-2"-12"-6,12-6 3,2-8-82,-3-7-7,5 1 2,-10-1-9,-1 7 5,-12 3-8,-5 7 7,-20 7-4,7 20 8,-41-7 0,8 22 2,-13 6 4,2 14-9,-3 2 6,11 11-8,5 0 4,16 4-8,18-4 1,13-5-14,26-5-14,6-22-36,18 1-65,9-19-2,8-4-4,-4-13 0</inkml:trace>
          <inkml:trace contextRef="#ctx0" brushRef="#br0" timeOffset="3843.9384">8399 967 2,'11'-21'81,"-11"-12"0,6 2-7,-6 0-43,-9-3-4,3 7 0,-10 5-4,-5 11 1,-8 11-1,0 17-4,-7 6-1,1 16-4,-2 11-2,1 6-8,5 4-1,8-4-11,13-4-4,4-14-1,16-7-5,-10-31-5,48 10-2,-17-28-3,11-5 1,-3-13 4,-2 3 8,-5 2 6,-10 4 11,-22 27 10,17-27 11,-17 27 6,-21 21 4,3 14 4,-14 7-2,7 20-1,-4 9-8,9 14-4,-1 4-9,13 7-4,1-9-4,14-4-3,9-12-6,7-17-3,6-21-2,-2-18-2,4-18-3,-8-19-7,4-14-2,-10-18-8,-5-2-4,-12-14-1,0 3-3,-12-4 3,3 13 5,-9 2 8,5 13 10,-5 9 13,5 7 13,13 27 10,-23-29 5,23 29 3,0 0 3,0 0 1,0 0-3,0 0-4,0 0-2,27 0-6,-27 0 1,29 21-5,-29-21-3,42 33-4,-15-10-7,4-4-14,11 8-34,-1-13-65,3-3-4,2-5 0,-7-6-4</inkml:trace>
          <inkml:trace contextRef="#ctx0" brushRef="#br0" timeOffset="5391.2242">8756 1015 1,'0'0'72,"0"0"7,21 12 2,-21-12-56,23-14-4,-23 14-2,33-36-3,-10 7-4,0-2-9,2-4 3,0-3-7,-2 3 5,-5 4-7,-1 8 8,-6 4-2,-11 19 11,0 0 1,0 0 3,0 0 4,-13 32-2,-4-12 6,7 11-9,-7 1 3,7 5-13,2-2 6,8 5-9,6-9 0,13-4-4,8-6 0,8-13-3,13-8-1,6-17-3,6-5-1,0-16 3,1 3-6,-12-7 6,-3 7-3,-15 2 7,-6 8-4,-12 6 10,-13 19-4,0 0 4,0 0 4,-25 13-4,25-13 6,-29 39-5,14-16 7,7 8-9,4-4 7,6 4-7,10-6 0,9-2 0,10-4-4,9-7 0,9-8-4,8-8 0,9-6-4,1-11 5,-1-4-3,-6-10 2,-2-3-4,-10-1 6,-8 2-3,-11 1 5,-8 3-5,-11 2 4,-8 6-7,-4 6 6,2 19 1,-23-21-1,4 17 3,-1 6 4,-9 2 3,-1 9 3,-5 6 4,2 10-2,-2 0 5,6 10-6,-3-3 4,18 7-10,5-5 5,16-1-9,13-8 4,10-6-8,15-8 1,9-9-7,13-4 0,-3-15-4,7 1 1,-7-9-2,-3-2 2,-10-2 4,-9 3-4,-9-6 13,-12 10-3,-21 18 9,21-21-2,-21 21 2,0 0 0,-6 27-4,-1-2 5,1 10-8,2 1 4,4-1-6,4-4 1,4-6-1,-8-25-1,36 19-1,-5-28-1,4-13 2,9-12-4,2-9 5,1-5-4,-1 0 7,-2 4-3,-5 9 9,-8 8-5,-6 13 9,-25 14 0,25 20-7,-23 9 7,0 9-8,-4 3 4,2 7-9,7 0-1,1-6-19,13-1-16,-5-20-41,15 0-42,3-13 0,7-10-4</inkml:trace>
          <inkml:trace contextRef="#ctx0" brushRef="#br0" timeOffset="5938.138">11553 643 19,'-2'-19'95,"-8"-2"7,10 21-2,-32-18-39,1 9-4,6 24-9,-18-1-6,7 24-5,-11 1-5,11 17-12,-3 1 0,16 7-12,6-4 2,17 0-10,17-10 3,14-14-8,19-13-2,8-15-3,13-10-7,-3-17-7,11-2-6,-14-16-3,3 4-3,-20-13 3,-2 11 4,-17-7 12,-8 5 9,-9 3 15,-20 5 7,-5 9 12,-16 1 0,2 19 7,-12 4 0,6 21-7,-11 4 0,13 17-10,2 1 0,16 12-8,11-5 2,15 2-11,20-8-5,10-13-14,26 6-43,0-22-62,12-4-2,-2-13-1,2-2-4</inkml:trace>
        </inkml:traceGroup>
        <inkml:traceGroup>
          <inkml:annotationXML>
            <emma:emma xmlns:emma="http://www.w3.org/2003/04/emma" version="1.0">
              <emma:interpretation id="{D6928560-5028-45CA-B744-A61B057604F1}" emma:medium="tactile" emma:mode="ink">
                <msink:context xmlns:msink="http://schemas.microsoft.com/ink/2010/main" type="inkWord" rotatedBoundingBox="16184,797 18025,790 18029,1824 16188,1830"/>
              </emma:interpretation>
              <emma:one-of disjunction-type="recognition" id="oneOf2">
                <emma:interpretation id="interp10" emma:lang="en-US" emma:confidence="0">
                  <emma:literal>for</emma:literal>
                </emma:interpretation>
                <emma:interpretation id="interp11" emma:lang="en-US" emma:confidence="0">
                  <emma:literal>fore</emma:literal>
                </emma:interpretation>
                <emma:interpretation id="interp12" emma:lang="en-US" emma:confidence="0">
                  <emma:literal>foe</emma:literal>
                </emma:interpretation>
                <emma:interpretation id="interp13" emma:lang="en-US" emma:confidence="0">
                  <emma:literal>far</emma:literal>
                </emma:interpretation>
                <emma:interpretation id="interp14" emma:lang="en-US" emma:confidence="0">
                  <emma:literal>tore</emma:literal>
                </emma:interpretation>
              </emma:one-of>
            </emma:emma>
          </inkml:annotationXML>
          <inkml:trace contextRef="#ctx0" brushRef="#br0" timeOffset="15704.2293">14287 849 1,'17'-21'23,"-17"21"44,0 0-34,0 0 1,21 0-1,-21 0-6,0 0-1,18-23-7,-18 23-2,19-46-7,-8 13-1,-1-11-4,-2-1-2,-2-7-4,-6 0 2,-2 6 2,-6 2 2,-11 11 5,-1 12 1,-12 9 3,-1 18 6,-10 7 0,5 18 4,-5 2-3,5 19-1,3 6-1,8 19-8,8 2-1,13 10-10,18 7-5,9 2-11,17 3-2,5-18-12,17-2-3,-3-26 1,7-8 0,-14-24-4,-9-12-7,-22-24-17,-13-10-5,-18-4 10,-21-4 20,-17 0 14,-17-2 12,-3 1 20,-3 1 22,8 13 30,7-3 16,10 10-2,13-3-14,35 14-13,0 0-11,0 0-14,33-23-7,15 17-11,8-2-21,7-5-28,7 1-59,5-1 1,0-6-7,-2 3 3</inkml:trace>
          <inkml:trace contextRef="#ctx0" brushRef="#br0" timeOffset="16532.3974">14992 718 1,'-29'8'70,"-13"-2"25,1 13 5,-3 10-41,-8-4-7,15 12-9,-3-3-6,21 7-14,5-10-3,20 3-10,13-14-6,14-5-4,13-11-7,4-12-7,8-7-7,-4-18-4,2 4-6,-13-13 3,-5 5-2,-17-9 7,-11 13 2,-14 0 14,-13 10 5,-10 8 14,-12 3 6,-3 12 6,-6 4 2,7 11 1,-3-1-1,13 11-2,8-6 1,17 8-8,6-27 0,27 31-8,6-23-4,13-8-5,10-10-5,2-11-4,11 0-10,-5-10 3,-1 4-6,-9-6 4,-7 4 1,-11 2 4,-9 6 5,-27 21 7,18-27 6,-18 27 2,-22 0 1,3 12 2,0 1-1,-2 8 0,7 1-1,3 1-3,9 2-1,15-4 0,6 0-2,12-9-1,4 1-1,11-7-4,1-2 2,5-6-2,-2-6 2,-8 2 0,-3-7 0,-12 5 2,-6-5 1,-21 13 4,0-18 0,0 18 4,-44-7 1,17 12 3,-12 3 3,4 13 0,-7-1 4,13 12-7,2-1 5,12 6-10,9 1 5,15 1-13,15-2-3,10-10-29,24 2-69,4-10-17,13-8-5,4-9 0</inkml:trace>
        </inkml:traceGroup>
        <inkml:traceGroup>
          <inkml:annotationXML>
            <emma:emma xmlns:emma="http://www.w3.org/2003/04/emma" version="1.0">
              <emma:interpretation id="{8D1B842A-783C-4B76-86F7-CB1F8E9E1F26}" emma:medium="tactile" emma:mode="ink">
                <msink:context xmlns:msink="http://schemas.microsoft.com/ink/2010/main" type="inkWord" rotatedBoundingBox="18541,496 21764,484 21770,2151 18548,2163"/>
              </emma:interpretation>
              <emma:one-of disjunction-type="recognition" id="oneOf3">
                <emma:interpretation id="interp15" emma:lang="en-US" emma:confidence="1">
                  <emma:literal>(fig)</emma:literal>
                </emma:interpretation>
                <emma:interpretation id="interp16" emma:lang="en-US" emma:confidence="0">
                  <emma:literal>(fig</emma:literal>
                </emma:interpretation>
                <emma:interpretation id="interp17" emma:lang="en-US" emma:confidence="0">
                  <emma:literal>•fig)</emma:literal>
                </emma:interpretation>
                <emma:interpretation id="interp18" emma:lang="en-US" emma:confidence="0">
                  <emma:literal>(fug)</emma:literal>
                </emma:interpretation>
                <emma:interpretation id="interp19" emma:lang="en-US" emma:confidence="0">
                  <emma:literal>(fog)</emma:literal>
                </emma:interpretation>
              </emma:one-of>
            </emma:emma>
          </inkml:annotationXML>
          <inkml:trace contextRef="#ctx0" brushRef="#br0" timeOffset="17548.0784">17261 676 1,'33'-81'50,"4"6"23,-14-6 8,-13 4-50,-5 13 3,-22 6 4,-2 18 4,-18 3 0,-1 24-1,-13 5-3,5 25-3,-12 12-4,8 25-5,-4 6-7,8 21-3,-2 13-4,15 12-7,4 8 0,12 4-9,17-1 0,9-5-6,20-2 0,4-14-3,15-11 0,-3-23 4,3-12 1,-6-21 3,-9-21 1,-12-14 4,-13-19 0,-16-10 1,-13-11 1,-12-6-1,-13-4 1,-6 0 0,-8 2 1,2 6 0,0 7 3,8 5 0,6 7 2,13 6 0,10 5 1,21 18 1,0 0-2,29-9 1,4 14-3,11 3-1,12 0-2,9 3-1,3-3-2,1-4-3,-1 0-6,-7-10-13,1 6-26,-19-13-68,-7-1-5,-11-5 0,-13 1-3</inkml:trace>
          <inkml:trace contextRef="#ctx0" brushRef="#br0" timeOffset="17876.8121">17705 915 153,'0'0'122,"33"13"-3,-33-13 4,30 37-80,-28-12-5,8 16-8,-12 3-13,2 6-8,-6 4-13,-7-6-17,7 10-38,-9-19-63,3-5-5,12-34 1,-21 14-3</inkml:trace>
          <inkml:trace contextRef="#ctx0" brushRef="#br0" timeOffset="18564.3328">18513 562 114,'36'-31'98,"-11"-9"4,0 5 0,-11 2-71,-8-3-5,-1 16 2,-18-1-1,13 21-2,-50 4-4,11 23-2,-17 4-4,0 19-2,-7 4-5,7 12 0,6-1-3,9-3-7,16-8 4,14-10-7,22-15 4,16-19-4,14-14 0,7-17-3,8-8 0,-4-6 6,0-2-4,-10 1 5,-11 5-3,-10 10 5,-21 21 1,0 0 0,0 0 2,0 0 1,0 0 0,-7 23 1,7 4-1,7 9-2,3 3 4,11 11-7,4 4 5,6 10-7,8 7 4,3 8-5,-5 2 4,-1 4-1,-11 0 0,-7 3 4,-14-7-2,-12-5 2,-17-11-2,-8-13 2,-11-17-1,-4-18 0,-6-21-1,-2-23-2,2-21 1,4-15-1,7-13 1,8-10-5,12 3-4,6-4-16,23 16-29,5 3-67,18 14-4,8 4 0,13 10-2</inkml:trace>
          <inkml:trace contextRef="#ctx0" brushRef="#br0" timeOffset="20001.9089">19195 78 86,'-19'-11'94,"19"11"5,0 0 3,0 0-58,0 0 1,0 0-3,0 0-6,0 0-5,15 38-5,-1-9-8,13 19-4,7 14-7,9 17-2,3 21-3,2 10-4,-5 12 1,-7 9-3,-11 6 3,-17 0-2,-19-6 2,-13-6-3,-18-15-5,-14-18-14,0-11-61,-15-27-37,-4-23-1,-2-23-4</inkml:trace>
          <inkml:trace contextRef="#ctx0" brushRef="#br0" timeOffset="20705.0654">16725 111 122,'0'0'114,"-23"17"6,23-17 0,-46 22-60,25 8-13,-18-6-7,1 24-10,-12 2-10,3 19-5,-5 12-8,6 14-4,9 15 1,12 9-7,16 8-3,22-1-11,28 7-26,11-16-89,31-18 2,9-20-5,12-16-1</inkml:trace>
        </inkml:traceGroup>
      </inkml:traceGroup>
    </inkml:traceGroup>
    <inkml:traceGroup>
      <inkml:annotationXML>
        <emma:emma xmlns:emma="http://www.w3.org/2003/04/emma" version="1.0">
          <emma:interpretation id="{A7EE6C28-9133-46FF-B6E1-3E597BC516F7}" emma:medium="tactile" emma:mode="ink">
            <msink:context xmlns:msink="http://schemas.microsoft.com/ink/2010/main" type="paragraph" rotatedBoundingBox="3061,3078 6268,2972 6316,4406 3108,45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0DA83C2-97F1-4FB5-A6B7-E826A199C141}" emma:medium="tactile" emma:mode="ink">
              <msink:context xmlns:msink="http://schemas.microsoft.com/ink/2010/main" type="line" rotatedBoundingBox="3061,3078 6268,2972 6316,4406 3108,4512"/>
            </emma:interpretation>
          </emma:emma>
        </inkml:annotationXML>
        <inkml:traceGroup>
          <inkml:annotationXML>
            <emma:emma xmlns:emma="http://www.w3.org/2003/04/emma" version="1.0">
              <emma:interpretation id="{A495D721-DF84-41C8-837D-65B1C0DF355B}" emma:medium="tactile" emma:mode="ink">
                <msink:context xmlns:msink="http://schemas.microsoft.com/ink/2010/main" type="inkWord" rotatedBoundingBox="3061,3078 6268,2972 6316,4406 3108,4512"/>
              </emma:interpretation>
              <emma:one-of disjunction-type="recognition" id="oneOf4">
                <emma:interpretation id="interp20" emma:lang="en-US" emma:confidence="0">
                  <emma:literal>hat</emma:literal>
                </emma:interpretation>
                <emma:interpretation id="interp21" emma:lang="en-US" emma:confidence="0">
                  <emma:literal>half</emma:literal>
                </emma:interpretation>
                <emma:interpretation id="interp22" emma:lang="en-US" emma:confidence="0">
                  <emma:literal>ha=f</emma:literal>
                </emma:interpretation>
                <emma:interpretation id="interp23" emma:lang="en-US" emma:confidence="0">
                  <emma:literal>he-to</emma:literal>
                </emma:interpretation>
                <emma:interpretation id="interp24" emma:lang="en-US" emma:confidence="0">
                  <emma:literal>ha=t</emma:literal>
                </emma:interpretation>
              </emma:one-of>
            </emma:emma>
          </inkml:annotationXML>
          <inkml:trace contextRef="#ctx0" brushRef="#br0" timeOffset="13391.6142">809 2681 32,'0'0'90,"0"-21"2,0 21-36,0 0-9,0 0-2,0 0-9,0 0-6,0 0-3,13 19-4,-13-19-3,14 46-3,-5-11-5,5 17-2,-6 10 0,7 15-3,-3 8 0,1 7-5,-1 5 2,3 1-4,-5-9 2,3-5-1,1-20-3,-1-14 2,-1-15-2,-1-12 4,-11-23-3,18 6 4,-18-6 0,13-25-1,-11 7 1,0-3-1,-2-2 2,2-4-3,0-2 4,0 0-5,2-4 2,5-3-1,-1-1 0,4-1-1,3 3 2,4-2-2,-3 10-2,7 4 4,-4 10-3,2 7 0,4 12 0,-1 7 1,1 10-2,0 8 1,0 2 0,-6 11-1,2-1 2,-5 5-1,-7 2-2,-3-2-2,0 2-2,-6-7-5,2 3-9,-6-17-18,8 0-54,-4-29-21,2 19-1,-2-19 0</inkml:trace>
          <inkml:trace contextRef="#ctx0" brushRef="#br0" timeOffset="13844.7722">1923 3591 80,'6'-21'101,"7"1"3,-5-5-2,-8-7-71,8 10-3,-12-7-6,0 8-2,-11-2-4,15 23 0,-45-21-3,13 23 4,-11 7-1,1 11-2,-5 5-2,5 15-1,-2 1-2,11 9-3,6 0 0,15 0-3,12-4 0,12-9-1,15-10-3,8-15-6,11-7-12,-2-22-40,4-6-65,-3-10 2,-7-9-6,-7-3 1</inkml:trace>
          <inkml:trace contextRef="#ctx0" brushRef="#br0" timeOffset="21908.2545">2388 3136 111,'0'0'124,"0"0"0,0 0-7,0 0-63,0 0-17,0 0-5,42-10-18,-15 6-1,10 4-11,3 6-6,3-8-13,11 14-42,-6-12-62,-4 6-7,-5 1 7,-5 1-10</inkml:trace>
          <inkml:trace contextRef="#ctx0" brushRef="#br0" timeOffset="22236.3906">2474 3502 140,'0'0'120,"0"0"-1,0 0 1,0 0-79,29-11-9,-7 3-13,14 4-7,1-2-10,3 2-17,7 8-32,-7-6-74,1 0 0,-5-3-4,-5 1-1</inkml:trace>
          <inkml:trace contextRef="#ctx0" brushRef="#br0" timeOffset="23736.4631">3622 3375 1,'17'21'73,"-17"-21"9,31 8 4,-12-14-48,4-15-14,12-12-2,0-17-9,9-12-6,-2-17-3,-3-9-4,1-3-5,-7-5-3,-8 9-3,-13 8 0,-10 15 6,-10 12 4,-17 21 7,-6 22 8,-17 20 8,0 30 8,-10 11 0,8 23 2,-6 21 0,15 20-4,3 13-6,15 16-6,13 1-6,18-3-9,13-6-2,8-16-5,13-24-5,-1-26 0,7-23-4,-8-36-11,-5-18-13,-21-31-13,-5-9-30,-18-10-19,-16-9-3,-10 3 5</inkml:trace>
          <inkml:trace contextRef="#ctx0" brushRef="#br0" timeOffset="23877.1001">3448 3427 85,'-37'-17'103,"10"7"-2,27 10-29,0 0-16,24 19-13,24-1-16,6-3-10,15-1-12,8 1-19,-2-11-31,-5 2-66,-1 5 1,-19-7-4,-11 4 0</inkml:trace>
        </inkml:traceGroup>
      </inkml:traceGroup>
    </inkml:traceGroup>
    <inkml:traceGroup>
      <inkml:annotationXML>
        <emma:emma xmlns:emma="http://www.w3.org/2003/04/emma" version="1.0">
          <emma:interpretation id="{90E6FD1A-7B43-4E6E-91D3-58EF4771BF2C}" emma:medium="tactile" emma:mode="ink">
            <msink:context xmlns:msink="http://schemas.microsoft.com/ink/2010/main" type="paragraph" rotatedBoundingBox="3150,4816 6744,4958 6680,6571 3085,642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4CEB3B0-2280-43F2-AAD5-6505529CC22D}" emma:medium="tactile" emma:mode="ink">
              <msink:context xmlns:msink="http://schemas.microsoft.com/ink/2010/main" type="line" rotatedBoundingBox="3149,4816 6744,4958 6680,6571 3085,6428"/>
            </emma:interpretation>
          </emma:emma>
        </inkml:annotationXML>
        <inkml:traceGroup>
          <inkml:annotationXML>
            <emma:emma xmlns:emma="http://www.w3.org/2003/04/emma" version="1.0">
              <emma:interpretation id="{5FD394FA-EC8E-4850-896D-4C6F67F1511A}" emma:medium="tactile" emma:mode="ink">
                <msink:context xmlns:msink="http://schemas.microsoft.com/ink/2010/main" type="inkWord" rotatedBoundingBox="3149,4816 6744,4958 6680,6571 3085,6428"/>
              </emma:interpretation>
              <emma:one-of disjunction-type="recognition" id="oneOf5">
                <emma:interpretation id="interp25" emma:lang="en-US" emma:confidence="0">
                  <emma:literal>hag</emma:literal>
                </emma:interpretation>
                <emma:interpretation id="interp26" emma:lang="en-US" emma:confidence="0">
                  <emma:literal>he g</emma:literal>
                </emma:interpretation>
                <emma:interpretation id="interp27" emma:lang="en-US" emma:confidence="0">
                  <emma:literal>he = g</emma:literal>
                </emma:interpretation>
                <emma:interpretation id="interp28" emma:lang="en-US" emma:confidence="0">
                  <emma:literal>hs= g</emma:literal>
                </emma:interpretation>
                <emma:interpretation id="interp29" emma:lang="en-US" emma:confidence="0">
                  <emma:literal>h = g</emma:literal>
                </emma:interpretation>
              </emma:one-of>
            </emma:emma>
          </inkml:annotationXML>
          <inkml:trace contextRef="#ctx0" brushRef="#br0" timeOffset="25986.5913">2432 5050 126,'0'0'119,"0"0"1,25 14-2,-2-5-76,0-12-24,12 3-13,9 3-15,-3-8-25,11 7-40,-6 1-41,-9-1 2,-4 2-3</inkml:trace>
          <inkml:trace contextRef="#ctx0" brushRef="#br0" timeOffset="25142.7875">897 4397 65,'0'0'100,"0"0"10,4 27-24,-4-8-38,12 20-4,-6 3-11,15 20-6,-10 11-8,7 19-4,-5 9-8,-1 9-1,-4 1-4,-1-8 0,-5-9 0,-2-17-1,0-23 3,0-23-2,0-31-1,0 0 0,6-33-1,2-7 1,1-14 0,1-6-2,5-2 1,3-3 0,3 5 0,4 2-1,0 8 0,2 8 0,0 9 1,-2 10 1,2 13-2,-2 8 3,0 16-1,-2 11 0,-3 13 0,1 10-1,-6 10-3,-3 2 2,-1 4-2,-5-1-4,-2-5-9,-4-12-13,4-1-27,-4-18-61,0-27 3,0 21-5,0-21 7</inkml:trace>
          <inkml:trace contextRef="#ctx0" brushRef="#br0" timeOffset="25674.0589">1682 5422 30,'0'0'93,"25"-25"-5,-21 0 5,0-6-74,7-1-2,-5-3-2,0 4 0,-4 0 2,2 8-2,-8 4 3,4 19 1,0 0 2,0 0 0,-27 23-4,23 4-2,-2 4-4,8 7-1,2 3-2,8 5-2,7-5-3,4 1-2,8-3 0,0-1-1,2-5 1,-1-4-2,-5-8 0,-7-2 0,-20-19 1,11 27-2,-11-27 4,-31 14-4,2-8 2,-5 1 0,-3-3 0,0 0 0,1 0 0,7-2 2,6-2-1,23 0 4,-23 0-1,23 0-1,0 0 0,27-2 0,-4 4-2,2-4-9,15 8-30,-7-1-80,4-8-3,5 3 1,-7-8-4</inkml:trace>
          <inkml:trace contextRef="#ctx0" brushRef="#br0" timeOffset="26252.2141">2461 5326 225,'0'0'125,"0"0"7,27-6-36,0 12-70,-4-4-8,14 6-7,1-1-11,1-3-6,7 4-17,-13-12-41,11 6-62,-3-2-5,-5-4 3,-1-2-5</inkml:trace>
          <inkml:trace contextRef="#ctx0" brushRef="#br0" timeOffset="27502.2754">3905 4867 18,'0'0'91,"10"-42"2,3 17-2,-5-4-60,-8-6-8,4 4-5,-12 2-1,2 10 1,-15 0 1,-2 21 0,-12 7 1,-3 18 0,-11 4-3,5 19 0,-4 0-5,11 8 0,6-2-7,12-4 2,15-13-5,18-12 0,15-14 0,13-19-3,8-13-1,2-12-4,4-7 2,-4-7-5,-4 5 2,-13-1-2,-6 11 2,-12 6 0,-17 24 4,8-21 4,-8 21 3,0 0 4,-25 23 1,17-5 3,-3 5 0,11 10 1,0 3-2,13 9-2,3 9-3,9 7-1,11 5-2,7 7-2,9 10-1,4 2-2,0 2 0,-4 3 1,-6 1-1,-6-4 1,-16 1-2,-11-5 2,-15-8-3,-15-11 4,-14-10-3,-13-12 3,-5-20-4,-5-17 2,-3-20 2,1-18-2,6-15 4,11-10-2,10-13 3,10-8-1,13-2 1,12-2 0,9 2-3,10 4-4,10 9-7,5-3-11,11 21-23,-7 7-68,4 3-5,0 17-4,-7 5 3</inkml:trace>
        </inkml:traceGroup>
      </inkml:traceGroup>
    </inkml:traceGroup>
    <inkml:traceGroup>
      <inkml:annotationXML>
        <emma:emma xmlns:emma="http://www.w3.org/2003/04/emma" version="1.0">
          <emma:interpretation id="{E9392ED7-9430-4972-8540-A6FBC78420C7}" emma:medium="tactile" emma:mode="ink">
            <msink:context xmlns:msink="http://schemas.microsoft.com/ink/2010/main" type="paragraph" rotatedBoundingBox="3119,6828 11431,6963 11409,8334 3096,820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3C79E15-887B-444B-B108-8247EA6C9FEC}" emma:medium="tactile" emma:mode="ink">
              <msink:context xmlns:msink="http://schemas.microsoft.com/ink/2010/main" type="line" rotatedBoundingBox="3119,6828 11431,6963 11409,8334 3096,8200"/>
            </emma:interpretation>
          </emma:emma>
        </inkml:annotationXML>
        <inkml:traceGroup>
          <inkml:annotationXML>
            <emma:emma xmlns:emma="http://www.w3.org/2003/04/emma" version="1.0">
              <emma:interpretation id="{742F374F-6D32-4FE0-9158-A63EDD3E46A9}" emma:medium="tactile" emma:mode="ink">
                <msink:context xmlns:msink="http://schemas.microsoft.com/ink/2010/main" type="inkWord" rotatedBoundingBox="3119,6828 11431,6963 11409,8334 3096,8200"/>
              </emma:interpretation>
              <emma:one-of disjunction-type="recognition" id="oneOf6">
                <emma:interpretation id="interp30" emma:lang="en-US" emma:confidence="0">
                  <emma:literal>he-Guha-he</emma:literal>
                </emma:interpretation>
                <emma:interpretation id="interp31" emma:lang="en-US" emma:confidence="0">
                  <emma:literal>he = Asha-he</emma:literal>
                </emma:interpretation>
                <emma:interpretation id="interp32" emma:lang="en-US" emma:confidence="0">
                  <emma:literal>he = gene-he</emma:literal>
                </emma:interpretation>
                <emma:interpretation id="interp33" emma:lang="en-US" emma:confidence="0">
                  <emma:literal>hat-Guha-he</emma:literal>
                </emma:interpretation>
                <emma:interpretation id="interp34" emma:lang="en-US" emma:confidence="0">
                  <emma:literal>he = Gene-he</emma:literal>
                </emma:interpretation>
              </emma:one-of>
            </emma:emma>
          </inkml:annotationXML>
          <inkml:trace contextRef="#ctx0" brushRef="#br0" timeOffset="39380.6482">4125 6994 33,'0'0'93,"11"21"1,-11-21-32,0 0-6,0 0-7,18 4-11,-18-4-6,0 0-5,11-27-9,-11 27-5,6-29-5,-8 11-8,-2-5-3,-5 2-1,-1 0 0,10 21-2,-37-27 2,10 25-1,-2 12 1,-5 11 3,-1 12 3,2 5-1,0 8 1,8-1 1,4 3-2,10-4 1,9-9 0,11-8 0,9-12-4,11-13-2,7-13-5,3-12-8,11-8-8,-8-14-2,5 1-3,-9-6 0,1 6 4,-14 5 3,-2 8 9,-13 6 11,-10 25 15,7-23 3,-7 23 10,-21 8-1,2 7 4,7 12 0,-9 4-2,6 19-2,-3 4-8,7 19 0,1 1-7,10 10 0,4 1-7,4-4-1,9-2-7,2-11-3,8-7 1,-4-22-2,4-8-2,-27-31-3,33 23-7,-33-23-9,4-19-11,-16-1-17,-5-3-12,-10 0-8,-4 0 2</inkml:trace>
          <inkml:trace contextRef="#ctx0" brushRef="#br0" timeOffset="39536.9065">4028 7530 99,'0'0'81,"-27"-20"6,27 20-4,0 0-18,0 0-14,14-23-16,7 25-13,0-2-9,6 2-10,6 0-20,-2-4-38,-2 0-57,9 4-2,-11-8-1,2 6-2</inkml:trace>
          <inkml:trace contextRef="#ctx0" brushRef="#br0" timeOffset="40161.9321">4636 7541 1,'0'0'72,"13"-46"5,-3 23-15,-4 0-44,-1 3 3,-5 20 3,2-29 1,-2 29 6,0 0 1,0 0 2,0 0-2,-17 37-2,9-16-9,6 8-3,-2 0-6,6 2-4,2 0-3,2 3-3,6-5-1,1 0-2,6-4 0,-3-5-1,3-1 0,-19-19 1,21 27-2,-21-27 3,0 21-2,0-21 3,-27 17 0,6-11 1,-6 4 0,2-4 3,-2-4 3,6 3 3,-2-5 3,23 0 0,-25-5 2,25 5-1,0 0 0,0 0-4,21-18-3,-2 18-4,2 2-4,2-2-4,1 12-15,-3-12-20,10 9-89,-12-3 7,-19-6-8,25 8 3</inkml:trace>
          <inkml:trace contextRef="#ctx0" brushRef="#br0" timeOffset="41896.3926">5272 6643 1,'0'0'69,"0"0"29,2-18-1,-2 18-39,0 0-13,0 0-2,15 43-7,-15-14-3,12 17-3,-6 10-8,5 19-3,-1 10-6,1 11-1,3 1-7,-1 1 0,3-7-4,-3-12 0,3-12 0,-1-19 1,-1-21 1,-14-27-1,30 2 0,-16-23-1,-1-14 1,1-11-2,-1-6 2,1-2-3,1-2 2,-1 4-2,1 2 2,1 11-2,-1 7 1,2 12 1,-17 20 0,29-17 0,-29 17 1,31 17 1,-17 8 1,5 10-1,-4 11 2,-1 6-1,-1 6-2,-1 4-1,-2 0-6,-3-3-4,1-3-12,-10-21-27,8-8-74,-6-27-3,0 0 0,0 0 0</inkml:trace>
          <inkml:trace contextRef="#ctx0" brushRef="#br0" timeOffset="42443.2974">6116 7574 62,'21'-6'106,"-21"6"1,24-25 2,-15 4-67,3 2-8,-6-5-8,3 3-9,-7-2 0,-2 23-4,-2-31 0,2 31-2,0 0 1,0 0 0,-25 6-3,19 13 1,-3 1-4,7 12 2,0-1-4,6 4 2,3-2-5,3 3 0,7-3 0,-1-4-2,5-2 1,-2-4-2,1-2 3,-20-21-4,23 31 5,-23-31-2,-4 21-1,4-21 2,-35 16-2,8-3 1,-6-9-1,-1 8 1,1-8-1,0 1 2,6-3 2,6 6 0,21-8 2,-19-6-1,19 6 1,0 0-1,29-15 1,-4 13-3,0-2 0,4-2-6,5 8-9,-7-10-32,8 5-85,-10 3 2,-4-10-3,-3 4 2</inkml:trace>
          <inkml:trace contextRef="#ctx0" brushRef="#br0" timeOffset="30986.8352">863 6600 1,'0'0'41,"0"0"45,0 0 7,0 0-41,0 0-6,19-13-3,-19 13-3,0 0-3,0 0-7,6 21-4,-6-21-5,9 44-4,-1-9-3,4 17-5,1 10-1,3 15-5,-1 8 1,6 9 0,-3-1-3,1-3 2,-2-11-3,-1-11 3,-1-20-2,-1-13 1,-14-35-2,19 19 1,-19-19 0,15-31 0,-11 4 0,2-6 1,-2-3-2,0-3 0,3 1 1,1 1-3,0 4 2,1-3-1,3 3 2,3 2-4,3 2 5,3 2-3,2 2 1,2 2 1,0 4 0,2 9-1,0 6 0,0 6 3,0 10-5,-4 11 3,2 8-1,-5 9 0,-1 6 0,-4 6 2,-5 2-2,-4 0 1,-4-3 0,-2-3-1,-4-6 1,-2-9-4,0-8-10,6-25-16,-7 25-34,7-25-56,0 0 0,5-27-1,1 2 0</inkml:trace>
          <inkml:trace contextRef="#ctx0" brushRef="#br0" timeOffset="31830.6154">2820 7125 152,'0'0'123,"0"0"2,0 0-1,0 0-81,25 7-13,2-7-13,3-3-10,3-3-10,8 8-8,-5-10-15,9 10-24,-13-4-56,1 2-20,-6 2 2,-9 0-1</inkml:trace>
          <inkml:trace contextRef="#ctx0" brushRef="#br0" timeOffset="32127.5086">2877 7389 74,'0'0'115,"0"0"1,0 0 3,0 0-57,20 17-21,-20-17-9,46 0-12,-17-2-6,4 4-9,3 2-8,-1-2-9,2 6-15,-12-10-32,0 2-57,0 2-6,-25-2 2,31-6-3</inkml:trace>
          <inkml:trace contextRef="#ctx0" brushRef="#br0" timeOffset="43333.9672">7074 7273 3,'0'0'103,"-21"-6"5,21 6 3,0 0-53,0 0-6,0 0-7,0 0-9,0 0-8,0 0-9,33 12-7,-10-10-4,6-2-6,6 0-2,5-2-2,1 2 2,5-2-3,-2 2-1,-5-2-5,-1 4-10,-11-6-12,2 12-29,-29-8-59,0 0-3,18 8 1,-18-8 27</inkml:trace>
          <inkml:trace contextRef="#ctx0" brushRef="#br0" timeOffset="48900.487">2316 7379 10,'0'0'95,"0"0"8,25 12 2,-25-12-44,0 0-10,22-2-5,-22 2-10,11-25-5,-13 4-8,4 1-7,-6-5-6,-5 0-7,-3 2 0,-7 2-4,-8 11 1,-6 6 0,-7 12 0,-7 13 0,-1 6-1,-2 10 2,6 5-2,7 3 3,12-1-2,15-2 2,14-9-3,12-6 1,16-6-3,5-11-5,11-6-12,-5-16-22,7-5-73,-8-2-6,-11-10 4,-4-2-5</inkml:trace>
          <inkml:trace contextRef="#ctx0" brushRef="#br0" timeOffset="50119.2974">7998 6525 6,'0'0'106,"21"21"3,-21-21-5,2 20-50,8 7-8,-10-8-7,11 14-11,-9 3-6,8 16-8,-4 2-4,5 14-3,-3 5-8,5 2 3,-3 6-5,2-6 4,1-7-4,-3-10 5,1-16-1,1-13 3,-12-29 1,0 0-1,25-21 1,-19-8-2,1-15 2,-3-1-3,2-7 2,-2 0-4,7 4 1,-3 4-1,4 7 1,1 4-1,1 6-1,3 6 1,-17 21-1,35-27 1,-35 27-1,36-6-1,-18 12-1,1 6 2,0 13-2,-3 9 0,1 9 0,-5 9 1,-3 8 0,-5 5 3,-6 1-3,-2-5-3,-1-5-11,-5-15-31,2-12-69,2-4-4,6-25 2,0 0-4</inkml:trace>
          <inkml:trace contextRef="#ctx0" brushRef="#br0" timeOffset="50556.8287">8752 7327 50,'23'-11'103,"-2"-11"5,12 5-3,3 0-70,-5-1-11,6 9-4,-8 5 1,-2 17 0,-14 5-1,-5 16 0,-18 3 0,-5 15 0,-14 0-4,0 8-1,-9-4-6,7-2 1,-2-8 1,12-4 0,7-11 0,10-8-1,4-23-1,18 29-2,5-25-2,8 0-4,7-4-6,1-2-4,7 6-4,-7-6-8,5 17-17,-17-13-36,0 12-59,-6 3 3,-21-17-1,18 27 5</inkml:trace>
        </inkml:traceGroup>
      </inkml:traceGroup>
    </inkml:traceGroup>
    <inkml:traceGroup>
      <inkml:annotationXML>
        <emma:emma xmlns:emma="http://www.w3.org/2003/04/emma" version="1.0">
          <emma:interpretation id="{F2A73058-DCEE-4C95-AFE6-E5880F5A91B0}" emma:medium="tactile" emma:mode="ink">
            <msink:context xmlns:msink="http://schemas.microsoft.com/ink/2010/main" type="paragraph" rotatedBoundingBox="3194,8637 12115,8953 12069,10232 3148,99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21BDFE5-39A0-4F6C-8095-1A27577697E3}" emma:medium="tactile" emma:mode="ink">
              <msink:context xmlns:msink="http://schemas.microsoft.com/ink/2010/main" type="inkBullet" rotatedBoundingBox="3191,8726 3913,8751 3879,9718 3156,9692"/>
            </emma:interpretation>
            <emma:one-of disjunction-type="recognition" id="oneOf7">
              <emma:interpretation id="interp35" emma:lang="en-US" emma:confidence="1">
                <emma:literal>h</emma:literal>
              </emma:interpretation>
              <emma:interpretation id="interp36" emma:lang="en-US" emma:confidence="0">
                <emma:literal>n</emma:literal>
              </emma:interpretation>
              <emma:interpretation id="interp37" emma:lang="en-US" emma:confidence="0">
                <emma:literal>k</emma:literal>
              </emma:interpretation>
              <emma:interpretation id="interp38" emma:lang="en-US" emma:confidence="0">
                <emma:literal>hr</emma:literal>
              </emma:interpretation>
              <emma:interpretation id="interp39" emma:lang="en-US" emma:confidence="0">
                <emma:literal>hi</emma:literal>
              </emma:interpretation>
            </emma:one-of>
          </emma:emma>
        </inkml:annotationXML>
        <inkml:trace contextRef="#ctx0" brushRef="#br0" timeOffset="51964.1332">957 8308 52,'0'0'99,"-19"2"-2,19-2 6,0 0-59,0 0-6,19 18-5,-19-18-4,12 36-1,-8-5-8,7 15 0,-3 10-6,2 14 0,1 13-6,-1 9-3,3-1-2,-1-1-3,1-7 0,-1-13-2,1-12 2,-1-14-1,1-19 2,-13-25 1,18 15 0,-18-15-1,11-27 0,-5 4 0,-2-6 0,2-9-1,3-1 0,-1-3 3,2 3-3,3-1 4,5 5-4,1 4 3,2 2-3,2 8 4,2 4-4,2 3 0,2 5 0,4 5 0,-4 4 1,4 4-2,1 7 2,-3 5-2,-2 9 0,-2 7-2,-6 5 2,-5 9-2,-5 1 1,-5 5 0,-2 2-2,-6-2-4,0-4-6,-4-13-13,8 3-42,0-17-51,-2-21-1,0 0-1,0 0 1</inkml:trace>
      </inkml:traceGroup>
      <inkml:traceGroup>
        <inkml:annotationXML>
          <emma:emma xmlns:emma="http://www.w3.org/2003/04/emma" version="1.0">
            <emma:interpretation id="{E54E41A4-EF26-4B34-976E-7DB538166C2B}" emma:medium="tactile" emma:mode="ink">
              <msink:context xmlns:msink="http://schemas.microsoft.com/ink/2010/main" type="line" rotatedBoundingBox="4314,8676 12115,8953 12069,10232 4269,9955"/>
            </emma:interpretation>
          </emma:emma>
        </inkml:annotationXML>
        <inkml:traceGroup>
          <inkml:annotationXML>
            <emma:emma xmlns:emma="http://www.w3.org/2003/04/emma" version="1.0">
              <emma:interpretation id="{EBCE9FB1-968D-4235-B0C4-334D61AE1B80}" emma:medium="tactile" emma:mode="ink">
                <msink:context xmlns:msink="http://schemas.microsoft.com/ink/2010/main" type="inkWord" rotatedBoundingBox="4314,8676 12115,8953 12069,10232 4269,9955"/>
              </emma:interpretation>
              <emma:one-of disjunction-type="recognition" id="oneOf8">
                <emma:interpretation id="interp40" emma:lang="en-US" emma:confidence="0">
                  <emma:literal>3=9.12-13</emma:literal>
                </emma:interpretation>
                <emma:interpretation id="interp41" emma:lang="en-US" emma:confidence="0">
                  <emma:literal>3=9,912-13</emma:literal>
                </emma:interpretation>
                <emma:interpretation id="interp42" emma:lang="en-US" emma:confidence="0">
                  <emma:literal>3=9,212-13</emma:literal>
                </emma:interpretation>
                <emma:interpretation id="interp43" emma:lang="en-US" emma:confidence="0">
                  <emma:literal>3=9,812-13</emma:literal>
                </emma:interpretation>
                <emma:interpretation id="interp44" emma:lang="en-US" emma:confidence="0">
                  <emma:literal>3=9,312-13</emma:literal>
                </emma:interpretation>
              </emma:one-of>
            </emma:emma>
          </inkml:annotationXML>
          <inkml:trace contextRef="#ctx0" brushRef="#br0" timeOffset="52978.8118">2997 8950 161,'0'0'122,"0"0"0,0 0 1,2-19-87,23 19-8,4-11-17,11 7-2,5-2-10,3-4-7,10 8-22,-8-11-39,0 5-47,-2 6-9,-11-2 8,-6 8-10</inkml:trace>
          <inkml:trace contextRef="#ctx0" brushRef="#br0" timeOffset="53228.8218">3101 9149 121,'0'0'123,"0"0"-1,0 0 1,31 12-72,-8-16-24,16 8-11,1 3-20,1-5-24,9 4-71,-4 0-21,-4-6-4,3-2 1</inkml:trace>
          <inkml:trace contextRef="#ctx0" brushRef="#br0" timeOffset="54213.247">4287 8873 114,'15'-44'100,"8"-4"0,-7-6-45,1-10-32,6 2-7,-9 1-10,-1 7-3,-11 4 5,-4 9-2,-11 8 3,-5 14 0,-13 15 0,-3 16 2,-9 15 0,-1 17 2,-8 12-5,6 10 2,3 7-6,9 4-2,14-2-1,11-7-3,14-18 2,11-19-3,19-18 3,9-19-2,8-19 1,2-13 0,-2-12-1,-6-6 3,-7 4-2,-6 7 0,-16 9-2,-7 9 3,-10 27 5,0 0 4,-29 0 2,9 29 5,-7 7-1,4 16-1,-4 8 2,4 17-4,2 2-1,11 10-3,1-2-1,14-1-6,3-7 1,11-9 1,1-14-4,5-10 0,0-17-5,-6-14-2,-19-15-8,0 0-4,14-23-5,-34-6-2,1 4 1,-16-13 2,3 11 3,-7-4 8,6 8 11,2 5 8,2-3 9,29 21 3,-32-21 4,32 21-1,0 0-1,0 0-4,34-23-4,-1 19-6,8 2-11,5-6-20,10 8-56,0-2-37,-6-5-4,-4 5 1</inkml:trace>
          <inkml:trace contextRef="#ctx0" brushRef="#br0" timeOffset="54666.3948">4717 9234 36,'7'-21'110,"11"13"6,-18 8-1,36-35-52,-5 26-15,-8-9-7,10 12-13,-8-5-6,4 13-7,-29-2-4,31 19-2,-27 2-4,-4 8 0,-8 6-2,-7 5 1,-3 1-3,-9 1 1,2-5 0,0 1-1,4-11 3,7-5-1,14-22 1,0 29-1,0-29 1,35 11-1,-4-11-3,4-2-4,9 2-15,-7-9-27,9 3-83,-9 6 0,-5-2-3,-7 0 0</inkml:trace>
          <inkml:trace contextRef="#ctx0" brushRef="#br0" timeOffset="55557.0629">5586 8405 39,'0'0'101,"0"0"3,0 0 4,0 0-56,25 4-7,-25-4-6,14 52-5,-9-12-8,7 22-4,-6 9-7,5 18-4,-3 3-3,2 7-4,1-1-1,1-7-2,-1-12 0,1-12-1,3-26 4,-3-12 0,-12-29-1,25 2-2,-15-24 2,-1-10-3,-3-7 2,0-9-3,-2-2 0,3 0 4,-1 1-3,2 1 4,0 4-4,3 5 4,1 3-4,1 7 4,1 9-4,1 1-1,6 10 1,1 5-1,3 11 0,0 5 0,0 15-1,0 10-2,-2 7 5,-2 10-4,-9 4 3,-1 7-2,-7-1 3,-4-2-4,0-8 3,-2-8 0,-2-11-10,-3-14-10,7-21-24,0 0-46,0 0-39,0-25 5,4-2-5</inkml:trace>
          <inkml:trace contextRef="#ctx0" brushRef="#br0" timeOffset="56275.8485">6371 9263 57,'0'0'116,"7"-18"0,-7 18 1,31-25-60,-19 0-16,15 10-8,-4-10-10,10 9-8,1-1-5,1 7-2,-2 1-1,0 9-3,-2 4 1,-4 13-3,-8 6 0,-6 12-1,-13 9-2,-11 6-1,-10 4-4,-10-4 1,-6 4-4,-7-13 3,3-1-4,-5-17 3,7-9 0,5-10 1,7-10 4,7-4 4,11-9 1,5-2 2,8-4 2,9 4 2,1 1 1,7 5 0,4 3-2,6 7-2,0 8 1,7 5-3,-1 6-2,3 7-2,3 0-6,-1-2-10,6 6-32,-11-9-77,0-12-4,-1-2 3,-5-14-4</inkml:trace>
          <inkml:trace contextRef="#ctx0" brushRef="#br0" timeOffset="52478.7858">2029 9184 63,'21'-33'94,"-17"-2"-2,12 4 0,-1-11-70,-5-2-3,5 7 2,-7 0 0,3 12 6,-11 2 0,0 23 4,0 0-2,0 0-7,0 0 0,-9 41-8,5-9-1,4 7-8,2 3 0,7 1-5,1 3 2,7-2-1,1-3-4,5-6 0,0-1-2,-4-5 2,-3 0-2,-3-6 1,-9 0-1,-10-5 3,6-18-1,-32 31 2,8-20 2,-3-1 1,0-6 4,0 3 1,4-7 1,23 0 1,-29 2 0,29-2-1,0 0-1,0 0-5,31 10-8,-10-14-14,14 8-43,-4-8-63,2-4-2,0-3-1,1-7-4</inkml:trace>
          <inkml:trace contextRef="#ctx0" brushRef="#br0" timeOffset="56869.6289">7506 9155 84,'0'0'114,"-21"0"4,21 0-5,0 0-66,0 0-9,0 0-13,44-4-7,-11 2-7,10 2-5,9 0-9,2-4-14,11 10-31,-11-4-68,0-4-5,-6 2-2,-9-6-1</inkml:trace>
          <inkml:trace contextRef="#ctx0" brushRef="#br0" timeOffset="57760.2968">8480 8507 55,'0'0'108,"0"0"7,0 0 0,21 19-61,-21-19-10,10 37-6,-6-8-8,11 21-6,-5 8-7,7 19-6,-4 0-2,3 12-4,1-3-1,1-1-4,-1-8 0,0-11-3,-3-18 4,1-13-1,-3-14 1,-12-21 0,19 6 0,-19-6-1,10-35 1,-6 4-1,-1-9 0,-1-5-1,2-3 1,0-6-2,2 0 2,2 2 2,1 6-3,1 2 4,1 7-3,3 8 4,1 6-6,-15 23 6,33-25-4,-12 19-1,4 6 2,-3 4-1,5 9 0,-2 5-1,2 13 3,-2 7-7,-6 7 6,0 5-4,-9 6 3,1 7-4,-7-5 4,-2-2-4,-2-10-1,-2-7 0,2-8-9,0-31-10,0 36-25,0-36-44,0 0-34,4-19 1,-4 19 0</inkml:trace>
          <inkml:trace contextRef="#ctx0" brushRef="#br0" timeOffset="58494.7253">9328 9207 56,'0'0'110,"0"0"1,12-31-2,7 14-61,2 7-24,2-2-4,6 1-7,0 1-3,4 6-3,-2-1-1,0 8 0,-6 1-1,-2 8-3,-23-12 1,23 38 0,-23-11 2,-8 0 1,-9 2 3,-4-2 0,-4-2 3,0-5 0,1-5 0,3-1 2,21-14-3,-23 13 0,23-13-3,0 0 0,23 0-4,0 0 0,4-2-3,4 6-1,2-2-2,7 6 0,-3 7 0,-2 2-1,1 5 1,-7 10 1,-6 1 3,-7 4 2,-10 3 2,-4 1 1,-14-3-2,-5-1 3,-10-6-3,-4-4 0,-6-4-5,-5-8-4,-1-1-11,-9-14-22,16 8-66,-7-12-33,5 2 0,5-4-2</inkml:trace>
        </inkml:traceGroup>
      </inkml:traceGroup>
    </inkml:traceGroup>
    <inkml:traceGroup>
      <inkml:annotationXML>
        <emma:emma xmlns:emma="http://www.w3.org/2003/04/emma" version="1.0">
          <emma:interpretation id="{B0F581A4-CEB9-4F78-82D3-5B3A79584CCF}" emma:medium="tactile" emma:mode="ink">
            <msink:context xmlns:msink="http://schemas.microsoft.com/ink/2010/main" type="paragraph" rotatedBoundingBox="4399,10689 4502,12097 4343,12109 4240,1070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7A1E9F8-BC9B-4574-B662-69CBCBA72113}" emma:medium="tactile" emma:mode="ink">
              <msink:context xmlns:msink="http://schemas.microsoft.com/ink/2010/main" type="line" rotatedBoundingBox="4399,10689 4502,12097 4343,12109 4240,10700"/>
            </emma:interpretation>
          </emma:emma>
        </inkml:annotationXML>
        <inkml:traceGroup>
          <inkml:annotationXML>
            <emma:emma xmlns:emma="http://www.w3.org/2003/04/emma" version="1.0">
              <emma:interpretation id="{9F472F34-1F2E-4C63-A3BD-C3E36CB6DD78}" emma:medium="tactile" emma:mode="ink">
                <msink:context xmlns:msink="http://schemas.microsoft.com/ink/2010/main" type="inkWord" rotatedBoundingBox="4399,10689 4502,12097 4343,12109 4240,10700"/>
              </emma:interpretation>
              <emma:one-of disjunction-type="recognition" id="oneOf9">
                <emma:interpretation id="interp45" emma:lang="en-US" emma:confidence="0">
                  <emma:literal>:</emma:literal>
                </emma:interpretation>
                <emma:interpretation id="interp46" emma:lang="en-US" emma:confidence="0">
                  <emma:literal>k</emma:literal>
                </emma:interpretation>
                <emma:interpretation id="interp47" emma:lang="en-US" emma:confidence="0">
                  <emma:literal>¥</emma:literal>
                </emma:interpretation>
                <emma:interpretation id="interp48" emma:lang="en-US" emma:confidence="0">
                  <emma:literal>K</emma:literal>
                </emma:interpretation>
                <emma:interpretation id="interp4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59776.0224">2043 10423 1,'7'-23'64,"-7"23"25,0 0-1,16-31-45,-16 31-19,9-29 4,-9 29-2,8-30 0,-8 30 2,0-24 1,0 24 0,0 0-2,0 0-3,-29-9-4,29 9-3,-21 21-3,21-21-5,-17 27-1,17-27-4,2 31-3,-2-31-2,21 25-4,-21-25-5,38 15-12,-38-15-19,43 0-73,-43 0-7,29 4-3,-29-4 4</inkml:trace>
          <inkml:trace contextRef="#ctx0" brushRef="#br0" timeOffset="60182.2925">2147 10992 37,'4'27'103,"-4"-27"3,0 0-2,15 19-52,-15-19-20,0 0-3,17-21-7,-17 21-3,8-23-2,-8 23 1,-4-23-2,4 23 0,-21-6-3,21 6-1,-33 14-3,33-14 0,-38 32-2,24-14-2,1 1-1,5 0-1,8-19 1,0 23-3,0-23 0,21 4-2,-21-4 0,33-21-4,-14 9-8,-3-11-18,7 10-38,-10-6-57,-13 19 0,10-20-2,-10 20 1</inkml:trace>
          <inkml:trace contextRef="#ctx0" brushRef="#br0" timeOffset="60651.0638">2205 11563 59,'0'0'111,"0"0"5,19 9 0,-19-9-70,0 0-5,11-21-8,-11 21-6,0 0-4,4-19-5,-4 19-6,0 0-3,-29-8-5,29 8-1,-36 19-2,16-3 1,1 5 0,0 2-1,5 2 0,5-4 0,5-3 1,4-18-1,8 23 1,-8-23-2,32-8 1,-14-5-1,1-3 1,0-1-2,-19 17-1,25-31-3,-25 31-5,0 0-10,0 0-32,0 0-73,0 0-4,-25 29 2,25-29-4</inkml:trace>
        </inkml:traceGroup>
      </inkml:traceGroup>
    </inkml:traceGroup>
    <inkml:traceGroup>
      <inkml:annotationXML>
        <emma:emma xmlns:emma="http://www.w3.org/2003/04/emma" version="1.0">
          <emma:interpretation id="{5FC5508F-ECC7-4BC4-A053-37DF4629CB40}" emma:medium="tactile" emma:mode="ink">
            <msink:context xmlns:msink="http://schemas.microsoft.com/ink/2010/main" type="paragraph" rotatedBoundingBox="3370,12030 12462,11910 12483,13494 3391,136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C33C9D1-905E-4F39-9CC5-B74569FA2E3F}" emma:medium="tactile" emma:mode="ink">
              <msink:context xmlns:msink="http://schemas.microsoft.com/ink/2010/main" type="line" rotatedBoundingBox="3370,12030 12462,11910 12483,13494 3391,13615"/>
            </emma:interpretation>
          </emma:emma>
        </inkml:annotationXML>
        <inkml:traceGroup>
          <inkml:annotationXML>
            <emma:emma xmlns:emma="http://www.w3.org/2003/04/emma" version="1.0">
              <emma:interpretation id="{463B120C-BEDE-49A4-B038-7092284F752E}" emma:medium="tactile" emma:mode="ink">
                <msink:context xmlns:msink="http://schemas.microsoft.com/ink/2010/main" type="inkWord" rotatedBoundingBox="3373,12232 5716,12201 5730,13238 3387,13269"/>
              </emma:interpretation>
              <emma:one-of disjunction-type="recognition" id="oneOf10">
                <emma:interpretation id="interp50" emma:lang="en-US" emma:confidence="0">
                  <emma:literal>hit.</emma:literal>
                </emma:interpretation>
                <emma:interpretation id="interp51" emma:lang="en-US" emma:confidence="0">
                  <emma:literal>hit =</emma:literal>
                </emma:interpretation>
                <emma:interpretation id="interp52" emma:lang="en-US" emma:confidence="0">
                  <emma:literal>hi-1 =</emma:literal>
                </emma:interpretation>
                <emma:interpretation id="interp53" emma:lang="en-US" emma:confidence="0">
                  <emma:literal>hit</emma:literal>
                </emma:interpretation>
                <emma:interpretation id="interp54" emma:lang="en-US" emma:confidence="0">
                  <emma:literal>his =</emma:literal>
                </emma:interpretation>
              </emma:one-of>
            </emma:emma>
          </inkml:annotationXML>
          <inkml:trace contextRef="#ctx0" brushRef="#br0" timeOffset="71932.8778">3076 12359 142,'-19'2'131,"19"-2"-1,0 0 2,0 0-85,0 21-10,0-21-17,32 8-7,-8-4-13,6-4-10,9 7-20,-8-16-30,13 9-70,-9-4 2,0 4-5,-5-2 4</inkml:trace>
          <inkml:trace contextRef="#ctx0" brushRef="#br0" timeOffset="72245.3903">3149 12598 76,'4'25'122,"-4"-25"3,0 0-2,23 17-49,0-9-41,-23-8-10,45 8-9,-16-4-12,5-2-11,3 7-21,-10-15-33,6 8-61,-4-2-2,-6-5-2,-4-1 17</inkml:trace>
          <inkml:trace contextRef="#ctx0" brushRef="#br0" timeOffset="70307.7931">1121 11838 30,'0'0'105,"8"-25"3,-8 25 1,0 0-65,0 0-4,0 0-2,0 0-6,17 33-5,-19-6-6,8 17-4,-6 12-4,4 12 1,-4 17-7,0 11-3,0 4 0,2-3-5,0-5 4,2-15-5,5-17 5,-1-21-8,-8-39 5,19 9-1,-7-34 2,-1-17-2,5-10 0,1-4 4,2-2-5,3 2 4,1 6-4,0 11 5,2 5-6,0 14 6,-6 7-4,-1 7 0,-18 6 2,32 8 0,-32-8-1,27 27 1,-15-6 2,3 6 1,-3 6-2,-2 5-3,-3 1 2,-1 5-3,-2-3 4,-4 1-5,2-1-5,-6-10-17,12 5-31,-6-17-66,-2-19-3,11 22 0,-11-22-4</inkml:trace>
          <inkml:trace contextRef="#ctx0" brushRef="#br0" timeOffset="70651.5601">1771 12583 34,'0'0'111,"4"34"1,-4-11 0,0 8-53,0-4-27,11 6-5,-7-4-13,8-2-11,7 2-19,-19-29-22,44 23-63,-17-23-11,-4-8-1,-1-7-2</inkml:trace>
          <inkml:trace contextRef="#ctx0" brushRef="#br0" timeOffset="70870.3222">1842 12444 143,'0'0'123,"0"0"-7,0 0 1,0 0-95,0 0-19,0 0-36,29 2-79,-29-2-2,12 21-8,-12-21 3</inkml:trace>
          <inkml:trace contextRef="#ctx0" brushRef="#br0" timeOffset="71198.4619">2116 12704 77,'0'0'118,"0"0"3,0 0 2,0 0-72,0 0-8,29 10-13,-29-10-10,27-2-11,-8 4-14,-19-2-23,46 5-36,-24-8-58,1 3-4,-4-6 1,0 0 4</inkml:trace>
          <inkml:trace contextRef="#ctx0" brushRef="#br0" timeOffset="71479.7252">2432 12527 65,'0'0'112,"6"25"4,-6-25-4,-6 25-60,10 2-22,-4 0-18,0 4-19,6 11-31,-8-5-68,2-1-8,2-5 1,5-6-3</inkml:trace>
        </inkml:traceGroup>
        <inkml:traceGroup>
          <inkml:annotationXML>
            <emma:emma xmlns:emma="http://www.w3.org/2003/04/emma" version="1.0">
              <emma:interpretation id="{BC80A254-46EB-4615-833F-E099A350C910}" emma:medium="tactile" emma:mode="ink">
                <msink:context xmlns:msink="http://schemas.microsoft.com/ink/2010/main" type="inkWord" rotatedBoundingBox="6316,12332 8368,12305 8385,13549 6332,13576"/>
              </emma:interpretation>
              <emma:one-of disjunction-type="recognition" id="oneOf11">
                <emma:interpretation id="interp55" emma:lang="en-US" emma:confidence="0">
                  <emma:literal>Gin</emma:literal>
                </emma:interpretation>
                <emma:interpretation id="interp56" emma:lang="en-US" emma:confidence="0">
                  <emma:literal>oribi</emma:literal>
                </emma:interpretation>
                <emma:interpretation id="interp57" emma:lang="en-US" emma:confidence="0">
                  <emma:literal>Gigi</emma:literal>
                </emma:interpretation>
                <emma:interpretation id="interp58" emma:lang="en-US" emma:confidence="0">
                  <emma:literal>Gibe</emma:literal>
                </emma:interpretation>
                <emma:interpretation id="interp59" emma:lang="en-US" emma:confidence="0">
                  <emma:literal>obihi</emma:literal>
                </emma:interpretation>
              </emma:one-of>
            </emma:emma>
          </inkml:annotationXML>
          <inkml:trace contextRef="#ctx0" brushRef="#br0" timeOffset="73432.946">4335 12345 1,'27'-30'17,"-16"3"71,7 3 2,-7-8-48,-1-9-7,2-1-3,-5-6-8,-1 5-4,-8-3-4,-4 9-3,-9 3-1,-6 14-1,-8 9 0,0 15 1,-12 11 2,1 16 0,-6 9 1,7 18-1,-3 2 0,13 11 0,8 1-5,13 1-4,12-15-4,13-14-5,16-15-4,9-23-8,12-14-1,-2-21-6,4-9-1,-6-18 1,-3 7-1,-11-3 5,-9 10 2,-15 5 11,-5 12 5,-7 25 6,-15-21 9,15 21 5,-35 29 5,16 10 4,-10 9 2,8 25-4,-6 6-2,8 19-4,1-1-4,9 11-4,5-4-4,8-2-4,7-19-4,5-12 0,3-15-4,0-23-2,2-14-7,-21-19-10,22-19-12,-30-14-13,2 4-5,-21-15-1,6 15 7,-16-8 13,3 10 18,-3 8 17,2 0 22,10 13 17,-4-6 11,29 12 4,-29-3-3,29 3-8,0 0-13,20 11-7,-1-13-8,14 2-8,7 0-10,3-11-18,14 9-45,-8-10-56,1 1-3,-4-1-2,-9 2 1</inkml:trace>
          <inkml:trace contextRef="#ctx0" brushRef="#br0" timeOffset="73807.9659">4807 12837 77,'-23'8'125,"17"11"-1,-5 0 2,9 14-55,-6-8-32,16 12-13,3-4-17,3-1-20,9 3-48,0-18-64,0-5-2,0-16-3,-3-13-1</inkml:trace>
          <inkml:trace contextRef="#ctx0" brushRef="#br0" timeOffset="73964.2271">4832 12515 173,'0'0'126,"0"0"-7,0 0-10,0 0-120,0 0-97,0 0-7,0 0-9,25 4 0</inkml:trace>
          <inkml:trace contextRef="#ctx0" brushRef="#br0" timeOffset="74761.1389">5291 11954 46,'0'0'107,"4"31"6,-2-12-1,6 18-61,-8-1-10,13 22-1,-7 6-12,9 19-8,-5 4-3,5 7-7,-3-7-1,3 0-4,-3-12-2,3-14-4,-3-26 0,-12-35 1,25 8 0,-10-37-2,1-15 0,1-16-2,-1-8 0,1-3 0,0 7 0,-1 1 1,-1 18-2,-5 7 5,1 13-3,-11 25 7,18-12-2,-18 12 5,21 25-2,-8 0 3,-3 8-2,2 10-3,-1 5 2,-1 8-4,-2 3 0,-3 1-10,-1 2-3,-6-10-20,8 2-32,-8-17-59,0-5-1,0-14-1,2-18 4</inkml:trace>
          <inkml:trace contextRef="#ctx0" brushRef="#br0" timeOffset="75058.0289">5983 12750 127,'-4'33'123,"-1"-8"2,-5-2-20,10 16-55,-12-6-12,16 11-12,-4-7-12,10-1-7,5-3-13,-15-33-19,45 40-39,-20-40-63,4-9 1,-4-12-4,-2-8 0</inkml:trace>
          <inkml:trace contextRef="#ctx0" brushRef="#br0" timeOffset="75229.9117">6093 12554 165,'0'0'117,"0"0"-7,10-27-23,-10 27-176,0 0-17,21-6-14,-21 6 2</inkml:trace>
        </inkml:traceGroup>
        <inkml:traceGroup>
          <inkml:annotationXML>
            <emma:emma xmlns:emma="http://www.w3.org/2003/04/emma" version="1.0">
              <emma:interpretation id="{10F9E87D-F6AD-41B9-8927-36380E19D63B}" emma:medium="tactile" emma:mode="ink">
                <msink:context xmlns:msink="http://schemas.microsoft.com/ink/2010/main" type="inkWord" rotatedBoundingBox="9240,13007 9739,13000 9740,13014 9241,13020"/>
              </emma:interpretation>
              <emma:one-of disjunction-type="recognition" id="oneOf12">
                <emma:interpretation id="interp60" emma:lang="en-US" emma:confidence="0">
                  <emma:literal>_</emma:literal>
                </emma:interpretation>
                <emma:interpretation id="interp61" emma:lang="en-US" emma:confidence="0">
                  <emma:literal>-</emma:literal>
                </emma:interpretation>
                <emma:interpretation id="interp62" emma:lang="en-US" emma:confidence="0">
                  <emma:literal>•</emma:literal>
                </emma:interpretation>
                <emma:interpretation id="interp63" emma:lang="en-US" emma:confidence="0">
                  <emma:literal>~</emma:literal>
                </emma:interpretation>
                <emma:interpretation id="interp64" emma:lang="en-US" emma:confidence="0">
                  <emma:literal>.</emma:literal>
                </emma:interpretation>
              </emma:one-of>
            </emma:emma>
          </inkml:annotationXML>
          <inkml:trace contextRef="#ctx0" brushRef="#br0" timeOffset="75808.0664">6988 12588 131,'0'0'125,"0"0"-3,0 0-25,21 2-50,-21-2-8,48 2-16,-17-2-9,11 2-8,3-2-6,5-2-11,10 8-34,-8-10-77,5 2-6,-10-2 1,-1-1-5</inkml:trace>
        </inkml:traceGroup>
        <inkml:traceGroup>
          <inkml:annotationXML>
            <emma:emma xmlns:emma="http://www.w3.org/2003/04/emma" version="1.0">
              <emma:interpretation id="{C5858B52-5E74-4087-93A1-04D6011C1950}" emma:medium="tactile" emma:mode="ink">
                <msink:context xmlns:msink="http://schemas.microsoft.com/ink/2010/main" type="inkWord" rotatedBoundingBox="10768,11932 12462,11910 12481,13344 10787,13367"/>
              </emma:interpretation>
              <emma:one-of disjunction-type="recognition" id="oneOf13">
                <emma:interpretation id="interp65" emma:lang="en-US" emma:confidence="0">
                  <emma:literal>hit</emma:literal>
                </emma:interpretation>
                <emma:interpretation id="interp66" emma:lang="en-US" emma:confidence="0">
                  <emma:literal>hint</emma:literal>
                </emma:interpretation>
                <emma:interpretation id="interp67" emma:lang="en-US" emma:confidence="0">
                  <emma:literal>nit</emma:literal>
                </emma:interpretation>
                <emma:interpretation id="interp68" emma:lang="en-US" emma:confidence="0">
                  <emma:literal>hit"</emma:literal>
                </emma:interpretation>
                <emma:interpretation id="interp69" emma:lang="en-US" emma:confidence="0">
                  <emma:literal>hits</emma:literal>
                </emma:interpretation>
              </emma:one-of>
            </emma:emma>
          </inkml:annotationXML>
          <inkml:trace contextRef="#ctx0" brushRef="#br0" timeOffset="80058.2746">8557 11534 44,'0'0'26,"-4"-21"1,4 21 0,0 0-2,0 0-1,0 0-2,0 0 1,0 0 0,0 0 3,0 0 1,0 0 1,0 0 0,0 0-1,0 0-1,-19 19-3,21 2-2,-8 2-5,8 10-1,-4 4-4,2 11-1,0 12-4,0 7 2,0 8-6,0 4 2,-2 2 0,2-2-3,-2 2 0,2-15-6,2-6 1,0-18-9,2-5 3,-4-37-14,11 34-15,-11-34-21,0 0-52,6-21 7,-6 21-5,-4-25 68</inkml:trace>
          <inkml:trace contextRef="#ctx0" brushRef="#br0" timeOffset="76636.2317">8530 11929 24,'0'0'105,"0"0"3,0 0 1,15 27-60,-20-6-10,10 20-6,-10 3-10,5 16-4,-4 7-4,2 10-6,0-3-1,4-1-6,2-8 2,5-11-2,1-17 5,3-16-5,-13-21 2,33-19 0,-17-14-2,5-11 4,0-12-5,2-2 1,2-4-5,-2-1 3,1 9-3,-1 8 2,2 11-1,-4 6 0,2 8 0,0 9 2,0 6 1,-1 8 1,-1 8 0,2 11 2,-6 6-2,-1 12 2,-7 7-1,-5 10-4,0 4-6,-8-6-14,8 5-24,-14-14-76,10-11 0,0-12-4,0-22-1</inkml:trace>
          <inkml:trace contextRef="#ctx0" brushRef="#br0" timeOffset="76965.3714">9355 12413 94,'0'0'122,"0"0"2,0 0-3,-25 23-67,21 14-12,-11-3-15,11 11-9,-2-1-5,10 2-7,2-7-2,7-6-8,12-1-11,-5-22-27,20 0-82,-9-18-2,0-7-3,-4-12-1</inkml:trace>
          <inkml:trace contextRef="#ctx0" brushRef="#br0" timeOffset="77136.2559">9380 12249 165,'0'0'127,"0"-21"-5,0 21-1,0 0-105,21-14-36,-1 16-91,-20-2-12,23 2 1,-23-2-5</inkml:trace>
          <inkml:trace contextRef="#ctx0" brushRef="#br0" timeOffset="78105.0556">9739 12652 119,'0'0'120,"0"0"2,0 0-19,0 0-58,0 0-9,29 8-15,-10-6-9,4-2-11,-2-2-15,10 7-25,-12-14-44,5 5-39,1-2-1,-2-3-1</inkml:trace>
          <inkml:trace contextRef="#ctx0" brushRef="#br0" timeOffset="78355.0674">9874 12536 132,'0'0'125,"-4"37"-3,2-12-1,8 10-85,-10-3-17,8 1-18,5 8-35,-9-7-77,10-3-10,0-8-2,-10-23-1</inkml:trace>
          <inkml:trace contextRef="#ctx0" brushRef="#br0" timeOffset="78620.7046">10201 12423 110,'6'34'122,"-4"-7"-6,0 10 3,4 17-76,-8-4-24,4 8-19,4 9-50,-4-9-63,-2-8-7,3-9 0,-3-14-4</inkml:trace>
        </inkml:traceGroup>
      </inkml:traceGroup>
    </inkml:traceGroup>
    <inkml:traceGroup>
      <inkml:annotationXML>
        <emma:emma xmlns:emma="http://www.w3.org/2003/04/emma" version="1.0">
          <emma:interpretation id="{00546DE6-0BE7-4CB8-8FFD-327B2A141E58}" emma:medium="tactile" emma:mode="ink">
            <msink:context xmlns:msink="http://schemas.microsoft.com/ink/2010/main" type="paragraph" rotatedBoundingBox="4680,14193 4715,15806 4533,15810 4497,1419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65272C3-E1B1-43AE-B698-3D984A5C7E86}" emma:medium="tactile" emma:mode="ink">
              <msink:context xmlns:msink="http://schemas.microsoft.com/ink/2010/main" type="inkBullet" rotatedBoundingBox="4644,14194 4647,14362 4529,14365 4525,14196"/>
            </emma:interpretation>
            <emma:one-of disjunction-type="recognition" id="oneOf14">
              <emma:interpretation id="interp70" emma:lang="en-US" emma:confidence="0">
                <emma:literal>9</emma:literal>
              </emma:interpretation>
              <emma:interpretation id="interp71" emma:lang="en-US" emma:confidence="0">
                <emma:literal>¢</emma:literal>
              </emma:interpretation>
              <emma:interpretation id="interp72" emma:lang="en-US" emma:confidence="0">
                <emma:literal>A</emma:literal>
              </emma:interpretation>
              <emma:interpretation id="interp73" emma:lang="en-US" emma:confidence="0">
                <emma:literal>N</emma:literal>
              </emma:interpretation>
              <emma:interpretation id="interp74" emma:lang="en-US" emma:confidence="0">
                <emma:literal>'</emma:literal>
              </emma:interpretation>
            </emma:one-of>
          </emma:emma>
        </inkml:annotationXML>
        <inkml:trace contextRef="#ctx0" brushRef="#br0" timeOffset="82027.1221">2357 13859 1,'0'0'20,"19"-23"74,-19 23 2,2-18-41,-2 18-6,0 0 0,0 0-8,2-27-5,-2 27-9,0 0-6,0 0-6,-25-15-5,25 15-2,-19 13-4,19-13 2,-14 33-3,8-12 1,1-1-2,5-20 0,3 29-1,-3-29 0,0 0-1,27 3-2,-27-3 0,24-28-3,-9 10 2,-15 18-2,12-31 0,-12 31 0,0 0-3,0 0-4,-29 10-20,7 7-33,-1 12-47,2 4 1,0 6-2</inkml:trace>
      </inkml:traceGroup>
      <inkml:traceGroup>
        <inkml:annotationXML>
          <emma:emma xmlns:emma="http://www.w3.org/2003/04/emma" version="1.0">
            <emma:interpretation id="{C4DC2561-5BDB-4923-8565-778A22E431A9}" emma:medium="tactile" emma:mode="ink">
              <msink:context xmlns:msink="http://schemas.microsoft.com/ink/2010/main" type="line" rotatedBoundingBox="4696,14969 4715,15806 4533,15810 4514,14973"/>
            </emma:interpretation>
          </emma:emma>
        </inkml:annotationXML>
        <inkml:traceGroup>
          <inkml:annotationXML>
            <emma:emma xmlns:emma="http://www.w3.org/2003/04/emma" version="1.0">
              <emma:interpretation id="{78812AE7-B29C-472C-9CDD-69FABD4A63E6}" emma:medium="tactile" emma:mode="ink">
                <msink:context xmlns:msink="http://schemas.microsoft.com/ink/2010/main" type="inkWord" rotatedBoundingBox="4696,14969 4715,15806 4533,15810 4514,14973"/>
              </emma:interpretation>
              <emma:one-of disjunction-type="recognition" id="oneOf15">
                <emma:interpretation id="interp75" emma:lang="en-US" emma:confidence="0">
                  <emma:literal>:</emma:literal>
                </emma:interpretation>
                <emma:interpretation id="interp76" emma:lang="en-US" emma:confidence="0">
                  <emma:literal>k</emma:literal>
                </emma:interpretation>
                <emma:interpretation id="interp77" emma:lang="en-US" emma:confidence="0">
                  <emma:literal>1</emma:literal>
                </emma:interpretation>
                <emma:interpretation id="interp78" emma:lang="en-US" emma:confidence="0">
                  <emma:literal>l</emma:literal>
                </emma:interpretation>
                <emma:interpretation id="interp79" emma:lang="en-US" emma:confidence="0">
                  <emma:literal>¥</emma:literal>
                </emma:interpretation>
              </emma:one-of>
            </emma:emma>
          </inkml:annotationXML>
          <inkml:trace contextRef="#ctx0" brushRef="#br0" timeOffset="82449.0183">2361 14638 15,'0'0'112,"4"21"5,-4-21-2,0 0-50,0 0-15,19-21-8,-21 3-12,2 18-10,-2-29-7,2 29-5,-17-21 0,17 21-2,-25-6-1,25 6 1,-31 12-2,31-12 2,-27 29-2,27-29 0,-16 29-2,16-29-1,0 21 0,0-21-3,20 6 1,-20-6-2,40-14 0,-17-3-2,2 2 1,-5-3-4,3 1-6,-12-4-13,7 17-33,-18 4-63,0 0-1,-18-4-2,18 4 2</inkml:trace>
          <inkml:trace contextRef="#ctx0" brushRef="#br0" timeOffset="82839.6635">2438 15388 58,'0'0'115,"0"0"0,21-2 1,-29-18-72,8 20-11,-5-27-3,5 27-10,-8-36-6,8 36-4,-19-31-2,19 31-2,-24-17-3,24 17 1,-36-2-1,18 11 2,-1 3 0,19-12-1,-27 33 1,19-12-2,8-21-1,2 29-6,-2-29-11,25 9-26,8-12-82,-10-13-4,6-3-1,-2-12-2</inkml:trace>
        </inkml:traceGroup>
      </inkml:traceGroup>
    </inkml:traceGroup>
    <inkml:traceGroup>
      <inkml:annotationXML>
        <emma:emma xmlns:emma="http://www.w3.org/2003/04/emma" version="1.0">
          <emma:interpretation id="{79D9C1C2-A424-47E6-82EB-44022F25EE8C}" emma:medium="tactile" emma:mode="ink">
            <msink:context xmlns:msink="http://schemas.microsoft.com/ink/2010/main" type="paragraph" rotatedBoundingBox="3537,16096 9586,16639 9460,18036 3412,174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6BBC6C5-AC1A-4B01-BC87-8F912435BBE9}" emma:medium="tactile" emma:mode="ink">
              <msink:context xmlns:msink="http://schemas.microsoft.com/ink/2010/main" type="line" rotatedBoundingBox="3537,16096 9586,16639 9460,18036 3412,17493"/>
            </emma:interpretation>
          </emma:emma>
        </inkml:annotationXML>
        <inkml:traceGroup>
          <inkml:annotationXML>
            <emma:emma xmlns:emma="http://www.w3.org/2003/04/emma" version="1.0">
              <emma:interpretation id="{CB0BDFDC-E159-49F6-8463-29A2D98D27A9}" emma:medium="tactile" emma:mode="ink">
                <msink:context xmlns:msink="http://schemas.microsoft.com/ink/2010/main" type="inkWord" rotatedBoundingBox="3537,16096 9586,16639 9460,18036 3412,17493"/>
              </emma:interpretation>
              <emma:one-of disjunction-type="recognition" id="oneOf16">
                <emma:interpretation id="interp80" emma:lang="en-US" emma:confidence="0">
                  <emma:literal>hn.i=Gnhm</emma:literal>
                </emma:interpretation>
                <emma:interpretation id="interp81" emma:lang="en-US" emma:confidence="0">
                  <emma:literal>hm.i=Gnhm</emma:literal>
                </emma:interpretation>
                <emma:interpretation id="interp82" emma:lang="en-US" emma:confidence="0">
                  <emma:literal>hue-Grimm</emma:literal>
                </emma:interpretation>
                <emma:interpretation id="interp83" emma:lang="en-US" emma:confidence="0">
                  <emma:literal>hint-Grimm</emma:literal>
                </emma:interpretation>
                <emma:interpretation id="interp84" emma:lang="en-US" emma:confidence="0">
                  <emma:literal>hue-Gensym</emma:literal>
                </emma:interpretation>
              </emma:one-of>
            </emma:emma>
          </inkml:annotationXML>
          <inkml:trace contextRef="#ctx0" brushRef="#br0" timeOffset="83870.9644">1306 15904 1,'0'0'89,"-4"-34"19,4 34 2,-2-18-54,2 18-5,0 0-5,-23-19-8,23 19-5,-9 29-4,9 8-12,-4 9-1,6 25-10,5 14 3,3 19-8,2 10 2,7 3-5,2-5 0,2-6 2,2-17-2,0-18 3,-3-21-4,-1-26 3,-21-24-1,29-10 0,-20-21 2,-1-17-1,-4-10 1,2-9-2,1-1 2,-1-1-3,2 3 3,3 10-3,-1 8 2,2 11-2,1 7 3,1 12-1,-14 18 0,29-17 2,-29 17-1,27 13 3,-14 12-2,2 10 1,-5 11-1,0 14 0,1 8 0,-3 5-2,0 2-2,1-9-5,3-7-11,-8-26-22,17 0-59,-21-33-29,21 0 0,-13-23-3</inkml:trace>
          <inkml:trace contextRef="#ctx0" brushRef="#br0" timeOffset="84605.3762">1958 16949 16,'0'0'103,"0"0"-1,0 0-30,0 0-28,0 0-3,0 0-13,-6-25-6,6 4-5,0 21-8,15-42-1,-5 20-2,0-3 1,3 4 0,-3-4 1,-10 25-2,23-31 2,-23 31-1,25-11-1,-25 11 0,21 9-1,-21-9 0,18 31-1,-7-10 1,-7 2-1,2 6-1,-2 0-1,1 2 0,-3-4-1,0-2 0,0-6-1,-2-19 0,10 20 1,-10-20-2,0 0 2,25-33-1,-12 8 1,-1-6-1,3 0 1,-1 0-2,1 2 1,-1 4 0,-1 6 0,-13 19 1,20-17-1,-20 17 1,0 0 0,21 23 1,-19-4-1,2 2 0,1 4-2,-1-3-6,2 7-15,-6-29-27,10 38-70,-10-38-5,15 25 1,-15-25 5</inkml:trace>
          <inkml:trace contextRef="#ctx0" brushRef="#br0" timeOffset="84839.7613">2484 16905 19,'0'0'116,"0"0"7,0 0-2,0 0-53,0 0-23,33-10-7,-33 10-15,33-9-7,-14 9-17,0-6-21,10 14-36,-10-10-67,5 4 0,-24-2-4,36-2 21</inkml:trace>
          <inkml:trace contextRef="#ctx0" brushRef="#br0" timeOffset="85105.3991">2793 16691 141,'0'0'125,"21"2"1,-21-2-34,6 42-49,-10-19-8,11 12-14,-5 0-10,2 3-6,2 3-15,-6-12-15,17 11-58,-11-17-39,6-3-5,-12-20 1</inkml:trace>
          <inkml:trace contextRef="#ctx0" brushRef="#br0" timeOffset="85542.9224">3475 16652 135,'0'0'129,"0"0"1,0 0-4,19 6-88,-19-6-15,35-4-13,-6 4-17,-2-9-22,10 16-35,-7-12-62,1 5-1,-4-6-3,-4 4 23</inkml:trace>
          <inkml:trace contextRef="#ctx0" brushRef="#br0" timeOffset="85761.6847">3500 16807 129,'0'0'126,"0"0"2,25 5-4,-4 7-86,-1-10-20,12 4-15,-1 5-23,-8-13-42,4 8-60,0-6-5,-2-4 0,-25 4 20</inkml:trace>
          <inkml:trace contextRef="#ctx0" brushRef="#br0" timeOffset="86902.3634">4628 16587 1,'27'-33'93,"-12"6"8,7-4 1,1-5-67,-4-15-3,2 5-10,-5-12-6,-3 6-6,-5 0-6,-8 6-3,-10 7-1,-3 12 3,-12 12 1,-4 15 2,-8 15-1,0 16 2,-9 17-2,4 14 1,5 11-1,6 8-2,8 2-2,12-4-1,14-11-3,11-14 0,15-21-2,11-20 1,10-19-3,4-23 0,2-11-1,-6-16 0,-1-2 2,-9-2 0,-7 6 4,-8 6 0,-15 6 5,-5 15 3,-12 6 5,7 21 3,-33 3 2,12 21 4,-8 8 1,4 22 3,-6 8-5,10 19 0,-4 6-5,15 15-2,0-2 0,10 0-9,4-5 0,4-12-10,11-8 3,0-23-9,5-10 3,-24-42-6,38 18-20,-34-43-5,6 2-21,-22-22 9,2 9-10,-22-13 23,5 11 4,-10 1 15,-3 6 29,7 16 20,-4-6 22,16 25 6,-4-16 8,25 12-12,0 0-5,0 0-10,27 10-13,6-3-6,9-9-7,8 2-7,4 0-12,-2-9-20,8 18-46,-12-12-53,-5 3 3,-9-4-7,-9 4 29</inkml:trace>
          <inkml:trace contextRef="#ctx0" brushRef="#br0" timeOffset="87621.149">5204 17337 22,'0'0'111,"0"0"-2,0 0 3,0 0-59,0 0-6,0 0-11,6-33-11,-6 33-7,12-33-6,-12 33 7,23-38-12,-23 38 9,27-35-17,-27 35 17,27-27-16,-27 27 16,27-8-17,-27 8-4,25 12 10,-25-12-11,23 33 16,-13-8-18,1 7 16,-3 1-16,-4 2 15,0 3-5,-2-5-2,-2-4 1,0-6-1,0-23-1,0 0 2,0 0-1,19-31 1,-6-5 0,1-7-5,5-3 15,2 0-16,-1 3 17,1 5-17,0 7 17,-4 12-17,-17 19 17,27-10-10,-27 10-10,16 29 17,-14 0-17,-2 8 16,-2 7-23,2 12 0,-12-23-64,12 17-45,-2-16-4,2-7-8,0-27 1</inkml:trace>
          <inkml:trace contextRef="#ctx0" brushRef="#br0" timeOffset="88355.5624">6008 16157 54,'8'-31'113,"-8"31"6,0 0-2,10-23-60,-10 23-8,13 23-9,-3 8-10,-6 4-6,9 24-3,-5 13-7,5 18-1,-1 11-5,3 12-1,1 3 2,1 0-6,-3-10 4,1-14-7,2-22 6,-3-20-7,-1-23 1,-13-27 10,29-14-16,-15-26 7,3-16-7,-3-12 7,3-9-7,0-6 6,1 2 0,3 4-11,0 12 11,-2 13-2,-1 13 2,1 14-2,-19 25 2,27-10 0,-27 10 0,29 45 0,-14-5 1,-1 8 0,1 10-1,-1 6 1,3 5-2,-7-1 13,1 1-8,-5-7-5,-2-8 5,-2-12-9,0-11 3,-2-31-3,0 23-20,-10-42-41,10 19-68,6-44 10,0 17-12,-2-6 4</inkml:trace>
          <inkml:trace contextRef="#ctx0" brushRef="#br0" timeOffset="88886.8381">6770 17312 83,'2'21'122,"-2"-21"-2,0 0 4,0 0-54,2-25-34,-2 25 4,13-43-28,-1 18 14,-3-11-21,3 3 13,3-6-17,1 5 5,1 1-9,-1 6-4,1 6 10,-17 21-11,33-12 10,-33 12 0,25 39 5,-18-3-7,-3 7 7,-4 9-8,0 0 6,-2 2-5,-3-10 6,3-9-15,2-16 9,0-19 1,0 0 1,21-31 11,-6-9-16,-1-10 16,9-2-17,4-2 8,0 7-8,0 9 8,-2 11-7,0 17-3,-4 18 10,-3 17-11,-7 14 15,-5 16-6,-4 7 5,-4 6-9,2 9-1,-12-16-31,18-1-95,-10-19-5,6-7-6,-2-34 0</inkml:trace>
        </inkml:traceGroup>
      </inkml:traceGroup>
    </inkml:traceGroup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51:57.857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1244C7D-6598-4782-A26A-0B2C73EEB782}" emma:medium="tactile" emma:mode="ink">
          <msink:context xmlns:msink="http://schemas.microsoft.com/ink/2010/main" type="writingRegion" rotatedBoundingBox="2252,422 27605,329 27669,17912 2317,18005"/>
        </emma:interpretation>
      </emma:emma>
    </inkml:annotationXML>
    <inkml:traceGroup>
      <inkml:annotationXML>
        <emma:emma xmlns:emma="http://www.w3.org/2003/04/emma" version="1.0">
          <emma:interpretation id="{9F142B33-4B71-4B2E-A66E-F610D2886BD7}" emma:medium="tactile" emma:mode="ink">
            <msink:context xmlns:msink="http://schemas.microsoft.com/ink/2010/main" type="paragraph" rotatedBoundingBox="2252,422 21763,350 21770,2216 2259,22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B3D483-EC63-4C46-93B9-F70D54BF453F}" emma:medium="tactile" emma:mode="ink">
              <msink:context xmlns:msink="http://schemas.microsoft.com/ink/2010/main" type="line" rotatedBoundingBox="2252,422 21763,350 21770,2216 2259,2287"/>
            </emma:interpretation>
          </emma:emma>
        </inkml:annotationXML>
        <inkml:traceGroup>
          <inkml:annotationXML>
            <emma:emma xmlns:emma="http://www.w3.org/2003/04/emma" version="1.0">
              <emma:interpretation id="{3E410B59-D066-4D3A-AB65-22D1E3B95E2E}" emma:medium="tactile" emma:mode="ink">
                <msink:context xmlns:msink="http://schemas.microsoft.com/ink/2010/main" type="inkWord" rotatedBoundingBox="2252,422 7135,404 7141,1860 2258,1877"/>
              </emma:interpretation>
              <emma:one-of disjunction-type="recognition" id="oneOf0">
                <emma:interpretation id="interp0" emma:lang="en-US" emma:confidence="1">
                  <emma:literal>Sturm</emma:literal>
                </emma:interpretation>
                <emma:interpretation id="interp1" emma:lang="en-US" emma:confidence="0">
                  <emma:literal>Steinem</emma:literal>
                </emma:interpretation>
                <emma:interpretation id="interp2" emma:lang="en-US" emma:confidence="0">
                  <emma:literal>Stueem</emma:literal>
                </emma:interpretation>
                <emma:interpretation id="interp3" emma:lang="en-US" emma:confidence="0">
                  <emma:literal>Stereom</emma:literal>
                </emma:interpretation>
                <emma:interpretation id="interp4" emma:lang="en-US" emma:confidence="0">
                  <emma:literal>Starm</emma:literal>
                </emma:interpretation>
              </emma:one-of>
            </emma:emma>
          </inkml:annotationXML>
          <inkml:trace contextRef="#ctx0" brushRef="#br0">653 163 32,'0'0'89,"0"0"5,17-25-3,-17 4-58,6 3-2,-10-9-4,-2 4-5,-13-2-3,-4 12-4,-20 3-2,-7 12-2,-12 8-3,-11 13 2,-4 2-1,2 10 0,4 1-1,11 3 0,10-1-1,15 1-3,12-6 2,19-4-5,12-2-1,13-4 0,17-4-1,11-4 0,14 3-2,12 1 0,14 10-4,6 2 3,9 15-4,0 6 1,-6 8 6,-11 7-6,-8 3 6,-19 5-2,-18 0 9,-17 2-2,-19-9 6,-16-1-2,-17-9-1,-15-10 2,-14-9-2,-8-8 0,-7-16-9,-10-17-11,-2-6-18,-9-26-34,9 1-47,8-6-1,13-7-4,10 0 12</inkml:trace>
          <inkml:trace contextRef="#ctx0" brushRef="#br0" timeOffset="546.9041">1256 448 137,'0'0'115,"0"0"2,-6 33-14,6-33-60,-15 52-5,3-13-12,5 17-5,-9 0-3,1 13-9,1 0 1,3 1-5,5-3 1,8-1-6,9-12 7,9-6-9,12-9 1,7-12-5,11-6-6,-2-17-11,10 3-21,-14-20-48,3 3-34,-13-11 1,-10 2-2</inkml:trace>
          <inkml:trace contextRef="#ctx0" brushRef="#br0" timeOffset="812.5517">1034 901 199,'-19'10'118,"19"-10"0,0 0-4,21-19-94,10 7-1,10-5-17,11-6-4,9 7-21,-3-11-32,8 16-62,-3-1-5,-7 12 5,-4 2-8</inkml:trace>
          <inkml:trace contextRef="#ctx0" brushRef="#br0" timeOffset="1421.9421">1881 1293 1,'27'-27'29,"-12"-16"35,16-1-1,-8-8-53,0-6 4,0 6-1,-7 0 7,1 8 2,-9 7 8,-2 16 5,-12 2 6,6 19 0,-23 7 1,9 15-2,-11 1-5,8 23-1,-10-4-9,11 12-5,-3-2-8,13 6-2,4-8-4,10-3-3,11-9-3,6-9-2,12-12 0,4-17-5,9-15-2,0-12-4,2-4-2,-8-13-4,-3 5 2,-9-7 0,-5 7 2,-13 3 6,-4 9 6,-10 27 6,-4-27 5,4 27 6,0 0-1,-25 31 3,11-6 1,8 13-3,-3-1-2,9 7-2,4-5-3,9-1-6,10 1-21,-2-12-43,18-2-54,5-10-3,3-11-3,7-8-2</inkml:trace>
          <inkml:trace contextRef="#ctx0" brushRef="#br0" timeOffset="2312.6271">2644 1279 33,'29'12'89,"-29"-12"-2,39-35 0,-16 6-71,8-13-4,5-4-4,-3-8-2,0 2-5,-6 3-2,-8 1-3,-7 13 2,-5 7-1,-7 28 3,-15-20 0,15 20 1,-33 14 3,14 3 2,5 6 6,-3-2-2,9 3 4,4-5-5,12 0 1,-8-19-1,43 19-4,-5-19-1,10-9-5,6-3 1,4-5-4,0-2 4,-6 1-2,-4 1 3,-13 3 0,-10 1 4,-25 13 4,0 0 2,0 0 4,0 0 0,-33-2 5,2 10 0,2 11 1,-9 2-2,5 10-3,-2 0-2,10 7-1,6-1-3,17 0-4,12-1-4,17-5-2,17-4-11,10-15-22,21-1-83,-3-13-4,9-9-3,-4-3 0</inkml:trace>
          <inkml:trace contextRef="#ctx0" brushRef="#br0" timeOffset="3172.0317">3687 1187 112,'0'0'101,"0"0"-3,0-43-23,19 14-49,-3-11-2,13 1-11,-6-5 0,6 7-2,-4-1-3,2 11 5,-4 4 1,2 15 0,-25 8 1,33 12-2,-22 11-3,-5 17 0,-2 5 0,-2 7-7,0 5-3,0-3 2,0-5-2,5-9 2,1-15 2,-8-25-3,31 2 3,-8-23-1,0-14 1,4-9-2,0-6 0,2 0-1,0 5-2,-2 3 2,-2 13-1,-2 8 2,-5 15 0,-18 6-1,27 27 0,-20 4-1,-5 9 0,-2 5 1,0 3-2,2 0 1,2-6-2,2-9 2,7-10-1,-13-23-1,41 6 0,-14-23-2,4-14 0,3-13 0,3-3 2,3-9-1,-3 2 2,0 6 2,-3 6 2,-3 13 3,-6 15 2,-5 20-1,-7 17 0,-1 16-1,-7 15 0,1 13-2,4 3-4,1 1-8,7 8-31,-5-17-83,12-12-4,2-19-1,4-18-6</inkml:trace>
        </inkml:traceGroup>
        <inkml:traceGroup>
          <inkml:annotationXML>
            <emma:emma xmlns:emma="http://www.w3.org/2003/04/emma" version="1.0">
              <emma:interpretation id="{6A8FF20F-3B1F-49C4-AEE6-A9AFFA310A44}" emma:medium="tactile" emma:mode="ink">
                <msink:context xmlns:msink="http://schemas.microsoft.com/ink/2010/main" type="inkWord" rotatedBoundingBox="8764,655 14324,634 14330,2243 8770,2263"/>
              </emma:interpretation>
              <emma:one-of disjunction-type="recognition" id="oneOf1">
                <emma:interpretation id="interp5" emma:lang="en-US" emma:confidence="0.5">
                  <emma:literal>Sequence</emma:literal>
                </emma:interpretation>
                <emma:interpretation id="interp6" emma:lang="en-US" emma:confidence="0">
                  <emma:literal>sequence</emma:literal>
                </emma:interpretation>
                <emma:interpretation id="interp7" emma:lang="en-US" emma:confidence="0">
                  <emma:literal>Sequent</emma:literal>
                </emma:interpretation>
                <emma:interpretation id="interp8" emma:lang="en-US" emma:confidence="0">
                  <emma:literal>sequent</emma:literal>
                </emma:interpretation>
                <emma:interpretation id="interp9" emma:lang="en-US" emma:confidence="0">
                  <emma:literal>Sequents</emma:literal>
                </emma:interpretation>
              </emma:one-of>
            </emma:emma>
          </inkml:annotationXML>
          <inkml:trace contextRef="#ctx0" brushRef="#br0" timeOffset="3984.578">7186 256 84,'-46'-16'105,"-10"10"2,-13 10 4,-1 19-62,-18-1-4,12 22-15,-10 0-9,22 8-4,8-2-9,16-1 0,20-7-6,18-7 2,22-8-4,22-6 2,18-6-1,13-3 0,18-2-1,7 7-1,0 8 5,-3 4-9,-10 8 10,-10 7-10,-19 4 8,-16 8-5,-26 0 8,-14-2-7,-21-6 2,-12-4 2,-17-11-3,-4-8 2,-8-13-2,-7-16-4,3-11-8,-7-18-14,13 0-16,0-15-36,18 2-38,11-3-3,16 3 0</inkml:trace>
          <inkml:trace contextRef="#ctx0" brushRef="#br0" timeOffset="4343.9614">7502 1038 100,'27'-11'106,"-2"-12"-6,12-6 3,2-8-82,-3-7-7,5 1 2,-10-1-9,-1 7 5,-12 3-8,-5 7 7,-20 7-4,7 20 8,-41-7 0,8 22 2,-13 6 4,2 14-9,-3 2 6,11 11-8,5 0 4,16 4-8,18-4 1,13-5-14,26-5-14,6-22-36,18 1-65,9-19-2,8-4-4,-4-13 0</inkml:trace>
          <inkml:trace contextRef="#ctx0" brushRef="#br0" timeOffset="5265.8805">8399 967 2,'11'-21'81,"-11"-12"0,6 2-7,-6 0-43,-9-3-4,3 7 0,-10 5-4,-5 11 1,-8 11-1,0 17-4,-7 6-1,1 16-4,-2 11-2,1 6-8,5 4-1,8-4-11,13-4-4,4-14-1,16-7-5,-10-31-5,48 10-2,-17-28-3,11-5 1,-3-13 4,-2 3 8,-5 2 6,-10 4 11,-22 27 10,17-27 11,-17 27 6,-21 21 4,3 14 4,-14 7-2,7 20-1,-4 9-8,9 14-4,-1 4-9,13 7-4,1-9-4,14-4-3,9-12-6,7-17-3,6-21-2,-2-18-2,4-18-3,-8-19-7,4-14-2,-10-18-8,-5-2-4,-12-14-1,0 3-3,-12-4 3,3 13 5,-9 2 8,5 13 10,-5 9 13,5 7 13,13 27 10,-23-29 5,23 29 3,0 0 3,0 0 1,0 0-3,0 0-4,0 0-2,27 0-6,-27 0 1,29 21-5,-29-21-3,42 33-4,-15-10-7,4-4-14,11 8-34,-1-13-65,3-3-4,2-5 0,-7-6-4</inkml:trace>
          <inkml:trace contextRef="#ctx0" brushRef="#br0" timeOffset="6813.1663">8756 1015 1,'0'0'72,"0"0"7,21 12 2,-21-12-56,23-14-4,-23 14-2,33-36-3,-10 7-4,0-2-9,2-4 3,0-3-7,-2 3 5,-5 4-7,-1 8 8,-6 4-2,-11 19 11,0 0 1,0 0 3,0 0 4,-13 32-2,-4-12 6,7 11-9,-7 1 3,7 5-13,2-2 6,8 5-9,6-9 0,13-4-4,8-6 0,8-13-3,13-8-1,6-17-3,6-5-1,0-16 3,1 3-6,-12-7 6,-3 7-3,-15 2 7,-6 8-4,-12 6 10,-13 19-4,0 0 4,0 0 4,-25 13-4,25-13 6,-29 39-5,14-16 7,7 8-9,4-4 7,6 4-7,10-6 0,9-2 0,10-4-4,9-7 0,9-8-4,8-8 0,9-6-4,1-11 5,-1-4-3,-6-10 2,-2-3-4,-10-1 6,-8 2-3,-11 1 5,-8 3-5,-11 2 4,-8 6-7,-4 6 6,2 19 1,-23-21-1,4 17 3,-1 6 4,-9 2 3,-1 9 3,-5 6 4,2 10-2,-2 0 5,6 10-6,-3-3 4,18 7-10,5-5 5,16-1-9,13-8 4,10-6-8,15-8 1,9-9-7,13-4 0,-3-15-4,7 1 1,-7-9-2,-3-2 2,-10-2 4,-9 3-4,-9-6 13,-12 10-3,-21 18 9,21-21-2,-21 21 2,0 0 0,-6 27-4,-1-2 5,1 10-8,2 1 4,4-1-6,4-4 1,4-6-1,-8-25-1,36 19-1,-5-28-1,4-13 2,9-12-4,2-9 5,1-5-4,-1 0 7,-2 4-3,-5 9 9,-8 8-5,-6 13 9,-25 14 0,25 20-7,-23 9 7,0 9-8,-4 3 4,2 7-9,7 0-1,1-6-19,13-1-16,-5-20-41,15 0-42,3-13 0,7-10-4</inkml:trace>
          <inkml:trace contextRef="#ctx0" brushRef="#br0" timeOffset="7360.0801">11553 643 19,'-2'-19'95,"-8"-2"7,10 21-2,-32-18-39,1 9-4,6 24-9,-18-1-6,7 24-5,-11 1-5,11 17-12,-3 1 0,16 7-12,6-4 2,17 0-10,17-10 3,14-14-8,19-13-2,8-15-3,13-10-7,-3-17-7,11-2-6,-14-16-3,3 4-3,-20-13 3,-2 11 4,-17-7 12,-8 5 9,-9 3 15,-20 5 7,-5 9 12,-16 1 0,2 19 7,-12 4 0,6 21-7,-11 4 0,13 17-10,2 1 0,16 12-8,11-5 2,15 2-11,20-8-5,10-13-14,26 6-43,0-22-62,12-4-2,-2-13-1,2-2-4</inkml:trace>
        </inkml:traceGroup>
        <inkml:traceGroup>
          <inkml:annotationXML>
            <emma:emma xmlns:emma="http://www.w3.org/2003/04/emma" version="1.0">
              <emma:interpretation id="{D1A80850-63B7-4BA8-A89F-EBD35B6BEAD2}" emma:medium="tactile" emma:mode="ink">
                <msink:context xmlns:msink="http://schemas.microsoft.com/ink/2010/main" type="inkWord" rotatedBoundingBox="16184,797 18025,790 18029,1824 16188,1830"/>
              </emma:interpretation>
              <emma:one-of disjunction-type="recognition" id="oneOf2">
                <emma:interpretation id="interp10" emma:lang="en-US" emma:confidence="0">
                  <emma:literal>for</emma:literal>
                </emma:interpretation>
                <emma:interpretation id="interp11" emma:lang="en-US" emma:confidence="0">
                  <emma:literal>fore</emma:literal>
                </emma:interpretation>
                <emma:interpretation id="interp12" emma:lang="en-US" emma:confidence="0">
                  <emma:literal>foe</emma:literal>
                </emma:interpretation>
                <emma:interpretation id="interp13" emma:lang="en-US" emma:confidence="0">
                  <emma:literal>far</emma:literal>
                </emma:interpretation>
                <emma:interpretation id="interp14" emma:lang="en-US" emma:confidence="0">
                  <emma:literal>tore</emma:literal>
                </emma:interpretation>
              </emma:one-of>
            </emma:emma>
          </inkml:annotationXML>
          <inkml:trace contextRef="#ctx0" brushRef="#br0" timeOffset="17954.3389">14992 718 1,'-29'8'70,"-13"-2"25,1 13 5,-3 10-41,-8-4-7,15 12-9,-3-3-6,21 7-14,5-10-3,20 3-10,13-14-6,14-5-4,13-11-7,4-12-7,8-7-7,-4-18-4,2 4-6,-13-13 3,-5 5-2,-17-9 7,-11 13 2,-14 0 14,-13 10 5,-10 8 14,-12 3 6,-3 12 6,-6 4 2,7 11 1,-3-1-1,13 11-2,8-6 1,17 8-8,6-27 0,27 31-8,6-23-4,13-8-5,10-10-5,2-11-4,11 0-10,-5-10 3,-1 4-6,-9-6 4,-7 4 1,-11 2 4,-9 6 5,-27 21 7,18-27 6,-18 27 2,-22 0 1,3 12 2,0 1-1,-2 8 0,7 1-1,3 1-3,9 2-1,15-4 0,6 0-2,12-9-1,4 1-1,11-7-4,1-2 2,5-6-2,-2-6 2,-8 2 0,-3-7 0,-12 5 2,-6-5 1,-21 13 4,0-18 0,0 18 4,-44-7 1,17 12 3,-12 3 3,4 13 0,-7-1 4,13 12-7,2-1 5,12 6-10,9 1 5,15 1-13,15-2-3,10-10-29,24 2-69,4-10-17,13-8-5,4-9 0</inkml:trace>
          <inkml:trace contextRef="#ctx0" brushRef="#br0" timeOffset="17126.1714">14287 849 1,'17'-21'23,"-17"21"44,0 0-34,0 0 1,21 0-1,-21 0-6,0 0-1,18-23-7,-18 23-2,19-46-7,-8 13-1,-1-11-4,-2-1-2,-2-7-4,-6 0 2,-2 6 2,-6 2 2,-11 11 5,-1 12 1,-12 9 3,-1 18 6,-10 7 0,5 18 4,-5 2-3,5 19-1,3 6-1,8 19-8,8 2-1,13 10-10,18 7-5,9 2-11,17 3-2,5-18-12,17-2-3,-3-26 1,7-8 0,-14-24-4,-9-12-7,-22-24-17,-13-10-5,-18-4 10,-21-4 20,-17 0 14,-17-2 12,-3 1 20,-3 1 22,8 13 30,7-3 16,10 10-2,13-3-14,35 14-13,0 0-11,0 0-14,33-23-7,15 17-11,8-2-21,7-5-28,7 1-59,5-1 1,0-6-7,-2 3 3</inkml:trace>
        </inkml:traceGroup>
        <inkml:traceGroup>
          <inkml:annotationXML>
            <emma:emma xmlns:emma="http://www.w3.org/2003/04/emma" version="1.0">
              <emma:interpretation id="{45FF87DE-D2A7-4A8A-967E-75D2A62ABC37}" emma:medium="tactile" emma:mode="ink">
                <msink:context xmlns:msink="http://schemas.microsoft.com/ink/2010/main" type="inkWord" rotatedBoundingBox="18541,496 21764,484 21770,2151 18548,2163"/>
              </emma:interpretation>
              <emma:one-of disjunction-type="recognition" id="oneOf3">
                <emma:interpretation id="interp15" emma:lang="en-US" emma:confidence="1">
                  <emma:literal>(fig)</emma:literal>
                </emma:interpretation>
                <emma:interpretation id="interp16" emma:lang="en-US" emma:confidence="0">
                  <emma:literal>(fig</emma:literal>
                </emma:interpretation>
                <emma:interpretation id="interp17" emma:lang="en-US" emma:confidence="0">
                  <emma:literal>•fig)</emma:literal>
                </emma:interpretation>
                <emma:interpretation id="interp18" emma:lang="en-US" emma:confidence="0">
                  <emma:literal>(fug)</emma:literal>
                </emma:interpretation>
                <emma:interpretation id="interp19" emma:lang="en-US" emma:confidence="0">
                  <emma:literal>(fog)</emma:literal>
                </emma:interpretation>
              </emma:one-of>
            </emma:emma>
          </inkml:annotationXML>
          <inkml:trace contextRef="#ctx0" brushRef="#br0" timeOffset="22127.0075">16725 111 122,'0'0'114,"-23"17"6,23-17 0,-46 22-60,25 8-13,-18-6-7,1 24-10,-12 2-10,3 19-5,-5 12-8,6 14-4,9 15 1,12 9-7,16 8-3,22-1-11,28 7-26,11-16-89,31-18 2,9-20-5,12-16-1</inkml:trace>
          <inkml:trace contextRef="#ctx0" brushRef="#br0" timeOffset="18970.0205">17261 676 1,'33'-81'50,"4"6"23,-14-6 8,-13 4-50,-5 13 3,-22 6 4,-2 18 4,-18 3 0,-1 24-1,-13 5-3,5 25-3,-12 12-4,8 25-5,-4 6-7,8 21-3,-2 13-4,15 12-7,4 8 0,12 4-9,17-1 0,9-5-6,20-2 0,4-14-3,15-11 0,-3-23 4,3-12 1,-6-21 3,-9-21 1,-12-14 4,-13-19 0,-16-10 1,-13-11 1,-12-6-1,-13-4 1,-6 0 0,-8 2 1,2 6 0,0 7 3,8 5 0,6 7 2,13 6 0,10 5 1,21 18 1,0 0-2,29-9 1,4 14-3,11 3-1,12 0-2,9 3-1,3-3-2,1-4-3,-1 0-6,-7-10-13,1 6-26,-19-13-68,-7-1-5,-11-5 0,-13 1-3</inkml:trace>
          <inkml:trace contextRef="#ctx0" brushRef="#br0" timeOffset="19298.7543">17705 915 153,'0'0'122,"33"13"-3,-33-13 4,30 37-80,-28-12-5,8 16-8,-12 3-13,2 6-8,-6 4-13,-7-6-17,7 10-38,-9-19-63,3-5-5,12-34 1,-21 14-3</inkml:trace>
          <inkml:trace contextRef="#ctx0" brushRef="#br0" timeOffset="19986.275">18513 562 114,'36'-31'98,"-11"-9"4,0 5 0,-11 2-71,-8-3-5,-1 16 2,-18-1-1,13 21-2,-50 4-4,11 23-2,-17 4-4,0 19-2,-7 4-5,7 12 0,6-1-3,9-3-7,16-8 4,14-10-7,22-15 4,16-19-4,14-14 0,7-17-3,8-8 0,-4-6 6,0-2-4,-10 1 5,-11 5-3,-10 10 5,-21 21 1,0 0 0,0 0 2,0 0 1,0 0 0,-7 23 1,7 4-1,7 9-2,3 3 4,11 11-7,4 4 5,6 10-7,8 7 4,3 8-5,-5 2 4,-1 4-1,-11 0 0,-7 3 4,-14-7-2,-12-5 2,-17-11-2,-8-13 2,-11-17-1,-4-18 0,-6-21-1,-2-23-2,2-21 1,4-15-1,7-13 1,8-10-5,12 3-4,6-4-16,23 16-29,5 3-67,18 14-4,8 4 0,13 10-2</inkml:trace>
          <inkml:trace contextRef="#ctx0" brushRef="#br0" timeOffset="21423.851">19195 78 86,'-19'-11'94,"19"11"5,0 0 3,0 0-58,0 0 1,0 0-3,0 0-6,0 0-5,15 38-5,-1-9-8,13 19-4,7 14-7,9 17-2,3 21-3,2 10-4,-5 12 1,-7 9-3,-11 6 3,-17 0-2,-19-6 2,-13-6-3,-18-15-5,-14-18-14,0-11-61,-15-27-37,-4-23-1,-2-23-4</inkml:trace>
        </inkml:traceGroup>
      </inkml:traceGroup>
    </inkml:traceGroup>
    <inkml:traceGroup>
      <inkml:annotationXML>
        <emma:emma xmlns:emma="http://www.w3.org/2003/04/emma" version="1.0">
          <emma:interpretation id="{3BCFDA6D-C00A-48FE-91C6-C6F143E03927}" emma:medium="tactile" emma:mode="ink">
            <msink:context xmlns:msink="http://schemas.microsoft.com/ink/2010/main" type="paragraph" rotatedBoundingBox="3061,3078 6268,2972 6316,4406 3108,45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90B49C9-72E5-49C6-8832-151C46D26278}" emma:medium="tactile" emma:mode="ink">
              <msink:context xmlns:msink="http://schemas.microsoft.com/ink/2010/main" type="line" rotatedBoundingBox="3061,3078 6268,2972 6316,4406 3108,4512"/>
            </emma:interpretation>
          </emma:emma>
        </inkml:annotationXML>
        <inkml:traceGroup>
          <inkml:annotationXML>
            <emma:emma xmlns:emma="http://www.w3.org/2003/04/emma" version="1.0">
              <emma:interpretation id="{C6CE4B43-8ADD-4100-8976-B4D472520344}" emma:medium="tactile" emma:mode="ink">
                <msink:context xmlns:msink="http://schemas.microsoft.com/ink/2010/main" type="inkWord" rotatedBoundingBox="3061,3078 6268,2972 6316,4406 3108,4512"/>
              </emma:interpretation>
              <emma:one-of disjunction-type="recognition" id="oneOf4">
                <emma:interpretation id="interp20" emma:lang="en-US" emma:confidence="0">
                  <emma:literal>hat</emma:literal>
                </emma:interpretation>
                <emma:interpretation id="interp21" emma:lang="en-US" emma:confidence="0">
                  <emma:literal>hot</emma:literal>
                </emma:interpretation>
                <emma:interpretation id="interp22" emma:lang="en-US" emma:confidence="0">
                  <emma:literal>half</emma:literal>
                </emma:interpretation>
                <emma:interpretation id="interp23" emma:lang="en-US" emma:confidence="0">
                  <emma:literal>he-to</emma:literal>
                </emma:interpretation>
                <emma:interpretation id="interp24" emma:lang="en-US" emma:confidence="0">
                  <emma:literal>ha=t</emma:literal>
                </emma:interpretation>
              </emma:one-of>
            </emma:emma>
          </inkml:annotationXML>
          <inkml:trace contextRef="#ctx0" brushRef="#br0" timeOffset="23330.1966">2388 3136 111,'0'0'124,"0"0"0,0 0-7,0 0-63,0 0-17,0 0-5,42-10-18,-15 6-1,10 4-11,3 6-6,3-8-13,11 14-42,-6-12-62,-4 6-7,-5 1 7,-5 1-10</inkml:trace>
          <inkml:trace contextRef="#ctx0" brushRef="#br0" timeOffset="23658.3327">2474 3502 140,'0'0'120,"0"0"-1,0 0 1,0 0-79,29-11-9,-7 3-13,14 4-7,1-2-10,3 2-17,7 8-32,-7-6-74,1 0 0,-5-3-4,-5 1-1</inkml:trace>
          <inkml:trace contextRef="#ctx0" brushRef="#br0" timeOffset="14813.5562">809 2681 32,'0'0'90,"0"-21"2,0 21-36,0 0-9,0 0-2,0 0-9,0 0-6,0 0-3,13 19-4,-13-19-3,14 46-3,-5-11-5,5 17-2,-6 10 0,7 15-3,-3 8 0,1 7-5,-1 5 2,3 1-4,-5-9 2,3-5-1,1-20-3,-1-14 2,-1-15-2,-1-12 4,-11-23-3,18 6 4,-18-6 0,13-25-1,-11 7 1,0-3-1,-2-2 2,2-4-3,0-2 4,0 0-5,2-4 2,5-3-1,-1-1 0,4-1-1,3 3 2,4-2-2,-3 10-2,7 4 4,-4 10-3,2 7 0,4 12 0,-1 7 1,1 10-2,0 8 1,0 2 0,-6 11-1,2-1 2,-5 5-1,-7 2-2,-3-2-2,0 2-2,-6-7-5,2 3-9,-6-17-18,8 0-54,-4-29-21,2 19-1,-2-19 0</inkml:trace>
          <inkml:trace contextRef="#ctx0" brushRef="#br0" timeOffset="15266.7143">1923 3591 80,'6'-21'101,"7"1"3,-5-5-2,-8-7-71,8 10-3,-12-7-6,0 8-2,-11-2-4,15 23 0,-45-21-3,13 23 4,-11 7-1,1 11-2,-5 5-2,5 15-1,-2 1-2,11 9-3,6 0 0,15 0-3,12-4 0,12-9-1,15-10-3,8-15-6,11-7-12,-2-22-40,4-6-65,-3-10 2,-7-9-6,-7-3 1</inkml:trace>
          <inkml:trace contextRef="#ctx0" brushRef="#br0" timeOffset="25299.0422">3448 3427 85,'-37'-17'103,"10"7"-2,27 10-29,0 0-16,24 19-13,24-1-16,6-3-10,15-1-12,8 1-19,-2-11-31,-5 2-66,-1 5 1,-19-7-4,-11 4 0</inkml:trace>
          <inkml:trace contextRef="#ctx0" brushRef="#br0" timeOffset="25158.4052">3622 3375 1,'17'21'73,"-17"-21"9,31 8 4,-12-14-48,4-15-14,12-12-2,0-17-9,9-12-6,-2-17-3,-3-9-4,1-3-5,-7-5-3,-8 9-3,-13 8 0,-10 15 6,-10 12 4,-17 21 7,-6 22 8,-17 20 8,0 30 8,-10 11 0,8 23 2,-6 21 0,15 20-4,3 13-6,15 16-6,13 1-6,18-3-9,13-6-2,8-16-5,13-24-5,-1-26 0,7-23-4,-8-36-11,-5-18-13,-21-31-13,-5-9-30,-18-10-19,-16-9-3,-10 3 5</inkml:trace>
        </inkml:traceGroup>
      </inkml:traceGroup>
    </inkml:traceGroup>
    <inkml:traceGroup>
      <inkml:annotationXML>
        <emma:emma xmlns:emma="http://www.w3.org/2003/04/emma" version="1.0">
          <emma:interpretation id="{DE96D8DC-0312-4353-A770-00CA40725A6B}" emma:medium="tactile" emma:mode="ink">
            <msink:context xmlns:msink="http://schemas.microsoft.com/ink/2010/main" type="paragraph" rotatedBoundingBox="3150,4816 6744,4958 6680,6571 3085,642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8E4ECA0-A9D0-4AEB-8E82-D76F636B2FAE}" emma:medium="tactile" emma:mode="ink">
              <msink:context xmlns:msink="http://schemas.microsoft.com/ink/2010/main" type="line" rotatedBoundingBox="3149,4816 6744,4958 6680,6571 3085,6428"/>
            </emma:interpretation>
          </emma:emma>
        </inkml:annotationXML>
        <inkml:traceGroup>
          <inkml:annotationXML>
            <emma:emma xmlns:emma="http://www.w3.org/2003/04/emma" version="1.0">
              <emma:interpretation id="{E4FA7E7C-1414-48FD-9255-75160DEB9244}" emma:medium="tactile" emma:mode="ink">
                <msink:context xmlns:msink="http://schemas.microsoft.com/ink/2010/main" type="inkWord" rotatedBoundingBox="3149,4816 6744,4958 6680,6571 3085,6428"/>
              </emma:interpretation>
              <emma:one-of disjunction-type="recognition" id="oneOf5">
                <emma:interpretation id="interp25" emma:lang="en-US" emma:confidence="0">
                  <emma:literal>hag</emma:literal>
                </emma:interpretation>
                <emma:interpretation id="interp26" emma:lang="en-US" emma:confidence="0">
                  <emma:literal>he g</emma:literal>
                </emma:interpretation>
                <emma:interpretation id="interp27" emma:lang="en-US" emma:confidence="0">
                  <emma:literal>he = g</emma:literal>
                </emma:interpretation>
                <emma:interpretation id="interp28" emma:lang="en-US" emma:confidence="0">
                  <emma:literal>hs= g</emma:literal>
                </emma:interpretation>
                <emma:interpretation id="interp29" emma:lang="en-US" emma:confidence="0">
                  <emma:literal>h = g</emma:literal>
                </emma:interpretation>
              </emma:one-of>
            </emma:emma>
          </inkml:annotationXML>
          <inkml:trace contextRef="#ctx0" brushRef="#br0" timeOffset="26564.7296">897 4397 65,'0'0'100,"0"0"10,4 27-24,-4-8-38,12 20-4,-6 3-11,15 20-6,-10 11-8,7 19-4,-5 9-8,-1 9-1,-4 1-4,-1-8 0,-5-9 0,-2-17-1,0-23 3,0-23-2,0-31-1,0 0 0,6-33-1,2-7 1,1-14 0,1-6-2,5-2 1,3-3 0,3 5 0,4 2-1,0 8 0,2 8 0,0 9 1,-2 10 1,2 13-2,-2 8 3,0 16-1,-2 11 0,-3 13 0,1 10-1,-6 10-3,-3 2 2,-1 4-2,-5-1-4,-2-5-9,-4-12-13,4-1-27,-4-18-61,0-27 3,0 21-5,0-21 7</inkml:trace>
          <inkml:trace contextRef="#ctx0" brushRef="#br0" timeOffset="27096.0011">1682 5422 30,'0'0'93,"25"-25"-5,-21 0 5,0-6-74,7-1-2,-5-3-2,0 4 0,-4 0 2,2 8-2,-8 4 3,4 19 1,0 0 2,0 0 0,-27 23-4,23 4-2,-2 4-4,8 7-1,2 3-2,8 5-2,7-5-3,4 1-2,8-3 0,0-1-1,2-5 1,-1-4-2,-5-8 0,-7-2 0,-20-19 1,11 27-2,-11-27 4,-31 14-4,2-8 2,-5 1 0,-3-3 0,0 0 0,1 0 0,7-2 2,6-2-1,23 0 4,-23 0-1,23 0-1,0 0 0,27-2 0,-4 4-2,2-4-9,15 8-30,-7-1-80,4-8-3,5 3 1,-7-8-4</inkml:trace>
          <inkml:trace contextRef="#ctx0" brushRef="#br0" timeOffset="27408.5334">2432 5050 126,'0'0'119,"0"0"1,25 14-2,-2-5-76,0-12-24,12 3-13,9 3-15,-3-8-25,11 7-40,-6 1-41,-9-1 2,-4 2-3</inkml:trace>
          <inkml:trace contextRef="#ctx0" brushRef="#br0" timeOffset="27674.1562">2461 5326 225,'0'0'125,"0"0"7,27-6-36,0 12-70,-4-4-8,14 6-7,1-1-11,1-3-6,7 4-17,-13-12-41,11 6-62,-3-2-5,-5-4 3,-1-2-5</inkml:trace>
          <inkml:trace contextRef="#ctx0" brushRef="#br0" timeOffset="28924.2175">3905 4867 18,'0'0'91,"10"-42"2,3 17-2,-5-4-60,-8-6-8,4 4-5,-12 2-1,2 10 1,-15 0 1,-2 21 0,-12 7 1,-3 18 0,-11 4-3,5 19 0,-4 0-5,11 8 0,6-2-7,12-4 2,15-13-5,18-12 0,15-14 0,13-19-3,8-13-1,2-12-4,4-7 2,-4-7-5,-4 5 2,-13-1-2,-6 11 2,-12 6 0,-17 24 4,8-21 4,-8 21 3,0 0 4,-25 23 1,17-5 3,-3 5 0,11 10 1,0 3-2,13 9-2,3 9-3,9 7-1,11 5-2,7 7-2,9 10-1,4 2-2,0 2 0,-4 3 1,-6 1-1,-6-4 1,-16 1-2,-11-5 2,-15-8-3,-15-11 4,-14-10-3,-13-12 3,-5-20-4,-5-17 2,-3-20 2,1-18-2,6-15 4,11-10-2,10-13 3,10-8-1,13-2 1,12-2 0,9 2-3,10 4-4,10 9-7,5-3-11,11 21-23,-7 7-68,4 3-5,0 17-4,-7 5 3</inkml:trace>
        </inkml:traceGroup>
      </inkml:traceGroup>
    </inkml:traceGroup>
    <inkml:traceGroup>
      <inkml:annotationXML>
        <emma:emma xmlns:emma="http://www.w3.org/2003/04/emma" version="1.0">
          <emma:interpretation id="{CD631D41-95AC-4BCC-BE30-87E945B7B83C}" emma:medium="tactile" emma:mode="ink">
            <msink:context xmlns:msink="http://schemas.microsoft.com/ink/2010/main" type="paragraph" rotatedBoundingBox="3119,6828 11431,6963 11409,8334 3096,820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C2C1A88-0928-4301-A4E4-A1869ED153F2}" emma:medium="tactile" emma:mode="ink">
              <msink:context xmlns:msink="http://schemas.microsoft.com/ink/2010/main" type="line" rotatedBoundingBox="3119,6828 11431,6963 11409,8334 3096,8200"/>
            </emma:interpretation>
          </emma:emma>
        </inkml:annotationXML>
        <inkml:traceGroup>
          <inkml:annotationXML>
            <emma:emma xmlns:emma="http://www.w3.org/2003/04/emma" version="1.0">
              <emma:interpretation id="{2A550CF8-11F3-4FBC-9F4A-A5102BB2E319}" emma:medium="tactile" emma:mode="ink">
                <msink:context xmlns:msink="http://schemas.microsoft.com/ink/2010/main" type="inkWord" rotatedBoundingBox="3119,6828 11431,6963 11409,8334 3096,8200"/>
              </emma:interpretation>
              <emma:one-of disjunction-type="recognition" id="oneOf6">
                <emma:interpretation id="interp30" emma:lang="en-US" emma:confidence="0">
                  <emma:literal>ha-Gena-he</emma:literal>
                </emma:interpretation>
                <emma:interpretation id="interp31" emma:lang="en-US" emma:confidence="0">
                  <emma:literal>he = Asha-he</emma:literal>
                </emma:interpretation>
                <emma:interpretation id="interp32" emma:lang="en-US" emma:confidence="0">
                  <emma:literal>he = gene-he</emma:literal>
                </emma:interpretation>
                <emma:interpretation id="interp33" emma:lang="en-US" emma:confidence="0">
                  <emma:literal>he-Guha-he</emma:literal>
                </emma:interpretation>
                <emma:interpretation id="interp34" emma:lang="en-US" emma:confidence="0">
                  <emma:literal>he = Gene-he</emma:literal>
                </emma:interpretation>
              </emma:one-of>
            </emma:emma>
          </inkml:annotationXML>
          <inkml:trace contextRef="#ctx0" brushRef="#br0" timeOffset="40802.5902">4125 6994 33,'0'0'93,"11"21"1,-11-21-32,0 0-6,0 0-7,18 4-11,-18-4-6,0 0-5,11-27-9,-11 27-5,6-29-5,-8 11-8,-2-5-3,-5 2-1,-1 0 0,10 21-2,-37-27 2,10 25-1,-2 12 1,-5 11 3,-1 12 3,2 5-1,0 8 1,8-1 1,4 3-2,10-4 1,9-9 0,11-8 0,9-12-4,11-13-2,7-13-5,3-12-8,11-8-8,-8-14-2,5 1-3,-9-6 0,1 6 4,-14 5 3,-2 8 9,-13 6 11,-10 25 15,7-23 3,-7 23 10,-21 8-1,2 7 4,7 12 0,-9 4-2,6 19-2,-3 4-8,7 19 0,1 1-7,10 10 0,4 1-7,4-4-1,9-2-7,2-11-3,8-7 1,-4-22-2,4-8-2,-27-31-3,33 23-7,-33-23-9,4-19-11,-16-1-17,-5-3-12,-10 0-8,-4 0 2</inkml:trace>
          <inkml:trace contextRef="#ctx0" brushRef="#br0" timeOffset="40958.8486">4028 7530 99,'0'0'81,"-27"-20"6,27 20-4,0 0-18,0 0-14,14-23-16,7 25-13,0-2-9,6 2-10,6 0-20,-2-4-38,-2 0-57,9 4-2,-11-8-1,2 6-2</inkml:trace>
          <inkml:trace contextRef="#ctx0" brushRef="#br0" timeOffset="41583.8742">4636 7541 1,'0'0'72,"13"-46"5,-3 23-15,-4 0-44,-1 3 3,-5 20 3,2-29 1,-2 29 6,0 0 1,0 0 2,0 0-2,-17 37-2,9-16-9,6 8-3,-2 0-6,6 2-4,2 0-3,2 3-3,6-5-1,1 0-2,6-4 0,-3-5-1,3-1 0,-19-19 1,21 27-2,-21-27 3,0 21-2,0-21 3,-27 17 0,6-11 1,-6 4 0,2-4 3,-2-4 3,6 3 3,-2-5 3,23 0 0,-25-5 2,25 5-1,0 0 0,0 0-4,21-18-3,-2 18-4,2 2-4,2-2-4,1 12-15,-3-12-20,10 9-89,-12-3 7,-19-6-8,25 8 3</inkml:trace>
          <inkml:trace contextRef="#ctx0" brushRef="#br0" timeOffset="43318.3347">5272 6643 1,'0'0'69,"0"0"29,2-18-1,-2 18-39,0 0-13,0 0-2,15 43-7,-15-14-3,12 17-3,-6 10-8,5 19-3,-1 10-6,1 11-1,3 1-7,-1 1 0,3-7-4,-3-12 0,3-12 0,-1-19 1,-1-21 1,-14-27-1,30 2 0,-16-23-1,-1-14 1,1-11-2,-1-6 2,1-2-3,1-2 2,-1 4-2,1 2 2,1 11-2,-1 7 1,2 12 1,-17 20 0,29-17 0,-29 17 1,31 17 1,-17 8 1,5 10-1,-4 11 2,-1 6-1,-1 6-2,-1 4-1,-2 0-6,-3-3-4,1-3-12,-10-21-27,8-8-74,-6-27-3,0 0 0,0 0 0</inkml:trace>
          <inkml:trace contextRef="#ctx0" brushRef="#br0" timeOffset="43865.24">6116 7574 62,'21'-6'106,"-21"6"1,24-25 2,-15 4-67,3 2-8,-6-5-8,3 3-9,-7-2 0,-2 23-4,-2-31 0,2 31-2,0 0 1,0 0 0,-25 6-3,19 13 1,-3 1-4,7 12 2,0-1-4,6 4 2,3-2-5,3 3 0,7-3 0,-1-4-2,5-2 1,-2-4-2,1-2 3,-20-21-4,23 31 5,-23-31-2,-4 21-1,4-21 2,-35 16-2,8-3 1,-6-9-1,-1 8 1,1-8-1,0 1 2,6-3 2,6 6 0,21-8 2,-19-6-1,19 6 1,0 0-1,29-15 1,-4 13-3,0-2 0,4-2-6,5 8-9,-7-10-32,8 5-85,-10 3 2,-4-10-3,-3 4 2</inkml:trace>
          <inkml:trace contextRef="#ctx0" brushRef="#br0" timeOffset="32408.7773">863 6600 1,'0'0'41,"0"0"45,0 0 7,0 0-41,0 0-6,19-13-3,-19 13-3,0 0-3,0 0-7,6 21-4,-6-21-5,9 44-4,-1-9-3,4 17-5,1 10-1,3 15-5,-1 8 1,6 9 0,-3-1-3,1-3 2,-2-11-3,-1-11 3,-1-20-2,-1-13 1,-14-35-2,19 19 1,-19-19 0,15-31 0,-11 4 0,2-6 1,-2-3-2,0-3 0,3 1 1,1 1-3,0 4 2,1-3-1,3 3 2,3 2-4,3 2 5,3 2-3,2 2 1,2 2 1,0 4 0,2 9-1,0 6 0,0 6 3,0 10-5,-4 11 3,2 8-1,-5 9 0,-1 6 0,-4 6 2,-5 2-2,-4 0 1,-4-3 0,-2-3-1,-4-6 1,-2-9-4,0-8-10,6-25-16,-7 25-34,7-25-56,0 0 0,5-27-1,1 2 0</inkml:trace>
          <inkml:trace contextRef="#ctx0" brushRef="#br0" timeOffset="33549.4507">2877 7389 74,'0'0'115,"0"0"1,0 0 3,0 0-57,20 17-21,-20-17-9,46 0-12,-17-2-6,4 4-9,3 2-8,-1-2-9,2 6-15,-12-10-32,0 2-57,0 2-6,-25-2 2,31-6-3</inkml:trace>
          <inkml:trace contextRef="#ctx0" brushRef="#br0" timeOffset="50322.4289">2316 7379 10,'0'0'95,"0"0"8,25 12 2,-25-12-44,0 0-10,22-2-5,-22 2-10,11-25-5,-13 4-8,4 1-7,-6-5-6,-5 0-7,-3 2 0,-7 2-4,-8 11 1,-6 6 0,-7 12 0,-7 13 0,-1 6-1,-2 10 2,6 5-2,7 3 3,12-1-2,15-2 2,14-9-3,12-6 1,16-6-3,5-11-5,11-6-12,-5-16-22,7-5-73,-8-2-6,-11-10 4,-4-2-5</inkml:trace>
          <inkml:trace contextRef="#ctx0" brushRef="#br0" timeOffset="44755.9095">7074 7273 3,'0'0'103,"-21"-6"5,21 6 3,0 0-53,0 0-6,0 0-7,0 0-9,0 0-8,0 0-9,33 12-7,-10-10-4,6-2-6,6 0-2,5-2-2,1 2 2,5-2-3,-2 2-1,-5-2-5,-1 4-10,-11-6-12,2 12-29,-29-8-59,0 0-3,18 8 1,-18-8 27</inkml:trace>
          <inkml:trace contextRef="#ctx0" brushRef="#br0" timeOffset="33252.5576">2820 7125 152,'0'0'123,"0"0"2,0 0-1,0 0-81,25 7-13,2-7-13,3-3-10,3-3-10,8 8-8,-5-10-15,9 10-24,-13-4-56,1 2-20,-6 2 2,-9 0-1</inkml:trace>
          <inkml:trace contextRef="#ctx0" brushRef="#br0" timeOffset="51541.24">7998 6525 6,'0'0'106,"21"21"3,-21-21-5,2 20-50,8 7-8,-10-8-7,11 14-11,-9 3-6,8 16-8,-4 2-4,5 14-3,-3 5-8,5 2 3,-3 6-5,2-6 4,1-7-4,-3-10 5,1-16-1,1-13 3,-12-29 1,0 0-1,25-21 1,-19-8-2,1-15 2,-3-1-3,2-7 2,-2 0-4,7 4 1,-3 4-1,4 7 1,1 4-1,1 6-1,3 6 1,-17 21-1,35-27 1,-35 27-1,36-6-1,-18 12-1,1 6 2,0 13-2,-3 9 0,1 9 0,-5 9 1,-3 8 0,-5 5 3,-6 1-3,-2-5-3,-1-5-11,-5-15-31,2-12-69,2-4-4,6-25 2,0 0-4</inkml:trace>
          <inkml:trace contextRef="#ctx0" brushRef="#br0" timeOffset="51978.7708">8752 7327 50,'23'-11'103,"-2"-11"5,12 5-3,3 0-70,-5-1-11,6 9-4,-8 5 1,-2 17 0,-14 5-1,-5 16 0,-18 3 0,-5 15 0,-14 0-4,0 8-1,-9-4-6,7-2 1,-2-8 1,12-4 0,7-11 0,10-8-1,4-23-1,18 29-2,5-25-2,8 0-4,7-4-6,1-2-4,7 6-4,-7-6-8,5 17-17,-17-13-36,0 12-59,-6 3 3,-21-17-1,18 27 5</inkml:trace>
        </inkml:traceGroup>
      </inkml:traceGroup>
    </inkml:traceGroup>
    <inkml:traceGroup>
      <inkml:annotationXML>
        <emma:emma xmlns:emma="http://www.w3.org/2003/04/emma" version="1.0">
          <emma:interpretation id="{6232DB87-731E-440F-8381-AECEA8A2F5C9}" emma:medium="tactile" emma:mode="ink">
            <msink:context xmlns:msink="http://schemas.microsoft.com/ink/2010/main" type="paragraph" rotatedBoundingBox="3194,8637 12115,8953 12069,10232 3148,99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C3C442D-0D5C-4A53-8BBA-A065D6B72E1A}" emma:medium="tactile" emma:mode="ink">
              <msink:context xmlns:msink="http://schemas.microsoft.com/ink/2010/main" type="inkBullet" rotatedBoundingBox="3191,8726 3913,8751 3879,9718 3156,9692"/>
            </emma:interpretation>
            <emma:one-of disjunction-type="recognition" id="oneOf7">
              <emma:interpretation id="interp35" emma:lang="en-US" emma:confidence="1">
                <emma:literal>h</emma:literal>
              </emma:interpretation>
              <emma:interpretation id="interp36" emma:lang="en-US" emma:confidence="0">
                <emma:literal>n</emma:literal>
              </emma:interpretation>
              <emma:interpretation id="interp37" emma:lang="en-US" emma:confidence="0">
                <emma:literal>k</emma:literal>
              </emma:interpretation>
              <emma:interpretation id="interp38" emma:lang="en-US" emma:confidence="0">
                <emma:literal>hr</emma:literal>
              </emma:interpretation>
              <emma:interpretation id="interp39" emma:lang="en-US" emma:confidence="0">
                <emma:literal>hi</emma:literal>
              </emma:interpretation>
            </emma:one-of>
          </emma:emma>
        </inkml:annotationXML>
        <inkml:trace contextRef="#ctx0" brushRef="#br0" timeOffset="53386.0758">957 8308 52,'0'0'99,"-19"2"-2,19-2 6,0 0-59,0 0-6,19 18-5,-19-18-4,12 36-1,-8-5-8,7 15 0,-3 10-6,2 14 0,1 13-6,-1 9-3,3-1-2,-1-1-3,1-7 0,-1-13-2,1-12 2,-1-14-1,1-19 2,-13-25 1,18 15 0,-18-15-1,11-27 0,-5 4 0,-2-6 0,2-9-1,3-1 0,-1-3 3,2 3-3,3-1 4,5 5-4,1 4 3,2 2-3,2 8 4,2 4-4,2 3 0,2 5 0,4 5 0,-4 4 1,4 4-2,1 7 2,-3 5-2,-2 9 0,-2 7-2,-6 5 2,-5 9-2,-5 1 1,-5 5 0,-2 2-2,-6-2-4,0-4-6,-4-13-13,8 3-42,0-17-51,-2-21-1,0 0-1,0 0 1</inkml:trace>
      </inkml:traceGroup>
      <inkml:traceGroup>
        <inkml:annotationXML>
          <emma:emma xmlns:emma="http://www.w3.org/2003/04/emma" version="1.0">
            <emma:interpretation id="{D2A609C9-C9AD-416A-8503-B71FD6918C90}" emma:medium="tactile" emma:mode="ink">
              <msink:context xmlns:msink="http://schemas.microsoft.com/ink/2010/main" type="line" rotatedBoundingBox="4314,8676 12115,8953 12069,10232 4269,9955"/>
            </emma:interpretation>
          </emma:emma>
        </inkml:annotationXML>
        <inkml:traceGroup>
          <inkml:annotationXML>
            <emma:emma xmlns:emma="http://www.w3.org/2003/04/emma" version="1.0">
              <emma:interpretation id="{35A57F6C-79FC-49BF-B2A4-0B2B2ADE0D91}" emma:medium="tactile" emma:mode="ink">
                <msink:context xmlns:msink="http://schemas.microsoft.com/ink/2010/main" type="inkWord" rotatedBoundingBox="4314,8676 12115,8953 12069,10232 4269,9955"/>
              </emma:interpretation>
              <emma:one-of disjunction-type="recognition" id="oneOf8">
                <emma:interpretation id="interp40" emma:lang="en-US" emma:confidence="0">
                  <emma:literal>3=9.12-13</emma:literal>
                </emma:interpretation>
                <emma:interpretation id="interp41" emma:lang="en-US" emma:confidence="0">
                  <emma:literal>3=9,912-13</emma:literal>
                </emma:interpretation>
                <emma:interpretation id="interp42" emma:lang="en-US" emma:confidence="0">
                  <emma:literal>3=9,212-13</emma:literal>
                </emma:interpretation>
                <emma:interpretation id="interp43" emma:lang="en-US" emma:confidence="0">
                  <emma:literal>3=9,812-13</emma:literal>
                </emma:interpretation>
                <emma:interpretation id="interp44" emma:lang="en-US" emma:confidence="0">
                  <emma:literal>3=9,312-13</emma:literal>
                </emma:interpretation>
              </emma:one-of>
            </emma:emma>
          </inkml:annotationXML>
          <inkml:trace contextRef="#ctx0" brushRef="#br0" timeOffset="54400.7539">2997 8950 161,'0'0'122,"0"0"0,0 0 1,2-19-87,23 19-8,4-11-17,11 7-2,5-2-10,3-4-7,10 8-22,-8-11-39,0 5-47,-2 6-9,-11-2 8,-6 8-10</inkml:trace>
          <inkml:trace contextRef="#ctx0" brushRef="#br0" timeOffset="54650.7633">3101 9149 121,'0'0'123,"0"0"-1,0 0 1,31 12-72,-8-16-24,16 8-11,1 3-20,1-5-24,9 4-71,-4 0-21,-4-6-4,3-2 1</inkml:trace>
          <inkml:trace contextRef="#ctx0" brushRef="#br0" timeOffset="55635.1891">4287 8873 114,'15'-44'100,"8"-4"0,-7-6-45,1-10-32,6 2-7,-9 1-10,-1 7-3,-11 4 5,-4 9-2,-11 8 3,-5 14 0,-13 15 0,-3 16 2,-9 15 0,-1 17 2,-8 12-5,6 10 2,3 7-6,9 4-2,14-2-1,11-7-3,14-18 2,11-19-3,19-18 3,9-19-2,8-19 1,2-13 0,-2-12-1,-6-6 3,-7 4-2,-6 7 0,-16 9-2,-7 9 3,-10 27 5,0 0 4,-29 0 2,9 29 5,-7 7-1,4 16-1,-4 8 2,4 17-4,2 2-1,11 10-3,1-2-1,14-1-6,3-7 1,11-9 1,1-14-4,5-10 0,0-17-5,-6-14-2,-19-15-8,0 0-4,14-23-5,-34-6-2,1 4 1,-16-13 2,3 11 3,-7-4 8,6 8 11,2 5 8,2-3 9,29 21 3,-32-21 4,32 21-1,0 0-1,0 0-4,34-23-4,-1 19-6,8 2-11,5-6-20,10 8-56,0-2-37,-6-5-4,-4 5 1</inkml:trace>
          <inkml:trace contextRef="#ctx0" brushRef="#br0" timeOffset="56088.3369">4717 9234 36,'7'-21'110,"11"13"6,-18 8-1,36-35-52,-5 26-15,-8-9-7,10 12-13,-8-5-6,4 13-7,-29-2-4,31 19-2,-27 2-4,-4 8 0,-8 6-2,-7 5 1,-3 1-3,-9 1 1,2-5 0,0 1-1,4-11 3,7-5-1,14-22 1,0 29-1,0-29 1,35 11-1,-4-11-3,4-2-4,9 2-15,-7-9-27,9 3-83,-9 6 0,-5-2-3,-7 0 0</inkml:trace>
          <inkml:trace contextRef="#ctx0" brushRef="#br0" timeOffset="56979.005">5586 8405 39,'0'0'101,"0"0"3,0 0 4,0 0-56,25 4-7,-25-4-6,14 52-5,-9-12-8,7 22-4,-6 9-7,5 18-4,-3 3-3,2 7-4,1-1-1,1-7-2,-1-12 0,1-12-1,3-26 4,-3-12 0,-12-29-1,25 2-2,-15-24 2,-1-10-3,-3-7 2,0-9-3,-2-2 0,3 0 4,-1 1-3,2 1 4,0 4-4,3 5 4,1 3-4,1 7 4,1 9-4,1 1-1,6 10 1,1 5-1,3 11 0,0 5 0,0 15-1,0 10-2,-2 7 5,-2 10-4,-9 4 3,-1 7-2,-7-1 3,-4-2-4,0-8 3,-2-8 0,-2-11-10,-3-14-10,7-21-24,0 0-46,0 0-39,0-25 5,4-2-5</inkml:trace>
          <inkml:trace contextRef="#ctx0" brushRef="#br0" timeOffset="57697.7905">6371 9263 57,'0'0'116,"7"-18"0,-7 18 1,31-25-60,-19 0-16,15 10-8,-4-10-10,10 9-8,1-1-5,1 7-2,-2 1-1,0 9-3,-2 4 1,-4 13-3,-8 6 0,-6 12-1,-13 9-2,-11 6-1,-10 4-4,-10-4 1,-6 4-4,-7-13 3,3-1-4,-5-17 3,7-9 0,5-10 1,7-10 4,7-4 4,11-9 1,5-2 2,8-4 2,9 4 2,1 1 1,7 5 0,4 3-2,6 7-2,0 8 1,7 5-3,-1 6-2,3 7-2,3 0-6,-1-2-10,6 6-32,-11-9-77,0-12-4,-1-2 3,-5-14-4</inkml:trace>
          <inkml:trace contextRef="#ctx0" brushRef="#br0" timeOffset="53900.728">2029 9184 63,'21'-33'94,"-17"-2"-2,12 4 0,-1-11-70,-5-2-3,5 7 2,-7 0 0,3 12 6,-11 2 0,0 23 4,0 0-2,0 0-7,0 0 0,-9 41-8,5-9-1,4 7-8,2 3 0,7 1-5,1 3 2,7-2-1,1-3-4,5-6 0,0-1-2,-4-5 2,-3 0-2,-3-6 1,-9 0-1,-10-5 3,6-18-1,-32 31 2,8-20 2,-3-1 1,0-6 4,0 3 1,4-7 1,23 0 1,-29 2 0,29-2-1,0 0-1,0 0-5,31 10-8,-10-14-14,14 8-43,-4-8-63,2-4-2,0-3-1,1-7-4</inkml:trace>
          <inkml:trace contextRef="#ctx0" brushRef="#br0" timeOffset="58291.5712">7506 9155 84,'0'0'114,"-21"0"4,21 0-5,0 0-66,0 0-9,0 0-13,44-4-7,-11 2-7,10 2-5,9 0-9,2-4-14,11 10-31,-11-4-68,0-4-5,-6 2-2,-9-6-1</inkml:trace>
          <inkml:trace contextRef="#ctx0" brushRef="#br0" timeOffset="59182.2392">8480 8507 55,'0'0'108,"0"0"7,0 0 0,21 19-61,-21-19-10,10 37-6,-6-8-8,11 21-6,-5 8-7,7 19-6,-4 0-2,3 12-4,1-3-1,1-1-4,-1-8 0,0-11-3,-3-18 4,1-13-1,-3-14 1,-12-21 0,19 6 0,-19-6-1,10-35 1,-6 4-1,-1-9 0,-1-5-1,2-3 1,0-6-2,2 0 2,2 2 2,1 6-3,1 2 4,1 7-3,3 8 4,1 6-6,-15 23 6,33-25-4,-12 19-1,4 6 2,-3 4-1,5 9 0,-2 5-1,2 13 3,-2 7-7,-6 7 6,0 5-4,-9 6 3,1 7-4,-7-5 4,-2-2-4,-2-10-1,-2-7 0,2-8-9,0-31-10,0 36-25,0-36-44,0 0-34,4-19 1,-4 19 0</inkml:trace>
          <inkml:trace contextRef="#ctx0" brushRef="#br0" timeOffset="59916.668">9328 9207 56,'0'0'110,"0"0"1,12-31-2,7 14-61,2 7-24,2-2-4,6 1-7,0 1-3,4 6-3,-2-1-1,0 8 0,-6 1-1,-2 8-3,-23-12 1,23 38 0,-23-11 2,-8 0 1,-9 2 3,-4-2 0,-4-2 3,0-5 0,1-5 0,3-1 2,21-14-3,-23 13 0,23-13-3,0 0 0,23 0-4,0 0 0,4-2-3,4 6-1,2-2-2,7 6 0,-3 7 0,-2 2-1,1 5 1,-7 10 1,-6 1 3,-7 4 2,-10 3 2,-4 1 1,-14-3-2,-5-1 3,-10-6-3,-4-4 0,-6-4-5,-5-8-4,-1-1-11,-9-14-22,16 8-66,-7-12-33,5 2 0,5-4-2</inkml:trace>
        </inkml:traceGroup>
      </inkml:traceGroup>
    </inkml:traceGroup>
    <inkml:traceGroup>
      <inkml:annotationXML>
        <emma:emma xmlns:emma="http://www.w3.org/2003/04/emma" version="1.0">
          <emma:interpretation id="{AA8F4F77-404E-4DFC-B0CB-9BBF0C9618D7}" emma:medium="tactile" emma:mode="ink">
            <msink:context xmlns:msink="http://schemas.microsoft.com/ink/2010/main" type="paragraph" rotatedBoundingBox="4399,10689 4502,12097 4343,12109 4240,1070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DBB7368-D9AF-4199-B160-E66A6D20A634}" emma:medium="tactile" emma:mode="ink">
              <msink:context xmlns:msink="http://schemas.microsoft.com/ink/2010/main" type="line" rotatedBoundingBox="4399,10689 4502,12097 4343,12109 4240,10700"/>
            </emma:interpretation>
          </emma:emma>
        </inkml:annotationXML>
        <inkml:traceGroup>
          <inkml:annotationXML>
            <emma:emma xmlns:emma="http://www.w3.org/2003/04/emma" version="1.0">
              <emma:interpretation id="{275D77B1-904B-477E-93C5-10CF94A0B6EB}" emma:medium="tactile" emma:mode="ink">
                <msink:context xmlns:msink="http://schemas.microsoft.com/ink/2010/main" type="inkWord" rotatedBoundingBox="4399,10689 4502,12097 4343,12109 4240,10700"/>
              </emma:interpretation>
              <emma:one-of disjunction-type="recognition" id="oneOf9">
                <emma:interpretation id="interp45" emma:lang="en-US" emma:confidence="0">
                  <emma:literal>:</emma:literal>
                </emma:interpretation>
                <emma:interpretation id="interp46" emma:lang="en-US" emma:confidence="0">
                  <emma:literal>k</emma:literal>
                </emma:interpretation>
                <emma:interpretation id="interp47" emma:lang="en-US" emma:confidence="0">
                  <emma:literal>¥</emma:literal>
                </emma:interpretation>
                <emma:interpretation id="interp48" emma:lang="en-US" emma:confidence="0">
                  <emma:literal>K</emma:literal>
                </emma:interpretation>
                <emma:interpretation id="interp4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61197.9645">2043 10423 1,'7'-23'64,"-7"23"25,0 0-1,16-31-45,-16 31-19,9-29 4,-9 29-2,8-30 0,-8 30 2,0-24 1,0 24 0,0 0-2,0 0-3,-29-9-4,29 9-3,-21 21-3,21-21-5,-17 27-1,17-27-4,2 31-3,-2-31-2,21 25-4,-21-25-5,38 15-12,-38-15-19,43 0-73,-43 0-7,29 4-3,-29-4 4</inkml:trace>
          <inkml:trace contextRef="#ctx0" brushRef="#br0" timeOffset="61604.2346">2147 10992 37,'4'27'103,"-4"-27"3,0 0-2,15 19-52,-15-19-20,0 0-3,17-21-7,-17 21-3,8-23-2,-8 23 1,-4-23-2,4 23 0,-21-6-3,21 6-1,-33 14-3,33-14 0,-38 32-2,24-14-2,1 1-1,5 0-1,8-19 1,0 23-3,0-23 0,21 4-2,-21-4 0,33-21-4,-14 9-8,-3-11-18,7 10-38,-10-6-57,-13 19 0,10-20-2,-10 20 1</inkml:trace>
          <inkml:trace contextRef="#ctx0" brushRef="#br0" timeOffset="62073.006">2205 11563 59,'0'0'111,"0"0"5,19 9 0,-19-9-70,0 0-5,11-21-8,-11 21-6,0 0-4,4-19-5,-4 19-6,0 0-3,-29-8-5,29 8-1,-36 19-2,16-3 1,1 5 0,0 2-1,5 2 0,5-4 0,5-3 1,4-18-1,8 23 1,-8-23-2,32-8 1,-14-5-1,1-3 1,0-1-2,-19 17-1,25-31-3,-25 31-5,0 0-10,0 0-32,0 0-73,0 0-4,-25 29 2,25-29-4</inkml:trace>
        </inkml:traceGroup>
      </inkml:traceGroup>
    </inkml:traceGroup>
    <inkml:traceGroup>
      <inkml:annotationXML>
        <emma:emma xmlns:emma="http://www.w3.org/2003/04/emma" version="1.0">
          <emma:interpretation id="{59BD43C2-0D6C-4B77-9DDD-A51EAE87E7B2}" emma:medium="tactile" emma:mode="ink">
            <msink:context xmlns:msink="http://schemas.microsoft.com/ink/2010/main" type="paragraph" rotatedBoundingBox="3370,12152 27618,11432 27666,13031 3418,137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0671BEC-C863-49B0-9566-40AAE4EB052E}" emma:medium="tactile" emma:mode="ink">
              <msink:context xmlns:msink="http://schemas.microsoft.com/ink/2010/main" type="line" rotatedBoundingBox="3370,12152 27618,11432 27666,13031 3418,13751"/>
            </emma:interpretation>
          </emma:emma>
        </inkml:annotationXML>
        <inkml:traceGroup>
          <inkml:annotationXML>
            <emma:emma xmlns:emma="http://www.w3.org/2003/04/emma" version="1.0">
              <emma:interpretation id="{74B8025B-F9A2-4737-BACA-E4B8CF11AD1C}" emma:medium="tactile" emma:mode="ink">
                <msink:context xmlns:msink="http://schemas.microsoft.com/ink/2010/main" type="inkWord" rotatedBoundingBox="3373,12232 4670,12193 4702,13252 3404,13290"/>
              </emma:interpretation>
              <emma:one-of disjunction-type="recognition" id="oneOf10">
                <emma:interpretation id="interp50" emma:lang="en-US" emma:confidence="0">
                  <emma:literal>hit</emma:literal>
                </emma:interpretation>
                <emma:interpretation id="interp51" emma:lang="en-US" emma:confidence="0">
                  <emma:literal>his</emma:literal>
                </emma:interpretation>
                <emma:interpretation id="interp52" emma:lang="en-US" emma:confidence="0">
                  <emma:literal>hi-1</emma:literal>
                </emma:interpretation>
                <emma:interpretation id="interp53" emma:lang="en-US" emma:confidence="0">
                  <emma:literal>his.</emma:literal>
                </emma:interpretation>
                <emma:interpretation id="interp54" emma:lang="en-US" emma:confidence="0">
                  <emma:literal>hit.</emma:literal>
                </emma:interpretation>
              </emma:one-of>
            </emma:emma>
          </inkml:annotationXML>
          <inkml:trace contextRef="#ctx0" brushRef="#br0" timeOffset="71729.7352">1121 11838 30,'0'0'105,"8"-25"3,-8 25 1,0 0-65,0 0-4,0 0-2,0 0-6,17 33-5,-19-6-6,8 17-4,-6 12-4,4 12 1,-4 17-7,0 11-3,0 4 0,2-3-5,0-5 4,2-15-5,5-17 5,-1-21-8,-8-39 5,19 9-1,-7-34 2,-1-17-2,5-10 0,1-4 4,2-2-5,3 2 4,1 6-4,0 11 5,2 5-6,0 14 6,-6 7-4,-1 7 0,-18 6 2,32 8 0,-32-8-1,27 27 1,-15-6 2,3 6 1,-3 6-2,-2 5-3,-3 1 2,-1 5-3,-2-3 4,-4 1-5,2-1-5,-6-10-17,12 5-31,-6-17-66,-2-19-3,11 22 0,-11-22-4</inkml:trace>
          <inkml:trace contextRef="#ctx0" brushRef="#br0" timeOffset="72073.5021">1771 12583 34,'0'0'111,"4"34"1,-4-11 0,0 8-53,0-4-27,11 6-5,-7-4-13,8-2-11,7 2-19,-19-29-22,44 23-63,-17-23-11,-4-8-1,-1-7-2</inkml:trace>
          <inkml:trace contextRef="#ctx0" brushRef="#br0" timeOffset="72292.2643">1842 12444 143,'0'0'123,"0"0"-7,0 0 1,0 0-95,0 0-19,0 0-36,29 2-79,-29-2-2,12 21-8,-12-21 3</inkml:trace>
          <inkml:trace contextRef="#ctx0" brushRef="#br0" timeOffset="72620.4046">2116 12704 77,'0'0'118,"0"0"3,0 0 2,0 0-72,0 0-8,29 10-13,-29-10-10,27-2-11,-8 4-14,-19-2-23,46 5-36,-24-8-58,1 3-4,-4-6 1,0 0 4</inkml:trace>
          <inkml:trace contextRef="#ctx0" brushRef="#br0" timeOffset="72901.6673">2432 12527 65,'0'0'112,"6"25"4,-6-25-4,-6 25-60,10 2-22,-4 0-18,0 4-19,6 11-31,-8-5-68,2-1-8,2-5 1,5-6-3</inkml:trace>
        </inkml:traceGroup>
        <inkml:traceGroup>
          <inkml:annotationXML>
            <emma:emma xmlns:emma="http://www.w3.org/2003/04/emma" version="1.0">
              <emma:interpretation id="{B68C4701-C72C-4083-A913-1AB165CF0FFC}" emma:medium="tactile" emma:mode="ink">
                <msink:context xmlns:msink="http://schemas.microsoft.com/ink/2010/main" type="inkWord" rotatedBoundingBox="5309,12778 5718,12766 5728,13086 5318,13098"/>
              </emma:interpretation>
              <emma:one-of disjunction-type="recognition" id="oneOf11">
                <emma:interpretation id="interp55" emma:lang="en-US" emma:confidence="1">
                  <emma:literal>=</emma:literal>
                </emma:interpretation>
                <emma:interpretation id="interp56" emma:lang="en-US" emma:confidence="0">
                  <emma:literal>I</emma:literal>
                </emma:interpretation>
                <emma:interpretation id="interp57" emma:lang="en-US" emma:confidence="0">
                  <emma:literal>:</emma:literal>
                </emma:interpretation>
                <emma:interpretation id="interp58" emma:lang="en-US" emma:confidence="0">
                  <emma:literal>tm</emma:literal>
                </emma:interpretation>
                <emma:interpretation id="interp59" emma:lang="en-US" emma:confidence="0">
                  <emma:literal>tv</emma:literal>
                </emma:interpretation>
              </emma:one-of>
            </emma:emma>
          </inkml:annotationXML>
          <inkml:trace contextRef="#ctx0" brushRef="#br0" timeOffset="73354.8199">3076 12359 142,'-19'2'131,"19"-2"-1,0 0 2,0 0-85,0 21-10,0-21-17,32 8-7,-8-4-13,6-4-10,9 7-20,-8-16-30,13 9-70,-9-4 2,0 4-5,-5-2 4</inkml:trace>
          <inkml:trace contextRef="#ctx0" brushRef="#br0" timeOffset="73667.3324">3149 12598 76,'4'25'122,"-4"-25"3,0 0-2,23 17-49,0-9-41,-23-8-10,45 8-9,-16-4-12,5-2-11,3 7-21,-10-15-33,6 8-61,-4-2-2,-6-5-2,-4-1 17</inkml:trace>
        </inkml:traceGroup>
        <inkml:traceGroup>
          <inkml:annotationXML>
            <emma:emma xmlns:emma="http://www.w3.org/2003/04/emma" version="1.0">
              <emma:interpretation id="{4F604190-528D-4ECC-A677-056FDA74972F}" emma:medium="tactile" emma:mode="ink">
                <msink:context xmlns:msink="http://schemas.microsoft.com/ink/2010/main" type="inkWord" rotatedBoundingBox="6309,12338 8346,12277 8383,13520 6346,13581"/>
              </emma:interpretation>
              <emma:one-of disjunction-type="recognition" id="oneOf12">
                <emma:interpretation id="interp60" emma:lang="en-US" emma:confidence="0">
                  <emma:literal>Gin.</emma:literal>
                </emma:interpretation>
                <emma:interpretation id="interp61" emma:lang="en-US" emma:confidence="0">
                  <emma:literal>Gin,</emma:literal>
                </emma:interpretation>
                <emma:interpretation id="interp62" emma:lang="en-US" emma:confidence="0">
                  <emma:literal>gin,</emma:literal>
                </emma:interpretation>
                <emma:interpretation id="interp63" emma:lang="en-US" emma:confidence="0">
                  <emma:literal>gin.</emma:literal>
                </emma:interpretation>
                <emma:interpretation id="interp64" emma:lang="en-US" emma:confidence="0">
                  <emma:literal>gin</emma:literal>
                </emma:interpretation>
              </emma:one-of>
            </emma:emma>
          </inkml:annotationXML>
          <inkml:trace contextRef="#ctx0" brushRef="#br0" timeOffset="74854.8887">4335 12345 1,'27'-30'17,"-16"3"71,7 3 2,-7-8-48,-1-9-7,2-1-3,-5-6-8,-1 5-4,-8-3-4,-4 9-3,-9 3-1,-6 14-1,-8 9 0,0 15 1,-12 11 2,1 16 0,-6 9 1,7 18-1,-3 2 0,13 11 0,8 1-5,13 1-4,12-15-4,13-14-5,16-15-4,9-23-8,12-14-1,-2-21-6,4-9-1,-6-18 1,-3 7-1,-11-3 5,-9 10 2,-15 5 11,-5 12 5,-7 25 6,-15-21 9,15 21 5,-35 29 5,16 10 4,-10 9 2,8 25-4,-6 6-2,8 19-4,1-1-4,9 11-4,5-4-4,8-2-4,7-19-4,5-12 0,3-15-4,0-23-2,2-14-7,-21-19-10,22-19-12,-30-14-13,2 4-5,-21-15-1,6 15 7,-16-8 13,3 10 18,-3 8 17,2 0 22,10 13 17,-4-6 11,29 12 4,-29-3-3,29 3-8,0 0-13,20 11-7,-1-13-8,14 2-8,7 0-10,3-11-18,14 9-45,-8-10-56,1 1-3,-4-1-2,-9 2 1</inkml:trace>
          <inkml:trace contextRef="#ctx0" brushRef="#br0" timeOffset="75229.9084">4807 12837 77,'-23'8'125,"17"11"-1,-5 0 2,9 14-55,-6-8-32,16 12-13,3-4-17,3-1-20,9 3-48,0-18-64,0-5-2,0-16-3,-3-13-1</inkml:trace>
          <inkml:trace contextRef="#ctx0" brushRef="#br0" timeOffset="75386.1693">4832 12515 173,'0'0'126,"0"0"-7,0 0-10,0 0-120,0 0-97,0 0-7,0 0-9,25 4 0</inkml:trace>
          <inkml:trace contextRef="#ctx0" brushRef="#br0" timeOffset="76183.081">5291 11954 46,'0'0'107,"4"31"6,-2-12-1,6 18-61,-8-1-10,13 22-1,-7 6-12,9 19-8,-5 4-3,5 7-7,-3-7-1,3 0-4,-3-12-2,3-14-4,-3-26 0,-12-35 1,25 8 0,-10-37-2,1-15 0,1-16-2,-1-8 0,1-3 0,0 7 0,-1 1 1,-1 18-2,-5 7 5,1 13-3,-11 25 7,18-12-2,-18 12 5,21 25-2,-8 0 3,-3 8-2,2 10-3,-1 5 2,-1 8-4,-2 3 0,-3 1-10,-1 2-3,-6-10-20,8 2-32,-8-17-59,0-5-1,0-14-1,2-18 4</inkml:trace>
          <inkml:trace contextRef="#ctx0" brushRef="#br0" timeOffset="76479.971">5983 12750 127,'-4'33'123,"-1"-8"2,-5-2-20,10 16-55,-12-6-12,16 11-12,-4-7-12,10-1-7,5-3-13,-15-33-19,45 40-39,-20-40-63,4-9 1,-4-12-4,-2-8 0</inkml:trace>
        </inkml:traceGroup>
        <inkml:traceGroup>
          <inkml:annotationXML>
            <emma:emma xmlns:emma="http://www.w3.org/2003/04/emma" version="1.0">
              <emma:interpretation id="{D6517B79-2E12-4665-B0B4-AED9A29B78DA}" emma:medium="tactile" emma:mode="ink">
                <msink:context xmlns:msink="http://schemas.microsoft.com/ink/2010/main" type="inkWord" rotatedBoundingBox="8345,12940 9736,12899 9740,13010 8348,13052"/>
              </emma:interpretation>
              <emma:one-of disjunction-type="recognition" id="oneOf13">
                <emma:interpretation id="interp65" emma:lang="en-US" emma:confidence="0">
                  <emma:literal>=</emma:literal>
                </emma:interpretation>
                <emma:interpretation id="interp66" emma:lang="en-US" emma:confidence="0">
                  <emma:literal>:</emma:literal>
                </emma:interpretation>
                <emma:interpretation id="interp67" emma:lang="en-US" emma:confidence="0">
                  <emma:literal>"</emma:literal>
                </emma:interpretation>
                <emma:interpretation id="interp68" emma:lang="en-US" emma:confidence="0">
                  <emma:literal>r</emma:literal>
                </emma:interpretation>
                <emma:interpretation id="interp69" emma:lang="en-US" emma:confidence="0">
                  <emma:literal>_</emma:literal>
                </emma:interpretation>
              </emma:one-of>
            </emma:emma>
          </inkml:annotationXML>
          <inkml:trace contextRef="#ctx0" brushRef="#br0" timeOffset="77230.0087">6988 12588 131,'0'0'125,"0"0"-3,0 0-25,21 2-50,-21-2-8,48 2-16,-17-2-9,11 2-8,3-2-6,5-2-11,10 8-34,-8-10-77,5 2-6,-10-2 1,-1-1-5</inkml:trace>
          <inkml:trace contextRef="#ctx0" brushRef="#br0" timeOffset="76651.8542">6093 12554 165,'0'0'117,"0"0"-7,10-27-23,-10 27-176,0 0-17,21-6-14,-21 6 2</inkml:trace>
        </inkml:traceGroup>
        <inkml:traceGroup>
          <inkml:annotationXML>
            <emma:emma xmlns:emma="http://www.w3.org/2003/04/emma" version="1.0">
              <emma:interpretation id="{34F8D75F-E0D4-4141-BEAA-43CDEF5F52BA}" emma:medium="tactile" emma:mode="ink">
                <msink:context xmlns:msink="http://schemas.microsoft.com/ink/2010/main" type="inkWord" rotatedBoundingBox="10756,11933 12438,11883 12481,13344 10799,13394"/>
              </emma:interpretation>
              <emma:one-of disjunction-type="recognition" id="oneOf14">
                <emma:interpretation id="interp70" emma:lang="en-US" emma:confidence="0">
                  <emma:literal>hit</emma:literal>
                </emma:interpretation>
                <emma:interpretation id="interp71" emma:lang="en-US" emma:confidence="0">
                  <emma:literal>init</emma:literal>
                </emma:interpretation>
                <emma:interpretation id="interp72" emma:lang="en-US" emma:confidence="0">
                  <emma:literal>kin</emma:literal>
                </emma:interpretation>
                <emma:interpretation id="interp73" emma:lang="en-US" emma:confidence="0">
                  <emma:literal>Mitt</emma:literal>
                </emma:interpretation>
                <emma:interpretation id="interp74" emma:lang="en-US" emma:confidence="0">
                  <emma:literal>nit</emma:literal>
                </emma:interpretation>
              </emma:one-of>
            </emma:emma>
          </inkml:annotationXML>
          <inkml:trace contextRef="#ctx0" brushRef="#br0" timeOffset="81480.2161">8557 11534 44,'0'0'26,"-4"-21"1,4 21 0,0 0-2,0 0-1,0 0-2,0 0 1,0 0 0,0 0 3,0 0 1,0 0 1,0 0 0,0 0-1,0 0-1,-19 19-3,21 2-2,-8 2-5,8 10-1,-4 4-4,2 11-1,0 12-4,0 7 2,0 8-6,0 4 2,-2 2 0,2-2-3,-2 2 0,2-15-6,2-6 1,0-18-9,2-5 3,-4-37-14,11 34-15,-11-34-21,0 0-52,6-21 7,-6 21-5,-4-25 68</inkml:trace>
          <inkml:trace contextRef="#ctx0" brushRef="#br0" timeOffset="78058.1738">8530 11929 24,'0'0'105,"0"0"3,0 0 1,15 27-60,-20-6-10,10 20-6,-10 3-10,5 16-4,-4 7-4,2 10-6,0-3-1,4-1-6,2-8 2,5-11-2,1-17 5,3-16-5,-13-21 2,33-19 0,-17-14-2,5-11 4,0-12-5,2-2 1,2-4-5,-2-1 3,1 9-3,-1 8 2,2 11-1,-4 6 0,2 8 0,0 9 2,0 6 1,-1 8 1,-1 8 0,2 11 2,-6 6-2,-1 12 2,-7 7-1,-5 10-4,0 4-6,-8-6-14,8 5-24,-14-14-76,10-11 0,0-12-4,0-22-1</inkml:trace>
          <inkml:trace contextRef="#ctx0" brushRef="#br0" timeOffset="78387.3134">9355 12413 94,'0'0'122,"0"0"2,0 0-3,-25 23-67,21 14-12,-11-3-15,11 11-9,-2-1-5,10 2-7,2-7-2,7-6-8,12-1-11,-5-22-27,20 0-82,-9-18-2,0-7-3,-4-12-1</inkml:trace>
          <inkml:trace contextRef="#ctx0" brushRef="#br0" timeOffset="78558.198">9380 12249 165,'0'0'127,"0"-21"-5,0 21-1,0 0-105,21-14-36,-1 16-91,-20-2-12,23 2 1,-23-2-5</inkml:trace>
          <inkml:trace contextRef="#ctx0" brushRef="#br0" timeOffset="79526.9971">9739 12652 119,'0'0'120,"0"0"2,0 0-19,0 0-58,0 0-9,29 8-15,-10-6-9,4-2-11,-2-2-15,10 7-25,-12-14-44,5 5-39,1-2-1,-2-3-1</inkml:trace>
          <inkml:trace contextRef="#ctx0" brushRef="#br0" timeOffset="79777.0095">9874 12536 132,'0'0'125,"-4"37"-3,2-12-1,8 10-85,-10-3-17,8 1-18,5 8-35,-9-7-77,10-3-10,0-8-2,-10-23-1</inkml:trace>
          <inkml:trace contextRef="#ctx0" brushRef="#br0" timeOffset="80042.6467">10201 12423 110,'6'34'122,"-4"-7"-6,0 10 3,4 17-76,-8-4-24,4 8-19,4 9-50,-4-9-63,-2-8-7,3-9 0,-3-14-4</inkml:trace>
        </inkml:traceGroup>
        <inkml:traceGroup>
          <inkml:annotationXML>
            <emma:emma xmlns:emma="http://www.w3.org/2003/04/emma" version="1.0">
              <emma:interpretation id="{0B268F40-B912-472A-A1EF-A47842DB19C5}" emma:medium="tactile" emma:mode="ink">
                <msink:context xmlns:msink="http://schemas.microsoft.com/ink/2010/main" type="inkWord" rotatedBoundingBox="17262,11936 27624,11628 27666,13031 17304,13338"/>
              </emma:interpretation>
              <emma:one-of disjunction-type="recognition" id="oneOf15">
                <emma:interpretation id="interp75" emma:lang="en-US" emma:confidence="0">
                  <emma:literal>hits-REM-hit-hi)</emma:literal>
                </emma:interpretation>
                <emma:interpretation id="interp76" emma:lang="en-US" emma:confidence="0">
                  <emma:literal>hits-REM-nit-hi)</emma:literal>
                </emma:interpretation>
                <emma:interpretation id="interp77" emma:lang="en-US" emma:confidence="0">
                  <emma:literal>hits-REM-chichi)</emma:literal>
                </emma:interpretation>
                <emma:interpretation id="interp78" emma:lang="en-US" emma:confidence="0">
                  <emma:literal>hits-REM-chit-hi)</emma:literal>
                </emma:interpretation>
                <emma:interpretation id="interp79" emma:lang="en-US" emma:confidence="0">
                  <emma:literal>hire-REM-chit-hi)</emma:literal>
                </emma:interpretation>
              </emma:one-of>
            </emma:emma>
          </inkml:annotationXML>
          <inkml:trace contextRef="#ctx0" brushRef="#br1" timeOffset="153176.0563">18617 12093 177,'-18'-2'121,"18"2"-4,0 0 1,0 0-77,0 0-9,31 18-22,-2-11-16,17 9-30,-7-10-80,11 5-1,0-5-6,-2-2 0</inkml:trace>
          <inkml:trace contextRef="#ctx0" brushRef="#br1" timeOffset="153816.7143">19126 11815 143,'21'35'115,"-8"-2"0,3 17-2,1 15-67,-5-3-27,9 2-14,0 3-20,-7-13-10,3-6-7,-15-21-4,-2-27-2,0 0 0,0 0 6,-27-48 3,8 6 13,-1-6 14,-3-8 12,4 2 11,0-4 6,11 12 5,-4-3 5,16 13 1,-4-5 0,16 16-4,1-6-6,14 16-6,4-4-5,11 7-4,4 2-4,6 7-3,-2 8-2,-4 5-2,-8 7-1,-9 5-3,-12 8-3,-15 3-4,-12 6-3,-17-3-3,-2 1 0,-11-10-2,5 0 2,-4-8 4,6-5 6,2-8 6,4-3 6,23-3 5,-25 4 3,25-4 4,0 0 0,19 21 0,0-7-3,10 9-2,2 2-2,6 6-4,5 0-10,1-4-13,5 4-30,-15-16-77,5-7-1,-7-12-4,-4-13 1</inkml:trace>
          <inkml:trace contextRef="#ctx0" brushRef="#br1" timeOffset="154082.3498">19893 11790 217,'0'0'121,"12"18"2,-12-18-34,-4 55-43,-10-22-12,12 19-11,-9 0-6,9 8-3,-2 0-4,6 0 0,4-8-3,11-4 0,6-8-3,4-15-6,6-9-8,0-14-10,11-2-26,-15-21-48,8 1-36,-14-14-4,0 3 2</inkml:trace>
          <inkml:trace contextRef="#ctx0" brushRef="#br1" timeOffset="154316.7385">19912 12060 228,'0'0'129,"0"0"-1,25 6-2,-25-6-88,45 0-13,-13-2-15,3 0-10,4 2-12,-5-13-23,5 11-42,-12-12-50,-4 1-1,-9-7-2,-5 1 1</inkml:trace>
          <inkml:trace contextRef="#ctx0" brushRef="#br1" timeOffset="154519.8738">19989 11846 196,'0'0'127,"0"0"-1,0 0 2,22-23-82,10 27-16,-5-10-17,10 4-15,2 6-24,-7-14-49,7 8-51,-6-5-3,1 3 0,-5-6-2</inkml:trace>
          <inkml:trace contextRef="#ctx0" brushRef="#br1" timeOffset="155098.0272">20558 11848 152,'6'33'115,"-2"11"0,0 4-1,-8-1-75,13 7-10,-11-12-15,4-3-6,-2-16-7,0-23-2,0 0-3,-2-18-3,4-16 0,-7-11-4,3-9 1,-2-5-2,2 5 4,-2 0-1,2 11 8,-2 7 1,0 16 7,4 20 3,0 0 2,0 0 2,-3 27-2,12 6 2,-1 0-5,9 7-1,-1-5-5,9-2-3,4-8-2,3-10-1,3-7-4,0-16-1,3-5 0,-7-10-3,2-8 0,-8-4-3,0 2 1,-6-3 1,-3 9 5,-5 2 5,-11 25 5,14-20 5,-14 20 5,8 25 4,-8-1 0,5 20 2,-3 4-4,4 12-7,2 5-22,-2-9-59,7 2-42,4-8-6,1-13 0,3-8-6</inkml:trace>
          <inkml:trace contextRef="#ctx0" brushRef="#br1" timeOffset="155832.4382">21536 11347 61,'0'0'100,"-10"-23"1,10 23 5,0 0-57,-41 19-1,24 8-8,-14 4-7,6 21-2,-15 2-7,11 17-2,-4 6-6,10 8-1,4 0-8,13 4 0,8-8-7,15-4 0,14-6-11,4-15-11,24-2-44,-1-21-56,4-10 0,-4-14-5,0-12 3</inkml:trace>
          <inkml:trace contextRef="#ctx0" brushRef="#br1" timeOffset="157004.3689">21931 11341 79,'0'0'107,"0"0"4,0 0 5,21 19-53,-21-19-11,19 52-9,-13-15-11,11 19-6,-7 0-9,5 9-4,-5-1-6,-2 0-3,1-3-2,-3-13-2,-2-9-1,-2-14 0,-2-25 0,0 0 0,0 0 0,10-31 0,-5-2-1,-1-7 1,4-4 0,0-1-3,7 5 1,-3 3-2,7 4 2,-2 8-2,8 10 2,-5 5-1,5 12 2,0 6 1,-4 9 2,0 10 3,-7 4-3,1 10 4,-9 7-2,4 6 2,-7 2-4,-3 3 1,2 1-12,-4-10-17,10 4-41,-6-17-55,2-10 2,-4-27-4,8 21 2</inkml:trace>
          <inkml:trace contextRef="#ctx0" brushRef="#br1" timeOffset="157535.6472">22631 11890 232,'-10'27'126,"6"-3"1,-2 1-35,10 17-47,-6-3-13,10 11-14,5-4-13,1 0-11,11-3-25,-4-22-33,10-6-60,-4-15-3,0-15 1,-6-16-3</inkml:trace>
          <inkml:trace contextRef="#ctx0" brushRef="#br1" timeOffset="157707.5292">22727 11746 169,'0'0'107,"0"0"-6,0 0-12,0 0-104,10 19-65,-10-19-24,32 8 0,-32-8-3</inkml:trace>
          <inkml:trace contextRef="#ctx0" brushRef="#br1" timeOffset="157974.1695">22924 12108 174,'0'0'126,"0"0"-3,0 0 1,0 0-55,21-13-45,-21 13-13,29-8-15,-4 12-20,-25-4-37,38-8-61,-18 8-2,-1 0-1,-19 0-1</inkml:trace>
          <inkml:trace contextRef="#ctx0" brushRef="#br1" timeOffset="158207.5588">23219 11902 232,'3'23'125,"-3"8"-2,2 8-1,-4 1-99,6 8-21,4 8-54,-2-10-68,3-3 0,-3-5-6,4-13 1</inkml:trace>
          <inkml:trace contextRef="#ctx0" brushRef="#br1" timeOffset="158473.193">23554 12199 250,'-2'40'127,"4"-3"-11,-4 0-38,2 9-178,0 6-16,0-2-8,0-6-7</inkml:trace>
          <inkml:trace contextRef="#ctx0" brushRef="#br1" timeOffset="150066.5281">15017 11768 56,'6'-29'111,"-6"29"3,0 0 3,0 0-45,21 38-25,-19 10-7,10 26-11,-6 14-9,7 14-5,-5 4-5,3 2-6,-3-4 1,2-19-6,-1-23 4,-1-22-5,-8-40 4,0 0-5,27-25 3,-17-23 2,3-14-3,3-7 3,7-6-3,2 0 4,6 7-4,-2 12 4,3 14-3,-1 13 1,0 16 1,-4 20 1,-6 13-1,-3 20 2,-1 10-1,-2 12 1,-5 5 0,2 5-4,1-3 1,-1-2-5,3-5-9,-5-18-26,13 3-49,-10-20-39,3-8 1,-16-19-1</inkml:trace>
          <inkml:trace contextRef="#ctx0" brushRef="#br1" timeOffset="150394.6809">15887 12382 114,'-19'18'114,"19"-18"6,-8 36-1,19-1-70,-14-6-8,20 15-15,-4-5-7,7 7-13,5-2-12,0-11-28,13-2-68,-7-16-16,2-9-4,-4-14 0</inkml:trace>
          <inkml:trace contextRef="#ctx0" brushRef="#br1" timeOffset="150644.6802">15923 11991 154,'0'0'111,"-19"-4"-4,19 4-21,0 0-119,0 0-57,0 0-14,0 0-7,25 21-3</inkml:trace>
          <inkml:trace contextRef="#ctx0" brushRef="#br1" timeOffset="151254.0869">16222 12546 173,'0'0'123,"0"0"3,0 0-4,0 0-77,23-8-14,-23 8-13,41-3-10,-10 6-9,-2-6-17,11 10-34,-11-9-68,4 0-7,-6-7 3,-2 3-8</inkml:trace>
          <inkml:trace contextRef="#ctx0" brushRef="#br1" timeOffset="151504.0986">16392 12301 189,'0'0'123,"-4"45"3,2-11-4,8 15-81,-6 1-20,8 6-24,7 9-28,-9-17-44,15-1-46,-2-9-4,3-11 0,1-19 0</inkml:trace>
          <inkml:trace contextRef="#ctx0" brushRef="#br1" timeOffset="151988.4961">16822 12323 78,'8'-43'97,"1"20"-3,-9-8 5,4 0-63,0 10-13,-4-2-1,0 23 0,0 0 1,0 0 1,0 0-1,2 33-1,-4-2-4,8 13-2,-2 8-4,9 4-8,-1-2 0,7 2-7,4-4 1,0-6-7,6-7 0,-6-7-3,2-10 1,-25-22-3,35 23-4,-35-23-1,0 0 1,0 0 4,-31 17 6,2-13 4,-2 4 8,-1 1 8,-3-3 7,10 4 5,-6-8 2,31-2 2,-33 7-4,33-7-3,0 0-7,0 0-3,21 6-6,1-10-5,7 6-15,-1-15-38,11 7-73,3-8-2,1-1-5,1-6 1</inkml:trace>
          <inkml:trace contextRef="#ctx0" brushRef="#br1" timeOffset="152285.3879">17547 12176 223,'0'0'130,"0"0"0,21-2-2,8 10-88,-4-8-23,10 2-16,5 4-18,-5-12-32,13 8-76,-13-2-4,1 2 0,-7 0-2</inkml:trace>
          <inkml:trace contextRef="#ctx0" brushRef="#br1" timeOffset="152519.7754">17695 12411 275,'0'0'137,"0"0"-1,0 0-5,29 16-107,2-5-8,0-3-13,5-4-12,5 9-17,-12-20-54,11 10-55,-11-8 1,2-1-5,-10-4-2</inkml:trace>
          <inkml:trace contextRef="#ctx0" brushRef="#br1" timeOffset="159270.109">24051 11308 148,'0'0'121,"16"21"-3,-16 12 2,-4 6-80,10 22-4,-8 5-18,8 15-6,1 2-6,3 2-1,-2-8-3,3-10 0,-1-17 0,3-19-2,-13-31 1,20 0 0,-9-27-1,-3-13 0,0-8 0,5-4-1,-1 3 1,1 3-1,3 9 1,-1 12 0,-15 25 1,35-19 1,-35 19 1,31 29 0,-18 0 1,-1 11 0,-1 7 0,-1 7 0,-2 5-2,3-1-2,-3 0-9,-2-10-18,9 4-44,-7-19-51,3-8 0,-11-25-2,0 0-1</inkml:trace>
          <inkml:trace contextRef="#ctx0" brushRef="#br1" timeOffset="159504.4929">24661 11998 175,'9'27'125,"-9"-5"3,-2 5-4,2 17-53,-5-7-40,16 13-8,-3-6-16,5-5-13,9 3-24,-22-42-31,42 23-62,-17-34-5,0-13 3,-6-18-4</inkml:trace>
          <inkml:trace contextRef="#ctx0" brushRef="#br1" timeOffset="159676.4141">24705 11711 204,'-23'19'115,"23"3"-7,2-1-17,7 6-134,7-4-54,-16-23-13,40 29-5,-20-29-2</inkml:trace>
          <inkml:trace contextRef="#ctx0" brushRef="#br1" timeOffset="159973.2685">25077 11337 194,'33'29'117,"7"10"2,1 15 4,-3 7-89,7 24-4,-3 2-14,-5 13 0,-14 2-4,-4 6 1,-17-2-4,-8-2-8,-13-5-15,-18-20-64,-3-2-47,-16-15-6,-4-10 0,-7-12-6</inkml:trace>
        </inkml:traceGroup>
      </inkml:traceGroup>
    </inkml:traceGroup>
    <inkml:traceGroup>
      <inkml:annotationXML>
        <emma:emma xmlns:emma="http://www.w3.org/2003/04/emma" version="1.0">
          <emma:interpretation id="{DBE98B58-8559-487C-8C1C-E8B91C4BAC6F}" emma:medium="tactile" emma:mode="ink">
            <msink:context xmlns:msink="http://schemas.microsoft.com/ink/2010/main" type="paragraph" rotatedBoundingBox="4680,14193 4715,15806 4533,15810 4497,1419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91D983E4-C7AC-47DB-A8D8-CB90CDA4F618}" emma:medium="tactile" emma:mode="ink">
              <msink:context xmlns:msink="http://schemas.microsoft.com/ink/2010/main" type="line" rotatedBoundingBox="4680,14193 4715,15806 4533,15810 4497,14197"/>
            </emma:interpretation>
          </emma:emma>
        </inkml:annotationXML>
        <inkml:traceGroup>
          <inkml:annotationXML>
            <emma:emma xmlns:emma="http://www.w3.org/2003/04/emma" version="1.0">
              <emma:interpretation id="{7AE30DD1-E429-4A7F-A07D-20588B56F87E}" emma:medium="tactile" emma:mode="ink">
                <msink:context xmlns:msink="http://schemas.microsoft.com/ink/2010/main" type="inkWord" rotatedBoundingBox="4680,14193 4715,15806 4533,15810 4497,14197"/>
              </emma:interpretation>
              <emma:one-of disjunction-type="recognition" id="oneOf16">
                <emma:interpretation id="interp80" emma:lang="en-US" emma:confidence="1">
                  <emma:literal>:</emma:literal>
                </emma:interpretation>
                <emma:interpretation id="interp81" emma:lang="en-US" emma:confidence="0">
                  <emma:literal>!</emma:literal>
                </emma:interpretation>
                <emma:interpretation id="interp82" emma:lang="en-US" emma:confidence="0">
                  <emma:literal>¥</emma:literal>
                </emma:interpretation>
                <emma:interpretation id="interp83" emma:lang="en-US" emma:confidence="0">
                  <emma:literal>k</emma:literal>
                </emma:interpretation>
                <emma:interpretation id="interp84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84261.6056">2438 15388 58,'0'0'115,"0"0"0,21-2 1,-29-18-72,8 20-11,-5-27-3,5 27-10,-8-36-6,8 36-4,-19-31-2,19 31-2,-24-17-3,24 17 1,-36-2-1,18 11 2,-1 3 0,19-12-1,-27 33 1,19-12-2,8-21-1,2 29-6,-2-29-11,25 9-26,8-12-82,-10-13-4,6-3-1,-2-12-2</inkml:trace>
          <inkml:trace contextRef="#ctx0" brushRef="#br0" timeOffset="83449.0641">2357 13859 1,'0'0'20,"19"-23"74,-19 23 2,2-18-41,-2 18-6,0 0 0,0 0-8,2-27-5,-2 27-9,0 0-6,0 0-6,-25-15-5,25 15-2,-19 13-4,19-13 2,-14 33-3,8-12 1,1-1-2,5-20 0,3 29-1,-3-29 0,0 0-1,27 3-2,-27-3 0,24-28-3,-9 10 2,-15 18-2,12-31 0,-12 31 0,0 0-3,0 0-4,-29 10-20,7 7-33,-1 12-47,2 4 1,0 6-2</inkml:trace>
          <inkml:trace contextRef="#ctx0" brushRef="#br0" timeOffset="83870.9604">2361 14638 15,'0'0'112,"4"21"5,-4-21-2,0 0-50,0 0-15,19-21-8,-21 3-12,2 18-10,-2-29-7,2 29-5,-17-21 0,17 21-2,-25-6-1,25 6 1,-31 12-2,31-12 2,-27 29-2,27-29 0,-16 29-2,16-29-1,0 21 0,0-21-3,20 6 1,-20-6-2,40-14 0,-17-3-2,2 2 1,-5-3-4,3 1-6,-12-4-13,7 17-33,-18 4-63,0 0-1,-18-4-2,18 4 2</inkml:trace>
        </inkml:traceGroup>
      </inkml:traceGroup>
    </inkml:traceGroup>
    <inkml:traceGroup>
      <inkml:annotationXML>
        <emma:emma xmlns:emma="http://www.w3.org/2003/04/emma" version="1.0">
          <emma:interpretation id="{7E05D389-AB56-4DCD-A498-940E38FB5C12}" emma:medium="tactile" emma:mode="ink">
            <msink:context xmlns:msink="http://schemas.microsoft.com/ink/2010/main" type="paragraph" rotatedBoundingBox="3537,16096 9586,16639 9460,18036 3412,174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7D04738-82F9-4408-B908-EFCFE46513F9}" emma:medium="tactile" emma:mode="ink">
              <msink:context xmlns:msink="http://schemas.microsoft.com/ink/2010/main" type="line" rotatedBoundingBox="3537,16096 9586,16639 9460,18036 3412,17493"/>
            </emma:interpretation>
          </emma:emma>
        </inkml:annotationXML>
        <inkml:traceGroup>
          <inkml:annotationXML>
            <emma:emma xmlns:emma="http://www.w3.org/2003/04/emma" version="1.0">
              <emma:interpretation id="{ABB15D5B-5E91-4D87-A070-B04DC174D2B1}" emma:medium="tactile" emma:mode="ink">
                <msink:context xmlns:msink="http://schemas.microsoft.com/ink/2010/main" type="inkWord" rotatedBoundingBox="3537,16096 9586,16639 9460,18036 3412,17493"/>
              </emma:interpretation>
              <emma:one-of disjunction-type="recognition" id="oneOf17">
                <emma:interpretation id="interp85" emma:lang="en-US" emma:confidence="0">
                  <emma:literal>hn.i=Gnhm</emma:literal>
                </emma:interpretation>
                <emma:interpretation id="interp86" emma:lang="en-US" emma:confidence="0">
                  <emma:literal>hm.i=Gnhm</emma:literal>
                </emma:interpretation>
                <emma:interpretation id="interp87" emma:lang="en-US" emma:confidence="0">
                  <emma:literal>hue-Grimm</emma:literal>
                </emma:interpretation>
                <emma:interpretation id="interp88" emma:lang="en-US" emma:confidence="0">
                  <emma:literal>hint-Grimm</emma:literal>
                </emma:interpretation>
                <emma:interpretation id="interp89" emma:lang="en-US" emma:confidence="0">
                  <emma:literal>hue-Gensym</emma:literal>
                </emma:interpretation>
              </emma:one-of>
            </emma:emma>
          </inkml:annotationXML>
          <inkml:trace contextRef="#ctx0" brushRef="#br0" timeOffset="88324.3055">4628 16587 1,'27'-33'93,"-12"6"8,7-4 1,1-5-67,-4-15-3,2 5-10,-5-12-6,-3 6-6,-5 0-6,-8 6-3,-10 7-1,-3 12 3,-12 12 1,-4 15 2,-8 15-1,0 16 2,-9 17-2,4 14 1,5 11-1,6 8-2,8 2-2,12-4-1,14-11-3,11-14 0,15-21-2,11-20 1,10-19-3,4-23 0,2-11-1,-6-16 0,-1-2 2,-9-2 0,-7 6 4,-8 6 0,-15 6 5,-5 15 3,-12 6 5,7 21 3,-33 3 2,12 21 4,-8 8 1,4 22 3,-6 8-5,10 19 0,-4 6-5,15 15-2,0-2 0,10 0-9,4-5 0,4-12-10,11-8 3,0-23-9,5-10 3,-24-42-6,38 18-20,-34-43-5,6 2-21,-22-22 9,2 9-10,-22-13 23,5 11 4,-10 1 15,-3 6 29,7 16 20,-4-6 22,16 25 6,-4-16 8,25 12-12,0 0-5,0 0-10,27 10-13,6-3-6,9-9-7,8 2-7,4 0-12,-2-9-20,8 18-46,-12-12-53,-5 3 3,-9-4-7,-9 4 29</inkml:trace>
          <inkml:trace contextRef="#ctx0" brushRef="#br0" timeOffset="89043.0911">5204 17337 22,'0'0'111,"0"0"-2,0 0 3,0 0-59,0 0-6,0 0-11,6-33-11,-6 33-7,12-33-6,-12 33 7,23-38-12,-23 38 9,27-35-17,-27 35 17,27-27-16,-27 27 16,27-8-17,-27 8-4,25 12 10,-25-12-11,23 33 16,-13-8-18,1 7 16,-3 1-16,-4 2 15,0 3-5,-2-5-2,-2-4 1,0-6-1,0-23-1,0 0 2,0 0-1,19-31 1,-6-5 0,1-7-5,5-3 15,2 0-16,-1 3 17,1 5-17,0 7 17,-4 12-17,-17 19 17,27-10-10,-27 10-10,16 29 17,-14 0-17,-2 8 16,-2 7-23,2 12 0,-12-23-64,12 17-45,-2-16-4,2-7-8,0-27 1</inkml:trace>
          <inkml:trace contextRef="#ctx0" brushRef="#br0" timeOffset="89777.5046">6008 16157 54,'8'-31'113,"-8"31"6,0 0-2,10-23-60,-10 23-8,13 23-9,-3 8-10,-6 4-6,9 24-3,-5 13-7,5 18-1,-1 11-5,3 12-1,1 3 2,1 0-6,-3-10 4,1-14-7,2-22 6,-3-20-7,-1-23 1,-13-27 10,29-14-16,-15-26 7,3-16-7,-3-12 7,3-9-7,0-6 6,1 2 0,3 4-11,0 12 11,-2 13-2,-1 13 2,1 14-2,-19 25 2,27-10 0,-27 10 0,29 45 0,-14-5 1,-1 8 0,1 10-1,-1 6 1,3 5-2,-7-1 13,1 1-8,-5-7-5,-2-8 5,-2-12-9,0-11 3,-2-31-3,0 23-20,-10-42-41,10 19-68,6-44 10,0 17-12,-2-6 4</inkml:trace>
          <inkml:trace contextRef="#ctx0" brushRef="#br0" timeOffset="90308.7801">6770 17312 83,'2'21'122,"-2"-21"-2,0 0 4,0 0-54,2-25-34,-2 25 4,13-43-28,-1 18 14,-3-11-21,3 3 13,3-6-17,1 5 5,1 1-9,-1 6-4,1 6 10,-17 21-11,33-12 10,-33 12 0,25 39 5,-18-3-7,-3 7 7,-4 9-8,0 0 6,-2 2-5,-3-10 6,3-9-15,2-16 9,0-19 1,0 0 1,21-31 11,-6-9-16,-1-10 16,9-2-17,4-2 8,0 7-8,0 9 8,-2 11-7,0 17-3,-4 18 10,-3 17-11,-7 14 15,-5 16-6,-4 7 5,-4 6-9,2 9-1,-12-16-31,18-1-95,-10-19-5,6-7-6,-2-34 0</inkml:trace>
          <inkml:trace contextRef="#ctx0" brushRef="#br0" timeOffset="85292.906">1306 15904 1,'0'0'89,"-4"-34"19,4 34 2,-2-18-54,2 18-5,0 0-5,-23-19-8,23 19-5,-9 29-4,9 8-12,-4 9-1,6 25-10,5 14 3,3 19-8,2 10 2,7 3-5,2-5 0,2-6 2,2-17-2,0-18 3,-3-21-4,-1-26 3,-21-24-1,29-10 0,-20-21 2,-1-17-1,-4-10 1,2-9-2,1-1 2,-1-1-3,2 3 3,3 10-3,-1 8 2,2 11-2,1 7 3,1 12-1,-14 18 0,29-17 2,-29 17-1,27 13 3,-14 12-2,2 10 1,-5 11-1,0 14 0,1 8 0,-3 5-2,0 2-2,1-9-5,3-7-11,-8-26-22,17 0-59,-21-33-29,21 0 0,-13-23-3</inkml:trace>
          <inkml:trace contextRef="#ctx0" brushRef="#br0" timeOffset="86027.3183">1958 16949 16,'0'0'103,"0"0"-1,0 0-30,0 0-28,0 0-3,0 0-13,-6-25-6,6 4-5,0 21-8,15-42-1,-5 20-2,0-3 1,3 4 0,-3-4 1,-10 25-2,23-31 2,-23 31-1,25-11-1,-25 11 0,21 9-1,-21-9 0,18 31-1,-7-10 1,-7 2-1,2 6-1,-2 0-1,1 2 0,-3-4-1,0-2 0,0-6-1,-2-19 0,10 20 1,-10-20-2,0 0 2,25-33-1,-12 8 1,-1-6-1,3 0 1,-1 0-2,1 2 1,-1 4 0,-1 6 0,-13 19 1,20-17-1,-20 17 1,0 0 0,21 23 1,-19-4-1,2 2 0,1 4-2,-1-3-6,2 7-15,-6-29-27,10 38-70,-10-38-5,15 25 1,-15-25 5</inkml:trace>
          <inkml:trace contextRef="#ctx0" brushRef="#br0" timeOffset="86261.7034">2484 16905 19,'0'0'116,"0"0"7,0 0-2,0 0-53,0 0-23,33-10-7,-33 10-15,33-9-7,-14 9-17,0-6-21,10 14-36,-10-10-67,5 4 0,-24-2-4,36-2 21</inkml:trace>
          <inkml:trace contextRef="#ctx0" brushRef="#br0" timeOffset="86527.3412">2793 16691 141,'0'0'125,"21"2"1,-21-2-34,6 42-49,-10-19-8,11 12-14,-5 0-10,2 3-6,2 3-15,-6-12-15,17 11-58,-11-17-39,6-3-5,-12-20 1</inkml:trace>
          <inkml:trace contextRef="#ctx0" brushRef="#br0" timeOffset="86964.8647">3475 16652 135,'0'0'129,"0"0"1,0 0-4,19 6-88,-19-6-15,35-4-13,-6 4-17,-2-9-22,10 16-35,-7-12-62,1 5-1,-4-6-3,-4 4 23</inkml:trace>
          <inkml:trace contextRef="#ctx0" brushRef="#br0" timeOffset="87183.6268">3500 16807 129,'0'0'126,"0"0"2,25 5-4,-4 7-86,-1-10-20,12 4-15,-1 5-23,-8-13-42,4 8-60,0-6-5,-2-4 0,-25 4 20</inkml:trace>
        </inkml:traceGroup>
      </inkml:traceGroup>
    </inkml:traceGroup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53:58.218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7193D18-B7EA-4522-86D8-15579BF58BEE}" emma:medium="tactile" emma:mode="ink">
          <msink:context xmlns:msink="http://schemas.microsoft.com/ink/2010/main" type="writingRegion" rotatedBoundingBox="17128,2632 26565,2307 26873,11253 17435,11577"/>
        </emma:interpretation>
      </emma:emma>
    </inkml:annotationXML>
    <inkml:traceGroup>
      <inkml:annotationXML>
        <emma:emma xmlns:emma="http://www.w3.org/2003/04/emma" version="1.0">
          <emma:interpretation id="{DBFB4070-1B21-4AF8-85C2-158E4D0C1098}" emma:medium="tactile" emma:mode="ink">
            <msink:context xmlns:msink="http://schemas.microsoft.com/ink/2010/main" type="paragraph" rotatedBoundingBox="17128,2568 20233,2530 20251,4041 17147,40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6F2CA9F-5974-4831-92DA-43B7239B2263}" emma:medium="tactile" emma:mode="ink">
              <msink:context xmlns:msink="http://schemas.microsoft.com/ink/2010/main" type="line" rotatedBoundingBox="17128,2568 20233,2530 20251,4041 17147,4080"/>
            </emma:interpretation>
          </emma:emma>
        </inkml:annotationXML>
        <inkml:traceGroup>
          <inkml:annotationXML>
            <emma:emma xmlns:emma="http://www.w3.org/2003/04/emma" version="1.0">
              <emma:interpretation id="{26F0B782-1ED2-4C69-9961-39DBAC3F0C7B}" emma:medium="tactile" emma:mode="ink">
                <msink:context xmlns:msink="http://schemas.microsoft.com/ink/2010/main" type="inkWord" rotatedBoundingBox="17128,2568 20233,2530 20251,4041 17147,4080"/>
              </emma:interpretation>
              <emma:one-of disjunction-type="recognition" id="oneOf0">
                <emma:interpretation id="interp0" emma:lang="en-US" emma:confidence="0">
                  <emma:literal>half</emma:literal>
                </emma:interpretation>
                <emma:interpretation id="interp1" emma:lang="en-US" emma:confidence="0">
                  <emma:literal>he = f</emma:literal>
                </emma:interpretation>
                <emma:interpretation id="interp2" emma:lang="en-US" emma:confidence="0">
                  <emma:literal>he f</emma:literal>
                </emma:interpretation>
                <emma:interpretation id="interp3" emma:lang="en-US" emma:confidence="0">
                  <emma:literal>ho = f</emma:literal>
                </emma:interpretation>
                <emma:interpretation id="interp4" emma:lang="en-US" emma:confidence="0">
                  <emma:literal>he: f</emma:literal>
                </emma:interpretation>
              </emma:one-of>
            </emma:emma>
          </inkml:annotationXML>
          <inkml:trace contextRef="#ctx0" brushRef="#br0">14907 2311 9,'0'0'90,"-15"-20"0,15 20 4,0 0-47,-15-25-3,15 25-8,0 0-6,0 0-4,0 0-4,0 0-2,0 0-5,3 35-3,1-6-1,4 13-2,-2 12-4,5 14 0,1 13-4,1 7 0,3 7 2,1-3-2,1-1 2,1-8-2,0-14 3,0-13-3,-3-12 4,-3-17-3,-13-27-2,18 6 3,-13-29-7,-1-12 3,0-17-2,2-2 3,2-7-3,3 1 2,1 2-2,1 4 0,3 12 4,-1 11 0,1 8 0,-16 23-1,27-25 1,-27 25 1,27 7 1,-27-7 2,32 43-2,-16-7 2,-1 9-2,4 11 2,-5 3 2,3 3-7,-5 0-2,-4-6-18,7 3-21,-11-20-75,2-6 0,-1-14-3,-5-19-6</inkml:trace>
          <inkml:trace contextRef="#ctx0" brushRef="#br0" timeOffset="468.7695">15918 3116 75,'0'0'108,"0"0"2,0 0-1,21-11-58,-21 11-19,8-31-7,1 10-10,-11-8-6,0 4-3,-7-4-5,-3 8 0,-13 3 3,-4 9 0,-9 3 1,-1 8 2,-7 9 0,3 7 1,-1 5 5,11 10-5,6 1 4,10 5-6,11-1 3,12 1-6,13-6 3,10-6-5,10-12-7,3-13-13,18-2-36,-10-19-62,4-6-7,-6-10-2,-7-2-2</inkml:trace>
          <inkml:trace contextRef="#ctx0" brushRef="#br0" timeOffset="828.1608">16299 2667 148,'-19'12'118,"19"-12"0,0 0-1,0 0-83,19 19-6,3-21-15,10 0-9,3 0-13,0-9-18,11 11-41,-7-4-49,-1 0 1,-5 2-4,-10 2 0</inkml:trace>
          <inkml:trace contextRef="#ctx0" brushRef="#br0" timeOffset="1125.0526">16380 2985 82,'-21'8'113,"21"-8"5,0 0-3,0 0-50,0 0-30,29 10-6,-10-14-10,10 4-4,0-4-4,4 4-4,0-2-9,-2-2-19,3 14-37,-11-6-61,-1 3-1,-22-7-8,27 14 2</inkml:trace>
          <inkml:trace contextRef="#ctx0" brushRef="#br0" timeOffset="2406.3685">17701 2879 26,'19'-36'82,"6"1"-5,-9-23-3,1-7-66,4-5-3,-5-5-4,-1 0-2,-5 2 3,-4 7 1,-8 4 8,-2 12 8,-10 6-1,-1 13 10,-8 8 0,-2 21 2,-8 6 4,6 29 1,-10 11-2,10 35-6,-2 17 0,12 32-8,9 14 2,14 14-5,6 6-6,11-4-7,8-7-4,5-24-6,5-23-2,-5-31-3,-3-27-11,-14-38-9,-19-8-7,14-54 0,-20 6 1,-21-20 4,-2-1 2,-19-12 6,0 4 6,-6 6 21,2 9 14,7 18 13,-1 1 4,21 20 4,-2 0 2,27 23 0,0 0 0,25 17-6,4-7-8,19 9-9,4-5-4,10 1-5,2-1-14,-1-12-20,9 7-84,-13-7-9,-10 0-4,-9-2-1</inkml:trace>
        </inkml:traceGroup>
      </inkml:traceGroup>
    </inkml:traceGroup>
    <inkml:traceGroup>
      <inkml:annotationXML>
        <emma:emma xmlns:emma="http://www.w3.org/2003/04/emma" version="1.0">
          <emma:interpretation id="{71C6E1DD-C222-4871-A362-70A09D35AC6D}" emma:medium="tactile" emma:mode="ink">
            <msink:context xmlns:msink="http://schemas.microsoft.com/ink/2010/main" type="paragraph" rotatedBoundingBox="17302,4306 20750,4246 20776,5754 17328,58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16F3A4D-9ECF-4D8D-A2D4-B41060593FD9}" emma:medium="tactile" emma:mode="ink">
              <msink:context xmlns:msink="http://schemas.microsoft.com/ink/2010/main" type="line" rotatedBoundingBox="17302,4306 20750,4246 20776,5754 17328,5813"/>
            </emma:interpretation>
          </emma:emma>
        </inkml:annotationXML>
        <inkml:traceGroup>
          <inkml:annotationXML>
            <emma:emma xmlns:emma="http://www.w3.org/2003/04/emma" version="1.0">
              <emma:interpretation id="{7E04961A-B153-46B2-8423-8CCDD2B80590}" emma:medium="tactile" emma:mode="ink">
                <msink:context xmlns:msink="http://schemas.microsoft.com/ink/2010/main" type="inkWord" rotatedBoundingBox="17302,4306 20750,4246 20776,5754 17328,5813"/>
              </emma:interpretation>
              <emma:one-of disjunction-type="recognition" id="oneOf1">
                <emma:interpretation id="interp5" emma:lang="en-US" emma:confidence="0">
                  <emma:literal>hag</emma:literal>
                </emma:interpretation>
                <emma:interpretation id="interp6" emma:lang="en-US" emma:confidence="0">
                  <emma:literal>h s=g</emma:literal>
                </emma:interpretation>
                <emma:interpretation id="interp7" emma:lang="en-US" emma:confidence="0">
                  <emma:literal>he g</emma:literal>
                </emma:interpretation>
                <emma:interpretation id="interp8" emma:lang="en-US" emma:confidence="0">
                  <emma:literal>h Egg</emma:literal>
                </emma:interpretation>
                <emma:interpretation id="interp9" emma:lang="en-US" emma:confidence="0">
                  <emma:literal>hs= g</emma:literal>
                </emma:interpretation>
              </emma:one-of>
            </emma:emma>
          </inkml:annotationXML>
          <inkml:trace contextRef="#ctx0" brushRef="#br0" timeOffset="3562.683">15060 3887 1,'0'0'81,"0"0"13,0 0 2,0 0-46,-10 29-5,18 4-2,-6 3-8,11 22-1,-7 8-3,9 24-7,-5 3-6,7 11-5,-3-2-3,1 0-5,-3-13 0,1-10-4,-5-23-2,-2-20 1,-6-36 1,0 0-2,0 0 1,19-48 0,-15 2 2,2-6-2,5-6 1,-1 0 2,11 2-7,0-1 8,1 5-7,3 9 1,0 8-1,0 7 3,-2 18-1,2 12 6,-25-2 6,35 50-7,-18-2 7,-3 12 0,-1 9 0,1 6-3,-3-3 0,-1-3-9,1-5-2,-5-12-6,2-4-21,-6-29-36,-2-19-58,0 0 0,0 0-2,21-33-2</inkml:trace>
          <inkml:trace contextRef="#ctx0" brushRef="#br0" timeOffset="4265.8304">15962 4768 102,'0'0'108,"-6"-35"-3,10 16 1,2-6-73,-4-8-9,9 4-9,-5-7-4,2 7-1,-4 0 2,0 11 1,-4 18 3,-2-19-1,2 19 1,0 0-2,-10 35-3,10-2-2,2 9-4,6 6-1,5 6-3,3 4 1,3 2-3,6-4 2,-2-2-2,2-6 1,-4-10-2,-5-5 0,-3-10 0,-13-23 0,4 21-1,-4-21 0,-25 2 1,2-9 0,-2 1 0,-6 0 2,0 0 0,0 2 2,4-1 2,2 5-1,25 0 0,-27 7 0,27-7 0,0 0-1,16 20-4,5-13-10,12 7-34,1-14-76,5-8-2,7-5-1,-3-11-3</inkml:trace>
          <inkml:trace contextRef="#ctx0" brushRef="#br0" timeOffset="4390.8366">16548 4504 183,'0'0'120,"0"0"2,0 0-4,0 0-88,0 0-8,37 2-13,-10-2-11,9 4-25,-5-6-48,8 2-46,-1 2 0,-3-2-3</inkml:trace>
          <inkml:trace contextRef="#ctx0" brushRef="#br0" timeOffset="4640.8508">16600 4727 168,'0'0'123,"0"0"2,0 0-2,14-21-85,13 23-5,-2-6-16,9 4-7,1 2-8,0-2-18,9 12-39,-9-8-68,-2 1-2,-3-1-3,-8-4-4</inkml:trace>
          <inkml:trace contextRef="#ctx0" brushRef="#br0" timeOffset="5734.6543">17915 4182 21,'17'-23'97,"-7"-10"6,5 4-2,-3 0-51,-12-7-4,6 11-10,-14-2-9,8 27-6,-31-20-9,8 26-3,-10 8-3,-3 15-3,-3 9-1,-3 10 0,5 10 3,4 4-2,10-4 2,10-1-2,13-14 2,11-10-1,12-16-8,12-19 1,7-17-10,5-10 0,1-6-2,-6-9 1,1 3 0,-12 1 1,-6 9 9,-8 8 0,-17 23 8,10-23 3,-10 23 2,0 0 1,-12 19 2,10 2 0,4 8 1,10 12 0,5 5 1,12 8-3,11 11-1,9 5-2,10 9-2,1 4-3,0 5-1,-4-1-3,-4 4-3,-14-3 1,-16-3-5,-15-10-1,-18-5-4,-22-18-2,-11-12 2,-14-21 1,-6-19 4,-3-17 4,3-22 7,8-13 4,10-15 5,21-2 2,13-12 0,18 2-5,15 0-11,8-2-25,17 7-83,1 7-3,1 3-4,-2 7-3</inkml:trace>
        </inkml:traceGroup>
      </inkml:traceGroup>
    </inkml:traceGroup>
    <inkml:traceGroup>
      <inkml:annotationXML>
        <emma:emma xmlns:emma="http://www.w3.org/2003/04/emma" version="1.0">
          <emma:interpretation id="{D027748D-06A8-43C6-BE79-713114F68248}" emma:medium="tactile" emma:mode="ink">
            <msink:context xmlns:msink="http://schemas.microsoft.com/ink/2010/main" type="paragraph" rotatedBoundingBox="17553,6025 26242,5726 26292,7193 17604,74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07269B-CD57-4BEA-A98B-9D196689D84C}" emma:medium="tactile" emma:mode="ink">
              <msink:context xmlns:msink="http://schemas.microsoft.com/ink/2010/main" type="line" rotatedBoundingBox="17553,6025 26242,5726 26292,7193 17604,7491"/>
            </emma:interpretation>
          </emma:emma>
        </inkml:annotationXML>
        <inkml:traceGroup>
          <inkml:annotationXML>
            <emma:emma xmlns:emma="http://www.w3.org/2003/04/emma" version="1.0">
              <emma:interpretation id="{7241142C-6C6B-4934-9B63-A4BD36B2A5D5}" emma:medium="tactile" emma:mode="ink">
                <msink:context xmlns:msink="http://schemas.microsoft.com/ink/2010/main" type="inkWord" rotatedBoundingBox="17561,6245 22702,6068 22738,7113 17597,7290"/>
              </emma:interpretation>
              <emma:one-of disjunction-type="recognition" id="oneOf2">
                <emma:interpretation id="interp10" emma:lang="en-US" emma:confidence="0">
                  <emma:literal>h2=-REM</emma:literal>
                </emma:interpretation>
                <emma:interpretation id="interp11" emma:lang="en-US" emma:confidence="0">
                  <emma:literal>hz=-REM</emma:literal>
                </emma:interpretation>
                <emma:interpretation id="interp12" emma:lang="en-US" emma:confidence="0">
                  <emma:literal>he-REM</emma:literal>
                </emma:interpretation>
                <emma:interpretation id="interp13" emma:lang="en-US" emma:confidence="0">
                  <emma:literal>hz=.REM</emma:literal>
                </emma:interpretation>
                <emma:interpretation id="interp14" emma:lang="en-US" emma:confidence="0">
                  <emma:literal>her-REM</emma:literal>
                </emma:interpretation>
              </emma:one-of>
            </emma:emma>
          </inkml:annotationXML>
          <inkml:trace contextRef="#ctx0" brushRef="#br0" timeOffset="10719.3023">18657 6090 33,'-6'-19'104,"-1"-6"4,9 5 1,5-3-40,7-8-24,17 8-7,1-8-11,9 8-8,1 4-5,7 9-6,-1 1-1,2 13-2,-10 9-1,-5 6-2,-8 8-2,-8 4-2,-7 8-3,-14 3-2,-4 4-5,-13-7-2,-2 3-1,-10-7 0,4-2 1,-4-10 7,4-6 5,6-9 6,2-8 6,19 0 4,0 0 3,-6-23 1,6 23 1,25-21-2,-25 21-4,42-4-1,-17 17-3,4 10 0,-2 8-4,2 6-1,2 7-8,-4-7-13,6 11-24,-12-21-41,4-8-40,0-13-4,-6-18 4,-1-9-3</inkml:trace>
          <inkml:trace contextRef="#ctx0" brushRef="#br0" timeOffset="10281.7552">18757 5994 23,'0'0'97,"0"0"5,10 21 2,-4-2-46,5 16-17,-5 5-12,8 12-11,-5 6-15,5 2-11,1 5-15,-3-11-11,3-4-13,-9-17-44,-6-33-11,0 0-1,0 0 37</inkml:trace>
          <inkml:trace contextRef="#ctx0" brushRef="#br0" timeOffset="10984.9136">19386 5947 120,'0'0'115,"0"0"4,4 31 0,-16-10-63,10 20-12,-13-1-12,11 10-6,-8-3-5,12 9-5,-5-4-5,14 2-2,1-10-4,11-2-1,6-11-8,6-10-8,9-5-20,-7-20-31,11 0-64,-7-11-3,-1-3 1,-7-3-2</inkml:trace>
          <inkml:trace contextRef="#ctx0" brushRef="#br0" timeOffset="11203.6755">19353 6283 217,'0'0'126,"0"0"0,27-14-5,2 12-92,-2-5-11,10-1-19,3 6-18,-7-15-30,7 5-71,-9 2-5,-6-5 0,-5-2-1</inkml:trace>
          <inkml:trace contextRef="#ctx0" brushRef="#br0" timeOffset="11406.8104">19359 6048 145,'0'0'122,"0"0"1,0 0-3,27-10-59,-8 4-36,16 4-21,5 4-34,-5-6-53,4-3-36,3 5-2,-5-4-1</inkml:trace>
          <inkml:trace contextRef="#ctx0" brushRef="#br0" timeOffset="12234.9755">19978 6024 142,'0'49'108,"-6"3"1,4 11-5,4 1-74,-4-8-16,6-4-11,-2-16-6,2-14 1,-4-22-1,0 0-3,15-39 0,-9-3-2,-4-8 2,0-1-2,-2-1 4,-2 4 2,0 4 6,0 11 6,-4 6 7,6 27 6,0 0 1,0 0 3,0 0-2,-13 29-3,11-4-6,8 6-4,1-2-5,5-4-3,5-2-4,4-13-2,3-5-1,6-14 0,1-7-1,-2-9-1,4-7 0,-6-5-1,2-2 1,-6-1 3,-2 5 3,-5 4 2,-5 8 2,-11 23 4,0 0 2,18 6 2,-20 21 1,4 23-1,-4 6-3,7 13-2,1 3-8,2-1-8,13 6-34,-2-13-89,8-14-1,2-17-3,4-16 0</inkml:trace>
          <inkml:trace contextRef="#ctx0" brushRef="#br0" timeOffset="6703.4516">15318 5826 2,'-8'21'92,"8"-21"4,0 27 5,10 2-54,-6 2-4,13 25-5,-9 7-7,13 20-1,-7 4-7,9 13-8,-6-7-3,4-3-7,-3-15 1,-1-15-4,-2-25 3,-15-35-3,24 4-3,-13-31 4,1-18-3,-1-12 3,3-9-3,3-5 2,2-1-3,3 5 2,3 7 0,0 10 0,2 15 2,2 14 1,-2 12 2,2 20 1,-6 12 0,2 18 1,-6 9-1,0 10 0,-3 9-1,-5 0-10,-3-1-7,-6-16-30,6-6-80,-6-15-4,-2-31 1,-2 19-5</inkml:trace>
          <inkml:trace contextRef="#ctx0" brushRef="#br0" timeOffset="7125.3485">16101 6445 147,'25'-4'120,"-6"-8"-4,4-5 4,0-4-91,14 5-3,-2-3-11,3 9-4,-5 3-3,-4 12-2,-6 9-2,-7 9-1,-7 14-1,-11 9-8,-7 6 1,-9 2-6,-5 4 2,-8-4-2,2-2 3,-3-10-2,7-11 5,3-8 6,3-11 5,19-12 2,0 0 2,0 0 0,0 0 1,27-12-2,-4 4-2,8 4-1,8-1-7,5 1-13,8 8-38,-6-6-68,4-6-4,-3-2 1,-3-11-5</inkml:trace>
          <inkml:trace contextRef="#ctx0" brushRef="#br0" timeOffset="7422.2385">16797 6250 148,'0'0'125,"0"0"4,0 0-2,0 0-75,0 0-15,17 19-15,4-19-8,6 2-9,6 0-10,0-4-20,15 10-44,-11-4-59,3 0 0,-9 1-4,-4-5 0</inkml:trace>
          <inkml:trace contextRef="#ctx0" brushRef="#br0" timeOffset="7687.8769">16874 6512 94,'0'0'123,"-21"17"-1,21-17 5,0 0-67,0 0-11,27 4-17,-2-2-8,0-6-10,11 0-11,5 4-20,-6-11-60,7 7-48,0 0-6,-3-4 1,-2-1-6</inkml:trace>
          <inkml:trace contextRef="#ctx0" brushRef="#br0" timeOffset="8312.9072">17861 6225 68,'0'0'113,"-27"15"6,27-15 2,-23 23-54,23-23-10,0 0-12,0 0-12,15 18-9,3-18-9,11 2-6,7-2-7,3-4-8,11 6-20,-12-16-38,5 7-63,-3-3-3,-3 2 0,-8 2-2</inkml:trace>
        </inkml:traceGroup>
        <inkml:traceGroup>
          <inkml:annotationXML>
            <emma:emma xmlns:emma="http://www.w3.org/2003/04/emma" version="1.0">
              <emma:interpretation id="{D1FADA34-2E4C-4317-84DF-C18884D885F6}" emma:medium="tactile" emma:mode="ink">
                <msink:context xmlns:msink="http://schemas.microsoft.com/ink/2010/main" type="inkWord" rotatedBoundingBox="22938,5840 26242,5726 26292,7193 22988,7306"/>
              </emma:interpretation>
              <emma:one-of disjunction-type="recognition" id="oneOf3">
                <emma:interpretation id="interp15" emma:lang="en-US" emma:confidence="0">
                  <emma:literal>(hah)</emma:literal>
                </emma:interpretation>
                <emma:interpretation id="interp16" emma:lang="en-US" emma:confidence="0">
                  <emma:literal>(hah')</emma:literal>
                </emma:interpretation>
                <emma:interpretation id="interp17" emma:lang="en-US" emma:confidence="0">
                  <emma:literal>(hah))</emma:literal>
                </emma:interpretation>
                <emma:interpretation id="interp18" emma:lang="en-US" emma:confidence="0">
                  <emma:literal>(hash)</emma:literal>
                </emma:interpretation>
                <emma:interpretation id="interp19" emma:lang="en-US" emma:confidence="0">
                  <emma:literal>(hah:)</emma:literal>
                </emma:interpretation>
              </emma:one-of>
            </emma:emma>
          </inkml:annotationXML>
          <inkml:trace contextRef="#ctx0" brushRef="#br0" timeOffset="15985.1654">22744 5460 204,'4'25'119,"0"15"0,2 7-1,-6 5-85,11 25-7,-9 2-11,6 15-3,-4-3-7,4-1 0,-3-5-5,1-14 0,2-15-3,-2-21 2,-6-35-2,21 0 1,-8-31 0,-5-15 0,4-8 1,1-8-1,1-1 2,-1 1-2,-3 10 2,3 8-1,-1 13-1,1 8 2,-13 23 1,25-8 1,-25 8 0,25 44 1,-17-7-1,4 9 1,-5 10-1,1 4-1,-2 5-10,-4-11-15,6 2-44,-1-15-55,-5-14 0,-2-8-2,0-19 1</inkml:trace>
          <inkml:trace contextRef="#ctx0" brushRef="#br0" timeOffset="16469.5707">23286 6352 111,'0'0'107,"6"-23"-4,-6-4 0,6-4-45,-1-2-51,-1-1 0,0 3-2,-2 6 3,-2 25 3,-2-21 3,2 21 1,-2 25-2,4 7 1,-4 5-4,6 9-2,-2-1-4,4 5-2,7-2 1,-1-2-3,5-2 0,-3-11-7,5 0 1,-6-12-4,1 0 0,-14-21-3,0 0 4,0 0 7,0 0 7,-27 4 9,4-17 6,23 13 3,-41-10 5,41 10-3,-34 0 0,34 0-10,0 0-3,0 0-7,0 19-6,0-19-8,42 4-24,-21-15-74,12-3-27,0-3 1,0-12-3</inkml:trace>
          <inkml:trace contextRef="#ctx0" brushRef="#br0" timeOffset="16813.328">23600 5321 122,'23'27'104,"12"17"1,0 3 0,5 12-70,9 15-4,-5 5-11,2 17-2,-5 2-4,-1 10 2,-9-2-5,-6 4 2,-13-2-1,-7-4-12,-10-4-19,-15-19-53,-12-10-43,-9-7-6,-15-18 0,-9-7-4</inkml:trace>
          <inkml:trace contextRef="#ctx0" brushRef="#br0" timeOffset="12969.3884">20944 5664 23,'0'0'92,"-25"2"8,25-2 4,-37 13-41,18 11-5,-10 6-6,6 19-8,-8 8-9,6 19-7,0 10-10,11 9-7,10 7-10,8-6-14,19-3-20,4-24-35,14-11-50,11-21-4,6-24 2,7-15-1</inkml:trace>
          <inkml:trace contextRef="#ctx0" brushRef="#br0" timeOffset="14860.1042">21223 5562 12,'0'0'90,"0"-19"2,0 19 8,4 23-45,-4-23-6,4 50-9,-4-15-7,6 24-2,-4-3-10,7 17-4,-5 1-7,6 3-1,-4-4-6,5-9 1,-1-10-3,-1-10-1,-1-17 1,-8-27 0,0 0 0,21-8-1,-15-21 2,-2-9-1,2-7 2,0-5-3,3-2 2,1 2-2,1 2 1,1 9-1,3 7 1,-1 10-1,-14 22 2,33-11 2,-33 11 2,38 33 0,-22 1 2,5 11-1,-4 7 0,-1 7 0,-1 1-4,-3 0-4,1 0-13,-9-16-24,11-4-79,-9-9-3,-6-31 0,4 23-2</inkml:trace>
          <inkml:trace contextRef="#ctx0" brushRef="#br0" timeOffset="15250.7489">22014 6321 68,'0'0'92,"17"-31"2,-9 12 0,-6-2-53,-2-6-16,2 2-3,-8 0-2,6 25 0,-21-35 1,21 35 0,-45-13 0,16 20 0,-9 1-3,3 15-1,-2-2-5,5 12 0,3-2-4,13 2 0,7-2-4,16-6 0,7-6-2,11-11-2,6-6-6,5-14-10,5 0-26,-6-11-77,1-4-1,-5-5-1,-4 1-1</inkml:trace>
          <inkml:trace contextRef="#ctx0" brushRef="#br0" timeOffset="15485.1376">22224 6265 214,'0'0'123,"19"33"2,-11-4-4,-2 13-87,-1 3-18,-1-1-28,4 8-43,0-6-64,-3-11-2,3-8-1,-8-27-2</inkml:trace>
        </inkml:traceGroup>
      </inkml:traceGroup>
    </inkml:traceGroup>
    <inkml:traceGroup>
      <inkml:annotationXML>
        <emma:emma xmlns:emma="http://www.w3.org/2003/04/emma" version="1.0">
          <emma:interpretation id="{04237E8E-CF21-4548-8EFE-32DD3896A6EA}" emma:medium="tactile" emma:mode="ink">
            <msink:context xmlns:msink="http://schemas.microsoft.com/ink/2010/main" type="paragraph" rotatedBoundingBox="17626,7969 26707,7332 26806,8747 17725,93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5F8903-560A-4B9C-A52D-87C9C88E0CC7}" emma:medium="tactile" emma:mode="ink">
              <msink:context xmlns:msink="http://schemas.microsoft.com/ink/2010/main" type="line" rotatedBoundingBox="17626,7969 26707,7332 26806,8747 17725,9384"/>
            </emma:interpretation>
          </emma:emma>
        </inkml:annotationXML>
        <inkml:traceGroup>
          <inkml:annotationXML>
            <emma:emma xmlns:emma="http://www.w3.org/2003/04/emma" version="1.0">
              <emma:interpretation id="{329B4360-320B-4597-A239-828B5CD2A5CB}" emma:medium="tactile" emma:mode="ink">
                <msink:context xmlns:msink="http://schemas.microsoft.com/ink/2010/main" type="inkWord" rotatedBoundingBox="17631,8047 22947,7674 23033,8901 17717,9274"/>
              </emma:interpretation>
              <emma:one-of disjunction-type="recognition" id="oneOf4">
                <emma:interpretation id="interp20" emma:lang="en-US" emma:confidence="0">
                  <emma:literal>h3=-REM</emma:literal>
                </emma:interpretation>
                <emma:interpretation id="interp21" emma:lang="en-US" emma:confidence="0">
                  <emma:literal>h3=-REm</emma:literal>
                </emma:interpretation>
                <emma:interpretation id="interp22" emma:lang="en-US" emma:confidence="0">
                  <emma:literal>h3=_REM</emma:literal>
                </emma:interpretation>
                <emma:interpretation id="interp23" emma:lang="en-US" emma:confidence="0">
                  <emma:literal>has-REM</emma:literal>
                </emma:interpretation>
                <emma:interpretation id="interp24" emma:lang="en-US" emma:confidence="0">
                  <emma:literal>h3=.REM</emma:literal>
                </emma:interpretation>
              </emma:one-of>
            </emma:emma>
          </inkml:annotationXML>
          <inkml:trace contextRef="#ctx0" brushRef="#br0" timeOffset="20954.1577">18166 8085 34,'-18'7'110,"18"-7"4,0 0 3,-21-7-42,21 7-17,0 0-13,0 0-16,0 0-8,27-6-10,-2 6-6,4 2-9,15 7-11,-3-9-25,17 6-78,-2-2-2,-4-4-3,0 0 1</inkml:trace>
          <inkml:trace contextRef="#ctx0" brushRef="#br0" timeOffset="21719.8214">18846 7948 96,'-6'-43'110,"10"5"0,4-1 1,5 1-60,18 11-7,-4 0-16,14 11-8,3-5-8,8 12-1,0 3-4,2 6-1,-2 4-3,-7 5-3,-3 12-5,-17-3-5,-6 9-4,-19 2-7,-7 9-3,-18-5-5,-2 4 2,-12-7 0,2-6 7,-1-1 10,3-10 9,6-3 11,2-12 9,27 2 7,-23-10 3,23 10 3,0 0-2,23-19-3,-23 19-3,43 2-6,-16 11-3,5 11-3,3 8-6,0 5-4,5 7-14,-7-9-19,11 9-40,-9-15-54,-4-10-3,-2-15 0,-2-17 0</inkml:trace>
          <inkml:trace contextRef="#ctx0" brushRef="#br0" timeOffset="21297.9247">18902 7828 152,'12'35'106,"-5"0"-8,7 7-27,-3 8-84,1-2-44,3 4-42,-11-15-4,4-4 1</inkml:trace>
          <inkml:trace contextRef="#ctx0" brushRef="#br0" timeOffset="21985.4582">19706 7703 189,'0'0'120,"4"29"-2,-2 0-31,-8 2-42,10 15-6,-10-2-13,8 8-6,-4-2-4,6 4-6,0-13-3,9-1-1,1-7-6,7-10-5,6-2-8,-4-17-19,18 2-37,-7-12-57,3-7-2,-4-3 0,-4-7-1</inkml:trace>
          <inkml:trace contextRef="#ctx0" brushRef="#br0" timeOffset="22407.3574">19727 7690 180,'21'0'118,"-3"-2"2,11 4-5,11 1-85,-7-3-25,4-5-37,5 1-70,-7 4-14,-6-8 2,1 4-6</inkml:trace>
          <inkml:trace contextRef="#ctx0" brushRef="#br0" timeOffset="22204.2202">19762 7925 178,'0'0'113,"0"0"1,25-12-5,-2 6-87,6 1-18,6 3-34,-10-8-49,4 0-34,0-1-3,-10-7 1</inkml:trace>
          <inkml:trace contextRef="#ctx0" brushRef="#br0" timeOffset="22923.0058">20201 7707 147,'6'29'113,"2"9"-2,-4 3 2,-2 3-76,7 4-12,-5-9-13,4-4-5,-8-35-5,6 21-2,-6-21-2,4-35 1,-4 0-2,0-9-2,0-2-1,-2-4 0,0 7 0,2 5 4,0 7 3,0 12 5,0 19 3,0 0 4,0 0 1,7 21 2,-1 4-1,4 8-4,1-8-3,3-2-7,9 0-3,0-13-1,8-10-1,-2-6-1,2-10 0,2-11 2,-1 0 0,-1 2 2,-4-7 0,-2 5 2,-4 7 4,-21 20-1,27-19 3,-27 19 2,0 0-2,16 39 1,-16 1 1,2 6-2,2 10-4,3 2-8,9 6-22,-5-10-67,9-8-31,3-4-1,2-24-3</inkml:trace>
          <inkml:trace contextRef="#ctx0" brushRef="#br0" timeOffset="18985.3131">15380 7649 15,'2'-21'93,"-2"21"5,0 0-29,0 0-11,0 0-5,0 0-11,0 0-3,0 25-7,7 6-3,-7 15-5,4 18-6,0 17-3,6 17-5,1 12-2,1 7-3,3-1 0,1-8-4,1-18-1,0-20 1,-3-20-1,1-25 0,-15-25 1,18-23-2,-9-14-1,-5-11 0,0-6 0,0-6-2,2 1 0,-2 3-1,5 6 2,-3 7-1,2 7 2,3 5-1,1 6 1,3 2 0,3 5 1,1 5 1,4 5 0,4 6 0,2 8 1,0 9 1,2 14 0,0 8 1,-1 11-2,-5 2 0,-1 8-8,-9-6-18,4 2-49,-11-8-41,-8-17-4,0-10 0,0-19-2</inkml:trace>
          <inkml:trace contextRef="#ctx0" brushRef="#br0" timeOffset="19548.8387">16170 8243 122,'23'-29'107,"-23"29"-1,29-25-4,-29 25-77,43-25-5,-20 17-12,6 4-2,-4 8-4,-2 4-1,-4 7 0,-5 8 2,-3 6-3,-7 4 1,-6 7-3,-7-1 3,-3 1-2,-5-5 1,1-6 2,-1-8 0,17-21 4,-29 21 1,29-21 2,0 0-1,-6-21 1,6 21 0,27-27-3,-4 14-2,10 7-3,4 2-1,5 4-2,2 6 1,-1 7 2,-3 5 2,-5 7 2,-6 6 3,-14 1 1,-7 7 0,-12-1 0,-9 1-1,-8-4-3,-10-1-4,-6-7-7,-7-13-10,-1 1-21,-9-21-32,6-3-51,4-3-3,9-9 1,10-2 0</inkml:trace>
          <inkml:trace contextRef="#ctx0" brushRef="#br0" timeOffset="19922.8573">17113 8083 181,'0'0'121,"0"0"-3,40 0 0,-1 4-95,-2 1-26,5-7-33,8 8-45,-2-4-35,-9-2-2,-2 2-1</inkml:trace>
          <inkml:trace contextRef="#ctx0" brushRef="#br0" timeOffset="20172.8694">17204 8333 193,'0'0'131,"0"0"1,0 0-1,30 0-90,7 2-12,-2-4-16,7 2-9,4 4-19,-9-10-38,7 6-75,-7 2-5,-2-6-1,-6-1-2</inkml:trace>
        </inkml:traceGroup>
        <inkml:traceGroup>
          <inkml:annotationXML>
            <emma:emma xmlns:emma="http://www.w3.org/2003/04/emma" version="1.0">
              <emma:interpretation id="{F8767D7F-9873-412E-9658-640089300C5F}" emma:medium="tactile" emma:mode="ink">
                <msink:context xmlns:msink="http://schemas.microsoft.com/ink/2010/main" type="inkWord" rotatedBoundingBox="23219,7576 26707,7332 26806,8747 23318,8992"/>
              </emma:interpretation>
              <emma:one-of disjunction-type="recognition" id="oneOf5">
                <emma:interpretation id="interp25" emma:lang="en-US" emma:confidence="0">
                  <emma:literal>(hs,h2)</emma:literal>
                </emma:interpretation>
                <emma:interpretation id="interp26" emma:lang="en-US" emma:confidence="0">
                  <emma:literal>(hsih2)</emma:literal>
                </emma:interpretation>
                <emma:interpretation id="interp27" emma:lang="en-US" emma:confidence="0">
                  <emma:literal>(hsiha)</emma:literal>
                </emma:interpretation>
                <emma:interpretation id="interp28" emma:lang="en-US" emma:confidence="0">
                  <emma:literal>(nana)</emma:literal>
                </emma:interpretation>
                <emma:interpretation id="interp29" emma:lang="en-US" emma:confidence="0">
                  <emma:literal>(hs,hz)</emma:literal>
                </emma:interpretation>
              </emma:one-of>
            </emma:emma>
          </inkml:annotationXML>
          <inkml:trace contextRef="#ctx0" brushRef="#br0" timeOffset="23298.0225">21217 7291 246,'-32'25'127,"9"0"0,-1 19-28,-8-5-58,10 24-10,-8 5-14,12 13-7,1 7-4,11-1-10,12 7-15,0-11-49,21-2-61,11-11-5,5-20-1,9-12 0</inkml:trace>
          <inkml:trace contextRef="#ctx0" brushRef="#br0" timeOffset="24344.9515">21451 7418 2,'7'-23'86,"-7"23"6,0 0 6,0 0-39,0 0-6,12 23-3,-6 6-6,-10 2-8,10 17-3,-4 4-10,7 15-6,-1-3-6,2 5-7,5 1-5,-1-9-3,1-7-1,-3-17-3,1-16 2,-13-21 0,21-13 0,-9-18 3,-3-10-1,-1-7 3,6 0-1,-1-2 3,6 7-3,-5 7 3,5 9-1,-19 27 2,31-25 1,-12 25 0,-19 0 2,27 19 0,-15 4 2,1 8-3,-1 4 2,1 7-3,-1 2 1,3 1-7,-3 1-10,-2-9-28,7-12-74,-5-2 2,-12-23-6,0 0 3</inkml:trace>
          <inkml:trace contextRef="#ctx0" brushRef="#br0" timeOffset="24876.2272">22147 7884 87,'13'-21'90,"-11"-14"-3,6 12-1,0-4-66,-5 0 1,-3 27-3,2-31 2,-2 31 2,0 0 3,0 0 0,-13 22 0,13 8-2,-2-1-7,6 6-5,9 0-4,1 1-5,7-3 0,6 2-3,2-8 2,0-4-1,-4-2-1,0-2 0,-10-1-2,-15-18-1,8 27-1,-8-27-1,-27 19 0,0-17 2,0 0 1,-4-4 5,-2-4 2,6 4 5,2-7 2,25 9 2,-30-6 0,30 6 0,0 0-2,0 0-2,0 0-2,32 21-3,-9-13-3,4-3-9,6 5-21,-4-12-40,4-2-52,4-3-1,-3-7-1,-1-1-1</inkml:trace>
          <inkml:trace contextRef="#ctx0" brushRef="#br0" timeOffset="25110.6141">22685 7846 225,'21'7'129,"-21"-7"-4,17 39 1,4 1-86,-17-3-18,10 13-12,-3 2-14,-3-4-10,9 2-26,-13-19-36,6-4-50,-10-27 2,25 8-2,-10-29 1</inkml:trace>
          <inkml:trace contextRef="#ctx0" brushRef="#br0" timeOffset="25595.0351">23049 7250 166,'0'0'122,"17"35"1,-9 3 1,0 1-65,9 23-19,-9 1-14,9 16-11,-7-2-4,3 2-5,-1-13-2,-4-6-2,3-12-2,-5-14-2,0-16-1,-6-18-1,0 0 1,13-43-2,-9 5 0,0-12-1,2-4 0,1-2 0,1 0-1,0 0 3,7 8-1,-3 6 0,5 11 1,2 8 1,3 11 1,-1 12 1,4 12 0,0 11 1,-2 13 0,0 7 1,-5 13 1,-1 9 0,-9 1 0,1-5-16,-3 3-28,-14-10-74,3-16-3,-1-9-1,6-29-2</inkml:trace>
          <inkml:trace contextRef="#ctx0" brushRef="#br0" timeOffset="25970.0294">23685 7728 208,'27'10'120,"-8"-8"-6,-1-4 3,1-4-92,6 6-13,2-2-14,-4 2 0,-2 10-1,-21-10-3,27 34 3,-25-7-2,-2 6 6,-9 4 3,-7 5 6,1 2 1,-4-9 4,7 6 2,-5-11 1,11-1 0,2-9-1,8-1-3,-4-19-5,25 21-4,-2-17-7,2-8-13,10 4-34,-10-10-79,10-9-5,-1-6 2,-3-10-5</inkml:trace>
          <inkml:trace contextRef="#ctx0" brushRef="#br0" timeOffset="26298.1728">24046 6942 221,'29'9'122,"5"5"-3,7 11 0,9 15-91,-4 11-13,4 12-9,-3 14-4,1 4 4,-8 8 0,-5 13 1,-10 0 0,-6 6 0,-13-2-4,-12-2-7,-5 4-22,-20-17-53,-4-7-48,-7-18-1,-6-16 0,-3-15-3</inkml:trace>
        </inkml:traceGroup>
      </inkml:traceGroup>
    </inkml:traceGroup>
    <inkml:traceGroup>
      <inkml:annotationXML>
        <emma:emma xmlns:emma="http://www.w3.org/2003/04/emma" version="1.0">
          <emma:interpretation id="{07FE1521-A94B-48A6-94D0-9E1E481BA5EE}" emma:medium="tactile" emma:mode="ink">
            <msink:context xmlns:msink="http://schemas.microsoft.com/ink/2010/main" type="paragraph" rotatedBoundingBox="18868,10034 19009,11522 18876,11535 18735,100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A7FB478-1F8C-432F-A6BF-CDC8C1A16792}" emma:medium="tactile" emma:mode="ink">
              <msink:context xmlns:msink="http://schemas.microsoft.com/ink/2010/main" type="line" rotatedBoundingBox="18868,10034 19009,11522 18876,11535 18735,10047"/>
            </emma:interpretation>
          </emma:emma>
        </inkml:annotationXML>
        <inkml:traceGroup>
          <inkml:annotationXML>
            <emma:emma xmlns:emma="http://www.w3.org/2003/04/emma" version="1.0">
              <emma:interpretation id="{C3D53DCD-6161-4169-94EA-1935EDB17B84}" emma:medium="tactile" emma:mode="ink">
                <msink:context xmlns:msink="http://schemas.microsoft.com/ink/2010/main" type="inkWord" rotatedBoundingBox="18868,10034 19009,11522 18876,11535 18735,10047"/>
              </emma:interpretation>
              <emma:one-of disjunction-type="recognition" id="oneOf6">
                <emma:interpretation id="interp30" emma:lang="en-US" emma:confidence="0">
                  <emma:literal>¥</emma:literal>
                </emma:interpretation>
                <emma:interpretation id="interp31" emma:lang="en-US" emma:confidence="0">
                  <emma:literal>:</emma:literal>
                </emma:interpretation>
                <emma:interpretation id="interp32" emma:lang="en-US" emma:confidence="0">
                  <emma:literal>%</emma:literal>
                </emma:interpretation>
                <emma:interpretation id="interp33" emma:lang="en-US" emma:confidence="0">
                  <emma:literal>!</emma:literal>
                </emma:interpretation>
                <emma:interpretation id="interp34" emma:lang="en-US" emma:confidence="0">
                  <emma:literal>£</emma:literal>
                </emma:interpretation>
              </emma:one-of>
            </emma:emma>
          </inkml:annotationXML>
          <inkml:trace contextRef="#ctx0" brushRef="#br0" timeOffset="27940.0953">16643 10411 75,'0'0'108,"0"0"3,0 0 1,0 0-42,19-8-28,-19 8-7,4-27-11,-6 8-6,2 19-4,-6-31-4,6 31-3,-17-21-1,17 21-1,-27 0 0,27 0 1,-27 27-2,15-6 1,2 2-2,5 0 0,3 0 0,2-23-1,9 27-2,-9-27 1,25-5-1,-25 5 0,31-33 0,-17 10-2,-1 3-3,-7-3-8,-6 23-15,0-25-33,0 25-61,-19 12-1,3 9-2,-1 6 2</inkml:trace>
          <inkml:trace contextRef="#ctx0" brushRef="#br0" timeOffset="28346.366">16725 11097 125,'0'0'117,"0"0"-2,0 0 4,0 0-53,20 8-28,-20-8-10,4-25-7,-6 7-7,2-1-2,-4 0-2,2 1-4,-6-1-3,8 19-1,-19-27-1,19 27-1,-27-6 2,27 6-2,-27 16 1,15 3-1,3 0 0,3 4 1,4-3-1,4-1 1,-2-19 0,19 15-1,-19-15-2,31-17-4,-10 2-17,-9-14-35,7 9-66,-9 1-4,-10 19 1,0 0-5</inkml:trace>
          <inkml:trace contextRef="#ctx0" brushRef="#br0" timeOffset="27501.3619">16616 9734 1,'0'0'82,"-2"-29"15,2 29 2,0 0-36,-8-32-8,8 32-7,0 0-8,0 0-9,-19-16-8,19 16-4,0 0-4,-18 31-2,18-31-4,-13 31-2,13-31-2,-6 31 1,6-31-3,0 0-1,0 0-1,25 9-1,-25-9 0,21-32-2,-13 12 2,0-3-2,-6 0 2,-2 4-1,0 19 1,-10-23 0,10 23 1,-25 0-1,25 0 0,-29 27 1,17-6-2,-3 0 2,9 2-1,-3-2 0,9-21 0,3 27 1,-3-27 0,0 0-1,24-11-2,-11-8-5,-13 19-9,21-45-22,-21 45-50,18-25-31,-18 25 2,0 0-4</inkml:trace>
        </inkml:traceGroup>
      </inkml:traceGroup>
    </inkml:traceGroup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54:39.659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4132BD7E-1DB4-4456-83B9-7181FFBFF02E}" emma:medium="tactile" emma:mode="ink">
          <msink:context xmlns:msink="http://schemas.microsoft.com/ink/2010/main" type="writingRegion" rotatedBoundingBox="17800,14017 29286,13965 29309,18960 17823,19013"/>
        </emma:interpretation>
      </emma:emma>
    </inkml:annotationXML>
    <inkml:traceGroup>
      <inkml:annotationXML>
        <emma:emma xmlns:emma="http://www.w3.org/2003/04/emma" version="1.0">
          <emma:interpretation id="{57D71F4F-B264-45C4-BA5E-64B2F64494A7}" emma:medium="tactile" emma:mode="ink">
            <msink:context xmlns:msink="http://schemas.microsoft.com/ink/2010/main" type="paragraph" rotatedBoundingBox="19200,14001 19353,15655 19120,15676 18967,140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5F5A467-068F-4BB3-A2C3-DC872FC5FF61}" emma:medium="tactile" emma:mode="ink">
              <msink:context xmlns:msink="http://schemas.microsoft.com/ink/2010/main" type="line" rotatedBoundingBox="19200,14001 19353,15655 19120,15676 18967,14023"/>
            </emma:interpretation>
          </emma:emma>
        </inkml:annotationXML>
        <inkml:traceGroup>
          <inkml:annotationXML>
            <emma:emma xmlns:emma="http://www.w3.org/2003/04/emma" version="1.0">
              <emma:interpretation id="{D8E5B125-1E00-4E5F-A539-182171D02A68}" emma:medium="tactile" emma:mode="ink">
                <msink:context xmlns:msink="http://schemas.microsoft.com/ink/2010/main" type="inkWord" rotatedBoundingBox="19200,14001 19353,15655 19120,15676 18967,14023"/>
              </emma:interpretation>
              <emma:one-of disjunction-type="recognition" id="oneOf0">
                <emma:interpretation id="interp0" emma:lang="en-US" emma:confidence="0">
                  <emma:literal>i</emma:literal>
                </emma:interpretation>
                <emma:interpretation id="interp1" emma:lang="en-US" emma:confidence="0">
                  <emma:literal>:</emma:literal>
                </emma:interpretation>
                <emma:interpretation id="interp2" emma:lang="en-US" emma:confidence="0">
                  <emma:literal>Y</emma:literal>
                </emma:interpretation>
                <emma:interpretation id="interp3" emma:lang="en-US" emma:confidence="0">
                  <emma:literal>E</emma:literal>
                </emma:interpretation>
                <emma:interpretation id="interp4" emma:lang="en-US" emma:confidence="0">
                  <emma:literal>?</emma:literal>
                </emma:interpretation>
              </emma:one-of>
            </emma:emma>
          </inkml:annotationXML>
          <inkml:trace contextRef="#ctx0" brushRef="#br0">16984 15247 149,'0'0'119,"0"0"-2,2-33-1,-2 2-54,4 8-43,-6-10-5,4 3-6,-6 1-2,2 7-2,-8 3 2,10 19-1,-25-13 1,25 13 1,-31 15 0,16 4 0,5-1-2,4 5 0,3 0-3,8-2-1,-5-21-6,27 25-3,-2-19-12,-3-18-38,12 1-66,-3-12 0,0-4-4,-6-2-2</inkml:trace>
          <inkml:trace contextRef="#ctx0" brushRef="#br0" timeOffset="-390.6495">16864 14532 144,'0'0'113,"0"0"3,0 0-1,27 9-68,-27-9-10,0 0-14,8-29-6,-8 29-7,0-36-3,0 36-3,-10-35-3,10 35 1,-21-19-2,21 19 3,-27 6-2,27-6 1,-25 34 1,19-9 0,-1 2-1,5-2 0,4-5 0,9-1 0,-11-19-2,33 10-2,-8-14-5,-2-10-9,10 3-21,-12-14-71,8 5-11,-10-3-5,-19 23 3</inkml:trace>
          <inkml:trace contextRef="#ctx0" brushRef="#br0" timeOffset="-859.4227">16839 13678 85,'0'0'102,"0"0"5,25-8-19,-25 8-34,10-23-11,-10 23-12,-2-27-10,2 27-10,-12-23-7,12 23-1,-23-4-2,23 4 2,-29 23 0,29-23 2,-27 42 0,18-19-1,5 1 1,2-5-1,2-19 1,19 17-4,-19-17 0,33-15-2,-12-1-5,4 1-13,-13-10-32,7 11-63,-19 14 1,0 0-4,0 0 0</inkml:trace>
        </inkml:traceGroup>
      </inkml:traceGroup>
    </inkml:traceGroup>
    <inkml:traceGroup>
      <inkml:annotationXML>
        <emma:emma xmlns:emma="http://www.w3.org/2003/04/emma" version="1.0">
          <emma:interpretation id="{EEE4B160-CB0D-4D59-94C1-29DCF6F25FF6}" emma:medium="tactile" emma:mode="ink">
            <msink:context xmlns:msink="http://schemas.microsoft.com/ink/2010/main" type="paragraph" rotatedBoundingBox="17811,16530 29297,16477 29303,17738 17817,177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ED6B8F3-5A1C-4219-BB17-1C1957B2F76D}" emma:medium="tactile" emma:mode="ink">
              <msink:context xmlns:msink="http://schemas.microsoft.com/ink/2010/main" type="line" rotatedBoundingBox="17811,16530 29297,16477 29303,17738 17817,17791"/>
            </emma:interpretation>
          </emma:emma>
        </inkml:annotationXML>
        <inkml:traceGroup>
          <inkml:annotationXML>
            <emma:emma xmlns:emma="http://www.w3.org/2003/04/emma" version="1.0">
              <emma:interpretation id="{9AFB9783-D60F-427D-8F98-137E26B9C6AE}" emma:medium="tactile" emma:mode="ink">
                <msink:context xmlns:msink="http://schemas.microsoft.com/ink/2010/main" type="inkWord" rotatedBoundingBox="23957,16701 26818,16688 26823,17750 23962,17763"/>
              </emma:interpretation>
              <emma:one-of disjunction-type="recognition" id="oneOf1">
                <emma:interpretation id="interp5" emma:lang="en-US" emma:confidence="0">
                  <emma:literal>n=h-REM(hn_2,hm.i)</emma:literal>
                </emma:interpretation>
                <emma:interpretation id="interp6" emma:lang="en-US" emma:confidence="0">
                  <emma:literal>hn=-REMChm-21 hmm)</emma:literal>
                </emma:interpretation>
                <emma:interpretation id="interp7" emma:lang="en-US" emma:confidence="0">
                  <emma:literal>hmmm-REM-hem-2 hmm)</emma:literal>
                </emma:interpretation>
                <emma:interpretation id="interp8" emma:lang="en-US" emma:confidence="0">
                  <emma:literal>n=h-REM(hn_2,hm-i)</emma:literal>
                </emma:interpretation>
                <emma:interpretation id="interp9" emma:lang="en-US" emma:confidence="0">
                  <emma:literal>n=h-REmchn_2, hmm)</emma:literal>
                </emma:interpretation>
              </emma:one-of>
            </emma:emma>
          </inkml:annotationXML>
          <inkml:trace contextRef="#ctx0" brushRef="#br0" timeOffset="34474.2282">21570 15647 94,'0'0'99,"-2"-21"0,2 21 4,0 0-56,0 0-4,0 0-8,-25 10-7,17 15-2,-9 0-5,5 17-2,-9 1-4,4 15-1,-1 1-7,3 7 0,9 3-5,4-3 0,12 3-12,5-11-5,18 2-23,-6-20-49,17-1-30,-1-16-2,1-11 1</inkml:trace>
          <inkml:trace contextRef="#ctx0" brushRef="#br0" timeOffset="35177.3855">21959 15541 154,'12'-23'110,"-12"23"5,27 2-3,-27-2-70,25 41-5,-14-3-13,7 20-4,-5 8-8,3 13-2,-7 4-7,1 3 2,-4-7-4,1-7 4,-3-13-6,-2-18 5,0-20-4,-2-21 0,0 0 0,0-52-1,0 4 1,2-12-6,4-2 3,2-5-6,5 7 4,1 6-1,5 12 1,-2 9 1,1 16 2,-18 17 3,34 9 2,-20 16 3,-3 10 0,-3 9 2,-2 7-2,0 6 1,1-1-6,-1-4-4,6 0-16,-3-19-22,11 2-73,-3-12-2,2-6-2,-1-13-1</inkml:trace>
          <inkml:trace contextRef="#ctx0" brushRef="#br0" timeOffset="42662.1305">22721 16259 135,'0'0'104,"0"0"-1,0 0-1,-12-20-58,12 20-13,8-40-7,0 15-10,1-4-3,3 4-8,-1 0 2,3 5-1,-14 20-1,25-25-2,-25 25 0,23 4 0,-23-4 0,19 39 1,-13-10-1,2 7 3,-2 1-5,-1-2 4,-1 1-5,-2-7 5,-2-11-4,0-18 3,0 0-4,0 0-2,0-37 4,4 6-3,4-6 4,3 1-6,5 1 5,1 8-6,2 10 6,1 11-1,-1 12 1,-19-6 1,27 44-1,-17-9 5,-3 3-8,-3-5-10,6 6-27,-8-12-64,5-8-2,-7-19-2,18 12 0</inkml:trace>
          <inkml:trace contextRef="#ctx0" brushRef="#br0" timeOffset="43021.5232">23264 16226 186,'0'0'112,"0"0"-1,0 0 0,29-10-62,-29 10-20,33-4-18,-12 4-14,-21 0-37,41-7-68,-22 5-6,-19 2-1,29 0-5</inkml:trace>
          <inkml:trace contextRef="#ctx0" brushRef="#br0" timeOffset="44287.2112">23714 16027 67,'0'0'99,"-20"4"2,20-4 3,0 0-34,4-19-26,-2 1-8,-2 18-10,27-30-6,-6 18-8,4-3-5,2 7-4,4 4 0,2 4-3,-6 8 0,0 7-1,-10 10-1,-7 4-1,-10 10-6,-12-3-3,-9 5-7,-8-6 5,-5 3-6,-1-13 6,0-2-3,2-13 8,3-4 4,30-6 11,-29 0 4,29 0-2,0 0 8,7-23-5,-7 23 7,33-16-7,-8 10 3,2 6-8,0 4 2,8 4 2,-2 2-13,5-3-7,-1 5-29,-4-8-62,-3-4-5,-1-2-5,-7-8 1</inkml:trace>
          <inkml:trace contextRef="#ctx0" brushRef="#br0" timeOffset="44584.1012">24228 16160 175,'14'41'111,"-12"-1"-5,9 10-7,-9 8-82,10 2-100,-4 0-13,1-8-6,-5-4-10</inkml:trace>
          <inkml:trace contextRef="#ctx0" brushRef="#br0" timeOffset="3172.0269">16305 16305 143,'-6'19'109,"6"-19"4,0 0-3,0 0-67,2-23-9,-2 23-13,21-39-1,-4 16-13,-5-6 4,9 4-10,-5-4 7,7 6-10,-4 2 8,4 6-2,0 5 2,2 6-2,2 10-1,-2 11 1,2 10-2,-3 10 9,-3 7-5,0 4-6,-6 1 5,-5-3-6,-2-4 6,1-13-6,-9-29 1,0 0 1,0 0-6,10-23 16,-4-15-15,3-1 7,1-7-7,0 3 7,5-1-2,4 11-9,-1 6 11,3 8-12,2 11 11,0 12 0,0 6 0,2 11 0,-3 12-1,-1 3 10,-2 5-7,-5 1-3,5 10-34,-15-13-89,7-3-2,-7-16-3,-4-20-2</inkml:trace>
          <inkml:trace contextRef="#ctx0" brushRef="#br0" timeOffset="1203.1807">15304 15381 114,'0'0'113,"-8"-32"5,8 32-1,0 0-60,0 0-5,0 0-12,-13 48-10,9-4-10,8 18-5,0 17-8,2 15 0,3 10-6,1 8 2,5 0-5,3-4 2,3-8 3,2-15-4,2-21 7,-2-18 3,2-25-9,-4-23 8,-1-23-6,-1-15-2,0-18-5,-5-6 6,3-5-6,-1 5-5,3 6 10,2 10-9,-2 15 8,1 8 1,-1 12 0,2 13 1,0 13-2,-1 9 2,-1 14-1,2 12 1,2 12-3,-7 6-6,5 9-14,-12-19-36,5 9-64,-6-22-4,1-5-2,-9-38 1</inkml:trace>
          <inkml:trace contextRef="#ctx0" brushRef="#br0" timeOffset="29552.1052">17562 16012 102,'19'9'112,"-19"-9"-1,0 0 3,0 0-59,0 0-4,0 0-13,15 18-9,-15-18-9,27 2-6,-27-2-4,41 2-6,-10 0-8,-2-4-13,13 11-30,-15-11-73,6 4-3,-4-4-3,0 4 0</inkml:trace>
          <inkml:trace contextRef="#ctx0" brushRef="#br0" timeOffset="29974.0008">17652 16399 203,'0'0'119,"0"0"2,-19 25-2,19-25-83,0 0 0,0 0-20,29-5 1,-4-1-11,8 2-4,9 6-14,-5-10-36,13 12-69,-6-6-9,-1 6 3,-5-2-8</inkml:trace>
          <inkml:trace contextRef="#ctx0" brushRef="#br0" timeOffset="30661.5349">18593 16149 93,'0'0'106,"-29"-2"6,29 2-3,-21 6-58,21-6-5,0 0-8,0 0-12,0 0-7,12 21-7,7-14-3,4-5-10,6-2-12,11 6-31,-5-8-74,11 0 1,-1-2-6,1-1 1</inkml:trace>
          <inkml:trace contextRef="#ctx0" brushRef="#br0" timeOffset="31395.9465">19187 15925 121,'13'25'103,"-7"-2"0,4 8-5,1 8-73,-5 5-18,2 0-9,2 3-23,-7-9-2,1 1-15,-11-18 1,1-2-8,6-19 10,-33-4 3,8-15 12,0-4 16,-2-6 8,-4-8 23,8 5 7,-6-7 19,17 10 0,-7-11 10,19 15-11,-6-12 2,20 12-8,-1-12-7,16 12-9,4-8-8,9 3-6,5 3-3,5 5-6,2 5-1,2 9-1,-2 6-2,-6 8 1,-6 13-1,-7 5 0,-10 8-2,-13 5-2,-5 5-5,-18-3-5,-1 7-7,-17-11-3,2 5-1,-11-16 1,5 3 4,-4-12 6,6-5 10,6-5 9,4-12 10,21 7 7,-19-16 3,19 16 3,17-23-2,6 21-2,-3 0-3,14 12-3,-5 9-4,8 14 5,-4 4-9,1 9-1,3 4-15,-12-8-20,8 3-21,-18-18-67,3-10-5,-18-17-7,23-13 2</inkml:trace>
          <inkml:trace contextRef="#ctx0" brushRef="#br0" timeOffset="31708.4614">19879 15937 65,'0'0'109,"-8"30"7,8-30 0,-7 37-37,7-37-29,-10 54-5,2-25-14,6 13-6,-3-5-8,5 5 2,0-1-10,9-1 4,1-7-4,7-4-10,6-4 4,2-9-5,8-3-12,-6-17-30,12 2-64,-12-15-21,5 2-2,-12-9 9</inkml:trace>
          <inkml:trace contextRef="#ctx0" brushRef="#br0" timeOffset="31942.8489">19842 16168 177,'0'0'124,"10"19"-6,-10-19 2,25-6-85,0 1-10,0-5-24,2-7-34,10 3-78,-8 1-10,0 1 2,-2-1-5</inkml:trace>
          <inkml:trace contextRef="#ctx0" brushRef="#br0" timeOffset="32161.6114">19885 15915 241,'0'0'127,"36"0"-4,-12-3-4,3-7-104,7 0-20,5 6-49,-6-5-64,1 1-4,-5 2-3,-2 2-2</inkml:trace>
          <inkml:trace contextRef="#ctx0" brushRef="#br0" timeOffset="32708.5109">20467 15950 155,'4'44'110,"7"5"-4,-9 3 6,0-4-85,4 2 1,-6-17-21,0-6 6,0-27-9,0 0-1,0 0 0,-17-35-8,9 0 8,4-9-9,0 0 6,2-1-8,-1 5 10,3 5 3,0 8 5,0 27 3,0 0 1,0 0 2,0 0-2,23 41 3,-16-9-5,7 5-2,1-4-8,3-4-2,5-8-3,0-13 0,6-8 0,-2-8-2,2-11 0,-4-6-1,4-6 1,-6-6-6,2-1 3,-6 1-1,-3 6 3,-1 4 4,-5 6 5,-10 21 4,0 0 4,21 4 7,-21 19 0,6 19 2,-4 3-4,9 18-3,-1 1-8,1 1-11,11 9-59,-5-16-65,4-6-2,-5-16-5,-16-36 1</inkml:trace>
          <inkml:trace contextRef="#ctx0" brushRef="#br0" timeOffset="45396.6444">24612 15374 178,'0'0'114,"25"21"-2,-17 6 0,9 19-68,-7 2-8,11 20-10,-2 9-12,4 8-4,-3 3-10,3-1 1,-4-6-3,-2-15 1,-5-12-2,-2-23 1,-10-31 0,0 0 0,2-22 3,-2-18-2,-2-6 1,2-5-3,5 1 0,1 0-1,6 8 1,1 9-1,5 14 2,1 13 0,4 14 2,-2 15 3,2 15 0,2 11 1,-7 12-2,1 9 7,0 3-14,-7-6-1,5 1-24,-15-22-37,2-7-43,-4-14 1,0-25-4,0 0-5</inkml:trace>
          <inkml:trace contextRef="#ctx0" brushRef="#br0" timeOffset="45912.2898">25279 16351 213,'2'-25'114,"0"2"-5,4-2-6,-2-6-69,11 4-17,-5-4-5,5 4-14,-1 8 3,-14 19-8,28-10 7,-28 10 1,20 23-1,-13-1 9,-3 8-9,0 3 8,-2-4-7,0 0 7,-2-10-8,0-19 7,0 0-6,0 0-1,21-15 0,-13-10-6,5-4 7,1 0-9,3 2 9,3 4-7,-1 9 7,2 9-7,-21 5 8,31 23 9,-18 2-10,-1 4 7,1 11-13,-9-11-21,10 4-81,-8-12 0,-6-21-7,0 0-6</inkml:trace>
          <inkml:trace contextRef="#ctx0" brushRef="#br0" timeOffset="46240.4332">25852 16272 294,'0'0'123,"21"-4"3,-21 4-9,35-2-99,-16-2-16,2-9-21,10 13-29,-31 0-73,42-25 1,-42 25-14,33-27 12</inkml:trace>
          <inkml:trace contextRef="#ctx0" brushRef="#br0" timeOffset="46521.6968">26149 16031 234,'13'27'121,"-5"0"1,1 10-7,9 9-84,-7 6-31,-3-8-39,9 10-73,-7-11-5,2-3 0,-5-15 0</inkml:trace>
          <inkml:trace contextRef="#ctx0" brushRef="#br0" timeOffset="46896.7155">26305 15437 213,'38'10'117,"-11"9"0,6 6-6,4 10-89,11 19-9,0 10-10,4 13 0,-4 9-1,-3 5 3,-5 5-4,-11 1 7,-10 5-31,-24-11-85,-7-8-4,-21-12-6,-15-11-3</inkml:trace>
        </inkml:traceGroup>
      </inkml:traceGroup>
    </inkml:traceGroup>
    <inkml:traceGroup>
      <inkml:annotationXML>
        <emma:emma xmlns:emma="http://www.w3.org/2003/04/emma" version="1.0">
          <emma:interpretation id="{79EF179B-3CE8-474A-8B1F-A25DC54D2E04}" emma:medium="tactile" emma:mode="ink">
            <msink:context xmlns:msink="http://schemas.microsoft.com/ink/2010/main" type="paragraph" rotatedBoundingBox="17912,17709 26453,17825 26437,19039 17895,189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7C00F78-F59D-4CF4-A088-C84B0342C5E0}" emma:medium="tactile" emma:mode="ink">
              <msink:context xmlns:msink="http://schemas.microsoft.com/ink/2010/main" type="line" rotatedBoundingBox="17912,17709 26453,17825 26437,19039 17895,18922"/>
            </emma:interpretation>
          </emma:emma>
        </inkml:annotationXML>
        <inkml:traceGroup>
          <inkml:annotationXML>
            <emma:emma xmlns:emma="http://www.w3.org/2003/04/emma" version="1.0">
              <emma:interpretation id="{8496628B-72CD-4346-8497-93EBB90C065C}" emma:medium="tactile" emma:mode="ink">
                <msink:context xmlns:msink="http://schemas.microsoft.com/ink/2010/main" type="inkWord" rotatedBoundingBox="17922,18020 20093,18189 20044,18823 17872,18655"/>
              </emma:interpretation>
              <emma:one-of disjunction-type="recognition" id="oneOf2">
                <emma:interpretation id="interp10" emma:lang="en-US" emma:confidence="1">
                  <emma:literal>REM</emma:literal>
                </emma:interpretation>
                <emma:interpretation id="interp11" emma:lang="en-US" emma:confidence="0">
                  <emma:literal>REMY</emma:literal>
                </emma:interpretation>
                <emma:interpretation id="interp12" emma:lang="en-US" emma:confidence="0">
                  <emma:literal>REAM</emma:literal>
                </emma:interpretation>
                <emma:interpretation id="interp13" emma:lang="en-US" emma:confidence="0">
                  <emma:literal>OREM</emma:literal>
                </emma:interpretation>
                <emma:interpretation id="interp14" emma:lang="en-US" emma:confidence="0">
                  <emma:literal>REMAP</emma:literal>
                </emma:interpretation>
              </emma:one-of>
            </emma:emma>
          </inkml:annotationXML>
          <inkml:trace contextRef="#ctx0" brushRef="#br0" timeOffset="50021.8704">15372 17061 69,'9'-31'98,"-1"-6"-2,9 6 3,8 2-61,-3-5-4,20 18-10,0-5-7,12 19-2,2 2-5,2 12-1,0 7-3,-6 10-1,-6 6-7,-9 5 0,-12 4-8,-15-7-2,-10 7-6,-14-11 0,-3 0-3,-14-14 3,4-3 0,-8-11 4,6-7 4,-3-5 6,10-7 11,22 14 4,-29-38 6,29 38 2,0-37 4,0 37 0,29-27 1,0 29 0,-4 6-5,10 15-3,-4 6-4,4 15-4,-1 6-8,-5 4-3,4 4-30,-12-12-40,4-9-43,-7-10 7,-18-27-8</inkml:trace>
          <inkml:trace contextRef="#ctx0" brushRef="#br0" timeOffset="49584.3493">15439 17059 9,'0'0'85,"-2"-25"7,2 25-14,0 0-23,0 0-8,-17-22-8,17 22-6,0 0-7,15 31-6,-7-6-7,9 10-7,1 11-12,-1 6-2,8 10-27,-11-2-13,7-8-54,-10-2 5,-7-13-9,-4-7 10</inkml:trace>
          <inkml:trace contextRef="#ctx0" brushRef="#br0" timeOffset="50318.7599">16228 17026 206,'0'0'115,"0"0"2,9 31-41,-18-12-37,16 23-10,-11-7-13,8 11-1,-2-5-6,8 5-1,3-3-5,5-9 10,7-3-14,4-10 5,11-3-21,-7-16-12,17 7-55,-11-18-28,-1-3-10,-7-5-11</inkml:trace>
          <inkml:trace contextRef="#ctx0" brushRef="#br0" timeOffset="50568.772">16270 17169 192,'0'0'123,"0"0"-2,19-14-5,-19 14-82,45-15-14,-13 11-17,3-4-22,13 12-37,-13-10-62,2 6-2,-10-2-2,-4 0-1</inkml:trace>
          <inkml:trace contextRef="#ctx0" brushRef="#br0" timeOffset="50787.5318">16341 17005 105,'0'0'113,"31"-25"-2,-10 17-2,4-6-53,8 7-36,4 5-33,-6-4-51,7 4-44,-1 4-2,-4 0-3</inkml:trace>
          <inkml:trace contextRef="#ctx0" brushRef="#br0" timeOffset="51396.9384">16900 16993 111,'0'0'112,"12"29"-4,-6 0 0,0 19-60,-6-2-25,9 8 0,-7-5-19,0-1 8,0-8-14,-4-13 11,2-27-10,0 0 1,0 0 1,-4-34-11,4-1 9,-2-6-13,2-7 11,-2-2-11,4 6 12,-2 5-1,2 8 5,0 10 2,-2 21 6,0 0 3,0 0 0,14 44 3,-9-13-3,5 10 1,0-3-5,7-1-2,0-6-3,5-8-1,1-13-3,4-7 1,2-10-2,-2-9-1,2-11 1,-4-7-2,4 1 0,-6-2-2,0 2 3,-8 6-2,1 8 6,-16 19 0,25-10 2,-25 10 2,15 31 2,-7 4 0,-4 11-2,7 14 2,-1 4-9,0 5 0,9 4-31,-4-13-31,8-10-60,2-15 6,2-20-8,2-24 5</inkml:trace>
        </inkml:traceGroup>
        <inkml:traceGroup>
          <inkml:annotationXML>
            <emma:emma xmlns:emma="http://www.w3.org/2003/04/emma" version="1.0">
              <emma:interpretation id="{7D503E22-0E79-4AD4-8ECF-8D6C7502FBA6}" emma:medium="tactile" emma:mode="ink">
                <msink:context xmlns:msink="http://schemas.microsoft.com/ink/2010/main" type="inkWord" rotatedBoundingBox="20389,17870 22950,18253 22803,19234 20242,18851"/>
              </emma:interpretation>
              <emma:one-of disjunction-type="recognition" id="oneOf3">
                <emma:interpretation id="interp15" emma:lang="en-US" emma:confidence="0">
                  <emma:literal>(hmm,</emma:literal>
                </emma:interpretation>
                <emma:interpretation id="interp16" emma:lang="en-US" emma:confidence="0">
                  <emma:literal>(hat,</emma:literal>
                </emma:interpretation>
                <emma:interpretation id="interp17" emma:lang="en-US" emma:confidence="0">
                  <emma:literal>(horn,</emma:literal>
                </emma:interpretation>
                <emma:interpretation id="interp18" emma:lang="en-US" emma:confidence="0">
                  <emma:literal>(hay</emma:literal>
                </emma:interpretation>
                <emma:interpretation id="interp19" emma:lang="en-US" emma:confidence="0">
                  <emma:literal>(hah,</emma:literal>
                </emma:interpretation>
              </emma:one-of>
            </emma:emma>
          </inkml:annotationXML>
          <inkml:trace contextRef="#ctx0" brushRef="#br0" timeOffset="51725.0793">17926 16839 147,'0'0'113,"-31"-2"6,16 21-1,-12 4-73,17 26-4,-13 1-16,10 25 0,-3 0-7,10 12 7,6 3-19,6 5 8,13-8-25,5-10-13,22-8-100,-2-21 2,8-19-7,0-21-8</inkml:trace>
          <inkml:trace contextRef="#ctx0" brushRef="#br0" timeOffset="59412.9581">18300 16756 27,'0'0'88,"0"0"8,0 0-1,0 0-43,0 0-8,4 27-7,2 0-10,-4 0-5,9 19-6,-1-1-6,3 18-1,1 1-6,3 11 1,6 6-6,-3 6 13,3-10-14,0-4 13,0-11-13,-2-10 12,-3-21-11,-1-8 12,-17-23-10,0 0 1,21-18 1,-21-5-1,0-2 1,0-2-2,0-2 1,-2-7-13,4 5 11,-2-4-11,2 6 11,0-2-11,2-1 12,2 1-11,1 6 11,1 5 0,-8 20 1,21-25 0,-21 25 0,27 0 1,-27 0 2,31 25 2,-17-1 0,5 8 1,-4 5-2,-1 11 11,1-5-14,-3 5 8,-1 0-20,-7-6-9,4-3-61,-6-12-23,-2-27-11,-8 19-4</inkml:trace>
          <inkml:trace contextRef="#ctx0" brushRef="#br0" timeOffset="60132.7436">18973 17591 173,'0'0'115,"13"-23"-4,-7 1 1,-6-14-74,16 5-22,-7-2-2,3 0-15,1 1 4,1 7-11,3 5 9,-17 20-11,29-17 11,-29 17 2,21 8-1,-21-8 0,14 38 2,-8-11 9,-3 4-10,-1 4 9,0-1-11,0-1 10,0-2-10,0-6 10,-2-25-11,0 0 1,21 0 0,-11-25 0,3-8 0,1-9-10,3-4 10,6-1-11,-3 7 12,3 3-12,0 10 13,-2 16-9,-21 11 10,31 19 0,-19 14-1,-3 11 9,-1 8-21,-6-2-17,9 2-89,-5-5 2,-2-13-8,0-13 4</inkml:trace>
          <inkml:trace contextRef="#ctx0" brushRef="#br0" timeOffset="68647.7919">19711 17539 54,'0'0'95,"0"0"7,0 0 0,-19-20-37,19 20-11,0 0-11,-8-21-8,8 21-4,0 0-7,0 0-3,0 0-5,0 0-3,0 0-5,29 2-3,-29-2-7,29-6-10,-6 6-25,-5-11-82,3 7 0,0-10-4,-21 14 0</inkml:trace>
          <inkml:trace contextRef="#ctx0" brushRef="#br0" timeOffset="69069.6886">20006 17149 113,'0'0'116,"0"0"1,8 20 1,-8-20-50,6 32-29,-8-12-14,6 16-13,0 5-22,-4 5-29,5 2-74,-1-2 1,0-5-8,0-8 5</inkml:trace>
          <inkml:trace contextRef="#ctx0" brushRef="#br0" timeOffset="69429.0811">20313 17550 255,'0'0'123,"4"27"1,-4-6-8,2 6-99,-2 16-56,3-3-79,-10-1-1,-3-2-10,0-12 4</inkml:trace>
        </inkml:traceGroup>
        <inkml:traceGroup>
          <inkml:annotationXML>
            <emma:emma xmlns:emma="http://www.w3.org/2003/04/emma" version="1.0">
              <emma:interpretation id="{03D0C0CD-C937-4152-8446-AEA9D85D29A7}" emma:medium="tactile" emma:mode="ink">
                <msink:context xmlns:msink="http://schemas.microsoft.com/ink/2010/main" type="inkWord" rotatedBoundingBox="23374,17783 26453,17825 26438,18983 23358,18941"/>
              </emma:interpretation>
              <emma:one-of disjunction-type="recognition" id="oneOf4">
                <emma:interpretation id="interp20" emma:lang="en-US" emma:confidence="0">
                  <emma:literal>hn)</emma:literal>
                </emma:interpretation>
                <emma:interpretation id="interp21" emma:lang="en-US" emma:confidence="0">
                  <emma:literal>hm)</emma:literal>
                </emma:interpretation>
                <emma:interpretation id="interp22" emma:lang="en-US" emma:confidence="0">
                  <emma:literal>him)</emma:literal>
                </emma:interpretation>
                <emma:interpretation id="interp23" emma:lang="en-US" emma:confidence="0">
                  <emma:literal>ham)</emma:literal>
                </emma:interpretation>
                <emma:interpretation id="interp24" emma:lang="en-US" emma:confidence="0">
                  <emma:literal>hrs)</emma:literal>
                </emma:interpretation>
              </emma:one-of>
            </emma:emma>
          </inkml:annotationXML>
          <inkml:trace contextRef="#ctx0" brushRef="#br0" timeOffset="70397.8772">20837 16937 71,'6'-31'106,"-6"31"5,6-27-2,-4 8-34,-2 19-31,0 0-12,21-15-7,-21 15-6,0 0 1,17 21-4,-7 4 1,-8 2-5,4 17 2,-3 8-5,5 12 0,-4 13-5,4 4 7,3 2-13,1 2 12,1-6-11,1-10 10,-1-17-10,-1-17 9,-12-35-10,21 15 3,-21-15-1,12-46 0,-8 4-1,1-5-10,-3-3 8,0 4-10,2 2 11,0 7-11,0 4 10,2 4-9,-1 10 12,-5 19-1,8-31 3,-8 31 0,10-31 0,-10 31 0,19-27 0,-19 27-1,31-13-1,-8 13 0,0 6 0,2 9 2,2 4 0,-2 8 0,-2 4-1,-5 8 1,-3-1-1,-7 1 8,1 3-18,-12-1-11,10 3-61,-14-15-39,1-8-6,6-21 4,0 0-7</inkml:trace>
          <inkml:trace contextRef="#ctx0" brushRef="#br0" timeOffset="70913.5304">21493 17589 164,'0'0'120,"0"0"-4,0 0 6,-10-35-65,20 10-19,-8-10-12,11 6-18,-5-7 2,7 3-13,-3 0 8,3 4-11,-1 2 11,-14 27-12,27-25 11,-27 25-2,25 8 1,-25-8-1,17 48 0,-11-11 8,-4 5-10,2 6 10,-2-9-11,-2-4 11,0-6-8,0-29 9,0 0-10,0 0 2,23-41 0,-10-1-10,1-3 9,3-3-11,2 2 11,-1 9-12,1 10 10,-19 27-9,27-11 8,-27 11 1,17 44-2,-13-7 4,0 15-26,-10-10-37,8 4-64,0-11 5,4-8-8,-6-27 5</inkml:trace>
          <inkml:trace contextRef="#ctx0" brushRef="#br0" timeOffset="78085.7596">21867 16679 61,'0'0'93,"0"0"-1,-2-21 7,2 21-55,2-20-5,-2 20-11,0 0-2,17-19-3,-17 19-2,0 0-4,0 0-3,23-2 0,-23 2-1,0 0 0,31 23-2,-12-5 0,1 3-3,7 10-1,3 7-2,5 12 0,2 12-4,1 9 1,-5 5-4,-4 8 2,-6 5-5,-9 0 10,-5 3-14,-13-9 8,-5 0-17,-9-8-5,3-5-30,-14-16-58,4-18-4,0-20-5,2-16 6</inkml:trace>
        </inkml:traceGroup>
        <inkml:traceGroup>
          <inkml:annotationXML>
            <emma:emma xmlns:emma="http://www.w3.org/2003/04/emma" version="1.0">
              <emma:interpretation id="{93C114DA-561B-41BD-95DB-7B1C4672AC9F}" emma:medium="tactile" emma:mode="ink">
                <msink:context xmlns:msink="http://schemas.microsoft.com/ink/2010/main" type="inkWord" rotatedBoundingBox="25120,18180 25525,18412 25375,18673 24971,18441"/>
              </emma:interpretation>
              <emma:one-of disjunction-type="recognition" id="oneOf5">
                <emma:interpretation id="interp25" emma:lang="en-US" emma:confidence="1">
                  <emma:literal>=</emma:literal>
                </emma:interpretation>
                <emma:interpretation id="interp26" emma:lang="en-US" emma:confidence="0">
                  <emma:literal>I</emma:literal>
                </emma:interpretation>
                <emma:interpretation id="interp27" emma:lang="en-US" emma:confidence="0">
                  <emma:literal>1</emma:literal>
                </emma:interpretation>
                <emma:interpretation id="interp28" emma:lang="en-US" emma:confidence="0">
                  <emma:literal>l</emma:literal>
                </emma:interpretation>
                <emma:interpretation id="interp29" emma:lang="en-US" emma:confidence="0">
                  <emma:literal>x</emma:literal>
                </emma:interpretation>
              </emma:one-of>
            </emma:emma>
          </inkml:annotationXML>
          <inkml:trace contextRef="#ctx0" brushRef="#br0" timeOffset="78601.4097">22526 17107 119,'0'0'116,"0"0"4,0 0 1,0 0-55,0 0-14,0 0-15,21-14-14,0 9-7,8 8-11,6 3-8,0-6-13,13 16-30,-15-9-74,7 3-5,-9-4-1,-2 7 0</inkml:trace>
          <inkml:trace contextRef="#ctx0" brushRef="#br0" timeOffset="78882.6719">22570 17336 135,'0'0'119,"0"0"0,10-19 2,-10 19-64,42-12-15,-20 1-13,18 11-13,-3-2-13,3 0-21,8 14-38,-13-5-59,2-3-5,-4-2-4,-5 2-1</inkml:trace>
        </inkml:traceGroup>
        <inkml:traceGroup>
          <inkml:annotationXML>
            <emma:emma xmlns:emma="http://www.w3.org/2003/04/emma" version="1.0">
              <emma:interpretation id="{8C1C75C1-DEB5-4EEC-B4FB-85029DAE3F16}" emma:medium="tactile" emma:mode="ink">
                <msink:context xmlns:msink="http://schemas.microsoft.com/ink/2010/main" type="inkWord" rotatedBoundingBox="25668,18460 26256,18007 26530,18362 25942,18816"/>
              </emma:interpretation>
              <emma:one-of disjunction-type="recognition" id="oneOf6">
                <emma:interpretation id="interp30" emma:lang="en-US" emma:confidence="0">
                  <emma:literal>c</emma:literal>
                </emma:interpretation>
                <emma:interpretation id="interp31" emma:lang="en-US" emma:confidence="0">
                  <emma:literal>S</emma:literal>
                </emma:interpretation>
                <emma:interpretation id="interp32" emma:lang="en-US" emma:confidence="0">
                  <emma:literal>•</emma:literal>
                </emma:interpretation>
                <emma:interpretation id="interp33" emma:lang="en-US" emma:confidence="0">
                  <emma:literal>a</emma:literal>
                </emma:interpretation>
                <emma:interpretation id="interp34" emma:lang="en-US" emma:confidence="0">
                  <emma:literal>0</emma:literal>
                </emma:interpretation>
              </emma:one-of>
            </emma:emma>
          </inkml:annotationXML>
          <inkml:trace contextRef="#ctx0" brushRef="#br0" timeOffset="79413.9494">23899 17221 142,'7'-20'114,"-1"1"3,-4-6-1,-10-8-67,12 10-11,-17-10-10,7 10-9,-15-6-4,-2 6-4,-10 0-4,-10 8-1,-12 5-1,-3 14 1,-8 9 1,-1 16 0,-1 12 0,8 20 1,8 7-1,16 13 10,13-2-10,17 2 8,17-16-9,18-13 7,14-23-9,13-17 5,7-26-9,3-18-11,3-7 1,-9-15-21,4 6-19,-30-8-88,-1 10 6,-19 1-9,-3 11 7</inkml:trace>
        </inkml:traceGroup>
      </inkml:traceGroup>
    </inkml:traceGroup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57:25.015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19T21:57:11.014"/>
    </inkml:context>
    <inkml:brush xml:id="br1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8EEB3E0-A9E5-4249-A7F3-508FD132C9FD}" emma:medium="tactile" emma:mode="ink">
          <msink:context xmlns:msink="http://schemas.microsoft.com/ink/2010/main" type="writingRegion" rotatedBoundingBox="18375,2767 31751,2708 31815,17131 18438,17190"/>
        </emma:interpretation>
      </emma:emma>
    </inkml:annotationXML>
    <inkml:traceGroup>
      <inkml:annotationXML>
        <emma:emma xmlns:emma="http://www.w3.org/2003/04/emma" version="1.0">
          <emma:interpretation id="{B22F510D-57E0-4950-98C0-4037C63CDCF0}" emma:medium="tactile" emma:mode="ink">
            <msink:context xmlns:msink="http://schemas.microsoft.com/ink/2010/main" type="paragraph" rotatedBoundingBox="18491,2899 26902,2611 26963,4379 18551,46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3E324C-43DD-4586-84B2-0ABE3CE893E9}" emma:medium="tactile" emma:mode="ink">
              <msink:context xmlns:msink="http://schemas.microsoft.com/ink/2010/main" type="line" rotatedBoundingBox="18491,2899 26902,2611 26963,4379 18551,4667"/>
            </emma:interpretation>
          </emma:emma>
        </inkml:annotationXML>
        <inkml:traceGroup>
          <inkml:annotationXML>
            <emma:emma xmlns:emma="http://www.w3.org/2003/04/emma" version="1.0">
              <emma:interpretation id="{78F1DC0B-B562-4E89-A5A1-11BB08CF091F}" emma:medium="tactile" emma:mode="ink">
                <msink:context xmlns:msink="http://schemas.microsoft.com/ink/2010/main" type="inkWord" rotatedBoundingBox="18491,2899 26902,2611 26963,4379 18551,4667"/>
              </emma:interpretation>
              <emma:one-of disjunction-type="recognition" id="oneOf0">
                <emma:interpretation id="interp0" emma:lang="en-US" emma:confidence="0">
                  <emma:literal>h.(0)=h,(o)=a</emma:literal>
                </emma:interpretation>
                <emma:interpretation id="interp1" emma:lang="en-US" emma:confidence="0">
                  <emma:literal>h.(0)=hno)=a</emma:literal>
                </emma:interpretation>
                <emma:interpretation id="interp2" emma:lang="en-US" emma:confidence="0">
                  <emma:literal>h.(8)=h,(o)=a</emma:literal>
                </emma:interpretation>
                <emma:interpretation id="interp3" emma:lang="en-US" emma:confidence="0">
                  <emma:literal>h.(o)=hno)=a</emma:literal>
                </emma:interpretation>
                <emma:interpretation id="interp4" emma:lang="en-US" emma:confidence="0">
                  <emma:literal>h.(o)=h,(o)=a</emma:literal>
                </emma:interpretation>
              </emma:one-of>
            </emma:emma>
          </inkml:annotationXML>
          <inkml:trace contextRef="#ctx0" brushRef="#br0">19791 2359 35,'0'0'98,"-4"23"5,2-4 4,-4 18-53,-5-2-6,11 24-2,-10 1-15,8 23-3,-6 4-4,6 15-10,-1 2-2,3 0-8,3-7 0,1-15-3,6-18 4,0-20-4,-10-44-1,25 12 1,-12-37 0,-1-21 2,3-12-8,-1-4 3,7-9-4,0 5 4,2 3-4,0 9 4,2 9-4,2 11 2,-2 9 6,-1 9-1,-1 10 0,-2 8 1,0 10-1,0 11 1,-1 10-1,-1 13 1,-4 10 4,-7 8-3,-2 7 2,-4 4-4,-2-2 2,-6-7-6,2-6-7,-9-18-28,11-9-76,-4-14-4,6-19-3,0 0 1</inkml:trace>
          <inkml:trace contextRef="#ctx0" brushRef="#br0" timeOffset="796.9159">20452 3411 159,'17'-23'115,"-17"23"0,10-40-3,-8 13-76,4 8-10,-4-8-10,2 9-7,-4 18 1,0-27-2,0 27 1,0 0 1,0 0-1,0 0 1,-27 27-2,27-4-1,-4 4-3,11 6-1,1 2-2,6 5-1,7-1-3,2-1-1,6-1-3,-6-6 0,0-2-1,-7-6 1,-5-4 0,-11-19 1,-11 27 2,-7-19 1,-9-2 2,-4 1 2,-7-5 1,3 0 0,-3-4 1,7 0 1,4-3 2,9 1 1,18 4 0,0 0 0,0 0-1,0-18 0,0 18-2,37 0-2,-10 6-3,0-2-10,10 11-27,-12-11-85,4-4-2,-2-4-1,0-9-3</inkml:trace>
          <inkml:trace contextRef="#ctx0" brushRef="#br0" timeOffset="1187.5592">21100 2490 77,'-16'23'111,"-7"8"4,-6 6 1,8 20-59,-21-6-7,13 24-11,-12 0-5,7 17-12,3-5-4,10 6-9,11 1-1,8-3-9,12-1-6,7-14-24,18-1-39,3-23-52,14-19-4,2-16-1,2-21 0</inkml:trace>
          <inkml:trace contextRef="#ctx0" brushRef="#br0" timeOffset="1718.8363">21362 2727 172,'0'0'118,"15"19"1,-15-19-8,41 22-77,-16-3-9,14 10-13,5 2-5,6 9-3,2 6 1,-2 3-7,0 5 3,-9 1-4,-8 3 3,-10 2-2,-12-2 5,-13 0-2,-15-6 0,-8-4 3,-12-6 0,-7-5 1,-10-10 0,0-12 1,-4-15 0,8-11 0,6-14 2,13-8 0,6-15 2,19-6-1,10-12-6,19-3 1,8-4-7,7-1-1,9 5-12,-3-6-13,12 19-35,-14-4-66,1 12 3,-5 4-2,-5 9 1</inkml:trace>
          <inkml:trace contextRef="#ctx0" brushRef="#br0" timeOffset="2046.9779">22031 2322 124,'25'2'117,"4"8"1,2 13-3,7 6-62,5 21-24,-7 16-13,1 18-10,-6 19 1,-6 12-4,-8 14 1,-7 6 0,-12 10 2,-11 1-3,-7-5 3,-5-8-7,-4-13-19,-11-22-41,1-15-58,-1-18-3,-5-30 0,3-18-3</inkml:trace>
          <inkml:trace contextRef="#ctx0" brushRef="#br0" timeOffset="2672.5564">22920 2920 186,'0'0'129,"-31"4"-4,31-4 1,0 0-86,0 0-8,27 0-13,10-2-11,9 2-8,8-6-13,17 10-33,-9-6-80,9 2 1,-7 2-5,-6 2 2</inkml:trace>
          <inkml:trace contextRef="#ctx0" brushRef="#br0" timeOffset="2891.3051">23062 3194 289,'-19'-6'130,"19"6"4,25-23 0,12 15-109,1-2-13,18 3-7,6 5-8,4-2-14,11 15-34,-8-11-81,6 8-5,-7-8 4,5 0-1</inkml:trace>
          <inkml:trace contextRef="#ctx0" brushRef="#br0" timeOffset="3250.6976">24614 2949 193,'18'-27'125,"-3"-4"-4,-3 0 2,-10-9-88,7 9-8,-16-2-13,-5 6-2,-13 0-1,-8 10-1,-15 5 2,-6 14-2,-15 10-1,-3 24 0,-9 9-3,6 18 0,4 12 3,13 8-3,14-2 1,24-4-3,24-9 2,19-20-3,27-21 0,8-21-10,14-18-18,-7-32-49,8 0-65,-15-16 0,-10 0-3,-17-2 0</inkml:trace>
          <inkml:trace contextRef="#ctx0" brushRef="#br0" timeOffset="-10172.3764">16245 2678 25,'14'-19'98,"-14"19"2,0 0 4,2 23-55,6 6-4,-10 2-9,9 19-6,-9 6-1,8 19-9,-6 4-2,4 13-9,0 1 0,2-4-5,3-7 0,1-14-3,0-16-2,1-21 1,-11-31 1,21 0 0,-11-31 0,-2-11 1,1-12 1,1-6 1,5-2-6,-1 6 1,3 2-4,-1 12 4,1 11-5,0 8 6,-17 23-4,33-12 0,-33 12 11,29 39-3,-15-1 5,1 16-4,0 6 2,-1 8-2,1 7 0,-3-2-6,3-2-15,-11-19-25,8-9-78,-8-14-1,-4-29-4,0 0-2</inkml:trace>
          <inkml:trace contextRef="#ctx0" brushRef="#br0" timeOffset="-3843.9342">17061 3629 79,'6'18'109,"-6"-18"4,0 0 1,0 0-60,23-10-13,-23 10-8,8-25-10,-10 6-6,2 19-6,-8-37-3,-2 18-1,-9 1 0,19 18-1,-44-23 1,17 21 0,-6 8-1,4 8 0,-2 7-1,6 6 0,6 0-4,3 2 1,11 0-3,12-4 0,9-6-6,5-11-12,21-1-33,-7-16-71,11-3-3,-5-9-1,-1-6-3</inkml:trace>
          <inkml:trace contextRef="#ctx0" brushRef="#br0" timeOffset="-2359.4897">17448 2633 64,'-23'5'110,"2"11"2,-4 13 4,-10 2-65,4 32-6,-15-1-4,8 27-14,-1 1-4,8 14-8,8 2-4,13 2-9,14-2-12,8-19-31,23-12-81,9-17 0,8-19-5,6-20 2</inkml:trace>
          <inkml:trace contextRef="#ctx0" brushRef="#br0" timeOffset="-1843.837">17628 2829 127,'0'0'121,"0"0"-1,21-9 0,-21 9-81,42 11-4,-15 1-16,14 17-7,1 9-1,6 12-7,3 6-1,1 10-3,-4 5 0,-6 8-4,-7 0 3,-14 0-4,-11-11-1,-16-5 2,-13-11 2,-12-9 1,-10-14 0,-7-14 3,-4-21 0,0-19 2,2-19 3,9-12 0,9-15 2,14-3 3,9-10-9,18 5 3,7 5-9,13 7-6,11 17-23,-7-4-31,15 13-63,-7 5-3,5 7 5,-6 2-4</inkml:trace>
          <inkml:trace contextRef="#ctx0" brushRef="#br0" timeOffset="-1531.3246">18237 2517 134,'23'8'112,"6"17"-2,6 8-2,3 11-81,10 18-7,-3 17-10,-1 11-6,-9 10 0,-6 12 0,-10 4 4,-11 0-1,-12-1 2,-10-5-3,-11-10-15,-13-17-34,-7-13-68,1-13-5,-6-28-5,6-15-1</inkml:trace>
          <inkml:trace contextRef="#ctx0" brushRef="#br0" timeOffset="-1203.183">18885 2980 175,'0'0'123,"27"-2"1,-27 2-3,40 13-86,-11-15-29,6-2-22,11 8-45,2-4-61,-7 0 3,1 0-6,-9 2 2</inkml:trace>
          <inkml:trace contextRef="#ctx0" brushRef="#br0" timeOffset="-937.5446">18985 3246 207,'19'21'121,"-19"-21"1,37 13-5,-14-13-93,10 6-21,9 2-49,-3-4-71,-3-4-6,1 0 0,-2-6-3</inkml:trace>
        </inkml:traceGroup>
      </inkml:traceGroup>
    </inkml:traceGroup>
    <inkml:traceGroup>
      <inkml:annotationXML>
        <emma:emma xmlns:emma="http://www.w3.org/2003/04/emma" version="1.0">
          <emma:interpretation id="{04277625-E242-4485-A5B9-9F4DA61D681C}" emma:medium="tactile" emma:mode="ink">
            <msink:context xmlns:msink="http://schemas.microsoft.com/ink/2010/main" type="paragraph" rotatedBoundingBox="18412,4634 19703,4536 19777,5516 18486,56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3345D57-8FE7-4591-854B-D9AB93313451}" emma:medium="tactile" emma:mode="ink">
              <msink:context xmlns:msink="http://schemas.microsoft.com/ink/2010/main" type="line" rotatedBoundingBox="18412,4634 19703,4536 19777,5516 18486,5614"/>
            </emma:interpretation>
          </emma:emma>
        </inkml:annotationXML>
        <inkml:traceGroup>
          <inkml:annotationXML>
            <emma:emma xmlns:emma="http://www.w3.org/2003/04/emma" version="1.0">
              <emma:interpretation id="{9B711AB8-747B-45C7-A854-428555C61A38}" emma:medium="tactile" emma:mode="ink">
                <msink:context xmlns:msink="http://schemas.microsoft.com/ink/2010/main" type="inkWord" rotatedBoundingBox="18412,4634 19703,4536 19777,5516 18486,5614"/>
              </emma:interpretation>
              <emma:one-of disjunction-type="recognition" id="oneOf1">
                <emma:interpretation id="interp5" emma:lang="en-US" emma:confidence="0">
                  <emma:literal>☺</emma:literal>
                </emma:interpretation>
                <emma:interpretation id="interp6" emma:lang="en-US" emma:confidence="1">
                  <emma:literal>= &gt;</emma:literal>
                </emma:interpretation>
                <emma:interpretation id="interp7" emma:lang="en-US" emma:confidence="0">
                  <emma:literal>x</emma:literal>
                </emma:interpretation>
                <emma:interpretation id="interp8" emma:lang="en-US" emma:confidence="0">
                  <emma:literal>X</emma:literal>
                </emma:interpretation>
                <emma:interpretation id="interp9" emma:lang="en-US" emma:confidence="0">
                  <emma:literal>☹</emma:literal>
                </emma:interpretation>
              </emma:one-of>
            </emma:emma>
          </inkml:annotationXML>
          <inkml:trace contextRef="#ctx0" brushRef="#br0" timeOffset="8641.5892">16205 4531 152,'0'0'125,"0"0"5,-21 10-4,21-10-78,0 0-9,21 10-13,6-5-11,6-3-7,13 0-7,10 4-12,2-10-22,17 8-56,-6-6-39,1 0-5,-3 2 2</inkml:trace>
          <inkml:trace contextRef="#ctx0" brushRef="#br0" timeOffset="8985.364">16297 4846 130,'0'0'122,"0"0"0,33-20-2,0 20-78,0-7-13,19 7-12,4 0-22,7-8-29,11 0-84,1 4-1,-6-9-4,-1-1-1</inkml:trace>
          <inkml:trace contextRef="#ctx0" brushRef="#br0" timeOffset="9422.8797">16830 4165 129,'0'0'125,"-18"31"-5,18-31 5,14 31-81,11-8-10,6 0-15,15 4-5,10-2-9,7-2-2,7 2-7,-3-5-5,3-1-3,-9-2-6,-7-1 6,-15-3-8,-4 3 4,-14-3 1,-8 6 12,-9-1 7,-10 3 7,-5 6 4,-12 0 1,-4 8 3,-10 3 1,-3 14 0,-9 4-6,-3 8-2,-2 1-6,4-3-3,6-2-15,3-16-29,16-7-86,6-12-2,19-25-2,0 0-2</inkml:trace>
        </inkml:traceGroup>
      </inkml:traceGroup>
    </inkml:traceGroup>
    <inkml:traceGroup>
      <inkml:annotationXML>
        <emma:emma xmlns:emma="http://www.w3.org/2003/04/emma" version="1.0">
          <emma:interpretation id="{83109BC6-2350-43B4-9341-F22A17155B23}" emma:medium="tactile" emma:mode="ink">
            <msink:context xmlns:msink="http://schemas.microsoft.com/ink/2010/main" type="paragraph" rotatedBoundingBox="18583,5600 31762,5308 31796,6836 18617,71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5A38E27-01F3-4A29-B7D7-E5FFF3C3BDEC}" emma:medium="tactile" emma:mode="ink">
              <msink:context xmlns:msink="http://schemas.microsoft.com/ink/2010/main" type="line" rotatedBoundingBox="18583,5600 31762,5308 31796,6836 18617,7128"/>
            </emma:interpretation>
          </emma:emma>
        </inkml:annotationXML>
        <inkml:traceGroup>
          <inkml:annotationXML>
            <emma:emma xmlns:emma="http://www.w3.org/2003/04/emma" version="1.0">
              <emma:interpretation id="{CFB91FF4-B95B-4F64-B13E-09BC9457AA47}" emma:medium="tactile" emma:mode="ink">
                <msink:context xmlns:msink="http://schemas.microsoft.com/ink/2010/main" type="inkWord" rotatedBoundingBox="18589,5890 23672,5778 23700,7016 18617,7128"/>
              </emma:interpretation>
              <emma:one-of disjunction-type="recognition" id="oneOf2">
                <emma:interpretation id="interp10" emma:lang="en-US" emma:confidence="0">
                  <emma:literal>hi(8)=0</emma:literal>
                </emma:interpretation>
                <emma:interpretation id="interp11" emma:lang="en-US" emma:confidence="0">
                  <emma:literal>hi (07=0</emma:literal>
                </emma:interpretation>
                <emma:interpretation id="interp12" emma:lang="en-US" emma:confidence="0">
                  <emma:literal>hi (87=0</emma:literal>
                </emma:interpretation>
                <emma:interpretation id="interp13" emma:lang="en-US" emma:confidence="0">
                  <emma:literal>hi(8)=a</emma:literal>
                </emma:interpretation>
                <emma:interpretation id="interp14" emma:lang="en-US" emma:confidence="0">
                  <emma:literal>hi (03=0</emma:literal>
                </emma:interpretation>
              </emma:one-of>
            </emma:emma>
          </inkml:annotationXML>
          <inkml:trace contextRef="#ctx0" brushRef="#br0" timeOffset="11924.5248">16351 5518 73,'0'0'105,"0"0"4,20-7-22,-13 41-43,-14 5-1,11 28-10,-10 5-8,6 22-5,-8 4-8,4 1-2,0-1-7,4-11 1,2-16-5,0-19 2,4-21-2,-6-31 1,19-2 0,-7-29 1,5-17-1,4-8 0,1-9-1,3-3-2,2 1 3,2 5-3,1 8 2,-1 10-2,-4 9 3,-3 8-1,-1 10 4,-2 11 1,-19 6 1,31 15 1,-21 5 0,-1 16 1,-3 5-2,-2 11 1,-2 6-3,0 3 2,0 1-5,3-4-3,3-6-11,-4-16-22,13-5-83,-5-11-5,-12-20 1,31 0-3</inkml:trace>
          <inkml:trace contextRef="#ctx0" brushRef="#br0" timeOffset="12237.0409">17013 6089 151,'0'0'123,"-6"40"-1,8-7-24,0-6-58,19 12-8,0-1-28,6-5-27,12 4-53,-3-8-46,-1-14 2,0-7-5</inkml:trace>
          <inkml:trace contextRef="#ctx0" brushRef="#br0" timeOffset="12408.9235">17069 5873 126,'0'0'106,"-31"-6"-8,31 6-23,0 0-107,13 21-57,10-3-12,-5-9-6,13 7 32</inkml:trace>
          <inkml:trace contextRef="#ctx0" brushRef="#br0" timeOffset="12815.1936">17840 5522 55,'0'0'112,"-12"-31"3,12 31 6,-25 10-59,-4 0-10,2 34-7,-13 2-15,7 26-3,-4 7-8,8 19-4,8 6-6,15 2-3,10 2-9,16-12-5,20-3-19,-1-31-31,28-12-67,-1-18-6,5-24 2,0-14-3</inkml:trace>
          <inkml:trace contextRef="#ctx0" brushRef="#br0" timeOffset="14019.1668">18156 5711 90,'0'0'111,"0"0"5,-19-17 0,19 17-63,0 0-5,0 0-9,0 0-11,23-2-6,6 13-5,9 1-5,9 7-4,10 8-4,7 6-2,2 6-2,1 9-2,-1 10-1,-7 3 0,-12 7-2,-15-1 1,-16 1-4,-16-1 1,-12-5-2,-13-12 1,-13-10 0,-9-18 1,-1-15 0,2-18 2,5-18 3,5-19-1,11-14 5,11-9-2,12-3 3,12-7-3,13 2-1,6 2-10,15 10-9,-5 5-23,15 16-49,-2 7-24,-4 5-3,0 12 1</inkml:trace>
          <inkml:trace contextRef="#ctx0" brushRef="#br0" timeOffset="14347.3073">19041 5412 87,'0'0'112,"31"2"-1,-31-2 5,42 10-72,-9 17-7,-2 4-4,11 21-15,-3 11-3,3 16-3,-5 12-3,-3 17 0,-12-2-3,-3 6 1,-13-6-4,-10-2-2,-8-10-8,-13-17-24,2-11-53,-12-14-38,-5-21-2,1-8-1</inkml:trace>
          <inkml:trace contextRef="#ctx0" brushRef="#br0" timeOffset="15222.3512">19916 5883 167,'0'0'125,"0"0"-1,0 0 2,0 0-84,19-12-9,12 14-10,6-6-14,9 2-12,6 4-19,-4-8-35,4 6-66,-7 4-1,-3-2-3,-7 4 0</inkml:trace>
          <inkml:trace contextRef="#ctx0" brushRef="#br0" timeOffset="15456.7381">20018 6162 205,'0'-25'124,"0"25"0,29-17-4,6 11-92,-4-2-11,11-1-20,12 9-29,-8-8-68,10 2-20,2 0-3,0-9-2</inkml:trace>
          <inkml:trace contextRef="#ctx0" brushRef="#br0" timeOffset="15925.5143">21399 5981 75,'15'-23'101,"-11"-12"-1,4 4 6,-3-1-64,-12-7-1,3 6-5,-15-11-6,3 13 1,-20-4-3,-3 12-1,-15 4-3,0 17-5,-10 14-3,1 22-3,1 14-4,8 18-3,8 11-2,19 8 1,17 0-4,14-8 1,19-14-2,18-20-2,13-16-5,7-29-7,11-8-26,-13-21-85,3-15-6,-6-10-2,-6-9-2</inkml:trace>
        </inkml:traceGroup>
        <inkml:traceGroup>
          <inkml:annotationXML>
            <emma:emma xmlns:emma="http://www.w3.org/2003/04/emma" version="1.0">
              <emma:interpretation id="{DA0F7BFC-A5F3-4E6C-AFFF-23A3BFE55C9C}" emma:medium="tactile" emma:mode="ink">
                <msink:context xmlns:msink="http://schemas.microsoft.com/ink/2010/main" type="inkWord" rotatedBoundingBox="25852,5805 29272,5729 29293,6708 25874,6784"/>
              </emma:interpretation>
              <emma:one-of disjunction-type="recognition" id="oneOf3">
                <emma:interpretation id="interp15" emma:lang="en-US" emma:confidence="0">
                  <emma:literal>learn]</emma:literal>
                </emma:interpretation>
                <emma:interpretation id="interp16" emma:lang="en-US" emma:confidence="0">
                  <emma:literal>item]</emma:literal>
                </emma:interpretation>
                <emma:interpretation id="interp17" emma:lang="en-US" emma:confidence="0">
                  <emma:literal>ice-am]</emma:literal>
                </emma:interpretation>
                <emma:interpretation id="interp18" emma:lang="en-US" emma:confidence="0">
                  <emma:literal>iE[a,n]</emma:literal>
                </emma:interpretation>
                <emma:interpretation id="interp19" emma:lang="en-US" emma:confidence="0">
                  <emma:literal>iE[a,m]</emma:literal>
                </emma:interpretation>
              </emma:one-of>
            </emma:emma>
          </inkml:annotationXML>
          <inkml:trace contextRef="#ctx0" brushRef="#br0" timeOffset="17441.2098">23720 5557 110,'0'0'108,"0"0"9,-25-14-1,25 14-61,-21 27-7,3-7-10,9 24-10,-7 2-6,5 18-6,1-4-7,10 3-5,8 5-19,3-18-32,18-4-78,0-11-2,8-20-2,3-15-1</inkml:trace>
          <inkml:trace contextRef="#ctx0" brushRef="#br0" timeOffset="17628.7189">23770 5391 153,'0'0'117,"-27"-8"-1,27 8-8,0 0-55,0 0-84,0 0-71,0 0-9,35 10-7,-16-2 2</inkml:trace>
          <inkml:trace contextRef="#ctx0" brushRef="#br0" timeOffset="18035.9904">24283 5673 22,'0'0'84,"0"0"6,2-31-29,-2 31-9,-18-14 5,18 14-5,-38 6-2,17 13-4,-14-1-7,6 18-6,-8 1-8,10 13-6,0-2-6,10 2-4,13-3-4,14-1-1,15-8-6,8-9-5,13-4-14,-2-21-24,14 4-73,-10-8-7,-5-8-1,-5-1-1</inkml:trace>
          <inkml:trace contextRef="#ctx0" brushRef="#br0" timeOffset="18206.8741">24115 5923 209,'0'0'125,"0"0"-2,25-15-1,-2 13-92,6-4-29,6-4-35,9 3-84,-5 5-5,-1-2-2,-3 6 0</inkml:trace>
          <inkml:trace contextRef="#ctx0" brushRef="#br0" timeOffset="19269.425">24832 5686 138,'0'0'115,"-15"35"-3,9-10 0,0 6-76,-7-2-6,7 9-10,-4-5-10,3 5 0,1-3-4,4-2 1,4-2-1,6-4-1,5-2 1,6-4-3,6-4-4,4-7-6,10 2-10,-4-9-18,15 7-25,-8-6-59,8-6-2,-2 4 0,-1-6 2</inkml:trace>
          <inkml:trace contextRef="#ctx0" brushRef="#br0" timeOffset="18894.407">24771 5559 111,'0'0'115,"19"-2"5,-19 2-2,31 0-65,3 4-11,-3-4-21,8-2-33,11 4-59,-2-2-48,-2-6 2,1 0-7</inkml:trace>
          <inkml:trace contextRef="#ctx0" brushRef="#br0" timeOffset="20988.2619">25590 5831 13,'0'0'95,"0"0"1,8-18 2,-8 18-46,5-29-9,-5 29-9,0-36-6,0 36-5,-13-31 0,13 31-1,-33-25-1,12 21 0,-12 0-2,4 12-1,-9 3-5,5 9-2,-2 5-4,10 6-2,4 7-2,9-1-1,12 1-3,10-3 1,11-4-3,6-8-2,8-8-5,3-15-7,3 0-16,-10-19-26,5-4-62,-9-4-1,-7-2 0,-5 2 3</inkml:trace>
          <inkml:trace contextRef="#ctx0" brushRef="#br0" timeOffset="21238.2743">25850 5996 152,'0'0'120,"-4"29"-1,2-6-3,-5 12-74,1-4-34,0 0-25,8 11-56,0-5-45,-2-8 0,6 0-3</inkml:trace>
          <inkml:trace contextRef="#ctx0" brushRef="#br0" timeOffset="21832.0519">26089 5854 141,'-17'-25'104,"17"25"3,11-35-41,-5 6-36,10 8-5,-3-8-8,6 8-5,-5-2 2,5 9 0,-19 14 0,27-19-1,-27 19 1,18 6 0,-18-6-3,11 40 1,-11-11-6,4 6 0,-4 3-4,2-3-1,0-4-3,2-6 1,-4-25-1,0 0 1,27 2 1,-12-23-1,2-8 1,-3-4 0,7-2 1,-7 2-1,5 1 2,-4 9 0,-15 23 2,25-22 1,-25 22 1,0 0 0,16 27-1,-12-2 1,-2 4-5,0 4-9,5 11-29,-11-15-57,10 2-34,2-10 0,-8-21-1</inkml:trace>
          <inkml:trace contextRef="#ctx0" brushRef="#br0" timeOffset="22332.0789">26639 5526 151,'0'0'117,"0"0"0,15-23-2,-15 23-83,33-8-14,-12 4-22,4-7-8,6 9-2,-6-2-3,6 2 2,-8 0 1,2 6 6,-6 4 5,-19-8 7,29 25 3,-29-25 3,16 46 3,-12-15 2,5 15 0,-5 0-3,4 6-2,-4 6-4,7 0-3,-1 0-9,-2-6-3,3 0-6,-3-10 1,5-5-1,-5-10 4,-2-2 8,-4-6 11,-2-19 7,-10 37 9,-11-27 3,2 11 2,-18-10 0,4 7-1,-11-9-7,5 5-8,-3-6-5,5-1-7,3-1-10,3-8-21,31 2-89,-27 0-15,27 0 0,0 0-3</inkml:trace>
        </inkml:traceGroup>
        <inkml:traceGroup>
          <inkml:annotationXML>
            <emma:emma xmlns:emma="http://www.w3.org/2003/04/emma" version="1.0">
              <emma:interpretation id="{A1525BB3-51EC-4261-9DC4-83DB2AB2E972}" emma:medium="tactile" emma:mode="ink">
                <msink:context xmlns:msink="http://schemas.microsoft.com/ink/2010/main" type="inkWord" rotatedBoundingBox="31748,5309 31762,5308 31763,5323 31748,5324"/>
              </emma:interpretation>
              <emma:one-of disjunction-type="recognition" id="oneOf4">
                <emma:interpretation id="interp20" emma:lang="en-US" emma:confidence="0">
                  <emma:literal>.</emma:literal>
                </emma:interpretation>
                <emma:interpretation id="interp21" emma:lang="en-US" emma:confidence="0">
                  <emma:literal>v</emma:literal>
                </emma:interpretation>
                <emma:interpretation id="interp22" emma:lang="en-US" emma:confidence="0">
                  <emma:literal>}</emma:literal>
                </emma:interpretation>
                <emma:interpretation id="interp23" emma:lang="en-US" emma:confidence="0">
                  <emma:literal>w</emma:literal>
                </emma:interpretation>
                <emma:interpretation id="interp24" emma:lang="en-US" emma:confidence="0">
                  <emma:literal>3</emma:literal>
                </emma:interpretation>
              </emma:one-of>
            </emma:emma>
          </inkml:annotationXML>
          <inkml:trace contextRef="#ctx1" brushRef="#br0">29495 4890</inkml:trace>
        </inkml:traceGroup>
      </inkml:traceGroup>
    </inkml:traceGroup>
    <inkml:traceGroup>
      <inkml:annotationXML>
        <emma:emma xmlns:emma="http://www.w3.org/2003/04/emma" version="1.0">
          <emma:interpretation id="{BC01C98D-0D89-47AB-A5C6-0F6A6267EFDF}" emma:medium="tactile" emma:mode="ink">
            <msink:context xmlns:msink="http://schemas.microsoft.com/ink/2010/main" type="paragraph" rotatedBoundingBox="18398,8144 23238,8080 23256,9432 18416,94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A089DEA-8B5F-47A9-A02C-3D5F300BD0D4}" emma:medium="tactile" emma:mode="ink">
              <msink:context xmlns:msink="http://schemas.microsoft.com/ink/2010/main" type="line" rotatedBoundingBox="18398,8144 23238,8080 23256,9432 18416,9496"/>
            </emma:interpretation>
          </emma:emma>
        </inkml:annotationXML>
        <inkml:traceGroup>
          <inkml:annotationXML>
            <emma:emma xmlns:emma="http://www.w3.org/2003/04/emma" version="1.0">
              <emma:interpretation id="{98C5279E-806B-4AF5-9882-90B4179D259B}" emma:medium="tactile" emma:mode="ink">
                <msink:context xmlns:msink="http://schemas.microsoft.com/ink/2010/main" type="inkWord" rotatedBoundingBox="18398,8144 23238,8080 23256,9432 18416,9496"/>
              </emma:interpretation>
              <emma:one-of disjunction-type="recognition" id="oneOf5">
                <emma:interpretation id="interp25" emma:lang="en-US" emma:confidence="0">
                  <emma:literal>hn(8)=0</emma:literal>
                </emma:interpretation>
                <emma:interpretation id="interp26" emma:lang="en-US" emma:confidence="0">
                  <emma:literal>hn(0)=0</emma:literal>
                </emma:interpretation>
                <emma:interpretation id="interp27" emma:lang="en-US" emma:confidence="0">
                  <emma:literal>hr(8)=0</emma:literal>
                </emma:interpretation>
                <emma:interpretation id="interp28" emma:lang="en-US" emma:confidence="0">
                  <emma:literal>hr(0)=0</emma:literal>
                </emma:interpretation>
                <emma:interpretation id="interp29" emma:lang="en-US" emma:confidence="0">
                  <emma:literal>hr(0)=o</emma:literal>
                </emma:interpretation>
              </emma:one-of>
            </emma:emma>
          </inkml:annotationXML>
          <inkml:trace contextRef="#ctx0" brushRef="#br0" timeOffset="26035.3877">17823 7906 24,'0'0'103,"0"0"8,0 0 2,-7-19-47,7 19-11,-18 17-9,9 6-10,-13 0-6,-1 20-5,-8 7-5,4 17-3,-5 10-6,7 14 0,5 7-6,7 3-2,17 10-5,11-14-16,20 5-37,5-21-74,14-19 0,8-14-4,5-23 1</inkml:trace>
          <inkml:trace contextRef="#ctx0" brushRef="#br0" timeOffset="26879.1794">18242 8122 67,'0'0'111,"-16"-19"3,16 19 3,-11-22-55,11 22-14,0 0-6,0 0-14,23-9-7,-2 13-6,0 3-4,12 9-4,4 5-2,9 8 0,6 9-3,4 9-1,-2 7-2,0 7 2,-2 3-2,-14 0 1,-9 3-4,-15-5 3,-10-1 1,-14-10-3,-9-3 4,-10-12-4,-8-7 4,-3-15-3,1-14 2,1-12 0,3-13-2,10-8 3,6-17-3,9-4 4,10-7-4,8-1 3,11 2-2,6-5-3,8 7-4,3 0-10,9 14-20,-9-3-39,7 9-45,-3 9-3,-5 6 2,-2 11 1</inkml:trace>
          <inkml:trace contextRef="#ctx0" brushRef="#br0" timeOffset="27238.5719">19013 7962 77,'25'-10'110,"-25"10"5,31 14 1,-8-5-63,6 15-12,-2 4-7,13 11-13,-5 9-8,5 12-5,-3 9-4,-4 5-2,-4 7-2,-8 3 0,-11 3 3,-7 2-3,-12-8 3,-7-4-3,-7-8-2,-11-15-20,5-4-47,-4-15-48,-4-23-4,4-10 2,5-18-5</inkml:trace>
          <inkml:trace contextRef="#ctx0" brushRef="#br0" timeOffset="27535.605">19709 8214 213,'0'0'128,"0"0"-1,0 0-3,25 8-89,-6-10-17,10 4-18,10 6-21,-3-12-27,14 10-69,-5 0-7,-1 3-1,0 1 0</inkml:trace>
          <inkml:trace contextRef="#ctx0" brushRef="#br0" timeOffset="27785.6131">19824 8540 261,'0'0'129,"0"0"2,16-21-25,17 23-74,-1-8-8,11 8-11,3 0-11,0-2-21,8 12-57,-9-9-55,-5 1 1,-5-6-5,0-5 1</inkml:trace>
          <inkml:trace contextRef="#ctx0" brushRef="#br0" timeOffset="28238.7615">20993 8220 26,'-10'-33'93,"2"3"-16,-5 10-9,-14-5 5,-2 12-4,-19 1-1,7 18-11,-22-2-8,16 29-10,-16 7-11,15 22-5,3 7-6,18 8-2,8-3-6,19 1 0,17-8-5,14-11 1,12-19-5,9-18-1,7-13-6,-1-18-6,4-5-15,-16-26-16,4 3-15,-25-22-27,-1 4-43,-11-1-4,-11-1 7,-8 8 24</inkml:trace>
          <inkml:trace contextRef="#ctx0" brushRef="#br0" timeOffset="24441.5563">16146 7731 102,'0'0'106,"0"0"8,21-6-41,-21 6-10,0 0-10,0 0-13,10 33-8,-8-8-9,7 25-4,-5 8-6,4 23-3,0 13-5,3 8 0,-1 2-4,0 0 1,3-9-2,-3-12 1,3-18-3,-1-20 4,-1-22-4,-11-23 3,0 0-1,23-20 0,-19-10 0,2-5-1,0-9 1,0-5-2,5-1 2,1-2-2,1 4 1,1 2 0,3 5 0,-1 3-1,5 7 2,2 8-1,0 7 0,4 7 1,0 9 0,2 13 0,2 14 0,-4 14 1,-6 15-1,-4 9 1,-5 10-2,-4 0-3,-1 3-7,-12-15-24,14-9-64,-9-13-27,0-18 2,0-23-6</inkml:trace>
          <inkml:trace contextRef="#ctx0" brushRef="#br0" timeOffset="25332.2263">16875 8808 46,'0'0'105,"-18"8"4,18-8 0,0 0-53,-5-19-12,5 19-7,7-35-15,-1 14-4,-2-8-9,4 4-2,3-2-3,-1 4-2,3 3-1,-13 20-1,25-29 0,-25 29 3,22-3-1,-22 3 1,15 34-1,-9-5 1,-4 8 4,0 7-6,-4 0 4,2-3-5,-2-6 4,4-8-3,-2-27 3,0 0-6,0 0-1,21-29 4,-9-6-4,-1-7 3,3 1-3,-1-3 3,1 5-4,1 6 6,-1 10-1,-14 23 2,27-17 2,-27 17 0,21 21-1,-12 2 2,-3 6-1,2 8-1,-4 5-3,3-1-17,7 5-35,-8-9-70,5-12-1,-11-25-6,27 17 2</inkml:trace>
        </inkml:traceGroup>
      </inkml:traceGroup>
    </inkml:traceGroup>
    <inkml:traceGroup>
      <inkml:annotationXML>
        <emma:emma xmlns:emma="http://www.w3.org/2003/04/emma" version="1.0">
          <emma:interpretation id="{3B9169F6-6DCD-446E-A5B4-F54773AB787B}" emma:medium="tactile" emma:mode="ink">
            <msink:context xmlns:msink="http://schemas.microsoft.com/ink/2010/main" type="paragraph" rotatedBoundingBox="18662,9736 19768,9892 19658,10669 18552,105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CD1505-2B8C-44EF-B9E8-68CD9D33C307}" emma:medium="tactile" emma:mode="ink">
              <msink:context xmlns:msink="http://schemas.microsoft.com/ink/2010/main" type="line" rotatedBoundingBox="18662,9736 19768,9892 19658,10669 18552,10513"/>
            </emma:interpretation>
          </emma:emma>
        </inkml:annotationXML>
        <inkml:traceGroup>
          <inkml:annotationXML>
            <emma:emma xmlns:emma="http://www.w3.org/2003/04/emma" version="1.0">
              <emma:interpretation id="{08DFCB6B-765D-4B76-89C8-D98853793563}" emma:medium="tactile" emma:mode="ink">
                <msink:context xmlns:msink="http://schemas.microsoft.com/ink/2010/main" type="inkWord" rotatedBoundingBox="18662,9736 19768,9892 19658,10669 18552,10513"/>
              </emma:interpretation>
              <emma:one-of disjunction-type="recognition" id="oneOf6">
                <emma:interpretation id="interp30" emma:lang="en-US" emma:confidence="1">
                  <emma:literal>=&gt;</emma:literal>
                </emma:interpretation>
                <emma:interpretation id="interp31" emma:lang="en-US" emma:confidence="1">
                  <emma:literal>= &gt;</emma:literal>
                </emma:interpretation>
                <emma:interpretation id="interp32" emma:lang="en-US" emma:confidence="0">
                  <emma:literal>I &gt;</emma:literal>
                </emma:interpretation>
                <emma:interpretation id="interp33" emma:lang="en-US" emma:confidence="0">
                  <emma:literal>• &gt;</emma:literal>
                </emma:interpretation>
                <emma:interpretation id="interp34" emma:lang="en-US" emma:confidence="0">
                  <emma:literal>•A &gt;</emma:literal>
                </emma:interpretation>
              </emma:one-of>
            </emma:emma>
          </inkml:annotationXML>
          <inkml:trace contextRef="#ctx0" brushRef="#br0" timeOffset="29285.6886">16395 9662 76,'-20'-4'115,"20"4"2,0 0 1,-11-19-55,11 19-17,19-12-11,2 7-13,8-5-6,10 2-14,9 4-14,4-9-27,19 9-64,-3 2-17,-3-2-1,1 8-1</inkml:trace>
          <inkml:trace contextRef="#ctx0" brushRef="#br0" timeOffset="29582.578">16489 9876 139,'0'0'120,"-25"8"3,25-8-3,0 0-67,0 0-20,25 2-8,2-8-12,12 0-12,7 4-20,2-9-33,12 5-67,0 2-5,-6-2 1,-4 0-3</inkml:trace>
          <inkml:trace contextRef="#ctx0" brushRef="#br0" timeOffset="29988.8463">16819 9392 159,'-16'-19'122,"16"19"0,0 0 1,20 13-78,5 5-9,0-3-14,13 8-8,5-1-6,11 3-5,6 2-4,5-2-5,1 2-1,-3-6-2,1 2 0,-14-2 0,-6 0 0,-13-3 4,-10 7 2,-13 0 5,-12 6 1,-13 5 5,-12-1-2,-6 4 1,-13 5-1,-4 2-3,-4-3 1,4 1-8,2-2-10,4-11-33,17-2-73,2-2-4,27-27-1,-16 27 0</inkml:trace>
        </inkml:traceGroup>
      </inkml:traceGroup>
    </inkml:traceGroup>
    <inkml:traceGroup>
      <inkml:annotationXML>
        <emma:emma xmlns:emma="http://www.w3.org/2003/04/emma" version="1.0">
          <emma:interpretation id="{FCB61B3F-CC9B-49F1-9C9F-E365FBF88AB4}" emma:medium="tactile" emma:mode="ink">
            <msink:context xmlns:msink="http://schemas.microsoft.com/ink/2010/main" type="paragraph" rotatedBoundingBox="18532,11168 28194,11224 28185,12724 18523,1266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53D1E5F-9FD2-413F-A7E2-6E8878249E3B}" emma:medium="tactile" emma:mode="ink">
              <msink:context xmlns:msink="http://schemas.microsoft.com/ink/2010/main" type="line" rotatedBoundingBox="18532,11168 28194,11224 28185,12724 18523,12667"/>
            </emma:interpretation>
          </emma:emma>
        </inkml:annotationXML>
        <inkml:traceGroup>
          <inkml:annotationXML>
            <emma:emma xmlns:emma="http://www.w3.org/2003/04/emma" version="1.0">
              <emma:interpretation id="{9BD516EA-AACD-4097-AC37-4B3A593BB1C7}" emma:medium="tactile" emma:mode="ink">
                <msink:context xmlns:msink="http://schemas.microsoft.com/ink/2010/main" type="inkWord" rotatedBoundingBox="18532,11167 23095,11194 23087,12694 18523,12667"/>
              </emma:interpretation>
              <emma:one-of disjunction-type="recognition" id="oneOf7">
                <emma:interpretation id="interp35" emma:lang="en-US" emma:confidence="0">
                  <emma:literal>hi(8)=o</emma:literal>
                </emma:interpretation>
                <emma:interpretation id="interp36" emma:lang="en-US" emma:confidence="0">
                  <emma:literal>hi (8)=0</emma:literal>
                </emma:interpretation>
                <emma:interpretation id="interp37" emma:lang="en-US" emma:confidence="0">
                  <emma:literal>hi (8)=a</emma:literal>
                </emma:interpretation>
                <emma:interpretation id="interp38" emma:lang="en-US" emma:confidence="0">
                  <emma:literal>hi(8)=a</emma:literal>
                </emma:interpretation>
                <emma:interpretation id="interp39" emma:lang="en-US" emma:confidence="0">
                  <emma:literal>hi (8)=o</emma:literal>
                </emma:interpretation>
              </emma:one-of>
            </emma:emma>
          </inkml:annotationXML>
          <inkml:trace contextRef="#ctx0" brushRef="#br0" timeOffset="31332.6652">16283 10799 1,'0'0'61,"-4"-27"28,4 27 3,0 0-39,0 0 1,0 0-4,0-23-2,0 23-3,0 0-5,0 0-5,2 18-8,0 7-6,-4 6-7,2 17-3,-2 17-4,4 14-2,2 10-2,2 11-1,1 2-1,5-3 1,-1-9-3,3-13 2,1-23 0,-3-23 0,-12-31-1,29-4-1,-14-32 0,-1-16-3,5-10 2,0-13-3,3 0 1,-1 3 1,2 5-1,0 5 2,2 12-1,0 6 3,-2 13-1,-3 10 4,3 9-1,2 12 1,0 10 0,-2 15 0,0 13 1,0 11-1,-7 12 1,-3 9-2,-5 7 1,-6 2-2,-2-4-2,-2-8-4,-2-11-15,-6-21-28,14-8-76,-4-27-2,0 0-2,0 0-1</inkml:trace>
          <inkml:trace contextRef="#ctx0" brushRef="#br0" timeOffset="31582.6758">17031 11451 135,'0'0'118,"0"0"4,0 0-8,4 35-64,-16-3-6,12 13-13,-4 3-12,10 4-7,2 0-14,7-15-19,14 5-37,-2-25-66,6-17-1,-2-15-3,-2-14 0</inkml:trace>
          <inkml:trace contextRef="#ctx0" brushRef="#br0" timeOffset="31739.9341">17166 11222 129,'-33'-24'110,"33"24"1,0 0-10,0 0-88,4 29-66,-4-29-47,29 35-5,-10-23-9</inkml:trace>
          <inkml:trace contextRef="#ctx0" brushRef="#br0" timeOffset="32270.2098">17671 10880 128,'0'0'112,"0"0"4,0 0-40,-23 0-15,-2 10-9,13 23-11,-21 5-9,12 20-7,-10 2-7,10 17-4,0 4-3,11 10-5,8-1-4,10-1-5,19-4-10,2-18-19,21 1-41,2-26-57,2-15-1,0-21-3,-2-16 2</inkml:trace>
          <inkml:trace contextRef="#ctx0" brushRef="#br0" timeOffset="32727.6436">17906 11108 171,'0'0'123,"0"0"3,25 4-5,-25-4-82,48 29-12,-13-2-12,11 11-8,5 5-6,1 7-3,2 9-2,-4 3 1,-6 0-2,-13 3 4,-10-1-3,-13-2 4,-16-3-1,-11-5 3,-12-13-1,-4-10 2,-7-16 1,1-15-1,1-19 2,7-14 0,6-17 1,14-10-1,9-13 1,8-2-4,9-4 1,8 0-6,6 5-5,0-1-7,10 19-21,-12-9-32,4 22-53,-2 3-5,0 7 2,-2 10 1</inkml:trace>
          <inkml:trace contextRef="#ctx0" brushRef="#br0" timeOffset="33086.0361">18654 10763 158,'21'19'118,"14"14"-5,0 7 2,1 10-81,11 22-13,-5 5-6,1 19-8,-9 8 3,-1 14-3,-16 5 2,-5 6-2,-10-5 0,-6-3-7,-8 1-30,-18-22-88,-1-19-8,-6-21 2,-9-28-4</inkml:trace>
          <inkml:trace contextRef="#ctx0" brushRef="#br0" timeOffset="33648.5669">19504 11360 143,'0'0'121,"-7"-19"-5,7 19 2,44-19-76,-15 1-12,17 7-21,6 7-28,-2-4-48,10 10-50,0 8-2,-6 1-3,-8 5 1</inkml:trace>
          <inkml:trace contextRef="#ctx0" brushRef="#br0" timeOffset="33867.3356">19655 11601 238,'0'0'126,"19"-4"-3,4 1-3,2 1-108,14 0-17,15 11-42,-2-11-74,8-3-1,5-5-3,-1-9-1</inkml:trace>
          <inkml:trace contextRef="#ctx0" brushRef="#br0" timeOffset="34257.9688">20792 11385 171,'14'-25'115,"1"2"3,-5-2-4,-8-4-81,5 10-8,-16-4-8,9 23-6,-35-27 1,0 25-2,-17 2 0,-7 15 2,-11 7-2,3 16 2,-3 8-2,9 12 1,12 4-2,22 7 0,16-7-3,26-4 0,18-12-4,15-19-2,14-17-4,5-18-6,7-11-15,-15-24-39,1-5-68,-15-8-2,-9-2-3,-17 2 2</inkml:trace>
        </inkml:traceGroup>
        <inkml:traceGroup>
          <inkml:annotationXML>
            <emma:emma xmlns:emma="http://www.w3.org/2003/04/emma" version="1.0">
              <emma:interpretation id="{F98FAEAE-C9F3-4E16-93FE-C11B52F4B7E6}" emma:medium="tactile" emma:mode="ink">
                <msink:context xmlns:msink="http://schemas.microsoft.com/ink/2010/main" type="inkWord" rotatedBoundingBox="24656,11339 28193,11360 28188,12261 24651,12240"/>
              </emma:interpretation>
              <emma:one-of disjunction-type="recognition" id="oneOf8">
                <emma:interpretation id="interp40" emma:lang="en-US" emma:confidence="0">
                  <emma:literal>items</emma:literal>
                </emma:interpretation>
                <emma:interpretation id="interp41" emma:lang="en-US" emma:confidence="0">
                  <emma:literal>i Gia, n]</emma:literal>
                </emma:interpretation>
                <emma:interpretation id="interp42" emma:lang="en-US" emma:confidence="0">
                  <emma:literal>i Earn]</emma:literal>
                </emma:interpretation>
                <emma:interpretation id="interp43" emma:lang="en-US" emma:confidence="0">
                  <emma:literal>i Gia, n</emma:literal>
                </emma:interpretation>
                <emma:interpretation id="interp44" emma:lang="en-US" emma:confidence="0">
                  <emma:literal>i team]</emma:literal>
                </emma:interpretation>
              </emma:one-of>
            </emma:emma>
          </inkml:annotationXML>
          <inkml:trace contextRef="#ctx0" brushRef="#br0" timeOffset="35023.6326">22462 11119 157,'0'0'123,"-23"29"-2,11-9-1,12-20-70,-21 50-9,17-21-19,10 9-22,11 5-18,-1-9-27,20 3-76,1-8-2,5-6-2,-1-10-1</inkml:trace>
          <inkml:trace contextRef="#ctx0" brushRef="#br0" timeOffset="35211.1412">22516 10932 213,'-23'-9'122,"23"9"-5,-25-2-4,25 2-105,0 0-24,0 0-49,27 23-51,-27-23 2,34 19-7,-14-13 3</inkml:trace>
          <inkml:trace contextRef="#ctx0" brushRef="#br0" timeOffset="35586.1593">23189 11148 41,'0'0'92,"2"-38"2,-2 38 3,-8-18-58,8 18-5,-31-5 4,4 10-8,4 15-1,-12-1 2,4 16-5,-7-3 0,9 15-5,0-3-1,12 8-8,7-6 0,16-1-3,13-5-4,12-7-5,13-4-9,4-14-9,10 1-22,-8-20-35,4 0-50,-7-4 1,-7-3-2,-11-1 4</inkml:trace>
          <inkml:trace contextRef="#ctx0" brushRef="#br0" timeOffset="35773.6685">22984 11493 211,'-21'-2'125,"21"2"-5,33-13-2,5 5-96,3 2-24,5-9-45,8 9-73,-2 2 0,-4-1-4,-5 3 1</inkml:trace>
          <inkml:trace contextRef="#ctx0" brushRef="#br0" timeOffset="36820.5945">23717 11214 153,'0'0'117,"-21"21"-3,21-21-2,-10 39-79,0-18-5,5 10-14,-3 5-8,2-1-2,0 2-4,2-3 2,6-1-2,4-8 1,6-2-1,7-7-4,12-1-8,0-13-20,17 6-50,-2-6-32,0-6-1,-3 2-1</inkml:trace>
          <inkml:trace contextRef="#ctx0" brushRef="#br0" timeOffset="36523.7195">23688 11075 145,'0'0'110,"0"0"-7,0 0-1,17-19-80,12 13-21,16 2-37,3 0-66,4-3 0,4 7-6,-8 0 3</inkml:trace>
          <inkml:trace contextRef="#ctx0" brushRef="#br0" timeOffset="37164.3633">24476 11559 122,'18'-35'99,"-7"14"-1,-13-12-4,-3-3-81,1 5-5,-8-6-2,-3 4-2,-10 1 2,-6 10 1,-8 5 4,-3 9 1,-6 8 3,3 10 1,1 7 0,11 12-1,10 4-3,12 4-3,14-1-5,15-5-4,11-2-8,9-14-13,10-3-24,-5-14-51,1-8-18,-1-7 0,-11-6-2</inkml:trace>
          <inkml:trace contextRef="#ctx0" brushRef="#br0" timeOffset="37414.3763">24621 11482 180,'0'0'120,"12"36"-1,-10-5-2,-6 4-83,4 11-19,-2 4-18,0-11-31,8 1-67,-1-11-15,-5-29-2,0 0 0</inkml:trace>
          <inkml:trace contextRef="#ctx0" brushRef="#br0" timeOffset="37883.1513">24881 11449 98,'0'0'103,"0"0"3,0 0 0,0-27-66,0 27-7,29-37-8,-11 16-8,1-4-5,2 4-3,-2 2-1,1 9-2,-20 10 1,32-2 0,-32 2 0,22 33 0,-17-6 0,-1 6 1,-2 3-2,-2 1 0,0-6-4,2-4-1,-2-27-1,14 23 1,-14-23-2,21-21 1,-6-1-1,-1-5 0,5-5 1,-2-1-1,1 2 1,1 4 0,2 4 0,-3 11-1,1 10 2,-19 2 0,33 20-1,-18 5 0,-3 11-6,-3-3-18,9 10-53,-7-9-41,-1-7-3,3-7 0</inkml:trace>
          <inkml:trace contextRef="#ctx0" brushRef="#br0" timeOffset="38805.068">25456 11008 96,'0'0'102,"0"0"8,0 0-37,0 0-14,0 0-11,0 0-10,0 0-10,36 3-8,-18-10-12,7 3-7,4 0-7,0-2-5,7 6 1,-7-2-5,4 6 3,-8 0 0,4 2 4,-10 0 1,-1 3 4,-18-9 0,27 14 1,-27-14 3,19 11-1,-19-11 3,0 0 1,23 23 1,-23-23 2,10 35-4,-5-12 3,3 8-3,-2 6 0,0 7-4,3 6 1,-3 2-3,2 2 1,-4 0 4,3-2-1,-3-2 6,0-7-1,0-3 3,-2-5-1,0-6 1,-2-6-3,0-2 1,-4-2-3,4-19 1,-15 29 1,15-29 2,-24 16 2,5-7-1,-8-9 3,2 4-1,-6-6 1,2 2-1,-3-2-3,3 4-2,0 0-3,8 0-1,3 4-4,18-6-4,-27 15-15,27-15-32,-23 2-74,23-2-2,-19 0-1,19 0-2</inkml:trace>
        </inkml:traceGroup>
      </inkml:traceGroup>
    </inkml:traceGroup>
    <inkml:traceGroup>
      <inkml:annotationXML>
        <emma:emma xmlns:emma="http://www.w3.org/2003/04/emma" version="1.0">
          <emma:interpretation id="{43145118-DFE6-4E75-A2F7-D4679B26F987}" emma:medium="tactile" emma:mode="ink">
            <msink:context xmlns:msink="http://schemas.microsoft.com/ink/2010/main" type="paragraph" rotatedBoundingBox="18460,13316 31537,13515 31500,15910 18423,157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5701448-8954-4794-8364-1EED71B62DC0}" emma:medium="tactile" emma:mode="ink">
              <msink:context xmlns:msink="http://schemas.microsoft.com/ink/2010/main" type="line" rotatedBoundingBox="18460,13316 31537,13515 31500,15910 18423,15711"/>
            </emma:interpretation>
          </emma:emma>
        </inkml:annotationXML>
        <inkml:traceGroup>
          <inkml:annotationXML>
            <emma:emma xmlns:emma="http://www.w3.org/2003/04/emma" version="1.0">
              <emma:interpretation id="{4F79576A-A82D-46B1-9CD1-2E9506EE0FF3}" emma:medium="tactile" emma:mode="ink">
                <msink:context xmlns:msink="http://schemas.microsoft.com/ink/2010/main" type="inkWord" rotatedBoundingBox="18460,13316 27522,13454 27501,14855 18439,14717"/>
              </emma:interpretation>
              <emma:one-of disjunction-type="recognition" id="oneOf9">
                <emma:interpretation id="interp45" emma:lang="en-US" emma:confidence="0">
                  <emma:literal>hj(0)=hj+ilo)=a</emma:literal>
                </emma:interpretation>
                <emma:interpretation id="interp46" emma:lang="en-US" emma:confidence="0">
                  <emma:literal>hj(8)=hj+ilo)=a</emma:literal>
                </emma:interpretation>
                <emma:interpretation id="interp47" emma:lang="en-US" emma:confidence="0">
                  <emma:literal>hj(0)=hj+ilo)=e</emma:literal>
                </emma:interpretation>
                <emma:interpretation id="interp48" emma:lang="en-US" emma:confidence="0">
                  <emma:literal>hj(8)=hj+ilo)=e</emma:literal>
                </emma:interpretation>
                <emma:interpretation id="interp49" emma:lang="en-US" emma:confidence="0">
                  <emma:literal>hj(0)=hj+i(o)=e</emma:literal>
                </emma:interpretation>
              </emma:one-of>
            </emma:emma>
          </inkml:annotationXML>
          <inkml:trace contextRef="#ctx0" brushRef="#br0" timeOffset="110013.7134">18952 13555 214,'0'0'126,"0"0"-1,0 0-3,29 0-86,-10-6-15,12 4-15,8 0-14,1-6-19,18 10-42,-8-4-53,2 6-2,-9-2-1,-1 8-1</inkml:trace>
          <inkml:trace contextRef="#ctx0" brushRef="#br0" timeOffset="110263.7271">19083 13778 134,'-21'-4'122,"21"4"-2,0 0 0,25-9-46,-25 9-45,48-8-8,-17 6-19,4 0-22,15 8-55,-4-10-42,2 2-5,-1-7 0,-1-1-4</inkml:trace>
          <inkml:trace contextRef="#ctx0" brushRef="#br0" timeOffset="110966.8854">19800 13242 183,'0'0'121,"0"0"-1,10 39-5,-14-20-73,14 24-5,-12 5-15,6 17-8,-4 3-4,4 7-5,1 0-2,1-3-2,0-7 1,4-13-3,5-19 2,-15-33-1,35 13 3,-12-36-4,2-15 2,0-14-3,0-8-1,2-6 1,0 1-2,-4 3 2,-2 8-3,-5 12 4,-1 13 0,-15 29 5,0 0 0,23 2 1,-23 25 1,4 15-1,-2 4 2,2 10-5,0 0-1,2 0-8,5 4-14,-9-16-33,12-3-71,-5-12 0,3-6-4,-12-23 1</inkml:trace>
          <inkml:trace contextRef="#ctx0" brushRef="#br0" timeOffset="111404.4077">20446 13907 152,'4'-21'95,"4"-4"2,-4 0-24,-2-10-50,9 5 0,-9-1-2,4 10 1,-10-1 2,4 22 2,-2-21 0,2 21-2,0 0-4,-6 23-3,6-23-6,0 43-2,8-14-3,4 7-2,9 5-2,4 5-2,6 2 1,0 2-1,1 4 0,-5 2 2,-5-2 1,-5-4 4,-11-5 0,-8-5 4,-14-9-2,-5-2 0,-14-16-1,-3-11-2,-10-11-8,-2-13-10,7-1-21,-9-23-42,21 9-55,4-15-4,16 2 1,7-6 0</inkml:trace>
          <inkml:trace contextRef="#ctx0" brushRef="#br0" timeOffset="111560.6648">20570 13557 248,'7'-18'127,"-7"18"-1,0 0-7,0 0-112,16 23-41,-16-23-82,15 18-6,-15-18-2,29 17-3</inkml:trace>
          <inkml:trace contextRef="#ctx0" brushRef="#br0" timeOffset="111841.9287">20919 13915 180,'-18'6'126,"18"-6"0,0 0-3,8-19-54,-8 19-43,29-6-14,-10 0-15,10 6-14,-8-11-34,14 9-71,-4-4-2,-2 2-1,0-2 0</inkml:trace>
          <inkml:trace contextRef="#ctx0" brushRef="#br0" timeOffset="112060.6889">21096 13719 236,'-6'19'128,"-3"0"2,9 8-4,-8 0-85,16 19-15,-3 1-22,1-1-20,10 14-43,-3-14-66,4 0-4,-1-15 0,3-10-3</inkml:trace>
          <inkml:trace contextRef="#ctx0" brushRef="#br0" timeOffset="112373.2092">21487 13636 208,'-9'23'126,"7"-4"3,2 10-4,-6 2-77,12 19-17,-4 4-20,2 2-21,9 13-54,-5-15-60,3-2-4,-1-15-1,2-12-2</inkml:trace>
          <inkml:trace contextRef="#ctx0" brushRef="#br0" timeOffset="107247.9507">16203 13188 1,'0'0'57,"0"0"10,6-21-37,-6 21-3,0 0 1,0 0-1,11-23 3,-11 23 2,0 0 2,18-4 2,-18 4 1,0 0-2,0 0-3,0 0-4,15 25-5,-7-5-5,-4-1-5,5 12-1,-1 5-4,0 9-1,1 11-2,-3 9-3,2-1 2,-4 1-3,0-5 3,1-4-3,-3-12 3,2-9-4,-2-16 3,-2-19-2,0 0 2,0 0-3,14-25 1,-9 2-2,1-4 2,2-6-1,0-1-3,1 1 5,5 2-5,-3 2 6,3 2-6,1 4 5,-1 2-4,-14 21 4,34-29-2,-34 29 0,31-8 0,-31 8-1,29 16 2,-17 7 1,-1 11 0,-5 7-4,0 5 5,-2 8-4,-4-2 2,0 0-8,2-2-12,-8-17-34,8 0-63,-4-14 1,2-19-6,0 0 2</inkml:trace>
          <inkml:trace contextRef="#ctx0" brushRef="#br0" timeOffset="108076.1176">16833 13863 22,'0'0'81,"0"0"1,4-19-19,-4 19-26,4-19-4,-4 19-4,6-22-4,-6 22-3,6-23-1,-6 23 0,2-19-2,-2 19-1,0 0 0,0 0-2,0 0 0,0 0-3,0 0-2,0 0-3,19 27-2,-11-6-1,3 6-3,1 6 1,1 7-2,1 1 2,-3 3-1,1 4 5,-8-5-1,0 3 4,-8-9-1,-2-1 1,-8-9-1,-3-7-3,-2-5-6,-8-17-16,8 2-35,-8-23-68,9-6-2,1-15-2,9-8-2</inkml:trace>
          <inkml:trace contextRef="#ctx0" brushRef="#br0" timeOffset="108232.3735">16897 13557 148,'0'0'122,"0"0"-6,0 0-7,0 0-88,0 0-67,0 0-54,0 0-16,2 21 0,-2-21-8</inkml:trace>
          <inkml:trace contextRef="#ctx0" brushRef="#br0" timeOffset="108638.6454">17423 13323 78,'0'0'106,"-23"10"7,23-10-1,-27 37-54,2-16-10,12 23-5,-12-1-14,13 16-10,-3 1-3,11 8-10,4 7-9,6-6-28,19 8-69,0-13-23,11-8 0,1-18-2</inkml:trace>
          <inkml:trace contextRef="#ctx0" brushRef="#br0" timeOffset="109107.4223">17649 13408 125,'0'0'114,"0"0"-2,27 4 3,-27-4-75,40 19-6,-20-7-11,14 11-10,-1 6-4,4 4-11,5 9-1,-5 2-6,1 5 4,-9 1-5,-2 6 4,-13 0-1,-5-4 4,-14-4 7,-9-6 0,-7-5 5,-12-10-1,-2-8 3,-9-15 0,4-10 1,-3-15-2,10-4 0,1-10 1,12-5-3,7-5 1,11-3-5,10-2 1,11 0-6,8 2-6,2-4-9,13 11-33,-11-3-72,10 7-1,-5-3-2,-1 9-2</inkml:trace>
          <inkml:trace contextRef="#ctx0" brushRef="#br0" timeOffset="109388.685">18191 13173 126,'21'0'120,"6"6"-2,0 13 3,4 4-68,7 22-15,-7 5-9,6 17-14,-8 1-4,0 11-7,-8 5 1,-6 3-3,-11 0 0,-6-2-6,-9-4-12,-13-16-32,1-3-72,-11-14-3,-3-13-2,-7-16-2</inkml:trace>
          <inkml:trace contextRef="#ctx0" brushRef="#br0" timeOffset="113045.113">22145 12988 140,'-14'21'116,"-7"10"2,-4 8 1,-4 20-68,-6 1-11,10 15-10,-4 6-13,14 10-8,9 1-6,10-1-13,19 7-24,2-19-51,23-7-34,8-18-3,6-20-3</inkml:trace>
          <inkml:trace contextRef="#ctx0" brushRef="#br0" timeOffset="113451.3819">22343 13308 182,'0'0'124,"0"0"-4,31 31 3,-31-31-80,52 52-9,-19-14-13,15 7-12,4 7 0,2 6-8,-2 5 3,-7 5-4,-9 3 2,-13-2-5,-15-7 1,-21-6 0,-14-10-3,-12-19 1,-9-15 0,-6-22 0,0-21 2,4-17 0,5-8 2,13-7 1,10-3 0,11 1 1,13 5-7,11 4-6,18 17-25,-2-7-30,15 11-54,3-1-2,5 7 0,0 2-4</inkml:trace>
          <inkml:trace contextRef="#ctx0" brushRef="#br0" timeOffset="113732.6452">23016 13165 121,'25'31'115,"6"10"-1,2 11 2,7 2-60,1 23-19,-8 0-8,1 15-12,-11-1-2,-5 9-4,-14-5-1,-4-1-3,-12-11-9,-11-17-21,2-7-94,-14-20-5,-5-16-2,-3-21-5</inkml:trace>
          <inkml:trace contextRef="#ctx0" brushRef="#br0" timeOffset="114218.4771">23797 13630 145,'-27'4'126,"27"-4"5,0 0-4,0 0-60,19-2-28,2-2-11,20 4-15,7 0-12,8-4-12,13 8-22,-9-12-29,12 8-67,-5-4 3,-3 2-5,-12-3 4</inkml:trace>
          <inkml:trace contextRef="#ctx0" brushRef="#br0" timeOffset="114421.6106">23955 13817 175,'-27'13'127,"27"-13"-4,0 0-2,29 10-73,2-14-34,15 2-22,16 6-49,5-8-61,8-2-8,1-3 3,7-1-6</inkml:trace>
          <inkml:trace contextRef="#ctx0" brushRef="#br0" timeOffset="114749.751">25212 13665 125,'29'-35'114,"-21"8"3,-1 0-3,-1 4-68,-21-12-11,7 14-8,-21-4-7,-2 13-1,-17 5-1,-2 18 1,-14 8-1,3 18-8,-3 9 2,6 14-5,8 4-1,15 5-3,16-3 1,19-5-5,17-13 2,18-17 0,17-17-4,6-16-6,13-10-17,-17-26-70,10-1-39,-16-15 1,-9-2-1</inkml:trace>
        </inkml:traceGroup>
        <inkml:traceGroup>
          <inkml:annotationXML>
            <emma:emma xmlns:emma="http://www.w3.org/2003/04/emma" version="1.0">
              <emma:interpretation id="{C6534AC7-3BD9-4CCC-9373-F22F3853F2AD}" emma:medium="tactile" emma:mode="ink">
                <msink:context xmlns:msink="http://schemas.microsoft.com/ink/2010/main" type="inkWord" rotatedBoundingBox="31486,15894 31500,15895 31500,15910 31485,15909"/>
              </emma:interpretation>
              <emma:one-of disjunction-type="recognition" id="oneOf10">
                <emma:interpretation id="interp50" emma:lang="en-US" emma:confidence="0">
                  <emma:literal>.</emma:literal>
                </emma:interpretation>
                <emma:interpretation id="interp51" emma:lang="en-US" emma:confidence="0">
                  <emma:literal>v</emma:literal>
                </emma:interpretation>
                <emma:interpretation id="interp52" emma:lang="en-US" emma:confidence="0">
                  <emma:literal>}</emma:literal>
                </emma:interpretation>
                <emma:interpretation id="interp53" emma:lang="en-US" emma:confidence="0">
                  <emma:literal>w</emma:literal>
                </emma:interpretation>
                <emma:interpretation id="interp54" emma:lang="en-US" emma:confidence="0">
                  <emma:literal>3</emma:literal>
                </emma:interpretation>
              </emma:one-of>
            </emma:emma>
          </inkml:annotationXML>
          <inkml:trace contextRef="#ctx1" brushRef="#br1" timeOffset="107090.0417">29233 15476,'0'0</inkml:trace>
        </inkml:traceGroup>
      </inkml:traceGroup>
    </inkml:traceGroup>
    <inkml:traceGroup>
      <inkml:annotationXML>
        <emma:emma xmlns:emma="http://www.w3.org/2003/04/emma" version="1.0">
          <emma:interpretation id="{A351114E-C1B8-4B31-A5B1-ACAFB61E2F00}" emma:medium="tactile" emma:mode="ink">
            <msink:context xmlns:msink="http://schemas.microsoft.com/ink/2010/main" type="paragraph" rotatedBoundingBox="18754,15026 19871,15058 19851,15766 18734,1573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F948DBB-BE45-4BA0-8FCD-ED83A51792E9}" emma:medium="tactile" emma:mode="ink">
              <msink:context xmlns:msink="http://schemas.microsoft.com/ink/2010/main" type="inkBullet" rotatedBoundingBox="18747,15289 19298,15304 19291,15539 18740,15523"/>
            </emma:interpretation>
            <emma:one-of disjunction-type="recognition" id="oneOf11">
              <emma:interpretation id="interp55" emma:lang="en-US" emma:confidence="1">
                <emma:literal>=</emma:literal>
              </emma:interpretation>
              <emma:interpretation id="interp56" emma:lang="en-US" emma:confidence="0">
                <emma:literal>I</emma:literal>
              </emma:interpretation>
              <emma:interpretation id="interp57" emma:lang="en-US" emma:confidence="0">
                <emma:literal>•</emma:literal>
              </emma:interpretation>
              <emma:interpretation id="interp58" emma:lang="en-US" emma:confidence="0">
                <emma:literal>•A</emma:literal>
              </emma:interpretation>
              <emma:interpretation id="interp59" emma:lang="en-US" emma:confidence="0">
                <emma:literal>•I</emma:literal>
              </emma:interpretation>
            </emma:one-of>
          </emma:emma>
        </inkml:annotationXML>
        <inkml:trace contextRef="#ctx0" brushRef="#br0" timeOffset="115624.7943">16523 14946 74,'0'0'105,"-31"10"1,31-10-9,0 0-43,0 0-4,0 0-14,31-19-8,8 11-12,7-3-13,12-3-18,13 10-25,-5-7-42,11 7-32,-4 2 1,-6 4-4</inkml:trace>
        <inkml:trace contextRef="#ctx0" brushRef="#br0" timeOffset="115874.8067">16606 15108 169,'0'0'111,"0"0"1,37-11-7,-5 7-86,11 2-21,15 4-47,5-6-56,3 0-7,3-5 0,-3-3-3</inkml:trace>
      </inkml:traceGroup>
      <inkml:traceGroup>
        <inkml:annotationXML>
          <emma:emma xmlns:emma="http://www.w3.org/2003/04/emma" version="1.0">
            <emma:interpretation id="{06209541-1D9D-47C5-A0EF-86ACA7AD41B7}" emma:medium="tactile" emma:mode="ink">
              <msink:context xmlns:msink="http://schemas.microsoft.com/ink/2010/main" type="line" rotatedBoundingBox="19358,15043 19871,15058 19851,15766 19338,15752"/>
            </emma:interpretation>
          </emma:emma>
        </inkml:annotationXML>
        <inkml:traceGroup>
          <inkml:annotationXML>
            <emma:emma xmlns:emma="http://www.w3.org/2003/04/emma" version="1.0">
              <emma:interpretation id="{9AACEDB9-C11A-4C0E-9DCC-C2788A191408}" emma:medium="tactile" emma:mode="ink">
                <msink:context xmlns:msink="http://schemas.microsoft.com/ink/2010/main" type="inkWord" rotatedBoundingBox="19358,15043 19871,15058 19851,15766 19338,15752"/>
              </emma:interpretation>
              <emma:one-of disjunction-type="recognition" id="oneOf12">
                <emma:interpretation id="interp60" emma:lang="en-US" emma:confidence="1">
                  <emma:literal>&gt;</emma:literal>
                </emma:interpretation>
                <emma:interpretation id="interp61" emma:lang="en-US" emma:confidence="0">
                  <emma:literal>)</emma:literal>
                </emma:interpretation>
                <emma:interpretation id="interp62" emma:lang="en-US" emma:confidence="0">
                  <emma:literal>y</emma:literal>
                </emma:interpretation>
                <emma:interpretation id="interp63" emma:lang="en-US" emma:confidence="0">
                  <emma:literal>,</emma:literal>
                </emma:interpretation>
                <emma:interpretation id="interp64" emma:lang="en-US" emma:confidence="0">
                  <emma:literal>}</emma:literal>
                </emma:interpretation>
              </emma:one-of>
            </emma:emma>
          </inkml:annotationXML>
          <inkml:trace contextRef="#ctx0" brushRef="#br0" timeOffset="116202.95">17119 14625 164,'-14'25'117,"14"-25"-1,25 42-3,8-9-81,0-6-4,15 6-16,2-3-4,6 1-9,2-4 1,-2-2-3,-4-5 1,-10-1 3,-11 0 1,-15 2 2,-13-1 2,-12 3 3,-20 2-1,-6 6 1,-15 1-2,-2 1-4,-6 4-10,0-6-25,16 9-85,-2-7-4,13-2-2,8-8-4</inkml:trace>
        </inkml:traceGroup>
      </inkml:traceGroup>
    </inkml:traceGroup>
    <inkml:traceGroup>
      <inkml:annotationXML>
        <emma:emma xmlns:emma="http://www.w3.org/2003/04/emma" version="1.0">
          <emma:interpretation id="{5E62424E-605F-44AD-8983-F54B2683E1BC}" emma:medium="tactile" emma:mode="ink">
            <msink:context xmlns:msink="http://schemas.microsoft.com/ink/2010/main" type="paragraph" rotatedBoundingBox="18773,16135 29037,16090 29042,17143 18778,171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9404564-FA3B-43E1-8349-168AAD0FACD1}" emma:medium="tactile" emma:mode="ink">
              <msink:context xmlns:msink="http://schemas.microsoft.com/ink/2010/main" type="line" rotatedBoundingBox="18773,16135 29037,16090 29042,17143 18778,17188"/>
            </emma:interpretation>
          </emma:emma>
        </inkml:annotationXML>
        <inkml:traceGroup>
          <inkml:annotationXML>
            <emma:emma xmlns:emma="http://www.w3.org/2003/04/emma" version="1.0">
              <emma:interpretation id="{2C1463CC-43D8-4B35-91B3-F32BD83D10B3}" emma:medium="tactile" emma:mode="ink">
                <msink:context xmlns:msink="http://schemas.microsoft.com/ink/2010/main" type="inkWord" rotatedBoundingBox="18773,16266 19721,16261 19725,17073 18777,17077"/>
              </emma:interpretation>
              <emma:one-of disjunction-type="recognition" id="oneOf13">
                <emma:interpretation id="interp65" emma:lang="en-US" emma:confidence="1">
                  <emma:literal>hi</emma:literal>
                </emma:interpretation>
                <emma:interpretation id="interp66" emma:lang="en-US" emma:confidence="0">
                  <emma:literal>him</emma:literal>
                </emma:interpretation>
                <emma:interpretation id="interp67" emma:lang="en-US" emma:confidence="0">
                  <emma:literal>hic</emma:literal>
                </emma:interpretation>
                <emma:interpretation id="interp68" emma:lang="en-US" emma:confidence="0">
                  <emma:literal>hid</emma:literal>
                </emma:interpretation>
                <emma:interpretation id="interp69" emma:lang="en-US" emma:confidence="0">
                  <emma:literal>hit</emma:literal>
                </emma:interpretation>
              </emma:one-of>
            </emma:emma>
          </inkml:annotationXML>
          <inkml:trace contextRef="#ctx0" brushRef="#br0" timeOffset="117093.6194">16521 15860 86,'21'-13'106,"-21"13"6,4 27 0,4 9-66,-10-1 0,10 27-13,-6 5-8,5 18-11,-5 2-5,2 7-5,2-9-5,-2-4 2,5-12-3,-1-17 1,2-21-1,-10-31 1,31-11 2,-12-20-1,6-17-1,0-6-2,4-8 3,2 0-3,3 10 2,-5 8-1,0 13 2,-4 12 1,-2 13 4,-3 14 2,-20-8 2,25 46 0,-19-15 0,1 13 1,-5 2-4,0 6 0,0-5-9,-2-5-10,10 6-31,-12-21-74,13-7-4,-11-20-2,25 0-1</inkml:trace>
          <inkml:trace contextRef="#ctx0" brushRef="#br0" timeOffset="117374.8834">17364 16292 119,'0'0'119,"0"0"2,0 0 0,-20 42-58,9-17-21,13 20-11,0-1-17,7 2-13,7 3-25,-5-22-28,18 1-67,-6-20-4,4-8 0,-7-21-1</inkml:trace>
          <inkml:trace contextRef="#ctx0" brushRef="#br0" timeOffset="117515.5124">17421 16066 179,'-23'-23'99,"23"23"-24,0 0-73,10 25-95,-10-25-4,29 33-14</inkml:trace>
        </inkml:traceGroup>
        <inkml:traceGroup>
          <inkml:annotationXML>
            <emma:emma xmlns:emma="http://www.w3.org/2003/04/emma" version="1.0">
              <emma:interpretation id="{FB6E0FDB-4F36-42D6-87CD-B05EA26FEF39}" emma:medium="tactile" emma:mode="ink">
                <msink:context xmlns:msink="http://schemas.microsoft.com/ink/2010/main" type="inkWord" rotatedBoundingBox="20034,16129 21362,16124 21366,17146 20038,17152"/>
              </emma:interpretation>
              <emma:one-of disjunction-type="recognition" id="oneOf14">
                <emma:interpretation id="interp70" emma:lang="en-US" emma:confidence="0">
                  <emma:literal>(8)</emma:literal>
                </emma:interpretation>
                <emma:interpretation id="interp71" emma:lang="en-US" emma:confidence="0">
                  <emma:literal>(0)</emma:literal>
                </emma:interpretation>
                <emma:interpretation id="interp72" emma:lang="en-US" emma:confidence="0">
                  <emma:literal>{8)</emma:literal>
                </emma:interpretation>
                <emma:interpretation id="interp73" emma:lang="en-US" emma:confidence="0">
                  <emma:literal>(6)</emma:literal>
                </emma:interpretation>
                <emma:interpretation id="interp74" emma:lang="en-US" emma:confidence="0">
                  <emma:literal>(0</emma:literal>
                </emma:interpretation>
              </emma:one-of>
            </emma:emma>
          </inkml:annotationXML>
          <inkml:trace contextRef="#ctx0" brushRef="#br0" timeOffset="117859.2832">18006 15876 177,'-29'-14'124,"9"16"-3,1 10 4,-14 1-76,14 22-13,-12-2-10,10 19-12,-4 7 0,11 11-9,5 3-1,7 2-14,15 6-18,-3-23-31,23 9-68,0-22-3,13-9-2,0-26 2</inkml:trace>
          <inkml:trace contextRef="#ctx0" brushRef="#br0" timeOffset="118281.1782">18229 16003 129,'0'0'112,"2"19"7,-2-19-2,21 12-64,8 9-14,-6-6-9,14 14-9,-4 4-11,7 7-5,-1 7-5,1 3-1,-7 4-1,-4 2 1,-8-2 1,-9-2 1,-10-6 2,-10-7 0,-11-7 0,-8-9 1,-8-13-1,-5-12-1,-1-19 0,1-6 0,3-15 0,10-3-1,8-11 2,9-5-2,12 1 1,10 0-8,11 8-6,4-6-15,13 14-24,-11-10-29,12 15-44,-3-1 0,-1 9-1,-3 4 12</inkml:trace>
          <inkml:trace contextRef="#ctx0" brushRef="#br0" timeOffset="118546.8167">18912 15706 131,'25'25'118,"6"10"3,1 17-2,-3-2-56,4 29-26,-14 2-7,1 15-12,-13-3 1,-3 7-10,-15-9-7,-5-12-12,-1 4-39,-18-22-75,2-13-3,-3-17-4,-1-13-1</inkml:trace>
        </inkml:traceGroup>
        <inkml:traceGroup>
          <inkml:annotationXML>
            <emma:emma xmlns:emma="http://www.w3.org/2003/04/emma" version="1.0">
              <emma:interpretation id="{175D8B0A-C2B1-41A1-8515-E4F9CA7DD1E5}" emma:medium="tactile" emma:mode="ink">
                <msink:context xmlns:msink="http://schemas.microsoft.com/ink/2010/main" type="inkWord" rotatedBoundingBox="21904,16438 23255,16432 23257,16839 21906,16845"/>
              </emma:interpretation>
              <emma:one-of disjunction-type="recognition" id="oneOf15">
                <emma:interpretation id="interp75" emma:lang="en-US" emma:confidence="0">
                  <emma:literal>☺</emma:literal>
                </emma:interpretation>
                <emma:interpretation id="interp76" emma:lang="en-US" emma:confidence="0">
                  <emma:literal>y</emma:literal>
                </emma:interpretation>
                <emma:interpretation id="interp77" emma:lang="en-US" emma:confidence="0">
                  <emma:literal>"</emma:literal>
                </emma:interpretation>
                <emma:interpretation id="interp78" emma:lang="en-US" emma:confidence="0">
                  <emma:literal>=</emma:literal>
                </emma:interpretation>
                <emma:interpretation id="interp79" emma:lang="en-US" emma:confidence="0">
                  <emma:literal>u</emma:literal>
                </emma:interpretation>
              </emma:one-of>
            </emma:emma>
          </inkml:annotationXML>
          <inkml:trace contextRef="#ctx0" brushRef="#br0" timeOffset="119031.2262">19652 16111 189,'0'0'130,"0"23"-5,0-23 1,37 19-87,-14-17-18,15 4-12,7 0-22,-1-12-25,14 12-61,-6-8-21,-2 4-5,-6-4 4</inkml:trace>
          <inkml:trace contextRef="#ctx0" brushRef="#br0" timeOffset="119234.3561">19837 16367 200,'0'0'123,"-17"21"1,17-21-3,19 8-84,14-2-11,3-12-22,9-7-20,18 11-35,-5-12-67,14-1-6,3-3 2,-2 5-5</inkml:trace>
          <inkml:trace contextRef="#ctx0" brushRef="#br0" timeOffset="119562.491">20969 16277 139,'13'-24'104,"-1"1"2,-6-6-1,-6-3-77,3 10-1,-14-10-7,3 10 3,-15-10-1,2 16 0,-18-5 1,1 17-1,-12-2-1,3 20-2,-7 9-3,8 14-6,2 7-1,17 10 0,11-2-3,16 2-1,18-6-2,16-11-1,13-12-5,5-14-9,13-3-36,-13-27-84,10-4-3,-14-16-1,-2-1-3</inkml:trace>
        </inkml:traceGroup>
        <inkml:traceGroup>
          <inkml:annotationXML>
            <emma:emma xmlns:emma="http://www.w3.org/2003/04/emma" version="1.0">
              <emma:interpretation id="{4696EA11-4D42-4A96-92E4-14B0C1A19FBE}" emma:medium="tactile" emma:mode="ink">
                <msink:context xmlns:msink="http://schemas.microsoft.com/ink/2010/main" type="inkWord" rotatedBoundingBox="25059,16241 25972,16237 25975,16851 25061,16855"/>
              </emma:interpretation>
              <emma:one-of disjunction-type="recognition" id="oneOf16">
                <emma:interpretation id="interp80" emma:lang="en-US" emma:confidence="0">
                  <emma:literal>it</emma:literal>
                </emma:interpretation>
                <emma:interpretation id="interp81" emma:lang="en-US" emma:confidence="0">
                  <emma:literal>if</emma:literal>
                </emma:interpretation>
                <emma:interpretation id="interp82" emma:lang="en-US" emma:confidence="0">
                  <emma:literal>is</emma:literal>
                </emma:interpretation>
                <emma:interpretation id="interp83" emma:lang="en-US" emma:confidence="0">
                  <emma:literal>its</emma:literal>
                </emma:interpretation>
                <emma:interpretation id="interp84" emma:lang="en-US" emma:confidence="0">
                  <emma:literal>if.</emma:literal>
                </emma:interpretation>
              </emma:one-of>
            </emma:emma>
          </inkml:annotationXML>
          <inkml:trace contextRef="#ctx0" brushRef="#br0" timeOffset="120328.1542">22825 16159 170,'-11'23'97,"7"16"0,2-3-36,6-1-60,9-6-13,12-4-61,4-6-22,0-19-4,6-4 2</inkml:trace>
          <inkml:trace contextRef="#ctx0" brushRef="#br0" timeOffset="120515.6629">22960 15822 232,'-27'7'120,"27"-7"-7,0 0-5,-17 29-108,17-29-27,0 0-78,33 23-7,-33-23-3,40 12-2</inkml:trace>
          <inkml:trace contextRef="#ctx0" brushRef="#br0" timeOffset="121000.0688">23573 16005 102,'0'0'103,"0"0"10,-23-2-5,0 6-49,6 19-7,-16-6-6,12 14-13,-14-6-3,12 12-6,-6-1-8,10 1-1,1-2-8,13 1-2,10 1-6,5-6-6,17 0-9,0-12-17,19 4-24,-9-19-48,15 0-21,-2-10 0,0 0 2</inkml:trace>
          <inkml:trace contextRef="#ctx0" brushRef="#br0" timeOffset="121203.1964">23467 16267 226,'-19'6'123,"19"-6"-3,0 0 0,39 21-87,-18-19-18,10 0-27,7 7-40,1-11-65,-1-1-3,-3-5-2,-2 0-3</inkml:trace>
        </inkml:traceGroup>
        <inkml:traceGroup>
          <inkml:annotationXML>
            <emma:emma xmlns:emma="http://www.w3.org/2003/04/emma" version="1.0">
              <emma:interpretation id="{58B6FF15-E295-4451-AE44-9D739084BD8E}" emma:medium="tactile" emma:mode="ink">
                <msink:context xmlns:msink="http://schemas.microsoft.com/ink/2010/main" type="inkWord" rotatedBoundingBox="26471,16397 27528,16392 27531,16983 26474,16987"/>
              </emma:interpretation>
              <emma:one-of disjunction-type="recognition" id="oneOf17">
                <emma:interpretation id="interp85" emma:lang="en-US" emma:confidence="1">
                  <emma:literal>to,</emma:literal>
                </emma:interpretation>
                <emma:interpretation id="interp86" emma:lang="en-US" emma:confidence="0">
                  <emma:literal>to.</emma:literal>
                </emma:interpretation>
                <emma:interpretation id="interp87" emma:lang="en-US" emma:confidence="0">
                  <emma:literal>tan</emma:literal>
                </emma:interpretation>
                <emma:interpretation id="interp88" emma:lang="en-US" emma:confidence="0">
                  <emma:literal>tar</emma:literal>
                </emma:interpretation>
                <emma:interpretation id="interp89" emma:lang="en-US" emma:confidence="0">
                  <emma:literal>t,</emma:literal>
                </emma:interpretation>
              </emma:one-of>
            </emma:emma>
          </inkml:annotationXML>
          <inkml:trace contextRef="#ctx0" brushRef="#br0" timeOffset="121828.2285">24219 16012 228,'0'0'120,"0"18"4,0-18-7,14 23-80,3 0-16,-5 2-9,1 6-5,-3 6-5,-6 3 0,-4 1-2,-4 3 1,-2-4 0,0-1 1,-2-6-1,3-1 1,5-10-1,2 1 0,-2-23-1,25 29-2,-4-16-6,2-11-9,14 8-29,-10-16-74,13 4-3,-3-6-1,1-1-1</inkml:trace>
          <inkml:trace contextRef="#ctx0" brushRef="#br0" timeOffset="121500.0864">24221 15978 221,'0'0'114,"31"9"-3,-12-11-15,6 4-104,2-4-51,6 2-48,4 2-7,-5-2-1,-3 4 0</inkml:trace>
          <inkml:trace contextRef="#ctx0" brushRef="#br0" timeOffset="122203.2459">24996 16267 92,'23'-10'93,"-23"10"-5,16-31-1,-16 31-66,5-42-10,-5 21-2,-11-4 5,11 25 5,-31-33 8,12 29 4,-16-2 4,8 16 2,-17-2-1,15 19-3,-8 0-11,12 11-6,2 3-8,13 5-1,8-6-4,10-5-1,11-6-6,5-15-6,14-5-15,-7-26-33,11-4-67,-3-10-1,1-2-1,-3-7 0</inkml:trace>
          <inkml:trace contextRef="#ctx0" brushRef="#br0" timeOffset="122422.0079">25233 16288 234,'8'21'127,"-8"-21"1,8 41-2,-8-16-85,5 13-27,-3 3-26,-7-12-47,8 9-66,1-13-2,-4-25-1,20 18-1</inkml:trace>
        </inkml:traceGroup>
        <inkml:traceGroup>
          <inkml:annotationXML>
            <emma:emma xmlns:emma="http://www.w3.org/2003/04/emma" version="1.0">
              <emma:interpretation id="{1AE25FC4-CD56-4471-9699-5B53D5BDD700}" emma:medium="tactile" emma:mode="ink">
                <msink:context xmlns:msink="http://schemas.microsoft.com/ink/2010/main" type="inkWord" rotatedBoundingBox="27807,16238 29038,16232 29042,17143 27811,17148"/>
              </emma:interpretation>
              <emma:one-of disjunction-type="recognition" id="oneOf18">
                <emma:interpretation id="interp90" emma:lang="en-US" emma:confidence="0">
                  <emma:literal>n]</emma:literal>
                </emma:interpretation>
                <emma:interpretation id="interp91" emma:lang="en-US" emma:confidence="0">
                  <emma:literal>my</emma:literal>
                </emma:interpretation>
                <emma:interpretation id="interp92" emma:lang="en-US" emma:confidence="0">
                  <emma:literal>m)</emma:literal>
                </emma:interpretation>
                <emma:interpretation id="interp93" emma:lang="en-US" emma:confidence="0">
                  <emma:literal>my)</emma:literal>
                </emma:interpretation>
                <emma:interpretation id="interp94" emma:lang="en-US" emma:confidence="0">
                  <emma:literal>m]</emma:literal>
                </emma:interpretation>
              </emma:one-of>
            </emma:emma>
          </inkml:annotationXML>
          <inkml:trace contextRef="#ctx0" brushRef="#br0" timeOffset="122890.7817">25557 16348 129,'0'0'109,"0"0"2,0 0-2,2-23-59,-2 23-25,14-50-7,-1 19-13,-1-4-2,3 0 1,-1 1 4,5 11 0,-6 3 5,5 13 0,-18 7 1,27 9 3,-27-9 0,11 48-2,-13-13-6,4 6 0,-4 1-4,2-2-1,-4-5-1,6-8-1,-2-27-1,0 0-2,29 6 2,-13-25-2,1-10 1,4-4-2,2-6 1,2-1-1,-5 7 1,3 6 0,-2 6 1,-2 15 0,-19 6 1,33 14 0,-21 9-4,-3 6-4,3 11-23,-10-17-42,9 6-56,-11-29-1,24 27-2,-24-27 2</inkml:trace>
          <inkml:trace contextRef="#ctx0" brushRef="#br0" timeOffset="123390.8155">26255 15816 206,'0'0'131,"0"19"-4,0-19 2,0 0-91,31 19-15,-10-21-13,8 2-8,2-5-4,0-1-6,3 2-2,1 0 2,0 6-1,-6 0 2,0 10 3,-4 7 3,-4 8 9,-4 11-1,-5 5 8,1 15-5,-7 5 5,6 9-5,-3-1 2,5 0-6,-1-3-3,3-3 0,-1-11-5,1-11 0,-1-11-2,-3-12 0,-12-20 3,13 23 3,-13-23 4,0 0 3,-40 6 2,13 1 3,-12 1 0,-3 7 0,-5-1-3,3 3-3,0-1-5,5-1-4,8-3-8,2-14-14,29 2-61,-25-6-58,25 6 0,-17-42-3,13 11-2</inkml:trace>
        </inkml:traceGroup>
      </inkml:traceGroup>
    </inkml:traceGroup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51:57.857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446911D5-A8D7-4F5D-AAC9-C64E72CD0194}" emma:medium="tactile" emma:mode="ink">
          <msink:context xmlns:msink="http://schemas.microsoft.com/ink/2010/main" type="writingRegion" rotatedBoundingBox="2252,422 21763,350 21828,17933 2317,18005"/>
        </emma:interpretation>
      </emma:emma>
    </inkml:annotationXML>
    <inkml:traceGroup>
      <inkml:annotationXML>
        <emma:emma xmlns:emma="http://www.w3.org/2003/04/emma" version="1.0">
          <emma:interpretation id="{6137AD51-9C62-4752-87FB-63E86AC7A245}" emma:medium="tactile" emma:mode="ink">
            <msink:context xmlns:msink="http://schemas.microsoft.com/ink/2010/main" type="paragraph" rotatedBoundingBox="2252,422 21763,350 21770,2216 2259,228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A0A2690-34FF-4AB3-A73A-B41C8A2A0924}" emma:medium="tactile" emma:mode="ink">
              <msink:context xmlns:msink="http://schemas.microsoft.com/ink/2010/main" type="line" rotatedBoundingBox="2252,422 21763,350 21770,2216 2259,2287"/>
            </emma:interpretation>
          </emma:emma>
        </inkml:annotationXML>
        <inkml:traceGroup>
          <inkml:annotationXML>
            <emma:emma xmlns:emma="http://www.w3.org/2003/04/emma" version="1.0">
              <emma:interpretation id="{04770C42-41DD-4F02-8A57-6012E64F5572}" emma:medium="tactile" emma:mode="ink">
                <msink:context xmlns:msink="http://schemas.microsoft.com/ink/2010/main" type="inkWord" rotatedBoundingBox="2252,422 7135,404 7141,1860 2258,1877"/>
              </emma:interpretation>
              <emma:one-of disjunction-type="recognition" id="oneOf0">
                <emma:interpretation id="interp0" emma:lang="en-US" emma:confidence="1">
                  <emma:literal>Sturm</emma:literal>
                </emma:interpretation>
                <emma:interpretation id="interp1" emma:lang="en-US" emma:confidence="0">
                  <emma:literal>Steinem</emma:literal>
                </emma:interpretation>
                <emma:interpretation id="interp2" emma:lang="en-US" emma:confidence="0">
                  <emma:literal>Stueem</emma:literal>
                </emma:interpretation>
                <emma:interpretation id="interp3" emma:lang="en-US" emma:confidence="0">
                  <emma:literal>Stereom</emma:literal>
                </emma:interpretation>
                <emma:interpretation id="interp4" emma:lang="en-US" emma:confidence="0">
                  <emma:literal>Starm</emma:literal>
                </emma:interpretation>
              </emma:one-of>
            </emma:emma>
          </inkml:annotationXML>
          <inkml:trace contextRef="#ctx0" brushRef="#br0">653 163 32,'0'0'89,"0"0"5,17-25-3,-17 4-58,6 3-2,-10-9-4,-2 4-5,-13-2-3,-4 12-4,-20 3-2,-7 12-2,-12 8-3,-11 13 2,-4 2-1,2 10 0,4 1-1,11 3 0,10-1-1,15 1-3,12-6 2,19-4-5,12-2-1,13-4 0,17-4-1,11-4 0,14 3-2,12 1 0,14 10-4,6 2 3,9 15-4,0 6 1,-6 8 6,-11 7-6,-8 3 6,-19 5-2,-18 0 9,-17 2-2,-19-9 6,-16-1-2,-17-9-1,-15-10 2,-14-9-2,-8-8 0,-7-16-9,-10-17-11,-2-6-18,-9-26-34,9 1-47,8-6-1,13-7-4,10 0 12</inkml:trace>
          <inkml:trace contextRef="#ctx0" brushRef="#br0" timeOffset="546.9041">1256 448 137,'0'0'115,"0"0"2,-6 33-14,6-33-60,-15 52-5,3-13-12,5 17-5,-9 0-3,1 13-9,1 0 1,3 1-5,5-3 1,8-1-6,9-12 7,9-6-9,12-9 1,7-12-5,11-6-6,-2-17-11,10 3-21,-14-20-48,3 3-34,-13-11 1,-10 2-2</inkml:trace>
          <inkml:trace contextRef="#ctx0" brushRef="#br0" timeOffset="812.5517">1034 901 199,'-19'10'118,"19"-10"0,0 0-4,21-19-94,10 7-1,10-5-17,11-6-4,9 7-21,-3-11-32,8 16-62,-3-1-5,-7 12 5,-4 2-8</inkml:trace>
          <inkml:trace contextRef="#ctx0" brushRef="#br0" timeOffset="1421.9421">1881 1293 1,'27'-27'29,"-12"-16"35,16-1-1,-8-8-53,0-6 4,0 6-1,-7 0 7,1 8 2,-9 7 8,-2 16 5,-12 2 6,6 19 0,-23 7 1,9 15-2,-11 1-5,8 23-1,-10-4-9,11 12-5,-3-2-8,13 6-2,4-8-4,10-3-3,11-9-3,6-9-2,12-12 0,4-17-5,9-15-2,0-12-4,2-4-2,-8-13-4,-3 5 2,-9-7 0,-5 7 2,-13 3 6,-4 9 6,-10 27 6,-4-27 5,4 27 6,0 0-1,-25 31 3,11-6 1,8 13-3,-3-1-2,9 7-2,4-5-3,9-1-6,10 1-21,-2-12-43,18-2-54,5-10-3,3-11-3,7-8-2</inkml:trace>
          <inkml:trace contextRef="#ctx0" brushRef="#br0" timeOffset="2312.6271">2644 1279 33,'29'12'89,"-29"-12"-2,39-35 0,-16 6-71,8-13-4,5-4-4,-3-8-2,0 2-5,-6 3-2,-8 1-3,-7 13 2,-5 7-1,-7 28 3,-15-20 0,15 20 1,-33 14 3,14 3 2,5 6 6,-3-2-2,9 3 4,4-5-5,12 0 1,-8-19-1,43 19-4,-5-19-1,10-9-5,6-3 1,4-5-4,0-2 4,-6 1-2,-4 1 3,-13 3 0,-10 1 4,-25 13 4,0 0 2,0 0 4,0 0 0,-33-2 5,2 10 0,2 11 1,-9 2-2,5 10-3,-2 0-2,10 7-1,6-1-3,17 0-4,12-1-4,17-5-2,17-4-11,10-15-22,21-1-83,-3-13-4,9-9-3,-4-3 0</inkml:trace>
          <inkml:trace contextRef="#ctx0" brushRef="#br0" timeOffset="3172.0317">3687 1187 112,'0'0'101,"0"0"-3,0-43-23,19 14-49,-3-11-2,13 1-11,-6-5 0,6 7-2,-4-1-3,2 11 5,-4 4 1,2 15 0,-25 8 1,33 12-2,-22 11-3,-5 17 0,-2 5 0,-2 7-7,0 5-3,0-3 2,0-5-2,5-9 2,1-15 2,-8-25-3,31 2 3,-8-23-1,0-14 1,4-9-2,0-6 0,2 0-1,0 5-2,-2 3 2,-2 13-1,-2 8 2,-5 15 0,-18 6-1,27 27 0,-20 4-1,-5 9 0,-2 5 1,0 3-2,2 0 1,2-6-2,2-9 2,7-10-1,-13-23-1,41 6 0,-14-23-2,4-14 0,3-13 0,3-3 2,3-9-1,-3 2 2,0 6 2,-3 6 2,-3 13 3,-6 15 2,-5 20-1,-7 17 0,-1 16-1,-7 15 0,1 13-2,4 3-4,1 1-8,7 8-31,-5-17-83,12-12-4,2-19-1,4-18-6</inkml:trace>
        </inkml:traceGroup>
        <inkml:traceGroup>
          <inkml:annotationXML>
            <emma:emma xmlns:emma="http://www.w3.org/2003/04/emma" version="1.0">
              <emma:interpretation id="{55235A32-0947-42E0-81CE-0ECB7B8FEDEB}" emma:medium="tactile" emma:mode="ink">
                <msink:context xmlns:msink="http://schemas.microsoft.com/ink/2010/main" type="inkWord" rotatedBoundingBox="8764,655 14324,634 14330,2243 8770,2263"/>
              </emma:interpretation>
              <emma:one-of disjunction-type="recognition" id="oneOf1">
                <emma:interpretation id="interp5" emma:lang="en-US" emma:confidence="0.5">
                  <emma:literal>Sequence</emma:literal>
                </emma:interpretation>
                <emma:interpretation id="interp6" emma:lang="en-US" emma:confidence="0">
                  <emma:literal>sequence</emma:literal>
                </emma:interpretation>
                <emma:interpretation id="interp7" emma:lang="en-US" emma:confidence="0">
                  <emma:literal>Sequent</emma:literal>
                </emma:interpretation>
                <emma:interpretation id="interp8" emma:lang="en-US" emma:confidence="0">
                  <emma:literal>sequent</emma:literal>
                </emma:interpretation>
                <emma:interpretation id="interp9" emma:lang="en-US" emma:confidence="0">
                  <emma:literal>Sequents</emma:literal>
                </emma:interpretation>
              </emma:one-of>
            </emma:emma>
          </inkml:annotationXML>
          <inkml:trace contextRef="#ctx0" brushRef="#br0" timeOffset="3984.578">7186 256 84,'-46'-16'105,"-10"10"2,-13 10 4,-1 19-62,-18-1-4,12 22-15,-10 0-9,22 8-4,8-2-9,16-1 0,20-7-6,18-7 2,22-8-4,22-6 2,18-6-1,13-3 0,18-2-1,7 7-1,0 8 5,-3 4-9,-10 8 10,-10 7-10,-19 4 8,-16 8-5,-26 0 8,-14-2-7,-21-6 2,-12-4 2,-17-11-3,-4-8 2,-8-13-2,-7-16-4,3-11-8,-7-18-14,13 0-16,0-15-36,18 2-38,11-3-3,16 3 0</inkml:trace>
          <inkml:trace contextRef="#ctx0" brushRef="#br0" timeOffset="4343.9614">7502 1038 100,'27'-11'106,"-2"-12"-6,12-6 3,2-8-82,-3-7-7,5 1 2,-10-1-9,-1 7 5,-12 3-8,-5 7 7,-20 7-4,7 20 8,-41-7 0,8 22 2,-13 6 4,2 14-9,-3 2 6,11 11-8,5 0 4,16 4-8,18-4 1,13-5-14,26-5-14,6-22-36,18 1-65,9-19-2,8-4-4,-4-13 0</inkml:trace>
          <inkml:trace contextRef="#ctx0" brushRef="#br0" timeOffset="5265.8805">8399 967 2,'11'-21'81,"-11"-12"0,6 2-7,-6 0-43,-9-3-4,3 7 0,-10 5-4,-5 11 1,-8 11-1,0 17-4,-7 6-1,1 16-4,-2 11-2,1 6-8,5 4-1,8-4-11,13-4-4,4-14-1,16-7-5,-10-31-5,48 10-2,-17-28-3,11-5 1,-3-13 4,-2 3 8,-5 2 6,-10 4 11,-22 27 10,17-27 11,-17 27 6,-21 21 4,3 14 4,-14 7-2,7 20-1,-4 9-8,9 14-4,-1 4-9,13 7-4,1-9-4,14-4-3,9-12-6,7-17-3,6-21-2,-2-18-2,4-18-3,-8-19-7,4-14-2,-10-18-8,-5-2-4,-12-14-1,0 3-3,-12-4 3,3 13 5,-9 2 8,5 13 10,-5 9 13,5 7 13,13 27 10,-23-29 5,23 29 3,0 0 3,0 0 1,0 0-3,0 0-4,0 0-2,27 0-6,-27 0 1,29 21-5,-29-21-3,42 33-4,-15-10-7,4-4-14,11 8-34,-1-13-65,3-3-4,2-5 0,-7-6-4</inkml:trace>
          <inkml:trace contextRef="#ctx0" brushRef="#br0" timeOffset="6813.1663">8756 1015 1,'0'0'72,"0"0"7,21 12 2,-21-12-56,23-14-4,-23 14-2,33-36-3,-10 7-4,0-2-9,2-4 3,0-3-7,-2 3 5,-5 4-7,-1 8 8,-6 4-2,-11 19 11,0 0 1,0 0 3,0 0 4,-13 32-2,-4-12 6,7 11-9,-7 1 3,7 5-13,2-2 6,8 5-9,6-9 0,13-4-4,8-6 0,8-13-3,13-8-1,6-17-3,6-5-1,0-16 3,1 3-6,-12-7 6,-3 7-3,-15 2 7,-6 8-4,-12 6 10,-13 19-4,0 0 4,0 0 4,-25 13-4,25-13 6,-29 39-5,14-16 7,7 8-9,4-4 7,6 4-7,10-6 0,9-2 0,10-4-4,9-7 0,9-8-4,8-8 0,9-6-4,1-11 5,-1-4-3,-6-10 2,-2-3-4,-10-1 6,-8 2-3,-11 1 5,-8 3-5,-11 2 4,-8 6-7,-4 6 6,2 19 1,-23-21-1,4 17 3,-1 6 4,-9 2 3,-1 9 3,-5 6 4,2 10-2,-2 0 5,6 10-6,-3-3 4,18 7-10,5-5 5,16-1-9,13-8 4,10-6-8,15-8 1,9-9-7,13-4 0,-3-15-4,7 1 1,-7-9-2,-3-2 2,-10-2 4,-9 3-4,-9-6 13,-12 10-3,-21 18 9,21-21-2,-21 21 2,0 0 0,-6 27-4,-1-2 5,1 10-8,2 1 4,4-1-6,4-4 1,4-6-1,-8-25-1,36 19-1,-5-28-1,4-13 2,9-12-4,2-9 5,1-5-4,-1 0 7,-2 4-3,-5 9 9,-8 8-5,-6 13 9,-25 14 0,25 20-7,-23 9 7,0 9-8,-4 3 4,2 7-9,7 0-1,1-6-19,13-1-16,-5-20-41,15 0-42,3-13 0,7-10-4</inkml:trace>
          <inkml:trace contextRef="#ctx0" brushRef="#br0" timeOffset="7360.0801">11553 643 19,'-2'-19'95,"-8"-2"7,10 21-2,-32-18-39,1 9-4,6 24-9,-18-1-6,7 24-5,-11 1-5,11 17-12,-3 1 0,16 7-12,6-4 2,17 0-10,17-10 3,14-14-8,19-13-2,8-15-3,13-10-7,-3-17-7,11-2-6,-14-16-3,3 4-3,-20-13 3,-2 11 4,-17-7 12,-8 5 9,-9 3 15,-20 5 7,-5 9 12,-16 1 0,2 19 7,-12 4 0,6 21-7,-11 4 0,13 17-10,2 1 0,16 12-8,11-5 2,15 2-11,20-8-5,10-13-14,26 6-43,0-22-62,12-4-2,-2-13-1,2-2-4</inkml:trace>
        </inkml:traceGroup>
        <inkml:traceGroup>
          <inkml:annotationXML>
            <emma:emma xmlns:emma="http://www.w3.org/2003/04/emma" version="1.0">
              <emma:interpretation id="{6867C510-EB9C-4F15-AD3F-6D68F13ECC5D}" emma:medium="tactile" emma:mode="ink">
                <msink:context xmlns:msink="http://schemas.microsoft.com/ink/2010/main" type="inkWord" rotatedBoundingBox="16184,797 18025,790 18029,1824 16188,1830"/>
              </emma:interpretation>
              <emma:one-of disjunction-type="recognition" id="oneOf2">
                <emma:interpretation id="interp10" emma:lang="en-US" emma:confidence="0">
                  <emma:literal>for</emma:literal>
                </emma:interpretation>
                <emma:interpretation id="interp11" emma:lang="en-US" emma:confidence="0">
                  <emma:literal>fore</emma:literal>
                </emma:interpretation>
                <emma:interpretation id="interp12" emma:lang="en-US" emma:confidence="0">
                  <emma:literal>foe</emma:literal>
                </emma:interpretation>
                <emma:interpretation id="interp13" emma:lang="en-US" emma:confidence="0">
                  <emma:literal>far</emma:literal>
                </emma:interpretation>
                <emma:interpretation id="interp14" emma:lang="en-US" emma:confidence="0">
                  <emma:literal>tore</emma:literal>
                </emma:interpretation>
              </emma:one-of>
            </emma:emma>
          </inkml:annotationXML>
          <inkml:trace contextRef="#ctx0" brushRef="#br0" timeOffset="17126.1714">14287 849 1,'17'-21'23,"-17"21"44,0 0-34,0 0 1,21 0-1,-21 0-6,0 0-1,18-23-7,-18 23-2,19-46-7,-8 13-1,-1-11-4,-2-1-2,-2-7-4,-6 0 2,-2 6 2,-6 2 2,-11 11 5,-1 12 1,-12 9 3,-1 18 6,-10 7 0,5 18 4,-5 2-3,5 19-1,3 6-1,8 19-8,8 2-1,13 10-10,18 7-5,9 2-11,17 3-2,5-18-12,17-2-3,-3-26 1,7-8 0,-14-24-4,-9-12-7,-22-24-17,-13-10-5,-18-4 10,-21-4 20,-17 0 14,-17-2 12,-3 1 20,-3 1 22,8 13 30,7-3 16,10 10-2,13-3-14,35 14-13,0 0-11,0 0-14,33-23-7,15 17-11,8-2-21,7-5-28,7 1-59,5-1 1,0-6-7,-2 3 3</inkml:trace>
          <inkml:trace contextRef="#ctx0" brushRef="#br0" timeOffset="17954.3389">14992 718 1,'-29'8'70,"-13"-2"25,1 13 5,-3 10-41,-8-4-7,15 12-9,-3-3-6,21 7-14,5-10-3,20 3-10,13-14-6,14-5-4,13-11-7,4-12-7,8-7-7,-4-18-4,2 4-6,-13-13 3,-5 5-2,-17-9 7,-11 13 2,-14 0 14,-13 10 5,-10 8 14,-12 3 6,-3 12 6,-6 4 2,7 11 1,-3-1-1,13 11-2,8-6 1,17 8-8,6-27 0,27 31-8,6-23-4,13-8-5,10-10-5,2-11-4,11 0-10,-5-10 3,-1 4-6,-9-6 4,-7 4 1,-11 2 4,-9 6 5,-27 21 7,18-27 6,-18 27 2,-22 0 1,3 12 2,0 1-1,-2 8 0,7 1-1,3 1-3,9 2-1,15-4 0,6 0-2,12-9-1,4 1-1,11-7-4,1-2 2,5-6-2,-2-6 2,-8 2 0,-3-7 0,-12 5 2,-6-5 1,-21 13 4,0-18 0,0 18 4,-44-7 1,17 12 3,-12 3 3,4 13 0,-7-1 4,13 12-7,2-1 5,12 6-10,9 1 5,15 1-13,15-2-3,10-10-29,24 2-69,4-10-17,13-8-5,4-9 0</inkml:trace>
        </inkml:traceGroup>
        <inkml:traceGroup>
          <inkml:annotationXML>
            <emma:emma xmlns:emma="http://www.w3.org/2003/04/emma" version="1.0">
              <emma:interpretation id="{95FBBD27-D7B7-411A-A49A-649547FEFC60}" emma:medium="tactile" emma:mode="ink">
                <msink:context xmlns:msink="http://schemas.microsoft.com/ink/2010/main" type="inkWord" rotatedBoundingBox="18541,496 21764,484 21770,2151 18548,2163"/>
              </emma:interpretation>
              <emma:one-of disjunction-type="recognition" id="oneOf3">
                <emma:interpretation id="interp15" emma:lang="en-US" emma:confidence="0">
                  <emma:literal>(fig)</emma:literal>
                </emma:interpretation>
                <emma:interpretation id="interp16" emma:lang="en-US" emma:confidence="0">
                  <emma:literal>(fig</emma:literal>
                </emma:interpretation>
                <emma:interpretation id="interp17" emma:lang="en-US" emma:confidence="0">
                  <emma:literal>(fog)</emma:literal>
                </emma:interpretation>
                <emma:interpretation id="interp18" emma:lang="en-US" emma:confidence="0">
                  <emma:literal>(fug)</emma:literal>
                </emma:interpretation>
                <emma:interpretation id="interp19" emma:lang="en-US" emma:confidence="0">
                  <emma:literal>•fig)</emma:literal>
                </emma:interpretation>
              </emma:one-of>
            </emma:emma>
          </inkml:annotationXML>
          <inkml:trace contextRef="#ctx0" brushRef="#br0" timeOffset="18970.0205">17261 676 1,'33'-81'50,"4"6"23,-14-6 8,-13 4-50,-5 13 3,-22 6 4,-2 18 4,-18 3 0,-1 24-1,-13 5-3,5 25-3,-12 12-4,8 25-5,-4 6-7,8 21-3,-2 13-4,15 12-7,4 8 0,12 4-9,17-1 0,9-5-6,20-2 0,4-14-3,15-11 0,-3-23 4,3-12 1,-6-21 3,-9-21 1,-12-14 4,-13-19 0,-16-10 1,-13-11 1,-12-6-1,-13-4 1,-6 0 0,-8 2 1,2 6 0,0 7 3,8 5 0,6 7 2,13 6 0,10 5 1,21 18 1,0 0-2,29-9 1,4 14-3,11 3-1,12 0-2,9 3-1,3-3-2,1-4-3,-1 0-6,-7-10-13,1 6-26,-19-13-68,-7-1-5,-11-5 0,-13 1-3</inkml:trace>
          <inkml:trace contextRef="#ctx0" brushRef="#br0" timeOffset="19298.7543">17705 915 153,'0'0'122,"33"13"-3,-33-13 4,30 37-80,-28-12-5,8 16-8,-12 3-13,2 6-8,-6 4-13,-7-6-17,7 10-38,-9-19-63,3-5-5,12-34 1,-21 14-3</inkml:trace>
          <inkml:trace contextRef="#ctx0" brushRef="#br0" timeOffset="19986.275">18513 562 114,'36'-31'98,"-11"-9"4,0 5 0,-11 2-71,-8-3-5,-1 16 2,-18-1-1,13 21-2,-50 4-4,11 23-2,-17 4-4,0 19-2,-7 4-5,7 12 0,6-1-3,9-3-7,16-8 4,14-10-7,22-15 4,16-19-4,14-14 0,7-17-3,8-8 0,-4-6 6,0-2-4,-10 1 5,-11 5-3,-10 10 5,-21 21 1,0 0 0,0 0 2,0 0 1,0 0 0,-7 23 1,7 4-1,7 9-2,3 3 4,11 11-7,4 4 5,6 10-7,8 7 4,3 8-5,-5 2 4,-1 4-1,-11 0 0,-7 3 4,-14-7-2,-12-5 2,-17-11-2,-8-13 2,-11-17-1,-4-18 0,-6-21-1,-2-23-2,2-21 1,4-15-1,7-13 1,8-10-5,12 3-4,6-4-16,23 16-29,5 3-67,18 14-4,8 4 0,13 10-2</inkml:trace>
          <inkml:trace contextRef="#ctx0" brushRef="#br0" timeOffset="21423.851">19195 78 86,'-19'-11'94,"19"11"5,0 0 3,0 0-58,0 0 1,0 0-3,0 0-6,0 0-5,15 38-5,-1-9-8,13 19-4,7 14-7,9 17-2,3 21-3,2 10-4,-5 12 1,-7 9-3,-11 6 3,-17 0-2,-19-6 2,-13-6-3,-18-15-5,-14-18-14,0-11-61,-15-27-37,-4-23-1,-2-23-4</inkml:trace>
          <inkml:trace contextRef="#ctx0" brushRef="#br0" timeOffset="22127.0075">16725 111 122,'0'0'114,"-23"17"6,23-17 0,-46 22-60,25 8-13,-18-6-7,1 24-10,-12 2-10,3 19-5,-5 12-8,6 14-4,9 15 1,12 9-7,16 8-3,22-1-11,28 7-26,11-16-89,31-18 2,9-20-5,12-16-1</inkml:trace>
        </inkml:traceGroup>
      </inkml:traceGroup>
    </inkml:traceGroup>
    <inkml:traceGroup>
      <inkml:annotationXML>
        <emma:emma xmlns:emma="http://www.w3.org/2003/04/emma" version="1.0">
          <emma:interpretation id="{6E2555AC-C9F2-4D1B-89D6-70542B8DE20A}" emma:medium="tactile" emma:mode="ink">
            <msink:context xmlns:msink="http://schemas.microsoft.com/ink/2010/main" type="paragraph" rotatedBoundingBox="3061,3078 6268,2972 6316,4406 3108,45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F7FAB88-325B-4B71-8098-C72CB59679A2}" emma:medium="tactile" emma:mode="ink">
              <msink:context xmlns:msink="http://schemas.microsoft.com/ink/2010/main" type="line" rotatedBoundingBox="3061,3078 6268,2972 6316,4406 3108,4512"/>
            </emma:interpretation>
          </emma:emma>
        </inkml:annotationXML>
        <inkml:traceGroup>
          <inkml:annotationXML>
            <emma:emma xmlns:emma="http://www.w3.org/2003/04/emma" version="1.0">
              <emma:interpretation id="{357BEC1C-F705-4086-BBDB-674B91924E3E}" emma:medium="tactile" emma:mode="ink">
                <msink:context xmlns:msink="http://schemas.microsoft.com/ink/2010/main" type="inkWord" rotatedBoundingBox="3061,3078 6268,2972 6316,4406 3108,4512"/>
              </emma:interpretation>
              <emma:one-of disjunction-type="recognition" id="oneOf4">
                <emma:interpretation id="interp20" emma:lang="en-US" emma:confidence="0">
                  <emma:literal>hat</emma:literal>
                </emma:interpretation>
                <emma:interpretation id="interp21" emma:lang="en-US" emma:confidence="0">
                  <emma:literal>hot</emma:literal>
                </emma:interpretation>
                <emma:interpretation id="interp22" emma:lang="en-US" emma:confidence="0">
                  <emma:literal>half</emma:literal>
                </emma:interpretation>
                <emma:interpretation id="interp23" emma:lang="en-US" emma:confidence="0">
                  <emma:literal>he-to</emma:literal>
                </emma:interpretation>
                <emma:interpretation id="interp24" emma:lang="en-US" emma:confidence="0">
                  <emma:literal>ha=t</emma:literal>
                </emma:interpretation>
              </emma:one-of>
            </emma:emma>
          </inkml:annotationXML>
          <inkml:trace contextRef="#ctx0" brushRef="#br0" timeOffset="23330.1966">2388 3136 111,'0'0'124,"0"0"0,0 0-7,0 0-63,0 0-17,0 0-5,42-10-18,-15 6-1,10 4-11,3 6-6,3-8-13,11 14-42,-6-12-62,-4 6-7,-5 1 7,-5 1-10</inkml:trace>
          <inkml:trace contextRef="#ctx0" brushRef="#br0" timeOffset="23658.3327">2474 3502 140,'0'0'120,"0"0"-1,0 0 1,0 0-79,29-11-9,-7 3-13,14 4-7,1-2-10,3 2-17,7 8-32,-7-6-74,1 0 0,-5-3-4,-5 1-1</inkml:trace>
          <inkml:trace contextRef="#ctx0" brushRef="#br0" timeOffset="14813.5562">809 2681 32,'0'0'90,"0"-21"2,0 21-36,0 0-9,0 0-2,0 0-9,0 0-6,0 0-3,13 19-4,-13-19-3,14 46-3,-5-11-5,5 17-2,-6 10 0,7 15-3,-3 8 0,1 7-5,-1 5 2,3 1-4,-5-9 2,3-5-1,1-20-3,-1-14 2,-1-15-2,-1-12 4,-11-23-3,18 6 4,-18-6 0,13-25-1,-11 7 1,0-3-1,-2-2 2,2-4-3,0-2 4,0 0-5,2-4 2,5-3-1,-1-1 0,4-1-1,3 3 2,4-2-2,-3 10-2,7 4 4,-4 10-3,2 7 0,4 12 0,-1 7 1,1 10-2,0 8 1,0 2 0,-6 11-1,2-1 2,-5 5-1,-7 2-2,-3-2-2,0 2-2,-6-7-5,2 3-9,-6-17-18,8 0-54,-4-29-21,2 19-1,-2-19 0</inkml:trace>
          <inkml:trace contextRef="#ctx0" brushRef="#br0" timeOffset="15266.7143">1923 3591 80,'6'-21'101,"7"1"3,-5-5-2,-8-7-71,8 10-3,-12-7-6,0 8-2,-11-2-4,15 23 0,-45-21-3,13 23 4,-11 7-1,1 11-2,-5 5-2,5 15-1,-2 1-2,11 9-3,6 0 0,15 0-3,12-4 0,12-9-1,15-10-3,8-15-6,11-7-12,-2-22-40,4-6-65,-3-10 2,-7-9-6,-7-3 1</inkml:trace>
          <inkml:trace contextRef="#ctx0" brushRef="#br0" timeOffset="25158.4052">3622 3375 1,'17'21'73,"-17"-21"9,31 8 4,-12-14-48,4-15-14,12-12-2,0-17-9,9-12-6,-2-17-3,-3-9-4,1-3-5,-7-5-3,-8 9-3,-13 8 0,-10 15 6,-10 12 4,-17 21 7,-6 22 8,-17 20 8,0 30 8,-10 11 0,8 23 2,-6 21 0,15 20-4,3 13-6,15 16-6,13 1-6,18-3-9,13-6-2,8-16-5,13-24-5,-1-26 0,7-23-4,-8-36-11,-5-18-13,-21-31-13,-5-9-30,-18-10-19,-16-9-3,-10 3 5</inkml:trace>
          <inkml:trace contextRef="#ctx0" brushRef="#br0" timeOffset="25299.0422">3448 3427 85,'-37'-17'103,"10"7"-2,27 10-29,0 0-16,24 19-13,24-1-16,6-3-10,15-1-12,8 1-19,-2-11-31,-5 2-66,-1 5 1,-19-7-4,-11 4 0</inkml:trace>
        </inkml:traceGroup>
      </inkml:traceGroup>
    </inkml:traceGroup>
    <inkml:traceGroup>
      <inkml:annotationXML>
        <emma:emma xmlns:emma="http://www.w3.org/2003/04/emma" version="1.0">
          <emma:interpretation id="{B52BBF16-FA7F-4D43-AC36-04857D44E4B2}" emma:medium="tactile" emma:mode="ink">
            <msink:context xmlns:msink="http://schemas.microsoft.com/ink/2010/main" type="paragraph" rotatedBoundingBox="3150,4816 6744,4958 6680,6571 3085,642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9EC7903-8D43-4409-B1EB-298DEE8A37F7}" emma:medium="tactile" emma:mode="ink">
              <msink:context xmlns:msink="http://schemas.microsoft.com/ink/2010/main" type="line" rotatedBoundingBox="3149,4816 6744,4958 6680,6571 3085,6428"/>
            </emma:interpretation>
          </emma:emma>
        </inkml:annotationXML>
        <inkml:traceGroup>
          <inkml:annotationXML>
            <emma:emma xmlns:emma="http://www.w3.org/2003/04/emma" version="1.0">
              <emma:interpretation id="{7BD6720A-A600-4B02-AFDB-8B78AD6F7AC3}" emma:medium="tactile" emma:mode="ink">
                <msink:context xmlns:msink="http://schemas.microsoft.com/ink/2010/main" type="inkWord" rotatedBoundingBox="3149,4816 6744,4958 6680,6571 3085,6428"/>
              </emma:interpretation>
              <emma:one-of disjunction-type="recognition" id="oneOf5">
                <emma:interpretation id="interp25" emma:lang="en-US" emma:confidence="0">
                  <emma:literal>hag</emma:literal>
                </emma:interpretation>
                <emma:interpretation id="interp26" emma:lang="en-US" emma:confidence="0">
                  <emma:literal>he g</emma:literal>
                </emma:interpretation>
                <emma:interpretation id="interp27" emma:lang="en-US" emma:confidence="0">
                  <emma:literal>he = g</emma:literal>
                </emma:interpretation>
                <emma:interpretation id="interp28" emma:lang="en-US" emma:confidence="0">
                  <emma:literal>hs= g</emma:literal>
                </emma:interpretation>
                <emma:interpretation id="interp29" emma:lang="en-US" emma:confidence="0">
                  <emma:literal>h = g</emma:literal>
                </emma:interpretation>
              </emma:one-of>
            </emma:emma>
          </inkml:annotationXML>
          <inkml:trace contextRef="#ctx0" brushRef="#br0" timeOffset="26564.7296">897 4397 65,'0'0'100,"0"0"10,4 27-24,-4-8-38,12 20-4,-6 3-11,15 20-6,-10 11-8,7 19-4,-5 9-8,-1 9-1,-4 1-4,-1-8 0,-5-9 0,-2-17-1,0-23 3,0-23-2,0-31-1,0 0 0,6-33-1,2-7 1,1-14 0,1-6-2,5-2 1,3-3 0,3 5 0,4 2-1,0 8 0,2 8 0,0 9 1,-2 10 1,2 13-2,-2 8 3,0 16-1,-2 11 0,-3 13 0,1 10-1,-6 10-3,-3 2 2,-1 4-2,-5-1-4,-2-5-9,-4-12-13,4-1-27,-4-18-61,0-27 3,0 21-5,0-21 7</inkml:trace>
          <inkml:trace contextRef="#ctx0" brushRef="#br0" timeOffset="27096.0011">1682 5422 30,'0'0'93,"25"-25"-5,-21 0 5,0-6-74,7-1-2,-5-3-2,0 4 0,-4 0 2,2 8-2,-8 4 3,4 19 1,0 0 2,0 0 0,-27 23-4,23 4-2,-2 4-4,8 7-1,2 3-2,8 5-2,7-5-3,4 1-2,8-3 0,0-1-1,2-5 1,-1-4-2,-5-8 0,-7-2 0,-20-19 1,11 27-2,-11-27 4,-31 14-4,2-8 2,-5 1 0,-3-3 0,0 0 0,1 0 0,7-2 2,6-2-1,23 0 4,-23 0-1,23 0-1,0 0 0,27-2 0,-4 4-2,2-4-9,15 8-30,-7-1-80,4-8-3,5 3 1,-7-8-4</inkml:trace>
          <inkml:trace contextRef="#ctx0" brushRef="#br0" timeOffset="27408.5334">2432 5050 126,'0'0'119,"0"0"1,25 14-2,-2-5-76,0-12-24,12 3-13,9 3-15,-3-8-25,11 7-40,-6 1-41,-9-1 2,-4 2-3</inkml:trace>
          <inkml:trace contextRef="#ctx0" brushRef="#br0" timeOffset="27674.1562">2461 5326 225,'0'0'125,"0"0"7,27-6-36,0 12-70,-4-4-8,14 6-7,1-1-11,1-3-6,7 4-17,-13-12-41,11 6-62,-3-2-5,-5-4 3,-1-2-5</inkml:trace>
          <inkml:trace contextRef="#ctx0" brushRef="#br0" timeOffset="28924.2175">3905 4867 18,'0'0'91,"10"-42"2,3 17-2,-5-4-60,-8-6-8,4 4-5,-12 2-1,2 10 1,-15 0 1,-2 21 0,-12 7 1,-3 18 0,-11 4-3,5 19 0,-4 0-5,11 8 0,6-2-7,12-4 2,15-13-5,18-12 0,15-14 0,13-19-3,8-13-1,2-12-4,4-7 2,-4-7-5,-4 5 2,-13-1-2,-6 11 2,-12 6 0,-17 24 4,8-21 4,-8 21 3,0 0 4,-25 23 1,17-5 3,-3 5 0,11 10 1,0 3-2,13 9-2,3 9-3,9 7-1,11 5-2,7 7-2,9 10-1,4 2-2,0 2 0,-4 3 1,-6 1-1,-6-4 1,-16 1-2,-11-5 2,-15-8-3,-15-11 4,-14-10-3,-13-12 3,-5-20-4,-5-17 2,-3-20 2,1-18-2,6-15 4,11-10-2,10-13 3,10-8-1,13-2 1,12-2 0,9 2-3,10 4-4,10 9-7,5-3-11,11 21-23,-7 7-68,4 3-5,0 17-4,-7 5 3</inkml:trace>
        </inkml:traceGroup>
      </inkml:traceGroup>
    </inkml:traceGroup>
    <inkml:traceGroup>
      <inkml:annotationXML>
        <emma:emma xmlns:emma="http://www.w3.org/2003/04/emma" version="1.0">
          <emma:interpretation id="{3541A37B-96D2-4457-9E00-6F18F01365B4}" emma:medium="tactile" emma:mode="ink">
            <msink:context xmlns:msink="http://schemas.microsoft.com/ink/2010/main" type="paragraph" rotatedBoundingBox="3119,6828 11431,6963 11409,8334 3096,820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F2DBCCF-A74D-43D1-B967-318F8E9ED338}" emma:medium="tactile" emma:mode="ink">
              <msink:context xmlns:msink="http://schemas.microsoft.com/ink/2010/main" type="line" rotatedBoundingBox="3119,6828 11431,6963 11409,8334 3096,8200"/>
            </emma:interpretation>
          </emma:emma>
        </inkml:annotationXML>
        <inkml:traceGroup>
          <inkml:annotationXML>
            <emma:emma xmlns:emma="http://www.w3.org/2003/04/emma" version="1.0">
              <emma:interpretation id="{8B80E2B9-3A17-4C4D-B658-BD73FAAFF30B}" emma:medium="tactile" emma:mode="ink">
                <msink:context xmlns:msink="http://schemas.microsoft.com/ink/2010/main" type="inkWord" rotatedBoundingBox="3119,6828 11431,6963 11409,8334 3096,8200"/>
              </emma:interpretation>
              <emma:one-of disjunction-type="recognition" id="oneOf6">
                <emma:interpretation id="interp30" emma:lang="en-US" emma:confidence="0">
                  <emma:literal>he-gibe-he</emma:literal>
                </emma:interpretation>
                <emma:interpretation id="interp31" emma:lang="en-US" emma:confidence="0">
                  <emma:literal>he = Gene-hr</emma:literal>
                </emma:interpretation>
                <emma:interpretation id="interp32" emma:lang="en-US" emma:confidence="0">
                  <emma:literal>he = Gone-he</emma:literal>
                </emma:interpretation>
                <emma:interpretation id="interp33" emma:lang="en-US" emma:confidence="0">
                  <emma:literal>hat-gene-he</emma:literal>
                </emma:interpretation>
                <emma:interpretation id="interp34" emma:lang="en-US" emma:confidence="0">
                  <emma:literal>he = Gins-hr</emma:literal>
                </emma:interpretation>
              </emma:one-of>
            </emma:emma>
          </inkml:annotationXML>
          <inkml:trace contextRef="#ctx0" brushRef="#br0" timeOffset="40802.5902">4125 6994 33,'0'0'93,"11"21"1,-11-21-32,0 0-6,0 0-7,18 4-11,-18-4-6,0 0-5,11-27-9,-11 27-5,6-29-5,-8 11-8,-2-5-3,-5 2-1,-1 0 0,10 21-2,-37-27 2,10 25-1,-2 12 1,-5 11 3,-1 12 3,2 5-1,0 8 1,8-1 1,4 3-2,10-4 1,9-9 0,11-8 0,9-12-4,11-13-2,7-13-5,3-12-8,11-8-8,-8-14-2,5 1-3,-9-6 0,1 6 4,-14 5 3,-2 8 9,-13 6 11,-10 25 15,7-23 3,-7 23 10,-21 8-1,2 7 4,7 12 0,-9 4-2,6 19-2,-3 4-8,7 19 0,1 1-7,10 10 0,4 1-7,4-4-1,9-2-7,2-11-3,8-7 1,-4-22-2,4-8-2,-27-31-3,33 23-7,-33-23-9,4-19-11,-16-1-17,-5-3-12,-10 0-8,-4 0 2</inkml:trace>
          <inkml:trace contextRef="#ctx0" brushRef="#br0" timeOffset="40958.8486">4028 7530 99,'0'0'81,"-27"-20"6,27 20-4,0 0-18,0 0-14,14-23-16,7 25-13,0-2-9,6 2-10,6 0-20,-2-4-38,-2 0-57,9 4-2,-11-8-1,2 6-2</inkml:trace>
          <inkml:trace contextRef="#ctx0" brushRef="#br0" timeOffset="41583.8742">4636 7541 1,'0'0'72,"13"-46"5,-3 23-15,-4 0-44,-1 3 3,-5 20 3,2-29 1,-2 29 6,0 0 1,0 0 2,0 0-2,-17 37-2,9-16-9,6 8-3,-2 0-6,6 2-4,2 0-3,2 3-3,6-5-1,1 0-2,6-4 0,-3-5-1,3-1 0,-19-19 1,21 27-2,-21-27 3,0 21-2,0-21 3,-27 17 0,6-11 1,-6 4 0,2-4 3,-2-4 3,6 3 3,-2-5 3,23 0 0,-25-5 2,25 5-1,0 0 0,0 0-4,21-18-3,-2 18-4,2 2-4,2-2-4,1 12-15,-3-12-20,10 9-89,-12-3 7,-19-6-8,25 8 3</inkml:trace>
          <inkml:trace contextRef="#ctx0" brushRef="#br0" timeOffset="43318.3347">5272 6643 1,'0'0'69,"0"0"29,2-18-1,-2 18-39,0 0-13,0 0-2,15 43-7,-15-14-3,12 17-3,-6 10-8,5 19-3,-1 10-6,1 11-1,3 1-7,-1 1 0,3-7-4,-3-12 0,3-12 0,-1-19 1,-1-21 1,-14-27-1,30 2 0,-16-23-1,-1-14 1,1-11-2,-1-6 2,1-2-3,1-2 2,-1 4-2,1 2 2,1 11-2,-1 7 1,2 12 1,-17 20 0,29-17 0,-29 17 1,31 17 1,-17 8 1,5 10-1,-4 11 2,-1 6-1,-1 6-2,-1 4-1,-2 0-6,-3-3-4,1-3-12,-10-21-27,8-8-74,-6-27-3,0 0 0,0 0 0</inkml:trace>
          <inkml:trace contextRef="#ctx0" brushRef="#br0" timeOffset="43865.24">6116 7574 62,'21'-6'106,"-21"6"1,24-25 2,-15 4-67,3 2-8,-6-5-8,3 3-9,-7-2 0,-2 23-4,-2-31 0,2 31-2,0 0 1,0 0 0,-25 6-3,19 13 1,-3 1-4,7 12 2,0-1-4,6 4 2,3-2-5,3 3 0,7-3 0,-1-4-2,5-2 1,-2-4-2,1-2 3,-20-21-4,23 31 5,-23-31-2,-4 21-1,4-21 2,-35 16-2,8-3 1,-6-9-1,-1 8 1,1-8-1,0 1 2,6-3 2,6 6 0,21-8 2,-19-6-1,19 6 1,0 0-1,29-15 1,-4 13-3,0-2 0,4-2-6,5 8-9,-7-10-32,8 5-85,-10 3 2,-4-10-3,-3 4 2</inkml:trace>
          <inkml:trace contextRef="#ctx0" brushRef="#br0" timeOffset="32408.7773">863 6600 1,'0'0'41,"0"0"45,0 0 7,0 0-41,0 0-6,19-13-3,-19 13-3,0 0-3,0 0-7,6 21-4,-6-21-5,9 44-4,-1-9-3,4 17-5,1 10-1,3 15-5,-1 8 1,6 9 0,-3-1-3,1-3 2,-2-11-3,-1-11 3,-1-20-2,-1-13 1,-14-35-2,19 19 1,-19-19 0,15-31 0,-11 4 0,2-6 1,-2-3-2,0-3 0,3 1 1,1 1-3,0 4 2,1-3-1,3 3 2,3 2-4,3 2 5,3 2-3,2 2 1,2 2 1,0 4 0,2 9-1,0 6 0,0 6 3,0 10-5,-4 11 3,2 8-1,-5 9 0,-1 6 0,-4 6 2,-5 2-2,-4 0 1,-4-3 0,-2-3-1,-4-6 1,-2-9-4,0-8-10,6-25-16,-7 25-34,7-25-56,0 0 0,5-27-1,1 2 0</inkml:trace>
          <inkml:trace contextRef="#ctx0" brushRef="#br0" timeOffset="33252.5576">2820 7125 152,'0'0'123,"0"0"2,0 0-1,0 0-81,25 7-13,2-7-13,3-3-10,3-3-10,8 8-8,-5-10-15,9 10-24,-13-4-56,1 2-20,-6 2 2,-9 0-1</inkml:trace>
          <inkml:trace contextRef="#ctx0" brushRef="#br0" timeOffset="33549.4507">2877 7389 74,'0'0'115,"0"0"1,0 0 3,0 0-57,20 17-21,-20-17-9,46 0-12,-17-2-6,4 4-9,3 2-8,-1-2-9,2 6-15,-12-10-32,0 2-57,0 2-6,-25-2 2,31-6-3</inkml:trace>
          <inkml:trace contextRef="#ctx0" brushRef="#br0" timeOffset="50322.4289">2316 7379 10,'0'0'95,"0"0"8,25 12 2,-25-12-44,0 0-10,22-2-5,-22 2-10,11-25-5,-13 4-8,4 1-7,-6-5-6,-5 0-7,-3 2 0,-7 2-4,-8 11 1,-6 6 0,-7 12 0,-7 13 0,-1 6-1,-2 10 2,6 5-2,7 3 3,12-1-2,15-2 2,14-9-3,12-6 1,16-6-3,5-11-5,11-6-12,-5-16-22,7-5-73,-8-2-6,-11-10 4,-4-2-5</inkml:trace>
          <inkml:trace contextRef="#ctx0" brushRef="#br0" timeOffset="44755.9095">7074 7273 3,'0'0'103,"-21"-6"5,21 6 3,0 0-53,0 0-6,0 0-7,0 0-9,0 0-8,0 0-9,33 12-7,-10-10-4,6-2-6,6 0-2,5-2-2,1 2 2,5-2-3,-2 2-1,-5-2-5,-1 4-10,-11-6-12,2 12-29,-29-8-59,0 0-3,18 8 1,-18-8 27</inkml:trace>
          <inkml:trace contextRef="#ctx0" brushRef="#br0" timeOffset="51541.24">7998 6525 6,'0'0'106,"21"21"3,-21-21-5,2 20-50,8 7-8,-10-8-7,11 14-11,-9 3-6,8 16-8,-4 2-4,5 14-3,-3 5-8,5 2 3,-3 6-5,2-6 4,1-7-4,-3-10 5,1-16-1,1-13 3,-12-29 1,0 0-1,25-21 1,-19-8-2,1-15 2,-3-1-3,2-7 2,-2 0-4,7 4 1,-3 4-1,4 7 1,1 4-1,1 6-1,3 6 1,-17 21-1,35-27 1,-35 27-1,36-6-1,-18 12-1,1 6 2,0 13-2,-3 9 0,1 9 0,-5 9 1,-3 8 0,-5 5 3,-6 1-3,-2-5-3,-1-5-11,-5-15-31,2-12-69,2-4-4,6-25 2,0 0-4</inkml:trace>
          <inkml:trace contextRef="#ctx0" brushRef="#br0" timeOffset="51978.7708">8752 7327 50,'23'-11'103,"-2"-11"5,12 5-3,3 0-70,-5-1-11,6 9-4,-8 5 1,-2 17 0,-14 5-1,-5 16 0,-18 3 0,-5 15 0,-14 0-4,0 8-1,-9-4-6,7-2 1,-2-8 1,12-4 0,7-11 0,10-8-1,4-23-1,18 29-2,5-25-2,8 0-4,7-4-6,1-2-4,7 6-4,-7-6-8,5 17-17,-17-13-36,0 12-59,-6 3 3,-21-17-1,18 27 5</inkml:trace>
        </inkml:traceGroup>
      </inkml:traceGroup>
    </inkml:traceGroup>
    <inkml:traceGroup>
      <inkml:annotationXML>
        <emma:emma xmlns:emma="http://www.w3.org/2003/04/emma" version="1.0">
          <emma:interpretation id="{6EB68C8F-4A4A-444D-83C6-C184C8744561}" emma:medium="tactile" emma:mode="ink">
            <msink:context xmlns:msink="http://schemas.microsoft.com/ink/2010/main" type="paragraph" rotatedBoundingBox="3194,8637 12115,8953 12069,10232 3148,99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A74A261-C8C5-4CFF-9376-6CDA26DC2BE1}" emma:medium="tactile" emma:mode="ink">
              <msink:context xmlns:msink="http://schemas.microsoft.com/ink/2010/main" type="inkBullet" rotatedBoundingBox="3191,8726 3913,8751 3879,9718 3156,9692"/>
            </emma:interpretation>
            <emma:one-of disjunction-type="recognition" id="oneOf7">
              <emma:interpretation id="interp35" emma:lang="en-US" emma:confidence="1">
                <emma:literal>h</emma:literal>
              </emma:interpretation>
              <emma:interpretation id="interp36" emma:lang="en-US" emma:confidence="0">
                <emma:literal>n</emma:literal>
              </emma:interpretation>
              <emma:interpretation id="interp37" emma:lang="en-US" emma:confidence="0">
                <emma:literal>k</emma:literal>
              </emma:interpretation>
              <emma:interpretation id="interp38" emma:lang="en-US" emma:confidence="0">
                <emma:literal>hr</emma:literal>
              </emma:interpretation>
              <emma:interpretation id="interp39" emma:lang="en-US" emma:confidence="0">
                <emma:literal>hi</emma:literal>
              </emma:interpretation>
            </emma:one-of>
          </emma:emma>
        </inkml:annotationXML>
        <inkml:trace contextRef="#ctx0" brushRef="#br0" timeOffset="53386.0758">957 8308 52,'0'0'99,"-19"2"-2,19-2 6,0 0-59,0 0-6,19 18-5,-19-18-4,12 36-1,-8-5-8,7 15 0,-3 10-6,2 14 0,1 13-6,-1 9-3,3-1-2,-1-1-3,1-7 0,-1-13-2,1-12 2,-1-14-1,1-19 2,-13-25 1,18 15 0,-18-15-1,11-27 0,-5 4 0,-2-6 0,2-9-1,3-1 0,-1-3 3,2 3-3,3-1 4,5 5-4,1 4 3,2 2-3,2 8 4,2 4-4,2 3 0,2 5 0,4 5 0,-4 4 1,4 4-2,1 7 2,-3 5-2,-2 9 0,-2 7-2,-6 5 2,-5 9-2,-5 1 1,-5 5 0,-2 2-2,-6-2-4,0-4-6,-4-13-13,8 3-42,0-17-51,-2-21-1,0 0-1,0 0 1</inkml:trace>
      </inkml:traceGroup>
      <inkml:traceGroup>
        <inkml:annotationXML>
          <emma:emma xmlns:emma="http://www.w3.org/2003/04/emma" version="1.0">
            <emma:interpretation id="{4C779CFD-8C34-47F4-8227-BE8381E4CE49}" emma:medium="tactile" emma:mode="ink">
              <msink:context xmlns:msink="http://schemas.microsoft.com/ink/2010/main" type="line" rotatedBoundingBox="4314,8676 12115,8953 12069,10232 4269,9955"/>
            </emma:interpretation>
          </emma:emma>
        </inkml:annotationXML>
        <inkml:traceGroup>
          <inkml:annotationXML>
            <emma:emma xmlns:emma="http://www.w3.org/2003/04/emma" version="1.0">
              <emma:interpretation id="{C8F03182-F3B3-44EB-A536-AF5F2AE57C3A}" emma:medium="tactile" emma:mode="ink">
                <msink:context xmlns:msink="http://schemas.microsoft.com/ink/2010/main" type="inkWord" rotatedBoundingBox="4314,8676 12115,8953 12069,10232 4269,9955"/>
              </emma:interpretation>
              <emma:one-of disjunction-type="recognition" id="oneOf8">
                <emma:interpretation id="interp40" emma:lang="en-US" emma:confidence="0">
                  <emma:literal>3=9.12-13</emma:literal>
                </emma:interpretation>
                <emma:interpretation id="interp41" emma:lang="en-US" emma:confidence="0">
                  <emma:literal>3=9,912-13</emma:literal>
                </emma:interpretation>
                <emma:interpretation id="interp42" emma:lang="en-US" emma:confidence="0">
                  <emma:literal>3=9,212-13</emma:literal>
                </emma:interpretation>
                <emma:interpretation id="interp43" emma:lang="en-US" emma:confidence="0">
                  <emma:literal>3=9,812-13</emma:literal>
                </emma:interpretation>
                <emma:interpretation id="interp44" emma:lang="en-US" emma:confidence="0">
                  <emma:literal>3=9,312-13</emma:literal>
                </emma:interpretation>
              </emma:one-of>
            </emma:emma>
          </inkml:annotationXML>
          <inkml:trace contextRef="#ctx0" brushRef="#br0" timeOffset="53900.728">2029 9184 63,'21'-33'94,"-17"-2"-2,12 4 0,-1-11-70,-5-2-3,5 7 2,-7 0 0,3 12 6,-11 2 0,0 23 4,0 0-2,0 0-7,0 0 0,-9 41-8,5-9-1,4 7-8,2 3 0,7 1-5,1 3 2,7-2-1,1-3-4,5-6 0,0-1-2,-4-5 2,-3 0-2,-3-6 1,-9 0-1,-10-5 3,6-18-1,-32 31 2,8-20 2,-3-1 1,0-6 4,0 3 1,4-7 1,23 0 1,-29 2 0,29-2-1,0 0-1,0 0-5,31 10-8,-10-14-14,14 8-43,-4-8-63,2-4-2,0-3-1,1-7-4</inkml:trace>
          <inkml:trace contextRef="#ctx0" brushRef="#br0" timeOffset="54400.7539">2997 8950 161,'0'0'122,"0"0"0,0 0 1,2-19-87,23 19-8,4-11-17,11 7-2,5-2-10,3-4-7,10 8-22,-8-11-39,0 5-47,-2 6-9,-11-2 8,-6 8-10</inkml:trace>
          <inkml:trace contextRef="#ctx0" brushRef="#br0" timeOffset="54650.7633">3101 9149 121,'0'0'123,"0"0"-1,0 0 1,31 12-72,-8-16-24,16 8-11,1 3-20,1-5-24,9 4-71,-4 0-21,-4-6-4,3-2 1</inkml:trace>
          <inkml:trace contextRef="#ctx0" brushRef="#br0" timeOffset="55635.1891">4287 8873 114,'15'-44'100,"8"-4"0,-7-6-45,1-10-32,6 2-7,-9 1-10,-1 7-3,-11 4 5,-4 9-2,-11 8 3,-5 14 0,-13 15 0,-3 16 2,-9 15 0,-1 17 2,-8 12-5,6 10 2,3 7-6,9 4-2,14-2-1,11-7-3,14-18 2,11-19-3,19-18 3,9-19-2,8-19 1,2-13 0,-2-12-1,-6-6 3,-7 4-2,-6 7 0,-16 9-2,-7 9 3,-10 27 5,0 0 4,-29 0 2,9 29 5,-7 7-1,4 16-1,-4 8 2,4 17-4,2 2-1,11 10-3,1-2-1,14-1-6,3-7 1,11-9 1,1-14-4,5-10 0,0-17-5,-6-14-2,-19-15-8,0 0-4,14-23-5,-34-6-2,1 4 1,-16-13 2,3 11 3,-7-4 8,6 8 11,2 5 8,2-3 9,29 21 3,-32-21 4,32 21-1,0 0-1,0 0-4,34-23-4,-1 19-6,8 2-11,5-6-20,10 8-56,0-2-37,-6-5-4,-4 5 1</inkml:trace>
          <inkml:trace contextRef="#ctx0" brushRef="#br0" timeOffset="56088.3369">4717 9234 36,'7'-21'110,"11"13"6,-18 8-1,36-35-52,-5 26-15,-8-9-7,10 12-13,-8-5-6,4 13-7,-29-2-4,31 19-2,-27 2-4,-4 8 0,-8 6-2,-7 5 1,-3 1-3,-9 1 1,2-5 0,0 1-1,4-11 3,7-5-1,14-22 1,0 29-1,0-29 1,35 11-1,-4-11-3,4-2-4,9 2-15,-7-9-27,9 3-83,-9 6 0,-5-2-3,-7 0 0</inkml:trace>
          <inkml:trace contextRef="#ctx0" brushRef="#br0" timeOffset="56979.005">5586 8405 39,'0'0'101,"0"0"3,0 0 4,0 0-56,25 4-7,-25-4-6,14 52-5,-9-12-8,7 22-4,-6 9-7,5 18-4,-3 3-3,2 7-4,1-1-1,1-7-2,-1-12 0,1-12-1,3-26 4,-3-12 0,-12-29-1,25 2-2,-15-24 2,-1-10-3,-3-7 2,0-9-3,-2-2 0,3 0 4,-1 1-3,2 1 4,0 4-4,3 5 4,1 3-4,1 7 4,1 9-4,1 1-1,6 10 1,1 5-1,3 11 0,0 5 0,0 15-1,0 10-2,-2 7 5,-2 10-4,-9 4 3,-1 7-2,-7-1 3,-4-2-4,0-8 3,-2-8 0,-2-11-10,-3-14-10,7-21-24,0 0-46,0 0-39,0-25 5,4-2-5</inkml:trace>
          <inkml:trace contextRef="#ctx0" brushRef="#br0" timeOffset="57697.7905">6371 9263 57,'0'0'116,"7"-18"0,-7 18 1,31-25-60,-19 0-16,15 10-8,-4-10-10,10 9-8,1-1-5,1 7-2,-2 1-1,0 9-3,-2 4 1,-4 13-3,-8 6 0,-6 12-1,-13 9-2,-11 6-1,-10 4-4,-10-4 1,-6 4-4,-7-13 3,3-1-4,-5-17 3,7-9 0,5-10 1,7-10 4,7-4 4,11-9 1,5-2 2,8-4 2,9 4 2,1 1 1,7 5 0,4 3-2,6 7-2,0 8 1,7 5-3,-1 6-2,3 7-2,3 0-6,-1-2-10,6 6-32,-11-9-77,0-12-4,-1-2 3,-5-14-4</inkml:trace>
          <inkml:trace contextRef="#ctx0" brushRef="#br0" timeOffset="58291.5712">7506 9155 84,'0'0'114,"-21"0"4,21 0-5,0 0-66,0 0-9,0 0-13,44-4-7,-11 2-7,10 2-5,9 0-9,2-4-14,11 10-31,-11-4-68,0-4-5,-6 2-2,-9-6-1</inkml:trace>
          <inkml:trace contextRef="#ctx0" brushRef="#br0" timeOffset="59182.2392">8480 8507 55,'0'0'108,"0"0"7,0 0 0,21 19-61,-21-19-10,10 37-6,-6-8-8,11 21-6,-5 8-7,7 19-6,-4 0-2,3 12-4,1-3-1,1-1-4,-1-8 0,0-11-3,-3-18 4,1-13-1,-3-14 1,-12-21 0,19 6 0,-19-6-1,10-35 1,-6 4-1,-1-9 0,-1-5-1,2-3 1,0-6-2,2 0 2,2 2 2,1 6-3,1 2 4,1 7-3,3 8 4,1 6-6,-15 23 6,33-25-4,-12 19-1,4 6 2,-3 4-1,5 9 0,-2 5-1,2 13 3,-2 7-7,-6 7 6,0 5-4,-9 6 3,1 7-4,-7-5 4,-2-2-4,-2-10-1,-2-7 0,2-8-9,0-31-10,0 36-25,0-36-44,0 0-34,4-19 1,-4 19 0</inkml:trace>
          <inkml:trace contextRef="#ctx0" brushRef="#br0" timeOffset="59916.668">9328 9207 56,'0'0'110,"0"0"1,12-31-2,7 14-61,2 7-24,2-2-4,6 1-7,0 1-3,4 6-3,-2-1-1,0 8 0,-6 1-1,-2 8-3,-23-12 1,23 38 0,-23-11 2,-8 0 1,-9 2 3,-4-2 0,-4-2 3,0-5 0,1-5 0,3-1 2,21-14-3,-23 13 0,23-13-3,0 0 0,23 0-4,0 0 0,4-2-3,4 6-1,2-2-2,7 6 0,-3 7 0,-2 2-1,1 5 1,-7 10 1,-6 1 3,-7 4 2,-10 3 2,-4 1 1,-14-3-2,-5-1 3,-10-6-3,-4-4 0,-6-4-5,-5-8-4,-1-1-11,-9-14-22,16 8-66,-7-12-33,5 2 0,5-4-2</inkml:trace>
        </inkml:traceGroup>
      </inkml:traceGroup>
    </inkml:traceGroup>
    <inkml:traceGroup>
      <inkml:annotationXML>
        <emma:emma xmlns:emma="http://www.w3.org/2003/04/emma" version="1.0">
          <emma:interpretation id="{BC9C6EF5-4EF8-4321-97F7-D1B3F94937F2}" emma:medium="tactile" emma:mode="ink">
            <msink:context xmlns:msink="http://schemas.microsoft.com/ink/2010/main" type="paragraph" rotatedBoundingBox="4399,10689 4502,12097 4343,12109 4240,1070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0620351-207F-4890-92C0-98DADAFBE88E}" emma:medium="tactile" emma:mode="ink">
              <msink:context xmlns:msink="http://schemas.microsoft.com/ink/2010/main" type="line" rotatedBoundingBox="4399,10689 4502,12097 4343,12109 4240,10700"/>
            </emma:interpretation>
          </emma:emma>
        </inkml:annotationXML>
        <inkml:traceGroup>
          <inkml:annotationXML>
            <emma:emma xmlns:emma="http://www.w3.org/2003/04/emma" version="1.0">
              <emma:interpretation id="{95967E72-53F8-4400-8EC0-00A3FC1F8701}" emma:medium="tactile" emma:mode="ink">
                <msink:context xmlns:msink="http://schemas.microsoft.com/ink/2010/main" type="inkWord" rotatedBoundingBox="4399,10689 4502,12097 4343,12109 4240,10700"/>
              </emma:interpretation>
              <emma:one-of disjunction-type="recognition" id="oneOf9">
                <emma:interpretation id="interp45" emma:lang="en-US" emma:confidence="0">
                  <emma:literal>:</emma:literal>
                </emma:interpretation>
                <emma:interpretation id="interp46" emma:lang="en-US" emma:confidence="0">
                  <emma:literal>k</emma:literal>
                </emma:interpretation>
                <emma:interpretation id="interp47" emma:lang="en-US" emma:confidence="0">
                  <emma:literal>¥</emma:literal>
                </emma:interpretation>
                <emma:interpretation id="interp48" emma:lang="en-US" emma:confidence="0">
                  <emma:literal>K</emma:literal>
                </emma:interpretation>
                <emma:interpretation id="interp4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61197.9645">2043 10423 1,'7'-23'64,"-7"23"25,0 0-1,16-31-45,-16 31-19,9-29 4,-9 29-2,8-30 0,-8 30 2,0-24 1,0 24 0,0 0-2,0 0-3,-29-9-4,29 9-3,-21 21-3,21-21-5,-17 27-1,17-27-4,2 31-3,-2-31-2,21 25-4,-21-25-5,38 15-12,-38-15-19,43 0-73,-43 0-7,29 4-3,-29-4 4</inkml:trace>
          <inkml:trace contextRef="#ctx0" brushRef="#br0" timeOffset="61604.2346">2147 10992 37,'4'27'103,"-4"-27"3,0 0-2,15 19-52,-15-19-20,0 0-3,17-21-7,-17 21-3,8-23-2,-8 23 1,-4-23-2,4 23 0,-21-6-3,21 6-1,-33 14-3,33-14 0,-38 32-2,24-14-2,1 1-1,5 0-1,8-19 1,0 23-3,0-23 0,21 4-2,-21-4 0,33-21-4,-14 9-8,-3-11-18,7 10-38,-10-6-57,-13 19 0,10-20-2,-10 20 1</inkml:trace>
          <inkml:trace contextRef="#ctx0" brushRef="#br0" timeOffset="62073.006">2205 11563 59,'0'0'111,"0"0"5,19 9 0,-19-9-70,0 0-5,11-21-8,-11 21-6,0 0-4,4-19-5,-4 19-6,0 0-3,-29-8-5,29 8-1,-36 19-2,16-3 1,1 5 0,0 2-1,5 2 0,5-4 0,5-3 1,4-18-1,8 23 1,-8-23-2,32-8 1,-14-5-1,1-3 1,0-1-2,-19 17-1,25-31-3,-25 31-5,0 0-10,0 0-32,0 0-73,0 0-4,-25 29 2,25-29-4</inkml:trace>
        </inkml:traceGroup>
      </inkml:traceGroup>
    </inkml:traceGroup>
    <inkml:traceGroup>
      <inkml:annotationXML>
        <emma:emma xmlns:emma="http://www.w3.org/2003/04/emma" version="1.0">
          <emma:interpretation id="{F207F8A2-230F-4081-BED5-DFAE065CA3DD}" emma:medium="tactile" emma:mode="ink">
            <msink:context xmlns:msink="http://schemas.microsoft.com/ink/2010/main" type="paragraph" rotatedBoundingBox="3370,12030 12462,11910 12483,13494 3391,136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BE2CBE0-983D-49AB-9BD6-586EAC00D086}" emma:medium="tactile" emma:mode="ink">
              <msink:context xmlns:msink="http://schemas.microsoft.com/ink/2010/main" type="line" rotatedBoundingBox="3370,12030 12462,11910 12483,13494 3391,13615"/>
            </emma:interpretation>
          </emma:emma>
        </inkml:annotationXML>
        <inkml:traceGroup>
          <inkml:annotationXML>
            <emma:emma xmlns:emma="http://www.w3.org/2003/04/emma" version="1.0">
              <emma:interpretation id="{B1CDCAC6-5603-47D7-A064-D9FAA6EBBCF2}" emma:medium="tactile" emma:mode="ink">
                <msink:context xmlns:msink="http://schemas.microsoft.com/ink/2010/main" type="inkWord" rotatedBoundingBox="3373,12232 4688,12214 4702,13252 3387,13269"/>
              </emma:interpretation>
              <emma:one-of disjunction-type="recognition" id="oneOf10">
                <emma:interpretation id="interp50" emma:lang="en-US" emma:confidence="0">
                  <emma:literal>hit</emma:literal>
                </emma:interpretation>
                <emma:interpretation id="interp51" emma:lang="en-US" emma:confidence="0">
                  <emma:literal>his</emma:literal>
                </emma:interpretation>
                <emma:interpretation id="interp52" emma:lang="en-US" emma:confidence="0">
                  <emma:literal>hi-1</emma:literal>
                </emma:interpretation>
                <emma:interpretation id="interp53" emma:lang="en-US" emma:confidence="0">
                  <emma:literal>his.</emma:literal>
                </emma:interpretation>
                <emma:interpretation id="interp54" emma:lang="en-US" emma:confidence="0">
                  <emma:literal>hit.</emma:literal>
                </emma:interpretation>
              </emma:one-of>
            </emma:emma>
          </inkml:annotationXML>
          <inkml:trace contextRef="#ctx0" brushRef="#br0" timeOffset="71729.7352">1121 11838 30,'0'0'105,"8"-25"3,-8 25 1,0 0-65,0 0-4,0 0-2,0 0-6,17 33-5,-19-6-6,8 17-4,-6 12-4,4 12 1,-4 17-7,0 11-3,0 4 0,2-3-5,0-5 4,2-15-5,5-17 5,-1-21-8,-8-39 5,19 9-1,-7-34 2,-1-17-2,5-10 0,1-4 4,2-2-5,3 2 4,1 6-4,0 11 5,2 5-6,0 14 6,-6 7-4,-1 7 0,-18 6 2,32 8 0,-32-8-1,27 27 1,-15-6 2,3 6 1,-3 6-2,-2 5-3,-3 1 2,-1 5-3,-2-3 4,-4 1-5,2-1-5,-6-10-17,12 5-31,-6-17-66,-2-19-3,11 22 0,-11-22-4</inkml:trace>
          <inkml:trace contextRef="#ctx0" brushRef="#br0" timeOffset="72073.5021">1771 12583 34,'0'0'111,"4"34"1,-4-11 0,0 8-53,0-4-27,11 6-5,-7-4-13,8-2-11,7 2-19,-19-29-22,44 23-63,-17-23-11,-4-8-1,-1-7-2</inkml:trace>
          <inkml:trace contextRef="#ctx0" brushRef="#br0" timeOffset="72292.2643">1842 12444 143,'0'0'123,"0"0"-7,0 0 1,0 0-95,0 0-19,0 0-36,29 2-79,-29-2-2,12 21-8,-12-21 3</inkml:trace>
          <inkml:trace contextRef="#ctx0" brushRef="#br0" timeOffset="72620.4046">2116 12704 77,'0'0'118,"0"0"3,0 0 2,0 0-72,0 0-8,29 10-13,-29-10-10,27-2-11,-8 4-14,-19-2-23,46 5-36,-24-8-58,1 3-4,-4-6 1,0 0 4</inkml:trace>
          <inkml:trace contextRef="#ctx0" brushRef="#br0" timeOffset="72901.6673">2432 12527 65,'0'0'112,"6"25"4,-6-25-4,-6 25-60,10 2-22,-4 0-18,0 4-19,6 11-31,-8-5-68,2-1-8,2-5 1,5-6-3</inkml:trace>
        </inkml:traceGroup>
        <inkml:traceGroup>
          <inkml:annotationXML>
            <emma:emma xmlns:emma="http://www.w3.org/2003/04/emma" version="1.0">
              <emma:interpretation id="{FBF86BA8-3EB8-414F-B46F-62E87989BE33}" emma:medium="tactile" emma:mode="ink">
                <msink:context xmlns:msink="http://schemas.microsoft.com/ink/2010/main" type="inkWord" rotatedBoundingBox="5303,12346 9730,12287 9747,13531 5320,13589"/>
              </emma:interpretation>
              <emma:one-of disjunction-type="recognition" id="oneOf11">
                <emma:interpretation id="interp55" emma:lang="en-US" emma:confidence="0">
                  <emma:literal>"chit</emma:literal>
                </emma:interpretation>
                <emma:interpretation id="interp56" emma:lang="en-US" emma:confidence="0">
                  <emma:literal>"chef</emma:literal>
                </emma:interpretation>
                <emma:interpretation id="interp57" emma:lang="en-US" emma:confidence="0">
                  <emma:literal>a-Gillis</emma:literal>
                </emma:interpretation>
                <emma:interpretation id="interp58" emma:lang="en-US" emma:confidence="0">
                  <emma:literal>I-Gillis</emma:literal>
                </emma:interpretation>
                <emma:interpretation id="interp59" emma:lang="en-US" emma:confidence="0">
                  <emma:literal>I-Gil-is</emma:literal>
                </emma:interpretation>
              </emma:one-of>
            </emma:emma>
          </inkml:annotationXML>
          <inkml:trace contextRef="#ctx0" brushRef="#br0" timeOffset="74854.8887">4335 12345 1,'27'-30'17,"-16"3"71,7 3 2,-7-8-48,-1-9-7,2-1-3,-5-6-8,-1 5-4,-8-3-4,-4 9-3,-9 3-1,-6 14-1,-8 9 0,0 15 1,-12 11 2,1 16 0,-6 9 1,7 18-1,-3 2 0,13 11 0,8 1-5,13 1-4,12-15-4,13-14-5,16-15-4,9-23-8,12-14-1,-2-21-6,4-9-1,-6-18 1,-3 7-1,-11-3 5,-9 10 2,-15 5 11,-5 12 5,-7 25 6,-15-21 9,15 21 5,-35 29 5,16 10 4,-10 9 2,8 25-4,-6 6-2,8 19-4,1-1-4,9 11-4,5-4-4,8-2-4,7-19-4,5-12 0,3-15-4,0-23-2,2-14-7,-21-19-10,22-19-12,-30-14-13,2 4-5,-21-15-1,6 15 7,-16-8 13,3 10 18,-3 8 17,2 0 22,10 13 17,-4-6 11,29 12 4,-29-3-3,29 3-8,0 0-13,20 11-7,-1-13-8,14 2-8,7 0-10,3-11-18,14 9-45,-8-10-56,1 1-3,-4-1-2,-9 2 1</inkml:trace>
          <inkml:trace contextRef="#ctx0" brushRef="#br0" timeOffset="75229.9084">4807 12837 77,'-23'8'125,"17"11"-1,-5 0 2,9 14-55,-6-8-32,16 12-13,3-4-17,3-1-20,9 3-48,0-18-64,0-5-2,0-16-3,-3-13-1</inkml:trace>
          <inkml:trace contextRef="#ctx0" brushRef="#br0" timeOffset="75386.1693">4832 12515 173,'0'0'126,"0"0"-7,0 0-10,0 0-120,0 0-97,0 0-7,0 0-9,25 4 0</inkml:trace>
          <inkml:trace contextRef="#ctx0" brushRef="#br0" timeOffset="76183.081">5291 11954 46,'0'0'107,"4"31"6,-2-12-1,6 18-61,-8-1-10,13 22-1,-7 6-12,9 19-8,-5 4-3,5 7-7,-3-7-1,3 0-4,-3-12-2,3-14-4,-3-26 0,-12-35 1,25 8 0,-10-37-2,1-15 0,1-16-2,-1-8 0,1-3 0,0 7 0,-1 1 1,-1 18-2,-5 7 5,1 13-3,-11 25 7,18-12-2,-18 12 5,21 25-2,-8 0 3,-3 8-2,2 10-3,-1 5 2,-1 8-4,-2 3 0,-3 1-10,-1 2-3,-6-10-20,8 2-32,-8-17-59,0-5-1,0-14-1,2-18 4</inkml:trace>
          <inkml:trace contextRef="#ctx0" brushRef="#br0" timeOffset="76479.971">5983 12750 127,'-4'33'123,"-1"-8"2,-5-2-20,10 16-55,-12-6-12,16 11-12,-4-7-12,10-1-7,5-3-13,-15-33-19,45 40-39,-20-40-63,4-9 1,-4-12-4,-2-8 0</inkml:trace>
          <inkml:trace contextRef="#ctx0" brushRef="#br0" timeOffset="76651.8542">6093 12554 165,'0'0'117,"0"0"-7,10-27-23,-10 27-176,0 0-17,21-6-14,-21 6 2</inkml:trace>
          <inkml:trace contextRef="#ctx0" brushRef="#br0" timeOffset="77230.0087">6988 12588 131,'0'0'125,"0"0"-3,0 0-25,21 2-50,-21-2-8,48 2-16,-17-2-9,11 2-8,3-2-6,5-2-11,10 8-34,-8-10-77,5 2-6,-10-2 1,-1-1-5</inkml:trace>
          <inkml:trace contextRef="#ctx0" brushRef="#br0" timeOffset="73354.8199">3076 12359 142,'-19'2'131,"19"-2"-1,0 0 2,0 0-85,0 21-10,0-21-17,32 8-7,-8-4-13,6-4-10,9 7-20,-8-16-30,13 9-70,-9-4 2,0 4-5,-5-2 4</inkml:trace>
          <inkml:trace contextRef="#ctx0" brushRef="#br0" timeOffset="73667.3324">3149 12598 76,'4'25'122,"-4"-25"3,0 0-2,23 17-49,0-9-41,-23-8-10,45 8-9,-16-4-12,5-2-11,3 7-21,-10-15-33,6 8-61,-4-2-2,-6-5-2,-4-1 17</inkml:trace>
        </inkml:traceGroup>
        <inkml:traceGroup>
          <inkml:annotationXML>
            <emma:emma xmlns:emma="http://www.w3.org/2003/04/emma" version="1.0">
              <emma:interpretation id="{441BDF7C-620C-4985-A983-10574E6F1C95}" emma:medium="tactile" emma:mode="ink">
                <msink:context xmlns:msink="http://schemas.microsoft.com/ink/2010/main" type="inkWord" rotatedBoundingBox="10768,11932 12462,11910 12481,13344 10787,13367"/>
              </emma:interpretation>
              <emma:one-of disjunction-type="recognition" id="oneOf12">
                <emma:interpretation id="interp60" emma:lang="en-US" emma:confidence="0">
                  <emma:literal>hit</emma:literal>
                </emma:interpretation>
                <emma:interpretation id="interp61" emma:lang="en-US" emma:confidence="0">
                  <emma:literal>hint</emma:literal>
                </emma:interpretation>
                <emma:interpretation id="interp62" emma:lang="en-US" emma:confidence="0">
                  <emma:literal>nit</emma:literal>
                </emma:interpretation>
                <emma:interpretation id="interp63" emma:lang="en-US" emma:confidence="0">
                  <emma:literal>hit"</emma:literal>
                </emma:interpretation>
                <emma:interpretation id="interp64" emma:lang="en-US" emma:confidence="0">
                  <emma:literal>hits</emma:literal>
                </emma:interpretation>
              </emma:one-of>
            </emma:emma>
          </inkml:annotationXML>
          <inkml:trace contextRef="#ctx0" brushRef="#br0" timeOffset="78058.1738">8530 11929 24,'0'0'105,"0"0"3,0 0 1,15 27-60,-20-6-10,10 20-6,-10 3-10,5 16-4,-4 7-4,2 10-6,0-3-1,4-1-6,2-8 2,5-11-2,1-17 5,3-16-5,-13-21 2,33-19 0,-17-14-2,5-11 4,0-12-5,2-2 1,2-4-5,-2-1 3,1 9-3,-1 8 2,2 11-1,-4 6 0,2 8 0,0 9 2,0 6 1,-1 8 1,-1 8 0,2 11 2,-6 6-2,-1 12 2,-7 7-1,-5 10-4,0 4-6,-8-6-14,8 5-24,-14-14-76,10-11 0,0-12-4,0-22-1</inkml:trace>
          <inkml:trace contextRef="#ctx0" brushRef="#br0" timeOffset="78387.3134">9355 12413 94,'0'0'122,"0"0"2,0 0-3,-25 23-67,21 14-12,-11-3-15,11 11-9,-2-1-5,10 2-7,2-7-2,7-6-8,12-1-11,-5-22-27,20 0-82,-9-18-2,0-7-3,-4-12-1</inkml:trace>
          <inkml:trace contextRef="#ctx0" brushRef="#br0" timeOffset="78558.198">9380 12249 165,'0'0'127,"0"-21"-5,0 21-1,0 0-105,21-14-36,-1 16-91,-20-2-12,23 2 1,-23-2-5</inkml:trace>
          <inkml:trace contextRef="#ctx0" brushRef="#br0" timeOffset="79526.9971">9739 12652 119,'0'0'120,"0"0"2,0 0-19,0 0-58,0 0-9,29 8-15,-10-6-9,4-2-11,-2-2-15,10 7-25,-12-14-44,5 5-39,1-2-1,-2-3-1</inkml:trace>
          <inkml:trace contextRef="#ctx0" brushRef="#br0" timeOffset="79777.0095">9874 12536 132,'0'0'125,"-4"37"-3,2-12-1,8 10-85,-10-3-17,8 1-18,5 8-35,-9-7-77,10-3-10,0-8-2,-10-23-1</inkml:trace>
          <inkml:trace contextRef="#ctx0" brushRef="#br0" timeOffset="80042.6467">10201 12423 110,'6'34'122,"-4"-7"-6,0 10 3,4 17-76,-8-4-24,4 8-19,4 9-50,-4-9-63,-2-8-7,3-9 0,-3-14-4</inkml:trace>
          <inkml:trace contextRef="#ctx0" brushRef="#br0" timeOffset="81480.2161">8557 11534 44,'0'0'26,"-4"-21"1,4 21 0,0 0-2,0 0-1,0 0-2,0 0 1,0 0 0,0 0 3,0 0 1,0 0 1,0 0 0,0 0-1,0 0-1,-19 19-3,21 2-2,-8 2-5,8 10-1,-4 4-4,2 11-1,0 12-4,0 7 2,0 8-6,0 4 2,-2 2 0,2-2-3,-2 2 0,2-15-6,2-6 1,0-18-9,2-5 3,-4-37-14,11 34-15,-11-34-21,0 0-52,6-21 7,-6 21-5,-4-25 68</inkml:trace>
        </inkml:traceGroup>
      </inkml:traceGroup>
    </inkml:traceGroup>
    <inkml:traceGroup>
      <inkml:annotationXML>
        <emma:emma xmlns:emma="http://www.w3.org/2003/04/emma" version="1.0">
          <emma:interpretation id="{F57CC075-1280-49D3-8C2A-417FF977060F}" emma:medium="tactile" emma:mode="ink">
            <msink:context xmlns:msink="http://schemas.microsoft.com/ink/2010/main" type="paragraph" rotatedBoundingBox="4680,14193 4715,15806 4533,15810 4497,1419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FF66155-C978-4442-BFE5-6BDD7FAC14F1}" emma:medium="tactile" emma:mode="ink">
              <msink:context xmlns:msink="http://schemas.microsoft.com/ink/2010/main" type="line" rotatedBoundingBox="4680,14193 4715,15806 4533,15810 4497,14197"/>
            </emma:interpretation>
          </emma:emma>
        </inkml:annotationXML>
        <inkml:traceGroup>
          <inkml:annotationXML>
            <emma:emma xmlns:emma="http://www.w3.org/2003/04/emma" version="1.0">
              <emma:interpretation id="{D4D9EC49-9364-4F5B-A470-F3B1CFE00034}" emma:medium="tactile" emma:mode="ink">
                <msink:context xmlns:msink="http://schemas.microsoft.com/ink/2010/main" type="inkWord" rotatedBoundingBox="4680,14193 4715,15806 4533,15810 4497,14197"/>
              </emma:interpretation>
              <emma:one-of disjunction-type="recognition" id="oneOf13">
                <emma:interpretation id="interp65" emma:lang="en-US" emma:confidence="1">
                  <emma:literal>:</emma:literal>
                </emma:interpretation>
                <emma:interpretation id="interp66" emma:lang="en-US" emma:confidence="0">
                  <emma:literal>!</emma:literal>
                </emma:interpretation>
                <emma:interpretation id="interp67" emma:lang="en-US" emma:confidence="0">
                  <emma:literal>¥</emma:literal>
                </emma:interpretation>
                <emma:interpretation id="interp68" emma:lang="en-US" emma:confidence="0">
                  <emma:literal>k</emma:literal>
                </emma:interpretation>
                <emma:interpretation id="interp69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83449.0641">2357 13859 1,'0'0'20,"19"-23"74,-19 23 2,2-18-41,-2 18-6,0 0 0,0 0-8,2-27-5,-2 27-9,0 0-6,0 0-6,-25-15-5,25 15-2,-19 13-4,19-13 2,-14 33-3,8-12 1,1-1-2,5-20 0,3 29-1,-3-29 0,0 0-1,27 3-2,-27-3 0,24-28-3,-9 10 2,-15 18-2,12-31 0,-12 31 0,0 0-3,0 0-4,-29 10-20,7 7-33,-1 12-47,2 4 1,0 6-2</inkml:trace>
          <inkml:trace contextRef="#ctx0" brushRef="#br0" timeOffset="83870.9604">2361 14638 15,'0'0'112,"4"21"5,-4-21-2,0 0-50,0 0-15,19-21-8,-21 3-12,2 18-10,-2-29-7,2 29-5,-17-21 0,17 21-2,-25-6-1,25 6 1,-31 12-2,31-12 2,-27 29-2,27-29 0,-16 29-2,16-29-1,0 21 0,0-21-3,20 6 1,-20-6-2,40-14 0,-17-3-2,2 2 1,-5-3-4,3 1-6,-12-4-13,7 17-33,-18 4-63,0 0-1,-18-4-2,18 4 2</inkml:trace>
          <inkml:trace contextRef="#ctx0" brushRef="#br0" timeOffset="84261.6056">2438 15388 58,'0'0'115,"0"0"0,21-2 1,-29-18-72,8 20-11,-5-27-3,5 27-10,-8-36-6,8 36-4,-19-31-2,19 31-2,-24-17-3,24 17 1,-36-2-1,18 11 2,-1 3 0,19-12-1,-27 33 1,19-12-2,8-21-1,2 29-6,-2-29-11,25 9-26,8-12-82,-10-13-4,6-3-1,-2-12-2</inkml:trace>
        </inkml:traceGroup>
      </inkml:traceGroup>
    </inkml:traceGroup>
    <inkml:traceGroup>
      <inkml:annotationXML>
        <emma:emma xmlns:emma="http://www.w3.org/2003/04/emma" version="1.0">
          <emma:interpretation id="{2FDFE962-515E-4E00-BEB3-8FFEB0E500C9}" emma:medium="tactile" emma:mode="ink">
            <msink:context xmlns:msink="http://schemas.microsoft.com/ink/2010/main" type="paragraph" rotatedBoundingBox="3537,16096 9586,16639 9460,18036 3412,1749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CF8B251-15CF-4486-8D19-8A3DC729ADEC}" emma:medium="tactile" emma:mode="ink">
              <msink:context xmlns:msink="http://schemas.microsoft.com/ink/2010/main" type="line" rotatedBoundingBox="3537,16096 9586,16639 9460,18036 3412,17493"/>
            </emma:interpretation>
          </emma:emma>
        </inkml:annotationXML>
        <inkml:traceGroup>
          <inkml:annotationXML>
            <emma:emma xmlns:emma="http://www.w3.org/2003/04/emma" version="1.0">
              <emma:interpretation id="{9619D3FB-4738-40C5-9822-EBC2BDADD019}" emma:medium="tactile" emma:mode="ink">
                <msink:context xmlns:msink="http://schemas.microsoft.com/ink/2010/main" type="inkWord" rotatedBoundingBox="3537,16096 9586,16639 9460,18036 3412,17493"/>
              </emma:interpretation>
              <emma:one-of disjunction-type="recognition" id="oneOf14">
                <emma:interpretation id="interp70" emma:lang="en-US" emma:confidence="0">
                  <emma:literal>hn.i=Gnhm</emma:literal>
                </emma:interpretation>
                <emma:interpretation id="interp71" emma:lang="en-US" emma:confidence="0">
                  <emma:literal>hm.i=Gnhm</emma:literal>
                </emma:interpretation>
                <emma:interpretation id="interp72" emma:lang="en-US" emma:confidence="0">
                  <emma:literal>hue-Grimm</emma:literal>
                </emma:interpretation>
                <emma:interpretation id="interp73" emma:lang="en-US" emma:confidence="0">
                  <emma:literal>hint-Grimm</emma:literal>
                </emma:interpretation>
                <emma:interpretation id="interp74" emma:lang="en-US" emma:confidence="0">
                  <emma:literal>hue-Gensym</emma:literal>
                </emma:interpretation>
              </emma:one-of>
            </emma:emma>
          </inkml:annotationXML>
          <inkml:trace contextRef="#ctx0" brushRef="#br0" timeOffset="85292.906">1306 15904 1,'0'0'89,"-4"-34"19,4 34 2,-2-18-54,2 18-5,0 0-5,-23-19-8,23 19-5,-9 29-4,9 8-12,-4 9-1,6 25-10,5 14 3,3 19-8,2 10 2,7 3-5,2-5 0,2-6 2,2-17-2,0-18 3,-3-21-4,-1-26 3,-21-24-1,29-10 0,-20-21 2,-1-17-1,-4-10 1,2-9-2,1-1 2,-1-1-3,2 3 3,3 10-3,-1 8 2,2 11-2,1 7 3,1 12-1,-14 18 0,29-17 2,-29 17-1,27 13 3,-14 12-2,2 10 1,-5 11-1,0 14 0,1 8 0,-3 5-2,0 2-2,1-9-5,3-7-11,-8-26-22,17 0-59,-21-33-29,21 0 0,-13-23-3</inkml:trace>
          <inkml:trace contextRef="#ctx0" brushRef="#br0" timeOffset="86027.3183">1958 16949 16,'0'0'103,"0"0"-1,0 0-30,0 0-28,0 0-3,0 0-13,-6-25-6,6 4-5,0 21-8,15-42-1,-5 20-2,0-3 1,3 4 0,-3-4 1,-10 25-2,23-31 2,-23 31-1,25-11-1,-25 11 0,21 9-1,-21-9 0,18 31-1,-7-10 1,-7 2-1,2 6-1,-2 0-1,1 2 0,-3-4-1,0-2 0,0-6-1,-2-19 0,10 20 1,-10-20-2,0 0 2,25-33-1,-12 8 1,-1-6-1,3 0 1,-1 0-2,1 2 1,-1 4 0,-1 6 0,-13 19 1,20-17-1,-20 17 1,0 0 0,21 23 1,-19-4-1,2 2 0,1 4-2,-1-3-6,2 7-15,-6-29-27,10 38-70,-10-38-5,15 25 1,-15-25 5</inkml:trace>
          <inkml:trace contextRef="#ctx0" brushRef="#br0" timeOffset="86261.7034">2484 16905 19,'0'0'116,"0"0"7,0 0-2,0 0-53,0 0-23,33-10-7,-33 10-15,33-9-7,-14 9-17,0-6-21,10 14-36,-10-10-67,5 4 0,-24-2-4,36-2 21</inkml:trace>
          <inkml:trace contextRef="#ctx0" brushRef="#br0" timeOffset="86527.3412">2793 16691 141,'0'0'125,"21"2"1,-21-2-34,6 42-49,-10-19-8,11 12-14,-5 0-10,2 3-6,2 3-15,-6-12-15,17 11-58,-11-17-39,6-3-5,-12-20 1</inkml:trace>
          <inkml:trace contextRef="#ctx0" brushRef="#br0" timeOffset="86964.8647">3475 16652 135,'0'0'129,"0"0"1,0 0-4,19 6-88,-19-6-15,35-4-13,-6 4-17,-2-9-22,10 16-35,-7-12-62,1 5-1,-4-6-3,-4 4 23</inkml:trace>
          <inkml:trace contextRef="#ctx0" brushRef="#br0" timeOffset="87183.6268">3500 16807 129,'0'0'126,"0"0"2,25 5-4,-4 7-86,-1-10-20,12 4-15,-1 5-23,-8-13-42,4 8-60,0-6-5,-2-4 0,-25 4 20</inkml:trace>
          <inkml:trace contextRef="#ctx0" brushRef="#br0" timeOffset="88324.3055">4628 16587 1,'27'-33'93,"-12"6"8,7-4 1,1-5-67,-4-15-3,2 5-10,-5-12-6,-3 6-6,-5 0-6,-8 6-3,-10 7-1,-3 12 3,-12 12 1,-4 15 2,-8 15-1,0 16 2,-9 17-2,4 14 1,5 11-1,6 8-2,8 2-2,12-4-1,14-11-3,11-14 0,15-21-2,11-20 1,10-19-3,4-23 0,2-11-1,-6-16 0,-1-2 2,-9-2 0,-7 6 4,-8 6 0,-15 6 5,-5 15 3,-12 6 5,7 21 3,-33 3 2,12 21 4,-8 8 1,4 22 3,-6 8-5,10 19 0,-4 6-5,15 15-2,0-2 0,10 0-9,4-5 0,4-12-10,11-8 3,0-23-9,5-10 3,-24-42-6,38 18-20,-34-43-5,6 2-21,-22-22 9,2 9-10,-22-13 23,5 11 4,-10 1 15,-3 6 29,7 16 20,-4-6 22,16 25 6,-4-16 8,25 12-12,0 0-5,0 0-10,27 10-13,6-3-6,9-9-7,8 2-7,4 0-12,-2-9-20,8 18-46,-12-12-53,-5 3 3,-9-4-7,-9 4 29</inkml:trace>
          <inkml:trace contextRef="#ctx0" brushRef="#br0" timeOffset="89043.0911">5204 17337 22,'0'0'111,"0"0"-2,0 0 3,0 0-59,0 0-6,0 0-11,6-33-11,-6 33-7,12-33-6,-12 33 7,23-38-12,-23 38 9,27-35-17,-27 35 17,27-27-16,-27 27 16,27-8-17,-27 8-4,25 12 10,-25-12-11,23 33 16,-13-8-18,1 7 16,-3 1-16,-4 2 15,0 3-5,-2-5-2,-2-4 1,0-6-1,0-23-1,0 0 2,0 0-1,19-31 1,-6-5 0,1-7-5,5-3 15,2 0-16,-1 3 17,1 5-17,0 7 17,-4 12-17,-17 19 17,27-10-10,-27 10-10,16 29 17,-14 0-17,-2 8 16,-2 7-23,2 12 0,-12-23-64,12 17-45,-2-16-4,2-7-8,0-27 1</inkml:trace>
          <inkml:trace contextRef="#ctx0" brushRef="#br0" timeOffset="89777.5046">6008 16157 54,'8'-31'113,"-8"31"6,0 0-2,10-23-60,-10 23-8,13 23-9,-3 8-10,-6 4-6,9 24-3,-5 13-7,5 18-1,-1 11-5,3 12-1,1 3 2,1 0-6,-3-10 4,1-14-7,2-22 6,-3-20-7,-1-23 1,-13-27 10,29-14-16,-15-26 7,3-16-7,-3-12 7,3-9-7,0-6 6,1 2 0,3 4-11,0 12 11,-2 13-2,-1 13 2,1 14-2,-19 25 2,27-10 0,-27 10 0,29 45 0,-14-5 1,-1 8 0,1 10-1,-1 6 1,3 5-2,-7-1 13,1 1-8,-5-7-5,-2-8 5,-2-12-9,0-11 3,-2-31-3,0 23-20,-10-42-41,10 19-68,6-44 10,0 17-12,-2-6 4</inkml:trace>
          <inkml:trace contextRef="#ctx0" brushRef="#br0" timeOffset="90308.7801">6770 17312 83,'2'21'122,"-2"-21"-2,0 0 4,0 0-54,2-25-34,-2 25 4,13-43-28,-1 18 14,-3-11-21,3 3 13,3-6-17,1 5 5,1 1-9,-1 6-4,1 6 10,-17 21-11,33-12 10,-33 12 0,25 39 5,-18-3-7,-3 7 7,-4 9-8,0 0 6,-2 2-5,-3-10 6,3-9-15,2-16 9,0-19 1,0 0 1,21-31 11,-6-9-16,-1-10 16,9-2-17,4-2 8,0 7-8,0 9 8,-2 11-7,0 17-3,-4 18 10,-3 17-11,-7 14 15,-5 16-6,-4 7 5,-4 6-9,2 9-1,-12-16-31,18-1-95,-10-19-5,6-7-6,-2-34 0</inkml:trace>
        </inkml:traceGroup>
      </inkml:traceGroup>
    </inkml:traceGroup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1:59:48.063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2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A877B3B-12CC-4979-B6F8-B3B083661D54}" emma:medium="tactile" emma:mode="ink">
          <msink:context xmlns:msink="http://schemas.microsoft.com/ink/2010/main" type="writingRegion" rotatedBoundingBox="3310,648 32641,684 32625,13670 3294,13633"/>
        </emma:interpretation>
      </emma:emma>
    </inkml:annotationXML>
    <inkml:traceGroup>
      <inkml:annotationXML>
        <emma:emma xmlns:emma="http://www.w3.org/2003/04/emma" version="1.0">
          <emma:interpretation id="{F377A647-DEBD-46AF-AC47-578BC203396B}" emma:medium="tactile" emma:mode="ink">
            <msink:context xmlns:msink="http://schemas.microsoft.com/ink/2010/main" type="paragraph" rotatedBoundingBox="3303,674 15828,396 15855,1594 3329,187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9CC1E9F-8CFB-49F5-AB7D-E8D6FFCA923B}" emma:medium="tactile" emma:mode="ink">
              <msink:context xmlns:msink="http://schemas.microsoft.com/ink/2010/main" type="line" rotatedBoundingBox="3303,674 15828,396 15855,1594 3329,1872"/>
            </emma:interpretation>
          </emma:emma>
        </inkml:annotationXML>
        <inkml:traceGroup>
          <inkml:annotationXML>
            <emma:emma xmlns:emma="http://www.w3.org/2003/04/emma" version="1.0">
              <emma:interpretation id="{864E05C2-8AF2-4675-94C7-17D361B3D128}" emma:medium="tactile" emma:mode="ink">
                <msink:context xmlns:msink="http://schemas.microsoft.com/ink/2010/main" type="inkWord" rotatedBoundingBox="3303,674 8488,559 8514,1757 3329,1872"/>
              </emma:interpretation>
              <emma:one-of disjunction-type="recognition" id="oneOf0">
                <emma:interpretation id="interp0" emma:lang="en-US" emma:confidence="1">
                  <emma:literal>Sturm</emma:literal>
                </emma:interpretation>
                <emma:interpretation id="interp1" emma:lang="en-US" emma:confidence="0">
                  <emma:literal>Steinem</emma:literal>
                </emma:interpretation>
                <emma:interpretation id="interp2" emma:lang="en-US" emma:confidence="0">
                  <emma:literal>Storm</emma:literal>
                </emma:interpretation>
                <emma:interpretation id="interp3" emma:lang="en-US" emma:confidence="0">
                  <emma:literal>Sternum</emma:literal>
                </emma:interpretation>
                <emma:interpretation id="interp4" emma:lang="en-US" emma:confidence="0">
                  <emma:literal>Steven</emma:literal>
                </emma:interpretation>
              </emma:one-of>
            </emma:emma>
          </inkml:annotationXML>
          <inkml:trace contextRef="#ctx0" brushRef="#br0">901 241 108,'4'-31'104,"-10"4"-1,-2-4 1,-7-1-84,-16-7 0,-4 10 0,-21 0-7,-7 12 2,-16 9-2,-6 14 0,-12 9-4,3 14 1,5 6-2,10 7-1,12 1 0,15 3-2,17-5-2,21-3-2,14-9 0,16-6-1,13-7 1,15-1-2,12-1-1,13 1 1,9 10-3,6 4 3,1 13 4,-2 7-6,-6 12 6,-11 5-1,-16 7 4,-17 6-3,-22-9 9,-18 1-5,-20-13 1,-10-4 1,-17-14-3,-2-13 0,-8-15-8,-13-20-22,4 0-56,-6-30-41,4-5-6,7-14 2</inkml:trace>
          <inkml:trace contextRef="#ctx0" brushRef="#br0" timeOffset="546.915">1028 555 173,'0'0'119,"37"-9"-3,3-1-1,6-9-100,14 5-19,6 1-44,3-1-66,-5-1 3,-1 5-7,-11 6 1</inkml:trace>
          <inkml:trace contextRef="#ctx0" brushRef="#br0" timeOffset="343.7706">1342 405 108,'0'0'114,"-2"21"-5,-15 6 2,-12 4-69,6 23-8,-14-2-1,8 19-13,-1 1-1,10 7-9,5-6 3,17-3-5,13-3-11,12-17-13,23-2-40,4-28-63,6-11-4,4-20-2,-3-14-2</inkml:trace>
          <inkml:trace contextRef="#ctx0" brushRef="#br0" timeOffset="1140.6933">1689 1049 64,'0'0'101,"0"0"0,0 0-4,25-37-47,-5 3-34,5-9 0,4-3-12,-2-2-1,0 0-3,-4 5 2,-2 10 5,-11 8 3,-10 25 3,5-21 1,-5 21 4,-23 21-1,6 8 2,-8 2-2,2 13-1,3 3-7,3 11 0,4-4-3,11-2-3,11-4-1,11-15-3,14-10-5,3-19-7,19-10-10,-2-27-8,13 0-2,-11-17-1,6 0 6,-14-4 8,-4 8 14,-11 7 11,-17 4 13,-16 35 10,5-23 6,-5 23-1,-27 27-2,14 4-7,-6 8-9,11 9-5,6 4-5,10-4-11,19 8-34,0-10-77,23-11-5,10-14-3,9-15-2</inkml:trace>
          <inkml:trace contextRef="#ctx0" brushRef="#br0" timeOffset="3563.2385">2728 1130 18,'0'0'88,"0"0"-5,-5 19 3,5-19-63,21-23-2,0 0-9,2-10-8,0-3-8,6-7-5,-6-3-2,4-2-2,-9 1 2,1 5-3,-9 5 3,-1 3 3,-9 9 5,-2 7 6,2 18 4,-13-21 6,13 21 0,-19 4 6,19-4-3,-12 21-1,12-21 0,6 31-3,-6-31-1,31 29-6,1-16 1,5-5-7,7-6 1,5-4-1,3-4 0,2-7-1,-4-1 0,-2-7 1,-11 0-1,-5 0 6,-12 5 2,-9-3 6,-11 19 4,-6-21 5,6 21-1,-44 7 6,13 9-1,-11 5-2,9 12-1,-11 5-5,11 9-4,4 3-5,14 6 0,15-4-5,21-4-4,17-2-8,9-17-16,26 2-31,-2-23-61,16-6-1,-2-14-4,-6-5 1</inkml:trace>
          <inkml:trace contextRef="#ctx0" brushRef="#br0" timeOffset="4329.3876">3916 962 51,'0'0'94,"0"0"0,19-34 1,1 16-65,-1-15-3,10 6-5,-2-11-3,4 9-2,-1-2 1,-1 10 0,-9 0 4,3 13-3,-23 8-1,25 6 1,-25-6-2,6 40-4,-8-11-2,2 8-1,0 1-6,2 3 1,5-6-2,1-3 0,9-12-3,5-11 0,5-13-2,5-13 0,-1-10 2,4-10-1,2-7 2,-1-2-4,-5 5 4,-2 3 0,-8 9 1,-5 11 1,-16 18 1,0 0 0,0 0 0,13 39 3,-19-6-5,-1 5 2,3 3-2,2-1-1,6-3-2,5-8 0,5-4 0,5-8-4,6-13 3,4-8-4,2-13 3,2-8-2,3-8 2,-3-7 0,4-3 1,-3-3 3,-1 5-1,-4 5 5,-4 9-1,-2 13 1,-5 14 0,-18 0 0,27 41-1,-14-1-2,-1 7 1,3 7-8,6 7-14,-7-16-51,15 1-58,0-13-2,7-12-2,3-17-3</inkml:trace>
        </inkml:traceGroup>
        <inkml:traceGroup>
          <inkml:annotationXML>
            <emma:emma xmlns:emma="http://www.w3.org/2003/04/emma" version="1.0">
              <emma:interpretation id="{AE6B52FD-BA98-4388-B046-2D90AC246BED}" emma:medium="tactile" emma:mode="ink">
                <msink:context xmlns:msink="http://schemas.microsoft.com/ink/2010/main" type="inkWord" rotatedBoundingBox="9686,676 15831,540 15854,1557 9709,1694"/>
              </emma:interpretation>
              <emma:one-of disjunction-type="recognition" id="oneOf1">
                <emma:interpretation id="interp5" emma:lang="en-US" emma:confidence="0.5">
                  <emma:literal>Theorem</emma:literal>
                </emma:interpretation>
                <emma:interpretation id="interp6" emma:lang="en-US" emma:confidence="0">
                  <emma:literal>The ocean</emma:literal>
                </emma:interpretation>
                <emma:interpretation id="interp7" emma:lang="en-US" emma:confidence="0">
                  <emma:literal>the ocean</emma:literal>
                </emma:interpretation>
                <emma:interpretation id="interp8" emma:lang="en-US" emma:confidence="0">
                  <emma:literal>she ocean</emma:literal>
                </emma:interpretation>
                <emma:interpretation id="interp9" emma:lang="en-US" emma:confidence="0">
                  <emma:literal>(he ocean</emma:literal>
                </emma:interpretation>
              </emma:one-of>
            </emma:emma>
          </inkml:annotationXML>
          <inkml:trace contextRef="#ctx0" brushRef="#br0" timeOffset="5657.5841">6399 366 135,'0'0'115,"-15"-27"-3,15 27 2,21-27-79,10 16 1,5-8-13,18-1-8,4-3-7,12-2-2,5-4-5,2-2-2,4 0-2,-6-1 0,2 1 0,-7 4-1,-9 6 2,-7 7 1,-11 10 2,-5 10 3,-11 15 1,-4 16 2,-11 13-1,1 16 2,-3 15 0,0 11-5,1 1 4,3 9-8,3-6 5,4-7-6,1-16 5,1-17-8,2-23 4,2-21-3,2-22 0,-2-21-2,0-13-4,0-14 5,0-2-4,-2-2 6,-2 8-6,-2 8 9,-4 13-4,-5 12 10,-12 21-2,0 0-1,19 41 6,-15-1-7,2 4 7,11 10-7,4-3 4,12-1-7,6-12 3,11-9-2,8-13-2,3-16-2,1-12 0,0-19-2,-4-7-4,-8-16 2,-4-2-3,-15-2 7,-6 4-6,-17 2 8,-10 6-4,-10 13 11,-13 6 2,-4 21 6,-11 6-2,3 17 0,-3 10 4,9 16-7,4 7 5,13 10-11,12 5 4,16-1-13,22-2-5,5-18-45,26-7-68,7-20-1,16-11-2,3-16 0</inkml:trace>
          <inkml:trace contextRef="#ctx0" brushRef="#br0" timeOffset="4938.7913">6802 341 125,'0'0'108,"0"0"7,-25 14-6,21 11-73,-9 2-2,18 17-10,-8 3-2,14 18-15,3 6-2,3 3-20,14 11-12,-6-14-29,15-7-57,-5-14-5,-2-19-4,-10-22 5</inkml:trace>
          <inkml:trace contextRef="#ctx0" brushRef="#br0" timeOffset="6907.6515">9312 492 1,'-4'-41'49,"4"41"21,-29-29-29,-3 12 0,-5 17 6,-17 0-2,0 19 2,-13 4-1,9 16-9,-6 0 0,14 13-11,6-4-3,22 4-12,13-8-1,24-7-10,22-12 0,17-17-6,15-10-3,6-16-6,8-7-11,-11-21-7,1 2-9,-21-14 4,-15 8-3,-24-4 8,-11 11 0,-25 1 18,-14 13 10,-15 15 18,-13 7 9,5 16 11,-6 5 0,14 15 6,0 2 0,23 11-6,12-7-4,32 5-10,12-13 0,22-4-12,14-13-1,14-14-12,12-13-8,0-14-1,3 0-8,-11-15 2,-8 7-4,-17-9 4,-11 8 0,-16 5 10,-16 8 9,-11 8 8,-2 19 5,-25-12 5,6 14 3,19-2 1,-31 25-2,29-2-1,2-4-5,17 5-3,6-3-2,14-2-3,11-7-3,10-3-4,8-5 0,1-8-2,1-5 1,-5-1-1,-7-5 2,-15-1 0,-9-1 4,-32 17 2,12-29 3,-12 29 3,-46-16 3,7 16 3,-13 4 1,-2 14 1,-6 7 1,6 15-2,0 5 3,14 12-10,11-3 3,21 6-9,20-6 5,21-6-9,19-13 4,19-14-9,14-15 1,11-16 0,6-11-6,-5-17 3,3-7-5,-17-9 6,-8 0-4,-17 0 7,-16 4-4,-15 4 10,-15 7 0,-12 12 5,-17 8 0,-5 11-1,-12 6 4,1 14 0,-8 9 1,3 14 0,-3 7-1,7 10-7,9 4 5,13 2-5,16-6 3,15-4-9,22-9 3,16-12-13,17-8-27,1-17-82,17-8-7,-1-15-1,-4-4-1</inkml:trace>
          <inkml:trace contextRef="#ctx0" brushRef="#br0" timeOffset="7970.2035">11101 623 77,'0'0'93,"0"0"3,0 0-26,4-35-34,15 14 4,-7-12-10,15 4-1,-6-7-5,8 9 1,-8 0-6,4 13-1,-25 14-5,35-8 1,-35 8-3,19 24 0,-15 6-3,2 7-4,-2 2 4,2 7-7,3-2 4,3-1-8,5-3 8,6-9-9,2-16 8,4-11-5,4-13 2,4-18 2,1-10-6,3-11 7,1-4-8,-1 0 8,-3 5-8,-3 5 9,-2 9-7,-6 18 5,-6 13 0,-21 2 1,19 44 2,-19-3-7,-4 9 7,0 4-8,-5 2 6,7-2-6,2-8 5,11-9-7,-11-37 4,39 19 1,-8-31 1,7-20 0,5-9-5,5-9 6,-2-4-6,1 0 6,-1 6-6,-4 9 5,-3 10-5,-6 18 5,-3 15-1,-6 19 1,-7 13 2,-2 11-7,-1 7 3,1 5-16,10 7-30,-5-12-82,10-8 2,-6-23-7,8-13-1</inkml:trace>
        </inkml:traceGroup>
      </inkml:traceGroup>
    </inkml:traceGroup>
    <inkml:traceGroup>
      <inkml:annotationXML>
        <emma:emma xmlns:emma="http://www.w3.org/2003/04/emma" version="1.0">
          <emma:interpretation id="{2D4257EA-5AF7-4C4E-BB99-CEF671D7104E}" emma:medium="tactile" emma:mode="ink">
            <msink:context xmlns:msink="http://schemas.microsoft.com/ink/2010/main" type="paragraph" rotatedBoundingBox="3360,2399 31131,2116 31152,4127 3381,44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C91F050-DF04-4E3C-BA89-3A5B00DCD3EC}" emma:medium="tactile" emma:mode="ink">
              <msink:context xmlns:msink="http://schemas.microsoft.com/ink/2010/main" type="line" rotatedBoundingBox="3360,2399 31131,2116 31152,4127 3381,4411"/>
            </emma:interpretation>
          </emma:emma>
        </inkml:annotationXML>
        <inkml:traceGroup>
          <inkml:annotationXML>
            <emma:emma xmlns:emma="http://www.w3.org/2003/04/emma" version="1.0">
              <emma:interpretation id="{49EEE2C8-3974-4255-9786-A54F00A73249}" emma:medium="tactile" emma:mode="ink">
                <msink:context xmlns:msink="http://schemas.microsoft.com/ink/2010/main" type="inkWord" rotatedBoundingBox="3450,3032 4947,3311 4763,4294 3267,4015"/>
              </emma:interpretation>
              <emma:one-of disjunction-type="recognition" id="oneOf2">
                <emma:interpretation id="interp10" emma:lang="en-US" emma:confidence="0">
                  <emma:literal>5=</emma:literal>
                </emma:interpretation>
                <emma:interpretation id="interp11" emma:lang="en-US" emma:confidence="0">
                  <emma:literal>S=</emma:literal>
                </emma:interpretation>
                <emma:interpretation id="interp12" emma:lang="en-US" emma:confidence="0">
                  <emma:literal>S:</emma:literal>
                </emma:interpretation>
                <emma:interpretation id="interp13" emma:lang="en-US" emma:confidence="0">
                  <emma:literal>s=</emma:literal>
                </emma:interpretation>
                <emma:interpretation id="interp14" emma:lang="en-US" emma:confidence="0">
                  <emma:literal>St</emma:literal>
                </emma:interpretation>
              </emma:one-of>
            </emma:emma>
          </inkml:annotationXML>
          <inkml:trace contextRef="#ctx0" brushRef="#br0" timeOffset="26174.2221">509 2644 41,'0'0'100,"18"13"7,-18-13-6,23-11-55,-15-9-6,7 1-7,-9-10-9,2 0-4,-8-5-4,-2 5-4,-14 2-1,-7 13-2,-14 10-1,-11 14-2,-10 11 0,-5 14 1,-1 7-3,2 8 1,3 2-2,16-1 0,9-5 4,18-2-4,16-7 2,16-6-3,18-2 2,16-6-3,12 0 3,13-6-6,8-1-2,2 3 1,2 0-2,-10 6-1,-8 6 1,-19 4 2,-15 7 2,-16 5 4,-22 1 0,-13 2 1,-19-4 1,-9-5 1,-12-7-1,-7-14-1,-5-7-4,-9-15-7,2-5-13,-2-15-19,21 1-61,4-6-20,13-2-5,12 2 0</inkml:trace>
          <inkml:trace contextRef="#ctx0" brushRef="#br0" timeOffset="26486.7478">1202 2817 136,'-29'20'122,"29"-20"2,-12 19-3,12-19-79,21 13-13,-3-11-7,16-2-22,9 10-27,1-12-46,4 2-48,2 2-3,-7-4 0</inkml:trace>
          <inkml:trace contextRef="#ctx0" brushRef="#br0" timeOffset="26736.7469">1128 3143 118,'0'0'113,"0"0"4,33 6-5,-10-10-74,8 6-11,8-6-12,7 0-28,10 4-44,-4-7-53,-2-1-5,2 2 1,-10-7-7</inkml:trace>
        </inkml:traceGroup>
        <inkml:traceGroup>
          <inkml:annotationXML>
            <emma:emma xmlns:emma="http://www.w3.org/2003/04/emma" version="1.0">
              <emma:interpretation id="{2E9B054B-7F79-47B3-A621-BBF9F4744721}" emma:medium="tactile" emma:mode="ink">
                <msink:context xmlns:msink="http://schemas.microsoft.com/ink/2010/main" type="inkWord" rotatedBoundingBox="5598,3144 9627,3103 9635,3869 5606,3910"/>
              </emma:interpretation>
              <emma:one-of disjunction-type="recognition" id="oneOf3">
                <emma:interpretation id="interp15" emma:lang="en-US" emma:confidence="1">
                  <emma:literal>Sturm</emma:literal>
                </emma:interpretation>
                <emma:interpretation id="interp16" emma:lang="en-US" emma:confidence="0">
                  <emma:literal>Storm</emma:literal>
                </emma:interpretation>
                <emma:interpretation id="interp17" emma:lang="en-US" emma:confidence="0">
                  <emma:literal>storm</emma:literal>
                </emma:interpretation>
                <emma:interpretation id="interp18" emma:lang="en-US" emma:confidence="0">
                  <emma:literal>Strum</emma:literal>
                </emma:interpretation>
                <emma:interpretation id="interp19" emma:lang="en-US" emma:confidence="0">
                  <emma:literal>Storms</emma:literal>
                </emma:interpretation>
              </emma:one-of>
            </emma:emma>
          </inkml:annotationXML>
          <inkml:trace contextRef="#ctx0" brushRef="#br0" timeOffset="27471.1579">2750 2491 35,'-41'-9'96,"-9"5"3,-8 4-37,6 17-4,-6-3-10,8 17-7,-2-6-8,17 15-9,3-7-6,12 4-7,9-7-4,11 1-3,11-6-4,11-5 1,18-5-4,12-1 3,10-1-2,11 1 0,4 5 6,2 8-4,-2 4 4,-9 7-5,-12 1 6,-16 7-3,-17-2 7,-19 1-2,-17-7-2,-14-7 0,-16-6 2,-7-9 0,-13-9-3,-1-7-4,-2-9-13,-1-9-23,17-1-60,5-2-16,11-4-9,14 0 3</inkml:trace>
          <inkml:trace contextRef="#ctx0" brushRef="#br0" timeOffset="27986.8148">2960 2555 152,'0'0'115,"0"0"3,31-21-9,-4 21-77,7-4-9,13 4-13,10 0-11,7-6-14,11 12-34,-3-8-68,3 0 2,-2 4-6,-7-2 1</inkml:trace>
          <inkml:trace contextRef="#ctx0" brushRef="#br0" timeOffset="27768.0461">3334 2540 117,'19'32'112,"-19"5"-3,-6 11 0,-9 14-76,9 19-6,-9 0-14,3 8-12,4-1-17,-5-22-23,13-8-68,-4-14-2,4-44-5,0 0 0</inkml:trace>
          <inkml:trace contextRef="#ctx0" brushRef="#br0" timeOffset="28502.4626">3802 2713 60,'-9'43'111,"-1"5"2,6 8 0,8 11-68,-2-9-8,17 4-11,2-10-7,12-8-8,4-17-5,9-15-4,-2-20 1,-1-13-4,-1-14-2,-7-15 0,-6-2-12,-12-12-5,-5 8-19,-18-7-32,-6 9-43,-5 9 3,-8 3-3</inkml:trace>
          <inkml:trace contextRef="#ctx0" brushRef="#br0" timeOffset="29096.2378">4327 3105 75,'-18'-8'96,"18"8"2,18-41-2,-9 5-88,14-3-2,1-11-5,6-6-4,-1 2-2,-2-2 0,-7 6 0,-3 2-1,-7 13 7,-5 8 1,-5 27 0,-9-23 1,9 23 1,-23 12 2,23-12 2,-20 38 3,16-15-1,8 4-1,6-4 0,9 1-2,6-5-7,6-6-5,8-1-9,-1-12-6,3 2-3,-3-10 2,-1 0-1,-10-5 4,-6 1 10,-21 12 9,12-23 13,-12 23 7,-27-9 6,7 20 3,-20-3 4,9 17 1,-11 2 1,11 17-6,-2-3-3,16 11-7,7 0-1,16 0-6,13-6-6,12-7-14,21-1-36,2-13-77,12-17-7,5-10 2,2-13-5</inkml:trace>
          <inkml:trace contextRef="#ctx0" brushRef="#br0" timeOffset="30971.3384">5227 3051 1,'0'0'72,"0"0"19,0 0 2,-2-27-50,2 27-8,17-41-8,-3 14-8,-1-4-5,5-5 0,-1 1-5,6 2 0,-5-2 1,5 5 0,-4 1 3,4 11 2,-23 18-1,33-23-2,-33 23 0,23 16-2,-17 5-3,5 12-3,-3 11 4,2 4-7,1 2 4,3 2-4,3-11 3,-1-5-4,3-12 4,0-11-3,2-17-2,-1-15 5,1-8-9,2-8 5,-2-5-4,2-3 4,-3 1-4,1 7 5,-2 8-4,0 8 1,-19 19 7,25-4 0,-25 4 4,16 44-1,-14-13 1,2 6-4,3 3 2,-1-3-5,0-8 3,7-6-2,-13-23-3,29 6 2,-9-20-7,3-9 5,4-8-5,2-9 5,0 3-4,1-1 1,-3 7-2,0 2 0,-5 8 6,-1 11-1,-21 10 3,25 8-2,-19 11 2,1 12-3,-3 4 6,2 7-5,2 6-3,1-7-22,9 5-55,1-17-39,6-10-4,4-13 1</inkml:trace>
        </inkml:traceGroup>
        <inkml:traceGroup>
          <inkml:annotationXML>
            <emma:emma xmlns:emma="http://www.w3.org/2003/04/emma" version="1.0">
              <emma:interpretation id="{6B661D9C-6AE7-47CB-A836-905D2C799026}" emma:medium="tactile" emma:mode="ink">
                <msink:context xmlns:msink="http://schemas.microsoft.com/ink/2010/main" type="inkWord" rotatedBoundingBox="10559,2409 12120,3305 11433,4503 9872,3607"/>
              </emma:interpretation>
              <emma:one-of disjunction-type="recognition" id="oneOf4">
                <emma:interpretation id="interp20" emma:lang="en-US" emma:confidence="0">
                  <emma:literal>(f,</emma:literal>
                </emma:interpretation>
                <emma:interpretation id="interp21" emma:lang="en-US" emma:confidence="0">
                  <emma:literal>(8,</emma:literal>
                </emma:interpretation>
                <emma:interpretation id="interp22" emma:lang="en-US" emma:confidence="0">
                  <emma:literal>if,</emma:literal>
                </emma:interpretation>
                <emma:interpretation id="interp23" emma:lang="en-US" emma:confidence="0">
                  <emma:literal>(f.</emma:literal>
                </emma:interpretation>
                <emma:interpretation id="interp24" emma:lang="en-US" emma:confidence="0">
                  <emma:literal>(A,</emma:literal>
                </emma:interpretation>
              </emma:one-of>
            </emma:emma>
          </inkml:annotationXML>
          <inkml:trace contextRef="#ctx0" brushRef="#br0" timeOffset="31330.7255">7166 2083 152,'-21'-2'121,"0"11"4,-4 20-40,-19-6-34,7 29-6,-15 4-15,6 20-7,-6 10-9,9 9-4,7 9-2,14 0-5,15 6-6,18-14-18,24-3-33,2-22-77,22-17 1,7-21-4,7-23-4</inkml:trace>
          <inkml:trace contextRef="#ctx0" brushRef="#br0" timeOffset="32112.0124">7776 2794 37,'0'0'107,"36"-13"-6,-20-12 3,11-10-59,2-4-24,0-15-2,5-7-13,-7-3 0,-2 0-5,-11 1 2,-8 1-4,-12 6 4,-8 8-1,-15 7 6,-3 14 3,-11 6 4,-1 19 4,-10 6 1,6 31 2,-4 17 0,13 27-1,2 15-8,12 20-3,10 6-1,17 7-3,13 0-3,14-7-4,14-18-2,5-21-5,8-15-2,-6-32-9,2-9-20,-25-36-13,2 1-24,-35-28-14,-7 1-1,-24-17 20,-7 4 21,-16-4 29,0 0 24,2 13 30,0-7 26,22 17 24,1 0 3,35 31-12,-17-32-17,38 34-18,4-6-9,17 11-14,7-3-6,12 2-9,5 0-17,-6-10-34,9 8-69,-5-2-7,-7-2 2,-3 0-5</inkml:trace>
          <inkml:trace contextRef="#ctx0" brushRef="#br0" timeOffset="32330.7744">8429 2968 163,'4'34'127,"-2"9"-1,-10 9-5,-5 10-88,3 9-52,-7-4-88,5-9-17,1-13 1,5-13-7</inkml:trace>
        </inkml:traceGroup>
        <inkml:traceGroup>
          <inkml:annotationXML>
            <emma:emma xmlns:emma="http://www.w3.org/2003/04/emma" version="1.0">
              <emma:interpretation id="{D94D62DC-3700-4FC6-8974-994575C7991A}" emma:medium="tactile" emma:mode="ink">
                <msink:context xmlns:msink="http://schemas.microsoft.com/ink/2010/main" type="inkWord" rotatedBoundingBox="11897,2615 13551,2154 14030,3874 12376,4335"/>
              </emma:interpretation>
              <emma:one-of disjunction-type="recognition" id="oneOf5">
                <emma:interpretation id="interp25" emma:lang="en-US" emma:confidence="1">
                  <emma:literal>f')</emma:literal>
                </emma:interpretation>
                <emma:interpretation id="interp26" emma:lang="en-US" emma:confidence="0">
                  <emma:literal>f:)</emma:literal>
                </emma:interpretation>
                <emma:interpretation id="interp27" emma:lang="en-US" emma:confidence="0">
                  <emma:literal>I')</emma:literal>
                </emma:interpretation>
                <emma:interpretation id="interp28" emma:lang="en-US" emma:confidence="0">
                  <emma:literal>f)</emma:literal>
                </emma:interpretation>
                <emma:interpretation id="interp29" emma:lang="en-US" emma:confidence="0">
                  <emma:literal>g')</emma:literal>
                </emma:interpretation>
              </emma:one-of>
            </emma:emma>
          </inkml:annotationXML>
          <inkml:trace contextRef="#ctx0" brushRef="#br0" timeOffset="34035.9864">10207 1894 65,'0'0'112,"19"17"4,-19-17-3,33 37-67,0 5-8,-3 6-6,13 24-11,-1 14-8,3 15-1,-3 12-1,-5 9-5,-10 3-1,-8-3-5,-13-1-4,-14-13-15,-4-6-35,-20-21-65,-9-25-4,-7-17 1,-10-20-4</inkml:trace>
          <inkml:trace contextRef="#ctx0" brushRef="#br0" timeOffset="33143.3412">9175 2729 54,'0'0'95,"14"-18"0,3-5-3,6-12-79,-5-15-1,9-13-5,-2-7-2,-2-7-2,-2-2-1,-6 2-1,-11 2 2,-6 15 3,-11 6 5,-8 23 4,-12 10 3,-2 25 4,-13 17 3,2 25 1,-8 18-1,13 28-2,-1 14-9,17 14-2,11 7-1,16 2-6,14-5-5,11-10-5,15-16-3,-1-25-4,5-17 0,-10-31-10,-3-15-12,-23-29-4,-8-5-3,-27-22 8,-4 0 0,-21-8 13,-4 4 5,-4 7 19,-4-3 12,14 19 14,0-4 3,25 18 2,-2-1-2,25 14-5,0 0-5,50 4-9,-6 2-4,16 2-7,11 5-14,2-11-21,14-2-80,-8-2-6,-4-11 2,-11-3-6</inkml:trace>
          <inkml:trace contextRef="#ctx0" brushRef="#br0" timeOffset="33487.0948">9517 1693 107,'0'0'112,"0"0"5,-4 23-4,11 6-74,-7 2-6,10 11-28,5 7-41,-1 1-74,1-2-3,1-4-9,-3-13 0</inkml:trace>
        </inkml:traceGroup>
        <inkml:traceGroup>
          <inkml:annotationXML>
            <emma:emma xmlns:emma="http://www.w3.org/2003/04/emma" version="1.0">
              <emma:interpretation id="{DAA8196D-EF29-4948-940D-D328E3153993}" emma:medium="tactile" emma:mode="ink">
                <msink:context xmlns:msink="http://schemas.microsoft.com/ink/2010/main" type="inkWord" rotatedBoundingBox="19056,2725 21699,2698 21707,3572 19065,3598"/>
              </emma:interpretation>
              <emma:one-of disjunction-type="recognition" id="oneOf6">
                <emma:interpretation id="interp30" emma:lang="en-US" emma:confidence="0">
                  <emma:literal>f'is</emma:literal>
                </emma:interpretation>
                <emma:interpretation id="interp31" emma:lang="en-US" emma:confidence="0">
                  <emma:literal>fis</emma:literal>
                </emma:interpretation>
                <emma:interpretation id="interp32" emma:lang="en-US" emma:confidence="0">
                  <emma:literal>fist</emma:literal>
                </emma:interpretation>
                <emma:interpretation id="interp33" emma:lang="en-US" emma:confidence="0">
                  <emma:literal>fish</emma:literal>
                </emma:interpretation>
                <emma:interpretation id="interp34" emma:lang="en-US" emma:confidence="0">
                  <emma:literal>fits</emma:literal>
                </emma:interpretation>
              </emma:one-of>
            </emma:emma>
          </inkml:annotationXML>
          <inkml:trace contextRef="#ctx0" brushRef="#br1" timeOffset="155023.2589">15790 2398 74,'0'0'116,"-17"18"2,9 3-1,4 17-58,-6-7-22,16 14-10,-2 3-28,2-6-31,13-3-79,0-6-6,-1-16-2,3-11-1</inkml:trace>
          <inkml:trace contextRef="#ctx0" brushRef="#br1" timeOffset="155179.5149">15827 2173 145,'-20'-2'106,"20"2"-7,-19 21-18,23 4-121,11 6-52,1 0-11,11 9-3,2 1 17</inkml:trace>
          <inkml:trace contextRef="#ctx0" brushRef="#br1" timeOffset="155538.9098">16197 2738 82,'2'-33'92,"-8"-17"-3,4 0-1,-4-4-80,0 0 0,-1 7-2,1 7 2,0 9 1,0 10 4,6 21 2,0 0 0,10 25-2,0 2 1,9 13-4,6 1-11,4 5-10,11 4-7,-1-9-3,11 9 4,-11-10 5,5-1 9,-13-2 8,-6-7 11,-8 3 9,-21-12 11,-3 6-1,-24-19-2,4 4-8,-21-16-12,-1-10-22,1 3-48,0-7-56,2-3-7,9 2-3,6-2-4</inkml:trace>
          <inkml:trace contextRef="#ctx0" brushRef="#br1" timeOffset="154085.7161">14550 2553 13,'20'-8'86,"-20"8"-3,25-43-2,-12 3-65,8-8 0,-1-10-4,7-8-4,-4-5-1,2-2-4,-8 3 1,-5 5 3,-5 9 3,-7 10 4,-11 13 5,11 33 0,-43-21 5,18 40 1,-13 8 3,9 31-3,-10 7-4,12 28-4,-2 11-6,12 12 1,4 7-5,9 2-7,11-7-6,3-16-9,13-13-1,-7-26-7,9-20-6,-25-43-6,25 4-1,-29-39 5,0-4 1,-17-15 12,-8 4 6,-4 0 15,-11 4 12,7 17 10,-5 2 3,11 19 5,-2-3 1,33 11 0,-25 9-6,25-9-7,21 20-6,10-5-4,8-7-9,11-4-17,13 7-42,-3-15-59,4-9 0,-6-6-4,-6-12-1</inkml:trace>
          <inkml:trace contextRef="#ctx0" brushRef="#br1" timeOffset="154382.6007">15121 1583 100,'0'0'105,"0"0"5,-8 33-6,6 1-64,0 1-12,8 9-15,2 8-32,-2-1-81,3-1-4,1 2-8,-4-8-2</inkml:trace>
        </inkml:traceGroup>
        <inkml:traceGroup>
          <inkml:annotationXML>
            <emma:emma xmlns:emma="http://www.w3.org/2003/04/emma" version="1.0">
              <emma:interpretation id="{1DD13915-1686-405A-80D9-6B312306E51D}" emma:medium="tactile" emma:mode="ink">
                <msink:context xmlns:msink="http://schemas.microsoft.com/ink/2010/main" type="inkWord" rotatedBoundingBox="20432,2533 21886,3153 21555,3929 20101,3309"/>
              </emma:interpretation>
              <emma:one-of disjunction-type="recognition" id="oneOf7">
                <emma:interpretation id="interp35" emma:lang="en-US" emma:confidence="1">
                  <emma:literal>The</emma:literal>
                </emma:interpretation>
                <emma:interpretation id="interp36" emma:lang="en-US" emma:confidence="0">
                  <emma:literal>the</emma:literal>
                </emma:interpretation>
                <emma:interpretation id="interp37" emma:lang="en-US" emma:confidence="0">
                  <emma:literal>•he</emma:literal>
                </emma:interpretation>
                <emma:interpretation id="interp38" emma:lang="en-US" emma:confidence="0">
                  <emma:literal>She</emma:literal>
                </emma:interpretation>
                <emma:interpretation id="interp39" emma:lang="en-US" emma:confidence="0">
                  <emma:literal>she</emma:literal>
                </emma:interpretation>
              </emma:one-of>
            </emma:emma>
          </inkml:annotationXML>
          <inkml:trace contextRef="#ctx0" brushRef="#br1" timeOffset="156132.6867">17118 2215 77,'4'-19'109,"-4"19"1,0 0 1,0 0-65,14 52-6,-14-8-9,13 20-11,1 9-14,5 6-12,6 10-21,-6-12-36,8-2-47,0-13-2,-4-22 0,-3-18-2</inkml:trace>
          <inkml:trace contextRef="#ctx0" brushRef="#br1" timeOffset="156788.9698">16960 2331 115,'-13'-23'110,"11"3"1,9 1-1,-7 19-79,24-42-5,-1 26-6,6-7-16,7 0-8,5 4-12,-1-4-4,10 3-2,-7-3 0,7 10 0,-4-3 4,-3 11 9,-5 5 9,-5 11 13,-2 16 5,-8 10 3,0 19 0,-11 11-1,5 14-1,-9 2-9,5 4-3,-5-4-7,-2-10 4,3-11-9,-1-22 6,2-21-6,-10-19-1,25-19 0,-12-14-1,3-9 0,-1-6-4,4 3 6,-3 7-3,1 13 10,-17 25 5,25-4 4,-13 27 4,-5 8 0,7 15 2,-6 2 6,9 6-4,0-11-4,10-5-3,4-13-9,4-15 1,7-14-6,-1-17-3,1-12-7,-5-15 0,-1-8 0,-9-4 0,-3-5 6,-7 5-1,-7 4 9,-5 8 2,-14 11 6,-1 16 0,-11 15 3,0 20 1,-8 15 0,6 17-1,-2 10-3,11 11-2,10 1-3,14 7 0,15-8-10,8-16-45,21-1-72,13-14-2,8-16-3,4-11-3</inkml:trace>
        </inkml:traceGroup>
        <inkml:traceGroup>
          <inkml:annotationXML>
            <emma:emma xmlns:emma="http://www.w3.org/2003/04/emma" version="1.0">
              <emma:interpretation id="{636F2E13-BE03-4666-BC47-16AA5423D0EB}" emma:medium="tactile" emma:mode="ink">
                <msink:context xmlns:msink="http://schemas.microsoft.com/ink/2010/main" type="inkWord" rotatedBoundingBox="22516,2608 27579,2557 27590,3594 22527,3646"/>
              </emma:interpretation>
              <emma:one-of disjunction-type="recognition" id="oneOf8">
                <emma:interpretation id="interp40" emma:lang="en-US" emma:confidence="1">
                  <emma:literal>derivative</emma:literal>
                </emma:interpretation>
                <emma:interpretation id="interp41" emma:lang="en-US" emma:confidence="0">
                  <emma:literal>derivatives</emma:literal>
                </emma:interpretation>
                <emma:interpretation id="interp42" emma:lang="en-US" emma:confidence="0">
                  <emma:literal>derivations</emma:literal>
                </emma:interpretation>
                <emma:interpretation id="interp43" emma:lang="en-US" emma:confidence="0">
                  <emma:literal>derivation</emma:literal>
                </emma:interpretation>
              </emma:one-of>
            </emma:emma>
          </inkml:annotationXML>
          <inkml:trace contextRef="#ctx0" brushRef="#br1" timeOffset="158148.4124">19276 1945 162,'0'0'113,"0"27"-1,-2 2-2,2 21-81,-6 8-2,10 17-11,-2 8-7,7 6-1,3-2-6,7-6-1,4-14-4,2-15-2,8-17-5,-4-22-5,4-13-4,-12-21-4,0-4-3,-17-13 0,0 5 3,-14-4 4,-9 10 9,-6 4 8,-8 11 10,0 12 7,-9 4 8,11 19 2,-7-3 1,14 18-1,-1-5-5,16 8-2,5-5-6,17-1-4,12-8-6,12-6-3,15-7-7,6-11-4,15-8-6,-5-15-6,9-5-3,-12-15-1,-1 3 2,-18-15 2,-9 4 9,-14-6 7,-13 2 13,-5 11 8,-18 1 9,3 15 3,-15 9 2,4 22 0,-8 6-1,4 24-4,-4 5-6,10 11-3,3 4-6,13 6 1,12-10-6,12-6-1,16-15-5,7-14-4,16-13-8,2-18-6,9-9-10,-11-23-7,4 4 3,-16-20-1,0 12 8,-19-4 6,-10 6 12,-11 9 9,-12 8 15,4 31 6,-27-23 4,27 23 3,-37 21 0,22 6-3,1 0-4,9 8-3,5 0-5,11 3-3,7-5-9,5-6-9,13-2-11,-1-15-9,13 3-4,-11-19-1,11-1 3,-15-9 5,0-1 12,-8-6 14,-10-2 16,-7 7 12,-18-3 11,10 21 3,-36-11 0,16 24-1,-11-5-7,8 21-7,-4 0-8,12 13-5,7-1-6,10 1-3,15 0-4,7-7-3,16-2-6,4-14-6,14 0-7,-4-22-3,10 1 0,-12-16 1,2-1 6,-12-10 9,-9 0 11,-8 4 10,-15-2 10,-10 27 5,4-21 0,-4 21-1,-8 19-5,8 4-12,6 10-20,-4-8-50,15 6-60,6-10-6,6-7 1,2-12-4</inkml:trace>
          <inkml:trace contextRef="#ctx0" brushRef="#br1" timeOffset="158304.6702">21094 2227 250,'0'0'128,"-27"-8"-5,27 8-14,-16 29-146,18-8-77,6 2-8,-8-23-5,31 27-2</inkml:trace>
          <inkml:trace contextRef="#ctx0" brushRef="#br1" timeOffset="158945.3272">21433 2541 49,'0'0'96,"-10"19"-2,10-19 1,-6 41-52,6-3-22,0 3-2,4 5-11,4-5-3,2-3-3,7-15-5,4-15 3,6-16 1,2-15 2,2-21-6,2-8 3,-4-10-1,0 2 0,-6 2 6,-2 6-6,-4 14-2,-7 11-9,-10 27-12,0 0-24,0 0-45,19 29-3,-19-4-1,4 13 39</inkml:trace>
          <inkml:trace contextRef="#ctx0" brushRef="#br1" timeOffset="159460.9768">22158 2680 42,'-4'-21'74,"4"21"-3,-2-33-27,-4 12-21,0 3 1,-7-5 2,13 23 3,-35-29 3,14 29 1,-14-2 1,6 20-1,-13 1-7,7 16-3,-5 3-8,9 8-4,8 1 3,11 1-7,14-8 4,10-7-4,15-8 0,9-13-6,5-12-6,5-12-3,2-11-6,-7-10 3,-3-1-3,-7-1 4,-10 2 3,-7 4 7,-10 2 10,-4 27 2,-4-23 2,4 23 1,0 0-1,-19 39-2,19-12-7,7 5-8,9 9-14,-1-12-35,20 2-61,5-10-4,3-10-1,5-18-4</inkml:trace>
          <inkml:trace contextRef="#ctx0" brushRef="#br1" timeOffset="159835.9959">22455 2431 178,'0'0'123,"11"-23"-1,16 19-4,10 8-69,9 2-54,8-6-38,2 6-74,0-1-4,-2-3 0,-2-2-1</inkml:trace>
          <inkml:trace contextRef="#ctx0" brushRef="#br1" timeOffset="159664.1128">22620 2263 185,'0'0'121,"-21"16"-1,17 22-1,12 14-81,-10 4-11,12 12-12,3 5-14,3-5-10,13 7-21,-8-23-41,8-6-47,0-15-3,-2-14-1,-6-17-3</inkml:trace>
          <inkml:trace contextRef="#ctx0" brushRef="#br1" timeOffset="159992.2537">23064 2470 239,'4'38'127,"0"-7"-3,3 8-1,-3 5-103,6 4-25,11 10-64,-6-12-52,-1-11-5,-1-14-4,-13-21 2</inkml:trace>
          <inkml:trace contextRef="#ctx0" brushRef="#br1" timeOffset="160179.7624">23191 2238 247,'10'-19'125,"-10"19"-2,21-15-3,-21 15-112,23 15-13,-23-15-25,31 42-42,-16-20-48,-3 3-2,1-2-2,-1 0 1</inkml:trace>
          <inkml:trace contextRef="#ctx0" brushRef="#br1" timeOffset="160820.4193">23449 2470 86,'0'0'118,"0"0"6,-19-14 0,19 14-50,0 0-17,2 29-15,-2-8-16,10 14-10,3 4-10,5 9-6,3 2-4,2 0-7,6-2 2,-2-13-2,4-8-3,-4-21 0,-4-14 2,-4-19 3,-5-12 0,-5-15 6,-3-13 1,-4-8 1,-2-2 6,2 5-1,0 5 1,-2 9-10,6 14-23,-6 5-49,5 14-37,-5 25-2,0 0-3</inkml:trace>
          <inkml:trace contextRef="#ctx0" brushRef="#br1" timeOffset="161321.446">24215 2385 114,'-12'-33'121,"-7"12"4,-6 11 2,25 10-56,-56 29-16,29 14-17,-8 5-12,14 19-7,2 3-10,15 3-1,6 0-3,13-11-9,16-2-11,0-26-42,19-3-73,0-15-3,4-11-1,-4-16-6</inkml:trace>
        </inkml:traceGroup>
        <inkml:traceGroup>
          <inkml:annotationXML>
            <emma:emma xmlns:emma="http://www.w3.org/2003/04/emma" version="1.0">
              <emma:interpretation id="{5C42B3CB-8E86-4CBD-AA8D-9E9179E0141D}" emma:medium="tactile" emma:mode="ink">
                <msink:context xmlns:msink="http://schemas.microsoft.com/ink/2010/main" type="inkWord" rotatedBoundingBox="30495,2682 31137,2676 31152,4127 30510,4134"/>
              </emma:interpretation>
              <emma:one-of disjunction-type="recognition" id="oneOf9">
                <emma:interpretation id="interp44" emma:lang="en-US" emma:confidence="1">
                  <emma:literal>off</emma:literal>
                </emma:interpretation>
                <emma:interpretation id="interp45" emma:lang="en-US" emma:confidence="1">
                  <emma:literal>of A</emma:literal>
                </emma:interpretation>
                <emma:interpretation id="interp46" emma:lang="en-US" emma:confidence="0">
                  <emma:literal>off A</emma:literal>
                </emma:interpretation>
                <emma:interpretation id="interp47" emma:lang="en-US" emma:confidence="0">
                  <emma:literal>oft A</emma:literal>
                </emma:interpretation>
                <emma:interpretation id="interp48" emma:lang="en-US" emma:confidence="0">
                  <emma:literal>oof A</emma:literal>
                </emma:interpretation>
              </emma:one-of>
            </emma:emma>
          </inkml:annotationXML>
          <inkml:trace contextRef="#ctx0" brushRef="#br1" timeOffset="163601.8093">27519 2805 125,'16'-25'106,"1"-6"1,12-7-5,8-9-91,-5-14-1,3-7-8,-2-7-3,-6-4-2,-8-2 5,-9 6 2,-14 0 9,-6 19 5,-15 6 5,-2 28 3,-17 15 1,3 36 1,-13 30-4,8 38-1,-6 26-6,10 22-4,5 17-4,12 11-3,13-3-5,14-16-4,16-21-3,7-35-7,17-26-12,-9-43-7,13-20-16,-21-49-7,6-12 0,-27-29 7,-6-6 8,-25-17 14,-12 4 21,-9 7 20,-17 8 20,13 33 14,-12 6 4,22 31-3,1 7-3,33 27-8,10 0-14,29 14-7,17-8-8,22-5-8,15-1-18,-1-23-49,9 2-63,-6-8-7,-8-11 1,-16-6-7</inkml:trace>
          <inkml:trace contextRef="#ctx0" brushRef="#br1" timeOffset="162867.3953">25335 2664 1,'6'-36'18,"7"11"50,-17-8 1,-3 6-35,1 8 9,-21 3 0,6 16 4,-18-2 2,10 20-1,-17-3-5,15 22-5,-11-1-13,13 11-6,6 1-2,11 2-6,12-6-3,8-7-7,15-8-4,6-12-9,17-13-6,0-19-6,8-5-11,-9-20-3,3 5 0,-17-17 4,-2 10 8,-16-3 10,-13 5 17,-10 11 12,-18 0 11,4 21 9,-16 1 2,9 24 2,-11 2-2,17 18-3,-4 3-9,23 12-6,4 0-2,19-3-8,16-7-3,15-13-10,16-8-14,7-27-15,16-5-10,-10-30-11,12-3-5,-14-25 3,-2 5 10,-19-15 22,-9 4 26,-11 7 19,-22-3 16,1 23 15,-26-4 8,1 27 3,-17-2-8,6 34-11,-15 9-12,7 34-6,-4 12-6,10 26-3,4 11-2,15 18-5,8 7-1,8-1-6,15-5-1,7-20-7,7-15-5,-2-29-11,5-14-18,-15-36-7,0-10-4,-23-30 4,-6-3 6,-27-17 18,-8-2 15,-15 1 17,-15-1 17,7 19 17,-7-3 2,20 24 2,-1-1-8,48 19-9,0 0-9,0 0-13,52 35-10,0-26-39,20 3-80,-3-4-4,2-12 0,-5-8-7</inkml:trace>
        </inkml:traceGroup>
      </inkml:traceGroup>
    </inkml:traceGroup>
    <inkml:traceGroup>
      <inkml:annotationXML>
        <emma:emma xmlns:emma="http://www.w3.org/2003/04/emma" version="1.0">
          <emma:interpretation id="{C10CBEB2-FBF9-410F-868F-3A5843487B6D}" emma:medium="tactile" emma:mode="ink">
            <msink:context xmlns:msink="http://schemas.microsoft.com/ink/2010/main" type="paragraph" rotatedBoundingBox="3473,4699 6746,4802 6721,5600 3449,54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4F72356-1D81-4238-98C0-41086E0F0A83}" emma:medium="tactile" emma:mode="ink">
              <msink:context xmlns:msink="http://schemas.microsoft.com/ink/2010/main" type="line" rotatedBoundingBox="3473,4699 6746,4802 6721,5600 3449,5497"/>
            </emma:interpretation>
          </emma:emma>
        </inkml:annotationXML>
        <inkml:traceGroup>
          <inkml:annotationXML>
            <emma:emma xmlns:emma="http://www.w3.org/2003/04/emma" version="1.0">
              <emma:interpretation id="{CEF3C0F9-867B-4511-BCC8-F859FEDA91E2}" emma:medium="tactile" emma:mode="ink">
                <msink:context xmlns:msink="http://schemas.microsoft.com/ink/2010/main" type="inkWord" rotatedBoundingBox="3470,4825 5325,4883 5304,5555 3449,5497"/>
              </emma:interpretation>
              <emma:one-of disjunction-type="recognition" id="oneOf10">
                <emma:interpretation id="interp49" emma:lang="en-US" emma:confidence="0">
                  <emma:literal>at</emma:literal>
                </emma:interpretation>
                <emma:interpretation id="interp50" emma:lang="en-US" emma:confidence="0">
                  <emma:literal>At</emma:literal>
                </emma:interpretation>
                <emma:interpretation id="interp51" emma:lang="en-US" emma:confidence="0">
                  <emma:literal>an</emma:literal>
                </emma:interpretation>
                <emma:interpretation id="interp52" emma:lang="en-US" emma:confidence="0">
                  <emma:literal>ax</emma:literal>
                </emma:interpretation>
                <emma:interpretation id="interp53" emma:lang="en-US" emma:confidence="0">
                  <emma:literal>an'</emma:literal>
                </emma:interpretation>
              </emma:one-of>
            </emma:emma>
          </inkml:annotationXML>
          <inkml:trace contextRef="#ctx0" brushRef="#br0" timeOffset="42800.0456">720 4470 1,'0'0'43,"-2"-35"33,4 10-30,-4-2-6,-4-2-1,2 4-4,-8-8 2,-3 12-6,-14-4 1,0 15-4,-17-1 0,2 17-3,-12 7-3,0 16-6,-8 10-3,8 15-3,2 9-4,12 3 1,9 7-7,12-2 2,13-7-3,14-10 2,17-12-4,10-18 0,11-13-3,6-19-3,6-11-1,-2-16-2,4-7 1,-12-2-1,-5 3 2,-14 1 3,-8 9 6,-11 8 2,-8 23 6,0 0 1,0 0 2,-21 11 1,17 10-2,11 8-1,7 2-5,11 2-5,19 2-25,3-6-72,16-12-10,7-7-5,3-14 0</inkml:trace>
          <inkml:trace contextRef="#ctx0" brushRef="#br0" timeOffset="43518.8307">1367 4491 115,'-29'4'125,"29"-4"-1,0 0 4,4 23-68,-4-23-18,41 21-10,-12-3-14,17 14-6,6 1-6,8 6-3,7 1-8,-1-5-14,9 9-40,-15-11-70,3-10-3,-11-11-2,-9-12 0</inkml:trace>
          <inkml:trace contextRef="#ctx0" brushRef="#br0" timeOffset="43206.3134">1369 4474 77,'0'0'114,"0"0"-1,6-23 3,13 13-67,4-17-17,18 4-9,7-6-11,10 2-9,6 4-11,3-4-13,4 13-22,-15-5-39,0 5-33,-8 5 5,-13-1-5</inkml:trace>
        </inkml:traceGroup>
        <inkml:traceGroup>
          <inkml:annotationXML>
            <emma:emma xmlns:emma="http://www.w3.org/2003/04/emma" version="1.0">
              <emma:interpretation id="{43B66517-7A08-4D2F-8674-A047AF7C37E4}" emma:medium="tactile" emma:mode="ink">
                <msink:context xmlns:msink="http://schemas.microsoft.com/ink/2010/main" type="inkWord" rotatedBoundingBox="6038,4780 6746,4802 6722,5583 6013,5561"/>
              </emma:interpretation>
              <emma:one-of disjunction-type="recognition" id="oneOf11">
                <emma:interpretation id="interp54" emma:lang="en-US" emma:confidence="0">
                  <emma:literal>is</emma:literal>
                </emma:interpretation>
                <emma:interpretation id="interp55" emma:lang="en-US" emma:confidence="0">
                  <emma:literal>s</emma:literal>
                </emma:interpretation>
                <emma:interpretation id="interp56" emma:lang="en-US" emma:confidence="0">
                  <emma:literal>by</emma:literal>
                </emma:interpretation>
                <emma:interpretation id="interp57" emma:lang="en-US" emma:confidence="0">
                  <emma:literal>b</emma:literal>
                </emma:interpretation>
                <emma:interpretation id="interp58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44381.907">2784 4119 98,'0'0'111,"0"0"1,-27 33-1,20 5-67,-7 3-5,10 20-15,-5-5-7,5 6-9,2 0-2,6-6-3,5-4-3,3-14-1,7-11-1,2-13 0,6-10 1,-3-8-2,6-10-2,-1-9 2,4-4-2,-4-2 2,4 2 1,-2 0-2,9 6 1,1 6 2,5 13-1,2 11 0,2 7 1,-2 11-2,-5 11 0,-3 7 2,-13 7 1,-11 0 1,-16-2 1,-12-2 2,-15-9 0,-15-5 2,-8-14-2,-8-9 1,-8-13-2,-7-9-4,0-7-6,1-9-11,9 8-22,7-2-61,8 0-13,15 11-4,10-3 2</inkml:trace>
        </inkml:traceGroup>
      </inkml:traceGroup>
    </inkml:traceGroup>
    <inkml:traceGroup>
      <inkml:annotationXML>
        <emma:emma xmlns:emma="http://www.w3.org/2003/04/emma" version="1.0">
          <emma:interpretation id="{F91DE248-A24D-4163-8E75-B16611912DD0}" emma:medium="tactile" emma:mode="ink">
            <msink:context xmlns:msink="http://schemas.microsoft.com/ink/2010/main" type="paragraph" rotatedBoundingBox="3369,6103 15431,6001 15442,7265 3380,73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6EDA32-2641-447F-AEC6-1BC063C64C11}" emma:medium="tactile" emma:mode="ink">
              <msink:context xmlns:msink="http://schemas.microsoft.com/ink/2010/main" type="line" rotatedBoundingBox="3369,6103 15431,6001 15442,7265 3380,7366"/>
            </emma:interpretation>
          </emma:emma>
        </inkml:annotationXML>
        <inkml:traceGroup>
          <inkml:annotationXML>
            <emma:emma xmlns:emma="http://www.w3.org/2003/04/emma" version="1.0">
              <emma:interpretation id="{760063AD-FE5D-470A-94CC-097392BB6457}" emma:medium="tactile" emma:mode="ink">
                <msink:context xmlns:msink="http://schemas.microsoft.com/ink/2010/main" type="inkWord" rotatedBoundingBox="3369,6103 15431,6001 15442,7265 3380,7366"/>
              </emma:interpretation>
              <emma:one-of disjunction-type="recognition" id="oneOf12">
                <emma:interpretation id="interp59" emma:lang="en-US" emma:confidence="0">
                  <emma:literal>flatbed</emma:literal>
                </emma:interpretation>
                <emma:interpretation id="interp60" emma:lang="en-US" emma:confidence="0">
                  <emma:literal>flatboat</emma:literal>
                </emma:interpretation>
                <emma:interpretation id="interp61" emma:lang="en-US" emma:confidence="0">
                  <emma:literal>factorable</emma:literal>
                </emma:interpretation>
                <emma:interpretation id="interp62" emma:lang="en-US" emma:confidence="0">
                  <emma:literal>flatboats</emma:literal>
                </emma:interpretation>
                <emma:interpretation id="interp63" emma:lang="en-US" emma:confidence="0">
                  <emma:literal>f(a)ta,f(b)t€</emma:literal>
                </emma:interpretation>
              </emma:one-of>
            </emma:emma>
          </inkml:annotationXML>
          <inkml:trace contextRef="#ctx0" brushRef="#br0" timeOffset="51913.528">7203 6207 9,'-31'-25'98,"31"25"3,-23-17-30,23 17-26,0 0-4,33 6-14,2 11-7,3-2-5,12 3-8,6 1-10,4-4-21,9-1-33,1-1-50,-9-20-1,-1 7-1</inkml:trace>
          <inkml:trace contextRef="#ctx0" brushRef="#br0" timeOffset="51741.6593">7529 6128 1,'35'21'79,"-35"-21"10,46-11-8,-19-16-74,6-10-3,3-15 0,1-13-4,-4-7-1,-4-5 1,-8-2-2,-6 2 3,-11 9-2,-14 9 5,-7 12 3,-16 9 7,-5 20 4,-14 9 1,2 24 2,-10 12 0,6 23 2,-4 14-5,10 21-1,5 11-7,14 10-3,12 8-1,13-2-7,12-4-2,11-14-8,10-13-5,0-17-10,4-16-13,-12-19-27,-21-29-37,23 4 1,-32-29 23</inkml:trace>
          <inkml:trace contextRef="#ctx0" brushRef="#br0" timeOffset="52304.1755">8535 5432 1,'14'-21'64,"-14"21"48,0 0 2,-29 23-47,8 10-7,-16 3-9,2 20-11,-13 6-10,4 17-7,-1 6-8,7 9-4,9 1-2,19 1-9,16-3-5,8-14-16,30-8-22,4-26-51,16-18-30,5-20-5,4-28-1</inkml:trace>
          <inkml:trace contextRef="#ctx0" brushRef="#br0" timeOffset="52772.9574">8919 5405 105,'0'0'124,"19"33"-2,-21 0-28,4 28-46,-13 3-10,9 19-14,-6 0-10,8 2-1,-2-4-10,2-8 2,6-21-4,2-15 1,-8-37-2,32 15-1,-9-34 0,-1-10-2,5-6 2,5-7-5,1 5 2,2 2-3,3 12 1,-1 6 0,2 19-2,-1 7 2,1 11-2,-3 9 4,-5 5 0,-6 3 7,-7 0 1,-7 3 4,-13-9 0,-7 2 3,-18-8 0,-6-2-1,-17-8-1,-8-9-4,-13-8-6,-1-15-8,3 1-11,-4-18-26,26 7-43,5-8-38,13-2 1,21 1-1</inkml:trace>
          <inkml:trace contextRef="#ctx0" brushRef="#br0" timeOffset="53101.0862">9466 5361 65,'14'19'116,"3"0"-2,10 14 3,10 11-73,-2 8-14,17 16-11,-4 7-10,0 12 0,-9 4-3,-5 5 2,-16 4 1,-7 2-3,-15-11 1,-13-6-8,-12-10-11,-17-21-38,-6-10-69,-2-15-4,-8-25-5,2-15 3</inkml:trace>
          <inkml:trace contextRef="#ctx0" brushRef="#br0" timeOffset="53585.4873">10257 5901 80,'0'0'124,"0"0"1,4-18-1,21 18-75,-4-13-11,21 9-15,1-4-10,15-1-9,9 3-13,1-6-14,7 14-29,-15 0-68,-1-2-5,-9 8-1,-13-4 2</inkml:trace>
          <inkml:trace contextRef="#ctx0" brushRef="#br0" timeOffset="53851.4077">10371 6142 127,'15'-18'126,"-15"18"1,42-17-3,-1 19-83,-6-6-15,19 6-11,0 0-11,7 2-7,1 5-15,-4-9-25,9 4-54,-9 0-28,-6-8-1,-11 0-2</inkml:trace>
          <inkml:trace contextRef="#ctx0" brushRef="#br0" timeOffset="54179.5499">10841 5471 83,'0'0'127,"-4"30"1,-9 3 0,-5 4-73,1 32-15,-12 8-13,6 14-10,-4 4-11,6 11-6,5-2-6,7-12-20,22-3-39,3-18-64,9-24 2,11-11-4,1-24 5</inkml:trace>
          <inkml:trace contextRef="#ctx0" brushRef="#br0" timeOffset="54601.4461">12108 5845 1,'7'-54'34,"3"13"54,-14-7-33,-13 4-3,-6 11-1,-24 2 0,-1 23 0,-23 4-2,3 26-5,-18 10-4,5 28-6,-4 6-9,15 15-5,11 2-8,24 5-1,21-5-3,22-6-3,25-17 0,19-19-4,21-16-4,8-21-7,8-8-17,-12-27-46,-2-10-58,-11-11-2,-16-11-1,-11 1 9</inkml:trace>
          <inkml:trace contextRef="#ctx0" brushRef="#br0" timeOffset="47678.948">575 6090 1,'10'-22'53,"15"5"26,-16-25-3,3 1-59,-1-5-3,-3-4-7,-6-6-6,-2 0-1,-6-2-3,-5 8 3,-3 9 4,-7 7 1,-2 14 5,-8 7 4,4 21 7,-8 9 1,3 25 5,-5 16-3,6 21-1,0 8-3,12 17-2,4 4-3,11 4-11,11-2-5,5-12-11,11-15-3,0-21-9,6-14-4,-10-23-13,-1-13-17,-18-12-37,-4-27 1,-8 2 11,-24-14 83</inkml:trace>
          <inkml:trace contextRef="#ctx0" brushRef="#br0" timeOffset="47819.5752">89 6238 5,'0'0'94,"-23"-29"5,23 29 0,27 2-51,2 0-11,17 8-6,2-1-14,14-1-15,9 4-20,-3-7-59,5-10-23,6 1-3,-15-12-3</inkml:trace>
          <inkml:trace contextRef="#ctx0" brushRef="#br0" timeOffset="48225.8455">1321 5588 80,'-27'18'115,"8"7"0,-6 9 2,-8 7-69,8 24-9,-6-3-12,8 13-11,2-1-9,11-1-12,14 4-16,4-19-33,17-6-58,13-12-7,7-20 5,14-9-10</inkml:trace>
          <inkml:trace contextRef="#ctx0" brushRef="#br0" timeOffset="48678.9955">1867 5895 61,'-4'-43'105,"-4"18"2,-11 0-1,-12-2-72,6 14 1,-19 5-9,3 20-3,-13 9-4,2 14-4,-4 13-3,8 10-1,7 5-4,9 1-3,16-6-1,14-6-1,14-12 0,13-13-1,12-15-2,7-12-3,8-10 0,0-15-2,-2-8 0,-4-7-1,-7 1 1,-10-3 2,-6 5 2,-11 1 6,-7 7 1,-5 11 4,0 18 1,0 0 0,-23-13 0,23 13-1,2 33-2,12-3-6,11 3-8,6 0-22,21 9-33,0-11-60,7-11 2,5-7-6,-4-17 1</inkml:trace>
          <inkml:trace contextRef="#ctx0" brushRef="#br0" timeOffset="48944.6438">2231 5484 81,'0'0'114,"0"0"3,0 0-2,0 0-67,33 27-7,-6-4-10,15 16-9,6 5-8,6 14-3,-2 8-5,-1 11 1,-5 4-6,-11 2 1,-7 5 1,-16-9-4,-16-3-8,-23-17-25,-6-3-61,-15-15-24,-12-14 0,-7-10-3</inkml:trace>
          <inkml:trace contextRef="#ctx0" brushRef="#br0" timeOffset="49757.1725">3299 5966 123,'-35'8'123,"35"-8"1,-27 0-1,27 0-84,0 0-5,14-19-8,24 13-12,7 0-8,13 0-12,15 6-15,0-9-28,12 9-75,-8 7-1,-6-5-2,-9 6 0</inkml:trace>
          <inkml:trace contextRef="#ctx0" brushRef="#br0" timeOffset="49758.1725">3349 6180 118,'0'0'118,"0"0"-6,0 0 1,25 14-85,12-12-7,7-2-17,10-6-25,18 4-50,3-2-44,-2-6 1,-2 3-1</inkml:trace>
          <inkml:trace contextRef="#ctx0" brushRef="#br0" timeOffset="50038.4352">3735 5546 49,'-16'38'115,"-3"16"3,-6 10-4,0 5-59,6 26-11,-8 1-6,13 10-28,3-5-20,3-9-30,14-7-72,5-10-2,5-19-2,7-10-2</inkml:trace>
          <inkml:trace contextRef="#ctx0" brushRef="#br0" timeOffset="50507.2126">5115 6186 81,'19'-12'113,"-19"12"-5,18-42 3,-18 9-81,4 2-14,-10-7-5,-2-3-10,-9 1-2,-10 1-1,-10 8 4,-15 6-1,-10 8 7,-7 15 1,-10 8 3,2 21 2,-2 6 1,13 17 2,10-2-3,27 10 1,18 0-2,24-6-5,24-10-4,15-17-17,25-9-43,4-18-67,0-16 0,-2-11-4,-15-19-4</inkml:trace>
          <inkml:trace contextRef="#ctx0" brushRef="#br0" timeOffset="51116.6127">6044 6267 6,'6'19'110,"-6"-19"3,2 35-1,2-6-57,-14-6-4,5 16-16,-13-1-22,-3 5-37,-6 1-80,0 6-7,-10-15-3,5-2-3</inkml:trace>
        </inkml:traceGroup>
      </inkml:traceGroup>
    </inkml:traceGroup>
    <inkml:traceGroup>
      <inkml:annotationXML>
        <emma:emma xmlns:emma="http://www.w3.org/2003/04/emma" version="1.0">
          <emma:interpretation id="{1E280373-E52E-4EBE-9650-82773A1DC8E5}" emma:medium="tactile" emma:mode="ink">
            <msink:context xmlns:msink="http://schemas.microsoft.com/ink/2010/main" type="paragraph" rotatedBoundingBox="3654,8481 32631,8517 32629,10333 3652,1029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F7121F2-CA61-4AC8-AC0F-D7CD3E23F76E}" emma:medium="tactile" emma:mode="ink">
              <msink:context xmlns:msink="http://schemas.microsoft.com/ink/2010/main" type="line" rotatedBoundingBox="3654,8481 32631,8517 32629,10333 3652,10297"/>
            </emma:interpretation>
          </emma:emma>
        </inkml:annotationXML>
        <inkml:traceGroup>
          <inkml:annotationXML>
            <emma:emma xmlns:emma="http://www.w3.org/2003/04/emma" version="1.0">
              <emma:interpretation id="{7197887A-4881-4417-8667-A8CBBED18C0B}" emma:medium="tactile" emma:mode="ink">
                <msink:context xmlns:msink="http://schemas.microsoft.com/ink/2010/main" type="inkWord" rotatedBoundingBox="3654,8481 32631,8517 32629,10333 3652,10297"/>
              </emma:interpretation>
              <emma:one-of disjunction-type="recognition" id="oneOf13">
                <emma:interpretation id="interp64" emma:lang="en-US" emma:confidence="0">
                  <emma:literal>Ware-Siam-Warburg</emma:literal>
                </emma:interpretation>
                <emma:interpretation id="interp65" emma:lang="en-US" emma:confidence="0">
                  <emma:literal>Varcs,a)-Vae(s,b)=tt{8\a=r+b,f</emma:literal>
                </emma:interpretation>
                <emma:interpretation id="interp66" emma:lang="en-US" emma:confidence="0">
                  <emma:literal>Varcs,a).Vae(5,b)=tt{8\a=r+b,f</emma:literal>
                </emma:interpretation>
                <emma:interpretation id="interp67" emma:lang="en-US" emma:confidence="0">
                  <emma:literal>vane-Sian-Warburg</emma:literal>
                </emma:interpretation>
                <emma:interpretation id="interp68" emma:lang="en-US" emma:confidence="0">
                  <emma:literal>vale-Sian-Warburg</emma:literal>
                </emma:interpretation>
              </emma:one-of>
            </emma:emma>
          </inkml:annotationXML>
          <inkml:trace contextRef="#ctx0" brushRef="#br0" timeOffset="65289.4758">8096 8398 20,'0'0'101,"-2"-35"2,2 35 2,0 0-61,0 0 0,0 0-8,17 25-10,-7 6-6,-1 8-7,5 11-1,3 10-4,10 9-5,2 6-1,6 4-7,13 2 1,-2-4-5,4-7 2,-5-7-2,-1-20 2,-5-20 0,-1-19 2,-5-22 3,-8-28 4,2-25 0,-4-20 2,0-15 1,-1-15-4,1-1 5,-2 1-7,0 7-1,0 16-12,-7 13-6,7 27-15,-11 6-16,7 17-49,-2 16-10,-15 19 2,0 0 48</inkml:trace>
          <inkml:trace contextRef="#ctx0" brushRef="#br0" timeOffset="66242.6507">9424 8934 1,'10'-39'42,"-1"20"34,-18-18-3,7 7-56,-2-7-8,-6 2 1,-5-1 3,-6 5 2,-1 8 9,-12 13-2,-1 14 2,-11 13 2,-1 20-3,-5 7-1,6 18-6,0 3-3,11 7-5,10-7-1,12-3 1,18-18-3,15-13 1,14-19-3,9-14-2,9-19-3,2-14-7,0-9-1,-6-7-4,-6-1 3,-11-2-2,-8 10 5,-11 2 1,-10 15 9,-2 27 5,0 0 5,-29 0 4,10 21 0,5 17 1,-1 1-1,9 9-3,6-5-4,12-3-2,7-11-3,12-12-2,13-11-5,4-17-2,4-11-3,0-16-4,0-8-1,-5-16-2,-5 4 2,-11-2 2,-8 8 1,-13 4 7,-5 11-1,-8 12 7,3 25 1,-27-4 9,7 20-3,3 13 0,-2 0 3,7 11-4,4-7 3,10 4-5,8-5-1,9-7-11,14-9-3,2-8-5,15-3-9,0-12-4,10 1-2,-8-13-1,6 5 4,-12-11 4,0 4 8,-11-6 11,-10 0 12,-6 4 12,-17-2 2,-2 25 9,-19-29-3,19 29 8,-43-4-4,22 23-5,-13 2-2,12 14-8,-7 4-2,16 11-7,5 6 2,14 7-11,13-3-5,8-4-17,23 2-39,8-12-64,8-15-2,11-14-1,-2-17-4</inkml:trace>
          <inkml:trace contextRef="#ctx0" brushRef="#br0" timeOffset="66836.4252">11194 8022 1,'-23'6'104,"-2"15"9,-10 4 5,-4 6-45,-1 23-12,-18 2-9,10 23-12,-10 4-10,14 17-13,3 0-3,22 6-9,17-2-6,21-7-15,29 1-22,18-23-53,32-15-36,16-16 2,9-17-5</inkml:trace>
          <inkml:trace contextRef="#ctx0" brushRef="#br0" timeOffset="67305.2001">11901 8126 58,'-19'-15'112,"0"19"-2,-10 7 5,-8 8-66,10 22-5,-19-1-12,13 14-7,-9-2-8,11 4-4,4-6-3,10 1-2,11-9-5,10-5-1,15-5-6,8-10-2,15 1-5,-3-8-1,17 1 1,-4-5-2,4 8 5,-6-1-1,-2 7 7,-7 6-1,-9 1 9,-5 5 1,-21 0 3,-6 5-2,-15-11 1,-12 0-1,-12-10-1,-9-6-2,-6-11-8,-8-11-10,3 3-20,-3-14-30,10-1-57,15 0 1,8 0-5,29 19 21</inkml:trace>
          <inkml:trace contextRef="#ctx0" brushRef="#br0" timeOffset="67539.5896">12297 8920 194,'0'0'135,"3"29"-5,-10 0 2,7 14-92,-14 7-21,3 8-14,5 9-19,-6-13-32,20 2-81,-6-10-3,8-19-2,-10-27 1</inkml:trace>
          <inkml:trace contextRef="#ctx0" brushRef="#br0" timeOffset="68102.1124">12869 8007 130,'0'0'124,"4"40"0,-4 1 1,-12 9-77,14 23-10,-13 0-12,9 10-10,-2 0-4,2 0-6,0-12-1,2-9-4,2-20 2,2-15-4,-4-27 1,0 0 0,25-11-4,-13-14 3,3-4-3,2-4 2,1 4-3,3 8 4,6 7-1,2 7-2,2 12 3,1 7 0,-3 13 2,2 8-3,0 5 4,-4 3-4,-6 1 4,-7 3-1,-7-3 4,-7 2 0,-11-11 0,-12 0 2,-12-6-2,-9-4 2,-12-11-3,-8-7-3,-5-8-6,-1-9-12,9 2-26,-1-17-60,20 0-28,9-3-1,19-3-1</inkml:trace>
          <inkml:trace contextRef="#ctx0" brushRef="#br0" timeOffset="68461.5074">13293 7951 207,'0'0'125,"29"7"1,-8 20-36,6 0-53,16 22-9,1 5-14,10 17-4,0 8-5,0 6 0,-8 13-1,-3 4-3,-12 4 3,-14 2-3,-11 0 3,-16-2-2,-13-4 0,-14-7-7,-11-6-15,-17-22-37,1-7-72,-7-16 1,1-23-5,3-13-1</inkml:trace>
          <inkml:trace contextRef="#ctx0" brushRef="#br0" timeOffset="69117.7911">14300 8587 73,'0'0'115,"-27"6"7,27-6-3,0 0-54,0 0-11,0 0-12,0 0-13,19 0-7,-19 0-11,48-8-5,-13 8-9,5-2-10,10 8-21,-7-12-36,9 8-54,-2 0-6,-8-2 4,-7 6-4</inkml:trace>
          <inkml:trace contextRef="#ctx0" brushRef="#br0" timeOffset="69399.0641">14340 8886 165,'0'0'129,"0"0"0,0 0 1,0 0-74,23 11-29,4-7-5,2-2-13,6 0-5,7 2-7,1-6-9,5 8-27,-10-6-74,1-4-15,-6 2 1,-8-2-5</inkml:trace>
          <inkml:trace contextRef="#ctx0" brushRef="#br0" timeOffset="60226.7245">344 8153 1,'0'0'82,"0"-23"13,0 23 3,0 0-34,0 0-13,9 34-2,-11-12-12,10 22-4,-4 4-9,11 18-3,-1 9-6,9 12-4,6 1-2,6 5-4,9-10-1,4-4-4,2-19 2,2-16-3,0-27 2,-3-26-2,-3-30 2,-6-22 2,-7-20-2,-4-14 2,-4-5-6,-8-6-2,1 15-10,-7 6-14,5 31-16,-12 6-24,9 23-44,-13 25-5,0 0 6,25 21 14</inkml:trace>
          <inkml:trace contextRef="#ctx0" brushRef="#br0" timeOffset="61195.5206">1568 8807 30,'0'0'93,"15"-37"1,-3 14 3,-4-8-61,-3-6-8,1 3-3,-6-5-6,-2 8 0,-9-2-2,-3 10-1,-11 2 1,-2 15-2,-10 2 0,1 14 1,-7 5-2,3 12 1,-1 8-4,5 11-3,5 1 0,10 7-5,9-4 0,10-2-3,10-9-1,9-10-3,12-12-1,8-17-3,7-8-2,-1-17-1,7 0 1,-8-12 2,-3 1-1,-8 1 7,-10 2 2,-6 8 9,-11 6-2,-4 19 6,0 0-4,0 0-3,-21 33 2,19-6-6,4 4 1,9 1-6,5-5 3,7-7-5,10-11 2,7-18-3,3-7-1,3-20 2,4-5-3,-6-13 1,-1 0-2,-7-4 2,-9 6 0,-9 4 8,-7 11 1,-9 10 3,-11 8 2,9 19 3,-29-2 1,29 2 1,-33 35 0,21-8-2,-1 2-2,11 0-2,6-2-3,13-4-3,8-2-3,4-9-3,15-1-6,-1-9-2,11 0-2,-2-6 0,2 4 0,-6-8 1,0 1 2,-13-3 5,-6-3 9,-8 1 5,-21 12 3,10-25 4,-10 25 3,-27-17 2,-4 15 2,4 13 0,-8 5-2,2 13-7,-1 9 2,9 12-5,7 0-1,9 6-3,13-4-4,13-3-9,16-1-21,1-10-93,22-16-8,8-9 1,5-13-4</inkml:trace>
          <inkml:trace contextRef="#ctx0" brushRef="#br0" timeOffset="61883.0565">3284 8041 101,'0'0'109,"-37"2"5,12 6-28,4 17-29,-16 4-7,8 19-8,-13 6-13,9 19-4,-4 10-11,7 14-5,8 1-2,13 8-8,11 0-6,15-10-17,25-1-29,3-20-73,16-21-1,9-21 2,5-22-5</inkml:trace>
          <inkml:trace contextRef="#ctx0" brushRef="#br0" timeOffset="62773.7246">4192 8228 19,'13'-29'89,"-13"29"-1,-2-25 4,0 4-54,2 21-12,-29-25 0,8 19-3,-10-7 2,-1 13 0,-7 2 1,-1 13-1,-5 1-1,7 14-4,-1-5-3,12 8-4,2-2-5,10 2-3,9-6-2,12 0 0,11-4-5,12-2 0,13 2-3,8-3 2,10 10-4,4-1 3,7 6-3,-7 4-2,1 7 3,-13 4 2,-11-4 5,-12 1 0,-16-7 5,-13-5-2,-21-8 6,-6-2-2,-17-16 2,-6-5-3,-10-6-3,0-5-6,2 3-12,2-6-23,18 2-70,3 3-12,10-3-6,25 8 3</inkml:trace>
          <inkml:trace contextRef="#ctx0" brushRef="#br0" timeOffset="63008.1213">4595 8857 199,'0'0'129,"7"29"0,-9-2-1,-11 7-98,9 9-5,-6 5-18,1 0-13,7 6-28,-4-17-56,10-1-37,6-9-2,-10-27-3</inkml:trace>
          <inkml:trace contextRef="#ctx0" brushRef="#br0" timeOffset="63555.0128">5626 8577 40,'8'-44'94,"-4"23"-1,-14-8 8,-7 0-61,3 8-4,-15-1-5,0 13-2,-17 5 0,2 17-1,-12 5-3,4 18-2,-6 11-8,10 14-5,5-1-3,12 6-3,10-5-3,17-5-1,12-13-1,13-9-4,12-20-1,8-16-3,14-8-5,-8-26-6,9-1-1,-10-13 2,2 4 1,-17-4 8,-6 9 5,-10 4 9,-15 7 8,0 30 9,-13-18 1,13 18 2,-27 25-4,23 6-5,0 4-4,12 7-7,9 1-11,8-3-21,16 3-42,5-11-55,4-16-1,6-12-1,-2-24 0</inkml:trace>
          <inkml:trace contextRef="#ctx0" brushRef="#br0" timeOffset="63867.5301">5881 7910 87,'0'0'115,"5"18"0,18 3 1,10 6-67,-2 4-12,17 17-14,-3 8-12,12 13-3,-3 8-7,-3 8 2,-9 8-2,-7 7 0,-10 0 1,-14 2 2,-13-5 1,-15-1-3,-12-9-5,-17-10-22,-6-6-68,-10-13-27,-11-19 0,-2-12-5</inkml:trace>
          <inkml:trace contextRef="#ctx0" brushRef="#br0" timeOffset="64492.561">6979 8824 133,'-23'10'125,"23"-10"2,0 0-3,0 0-77,0 0-11,0 0-17,33 2-8,0-4-5,13 2-7,8 2-6,2-4-19,13 9-60,-7-3-38,-6-2-7,-4 4 4</inkml:trace>
          <inkml:trace contextRef="#ctx0" brushRef="#br0" timeOffset="71633.5434">15651 8201 37,'0'0'89,"0"0"6,0 0-34,0 0-8,0 0-2,0 0-5,0 0-8,19 4-1,-19-4-7,0 35-4,-5-2-6,8 17-3,-8 8-5,3 19-4,-2 4 1,2 9-7,2-1-2,0-10-15,8-2-17,-8-23-34,9-10-53,-1-17-3,-8-27-4,0 0 3</inkml:trace>
          <inkml:trace contextRef="#ctx0" brushRef="#br0" timeOffset="71977.3098">15938 8219 7,'0'0'102,"0"0"8,20-10 2,-20 10-43,-2 27-9,4 8-11,-14 1-10,8 20-7,-7 4-7,9 15-10,-6 0-2,10 4-6,-2-7-2,0-3-8,10-9-8,-5-14-14,9-7-24,-14-39-27,13 23-48,-13-23 2,0 0-1,4-21 12</inkml:trace>
          <inkml:trace contextRef="#ctx0" brushRef="#br0" timeOffset="72336.6975">15493 8512 84,'-31'-10'116,"31"10"1,-27-10 5,27 10-61,0 0-10,0-25-15,21 23-8,-3-3-10,16 3-5,9-2-6,11 6-2,4 0-4,11 0-2,10 5-6,2-7-8,6 10-17,-14-12-27,6 8-63,-15-2-6,-12 3 3,-12-1-1</inkml:trace>
          <inkml:trace contextRef="#ctx0" brushRef="#br0" timeOffset="72696.0924">15520 8693 195,'-23'-12'125,"23"12"-1,0 0-31,-16-25-51,16 25-6,27-11-14,6 11-8,2 0-4,17 4-4,6 1-3,13 1-3,6 2-2,2-2-11,4 11-14,-13-15-31,5 0-67,-15-2-4,-10-4 3,-10-6-3</inkml:trace>
          <inkml:trace contextRef="#ctx0" brushRef="#br0" timeOffset="73586.7594">16727 7895 49,'-19'-10'107,"19"10"6,0 0 2,0 0-58,0 0-4,21 0-13,0 16-9,-4 3-6,3 14-7,-3 9-6,0 10-3,-9 10-3,-6 9-1,-10 0-3,-11-1-1,-8-3-5,-6-11 1,-5-8-5,-5-15 1,3-10-2,3-19 1,10-6 1,4-9 1,23 11 4,-21-29 2,21 29 3,15-29 2,-15 29 1,39-10 2,-18 14 0,2 13 1,-4 7 1,-1 14-1,-5 14 3,-5 14-3,-4 9 2,2 10-3,-1 5 2,3 7-5,6-1 1,3-3-7,6-12-9,0-18-21,16-7-65,-6-25-35,1-21-2,-3-20-2</inkml:trace>
          <inkml:trace contextRef="#ctx0" brushRef="#br0" timeOffset="74274.2951">17400 8396 89,'-20'-12'113,"20"12"3,0 0 3,0 0-60,0 0-7,16 18-14,5-1-8,-2-7-9,10 9-5,4 4-6,4 6-5,7 4 1,2 5-7,-3 9 3,-5 3-3,-7 2 3,-8 2-4,-11-4 5,-12 0-4,-14-7-1,-11-5-1,-6-11-2,-11-13 1,0-9-2,-3-18 1,1-12 0,9-12 2,10-11-1,6-6 6,13-6-2,10-3 2,13-3-1,10 2 1,6 3-2,9 3-1,1 2 0,5 0-5,0 8-2,-9 4-15,5 20-27,-15 1-72,-2 6-2,-8 15 0,-19 2-1</inkml:trace>
          <inkml:trace contextRef="#ctx0" brushRef="#br0" timeOffset="80055.8344">18516 7951 1,'0'0'44,"2"-23"41,-2 23 6,0 0-40,2-22 1,-2 22-1,0 0-6,0 0-1,0 0-8,0 0-6,0 0-8,9 20-5,-12 10-5,3 15-4,-4 18-2,4 15-1,0 18 0,0 14-3,7 11 1,-1 8-5,6 1-2,-1-7-6,5-5-7,-1-20-15,8-4-34,-5-28-50,-5-24-2,-1-13 2,-12-29 1</inkml:trace>
          <inkml:trace contextRef="#ctx0" brushRef="#br0" timeOffset="87732.5842">19796 8593 55,'19'-4'91,"-19"4"4,0 0 0,0 0-57,8-25-1,-8 25-6,4-31-6,-4 31-4,2-41-5,-4 20-2,-8-2-2,-1 2-2,-12 5 2,-1 5-2,-10 9-1,-5 10 1,-7 7 0,0 12-1,1 6-2,3 7-1,5 12-1,14 0-4,10-1 1,13-5-6,15-4 4,12-11-6,12-8 2,5-17-6,10-14 1,-2-15 2,0-2-5,-6-10 7,-9-1-3,-6-1 7,-10 6 1,-9 8 6,-12 23 0,0 0 2,0 0 3,0 0-3,-8 21 3,10 12-7,4 0-2,5 0-14,12 7-21,-5-13-53,20-6-31,10-5 1,1-18-6</inkml:trace>
          <inkml:trace contextRef="#ctx0" brushRef="#br0" timeOffset="88091.9846">20500 8462 150,'0'0'116,"0"0"4,29-29-3,3 13-69,-1-13-14,16 4-10,1-4-20,2 0-15,6 10-24,-12-8-33,-3 12-50,-3 9-2,-13 2 0,-4 6-1</inkml:trace>
          <inkml:trace contextRef="#ctx0" brushRef="#br0" timeOffset="88425.6876">20558 8525 122,'0'0'115,"0"0"5,-12-21-2,12 21-59,0 0-10,0 0-7,0 0-11,27 8-6,-27-8-8,35 34-4,-6-14-4,5 3-4,5 4-4,1-6-14,9 12-35,-13-14-83,3-9 0,-8-3-5,-6-10 2</inkml:trace>
          <inkml:trace contextRef="#ctx0" brushRef="#br0" timeOffset="89285.1054">21435 8244 100,'-4'-18'104,"4"18"3,0 0 3,-4-25-67,4 25 0,0 0-7,0 0-8,21 18-3,-21-18-5,31 32-6,-4-10-2,6 5-6,7 7-1,9 5-7,3 7 0,5 4-1,-3 4-2,-7 10 1,-7-4-4,-13 3 3,-15-9-4,-12-4 3,-18-13-5,-12-8 1,-9-12 1,-3-17 1,-5-19 1,5-10 3,5-8 3,6-9 1,12 0 5,11-2-2,10 3 3,10 1-3,11 9 1,12 6-4,7 4-3,6 4 0,1 0-8,8 7-13,-10-7-30,-1 4-55,0 5-4,-17-3 2,0 7-2</inkml:trace>
          <inkml:trace contextRef="#ctx0" brushRef="#br0" timeOffset="89878.8842">22472 8485 134,'0'0'111,"8"-18"4,-8 18-5,34-21-73,-14 0-7,14 7-10,1-7-11,0 0-11,9 4-14,-9-8-19,7 13-28,-7-3-48,-8 1-1,0 3-2,-27 11 2</inkml:trace>
          <inkml:trace contextRef="#ctx0" brushRef="#br0" timeOffset="90191.3997">22497 8554 182,'0'0'127,"0"0"-4,0 0 2,0 21-81,19-3-6,-19-18-14,41 36-14,-12-9-4,5 2-15,5 6-20,-6-10-51,7 2-45,-1 0-2,-1-8-4,-3-5 4</inkml:trace>
          <inkml:trace contextRef="#ctx0" brushRef="#br0" timeOffset="90785.1809">23401 8024 139,'10'21'112,"-12"2"0,4 18 0,4 9-76,-10 8-10,4 11-9,0-1-10,0 5 0,2-6-2,0-5-4,3-10 1,1-13 0,2-16 1,-8-23-1,0 0 0,25-8 0,-15-17-1,1-4 5,1-8-2,1 3 3,-1 3 0,5 6-1,-3 4 2,5 9-1,0 6-1,2 10-2,-3 8-4,5 5-3,0 8-4,0 2 0,4 6 0,-2-2-3,0 7 4,-7-5 0,-3 0 8,-5-2 2,-10-6 7,-4 2 0,-12-8 3,-5 4 3,-10-13-3,-7 5-2,-8-9-5,-3-4-6,-1 0-8,-2-8-15,16 8-38,-3-12-64,10-3-7,12-6 3,11 1-3</inkml:trace>
          <inkml:trace contextRef="#ctx0" brushRef="#br0" timeOffset="91175.8231">24219 8893 207,'0'35'124,"2"11"0,-6 6-4,-8 2-96,6 0-38,-1 4-95,-5 0-10,-7-8-4,0-5-3</inkml:trace>
          <inkml:trace contextRef="#ctx0" brushRef="#br0" timeOffset="93300.9289">25138 8766 29,'23'-19'90,"-7"-18"-5,15 1 0,-12-9-49,6-11-36,-2-3 2,4-1-6,-11-4-2,1 3 3,-11 3 3,-6 2 7,-4 8 8,-10 7 4,-1 18 3,-10 6 5,0 26 4,-12 14 1,6 26 0,-11 12-5,13 26-2,-6 13-3,12 18-6,4 7-2,15 4-7,8-5-5,13-9-6,6-10-3,8-17-4,6-22-4,-6-28-1,3-18-3,-14-28 2,-5-13 2,-15-16 3,-8-11 3,-19-6 3,-9-2 7,-5 6 6,-9 2 8,8 11 2,-5 4 2,11 14 0,3-2 2,33 21-1,-29-12-4,29 12-4,0 0-5,37 14-2,-1-5-7,7-3-6,13 6-22,-4-12-34,11 0-60,1 0 0,-6-8-2,-2-2 1</inkml:trace>
          <inkml:trace contextRef="#ctx0" brushRef="#br0" timeOffset="93879.0821">26006 8159 91,'-21'-27'106,"21"27"1,0 0-26,-33 4-36,21 17-3,-13-4-9,4 20-8,-12 0-2,4 15-3,-9 2-2,3 15-3,-2 2-1,10 10-7,6-4-2,10-1-6,13 1-10,7-10-15,22 1-28,-2-14-68,15-14-4,6-13 2,-1-13-2</inkml:trace>
          <inkml:trace contextRef="#ctx0" brushRef="#br0" timeOffset="94347.8573">26079 8415 109,'0'0'116,"0"0"-1,29 27-2,-8-17-75,18 13-2,-1-2-15,12 8-8,-1 4-4,7 4-8,-1 7 1,-8 4-4,-1 2 3,-11 0-3,-8-3 4,-12 1-4,-15-4 1,-13-5 3,-16-8-2,-6-6 1,-11-8 0,-4-13 0,-4-10 0,0-13 1,5-12 1,7-8-1,11-11 1,10-2 1,9-2-4,16 0 3,10 6-5,11 0-1,13 13-10,-3-3-9,15 18-34,-9-3-63,3 0 1,-5 6-4,-5-1 3</inkml:trace>
          <inkml:trace contextRef="#ctx0" brushRef="#br0" timeOffset="94660.3733">26702 8157 110,'31'17'116,"-10"-3"2,4 9-1,4 14-76,0-3-10,13 20-5,-5 0-13,5 10-4,-3 3 1,-3 3-3,-9 1 1,-7 2-2,-13-5-1,-9-1-3,-15-9 0,-8-6-6,-8-4-15,-11-21-24,11-2-78,-9-13-4,3-10-1,4-10-1</inkml:trace>
          <inkml:trace contextRef="#ctx0" brushRef="#br0" timeOffset="94957.2607">27382 8600 133,'0'0'122,"0"0"4,29-7-5,-29 7-78,31 7-17,-4-1-10,2 2-21,0-8-29,13 13-62,-9-5-29,-2 0 2,-2 1-5</inkml:trace>
          <inkml:trace contextRef="#ctx0" brushRef="#br0" timeOffset="95176.0217">27377 8890 224,'0'0'134,"0"0"-3,36-12-1,-5 10-112,0-4-8,11-1-21,8 12-30,-11-14-55,7 9-36,-3 0 1,-1-2-3</inkml:trace>
          <inkml:trace contextRef="#ctx0" brushRef="#br0" timeOffset="95691.672">28524 8764 56,'21'-17'106,"-13"-6"1,-8 23 1,27-29-74,-29 6 0,2 23-5,-6-31-5,6 31-1,-33-27-5,8 21 0,-19-2-1,5 10 0,-13 4 0,0 13-7,-4 3 4,4 16-5,4 1 2,11 9-5,8-2 2,14 0-6,11-7 2,16-8 1,11-10-4,15-15-2,5-8-5,3-21-9,12 0-14,-14-22-20,14 7-40,-16-12-41,-3 1-1,-12 3 1</inkml:trace>
          <inkml:trace contextRef="#ctx0" brushRef="#br0" timeOffset="96457.337">29204 7858 99,'-21'-4'118,"-2"8"5,0 12-3,7 20-75,-13 7-11,16 24-1,-6 6-16,11 8-3,2-2-9,10-3-3,9-7-7,5-15-1,13-14-2,-4-24-6,11-8 0,-7-18 2,2 0 4,-16-11 0,-1 0 10,-16 21 2,-8-29 5,8 29 6,-33 2 3,12 17-1,-10 2-2,12 16-1,-2 9-3,11 14-3,4 4-1,8 9-5,6 8-1,9 2-3,8 2 5,6 5 0,-2-5-3,2-2 4,-6-4 0,-6-2 6,-11-11-1,-10-7 0,-19-12-3,-6-5 0,-14-17-1,-5-9-3,-8-11-9,-8-16-22,14-1-106,-8-11-4,8-4-1,4-8-4</inkml:trace>
        </inkml:traceGroup>
      </inkml:traceGroup>
    </inkml:traceGroup>
    <inkml:traceGroup>
      <inkml:annotationXML>
        <emma:emma xmlns:emma="http://www.w3.org/2003/04/emma" version="1.0">
          <emma:interpretation id="{C166E6F2-C7B8-44AA-835C-AE717D7D62A5}" emma:medium="tactile" emma:mode="ink">
            <msink:context xmlns:msink="http://schemas.microsoft.com/ink/2010/main" type="paragraph" rotatedBoundingBox="11438,11151 26475,11253 26459,13687 11422,1358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C58A127-A306-4C4B-9094-CE453A2AB19B}" emma:medium="tactile" emma:mode="ink">
              <msink:context xmlns:msink="http://schemas.microsoft.com/ink/2010/main" type="line" rotatedBoundingBox="11438,11151 26475,11253 26468,12378 11431,12275"/>
            </emma:interpretation>
          </emma:emma>
        </inkml:annotationXML>
        <inkml:traceGroup>
          <inkml:annotationXML>
            <emma:emma xmlns:emma="http://www.w3.org/2003/04/emma" version="1.0">
              <emma:interpretation id="{23B8E0BE-80B5-4147-8FCA-71F266F7F7E5}" emma:medium="tactile" emma:mode="ink">
                <msink:context xmlns:msink="http://schemas.microsoft.com/ink/2010/main" type="inkWord" rotatedBoundingBox="11438,11207 16224,11239 16219,12016 11433,11983"/>
              </emma:interpretation>
              <emma:one-of disjunction-type="recognition" id="oneOf14">
                <emma:interpretation id="interp69" emma:lang="en-US" emma:confidence="1">
                  <emma:literal>Number</emma:literal>
                </emma:interpretation>
                <emma:interpretation id="interp70" emma:lang="en-US" emma:confidence="0">
                  <emma:literal>Numbers</emma:literal>
                </emma:interpretation>
                <emma:interpretation id="interp71" emma:lang="en-US" emma:confidence="0">
                  <emma:literal>Numbed</emma:literal>
                </emma:interpretation>
                <emma:interpretation id="interp72" emma:lang="en-US" emma:confidence="0">
                  <emma:literal>Numbered</emma:literal>
                </emma:interpretation>
                <emma:interpretation id="interp73" emma:lang="en-US" emma:confidence="0">
                  <emma:literal>Numbest</emma:literal>
                </emma:interpretation>
              </emma:one-of>
            </emma:emma>
          </inkml:annotationXML>
          <inkml:trace contextRef="#ctx0" brushRef="#br2" timeOffset="105660.9281">8242 10767 1,'0'0'61,"0"0"36,0 0 1,2 31-47,-8-10-5,6 18-6,-11 5-11,7 16-6,-10 0-7,1 5-7,1-7-5,-1-6-5,1-13-1,-1-16-5,13-23-1,0 0-2,-16-35-3,11-9-2,5-6 0,0-10 4,5-2 0,-1-3 6,4 7 5,-2 6 7,3 4 6,1 15 7,-4 4 1,-6 29 3,15-25 1,-15 25 1,12 19-5,-3 8 0,-5 6-7,6 13-2,3 8-5,3 10-5,7 1 0,6 1-3,9-6 2,5-6-6,5-14 5,2-13-3,4-21 2,-4-16-1,-3-17 2,-7-13 1,-11-10-1,-6-8 3,-11 0-3,-7 2 3,-10 2-1,-7 8 1,-7 7-4,-2 5-5,3 16-14,-9-9-32,27 27-65,-29-27-5,29 27 1,-17-29-3</inkml:trace>
          <inkml:trace contextRef="#ctx0" brushRef="#br2" timeOffset="106067.188">8892 10804 35,'-4'25'106,"4"-25"7,-4 37-3,2 1-52,2-1-20,16 15-4,-3-8-9,14 10-6,2-9-5,12-3-6,5-15 0,4-10-4,-4-19-1,-1-15-2,-7-14-1,-9-15 3,-8-6-2,-11-8 0,-10 2-5,-8-7-4,-3 13-12,-14-4-20,13 19-51,-7 6-29,3 12 0,16 19 0</inkml:trace>
          <inkml:trace contextRef="#ctx0" brushRef="#br2" timeOffset="106785.9736">9497 11176 70,'0'0'114,"0"0"3,-23 14-3,23-14-71,-2-27-8,6 0-12,8-2-5,1-6-8,10-2 0,-2-3-3,6 7 0,-3 2-2,1 12 1,0 11 0,2 10-2,-8 6 1,-2 15-1,-5 8 1,1 9-2,-3 1 1,0 3-2,-1-3 0,3-5-2,1-7 1,-13-29-1,27 21 0,-27-21 1,31-32-1,-17-1 3,5-8-1,0-9 0,4 2-1,-3-2 1,3 6-1,0 7 3,0 10-1,-2 15-1,-3 10 2,-18 2 0,25 39 0,-16-2-1,-3 7-1,2 6-1,-6 0 0,2-2-3,5-5 1,3-10-2,3-12 2,6-12-2,1-14 1,1-13-1,6-11 1,0-11 1,3-8 0,-1-4 0,-2 2 1,0 5 2,0 7 0,-2 16 4,-2 13-1,-2 20-2,-5 18 0,-1 14-1,0 16-5,-5 5-18,7 15-54,-7-13-56,5-7-4,0-18-1,3-16-2</inkml:trace>
          <inkml:trace contextRef="#ctx0" brushRef="#br2" timeOffset="107504.7586">10887 10563 107,'0'0'116,"0"0"4,-23 4-4,12 23-75,-3 0-9,12 19-2,-9-2-13,9 7-3,0 1-6,6-2 0,3-8-3,5-3-3,7-14-2,2-6 0,6-13-1,2-10-1,2-4 0,2-9 0,2 0 1,3 1 1,3 1 2,3 9-2,6 6 1,2 10 1,-2 11 0,2 10-1,-9 9 2,-3 4-2,-13 1 3,-13 3-2,-20-4 2,-13-3-2,-16-10 2,-11-8-3,-12-12 1,-4-9-1,-5-9-4,3-7-4,6-3-12,4-16-23,21 12-59,1-10-23,16 2-5,9 2 5</inkml:trace>
          <inkml:trace contextRef="#ctx0" brushRef="#br2" timeOffset="107926.6547">11612 11097 72,'0'0'122,"-21"27"-5,21-27 4,-6 31-61,6-31-17,0 0-13,31 15-14,-4-26-8,2-7-5,8-9-2,5-5-4,2-7-1,1 2-8,-7-7 1,-1 9-4,-14-1 2,-4 13-2,-17 5 2,-2 18 4,-31-11 6,-1 20 8,-3 11 4,-8 5 5,3 13 0,1 3 3,14 9-4,6-4 2,17 2-7,12-9-7,15-8-17,21 1-36,6-18-69,8-14-4,4-8 2,5-9-6</inkml:trace>
          <inkml:trace contextRef="#ctx0" brushRef="#br2" timeOffset="108520.4347">12229 11178 92,'0'0'107,"0"0"0,29-17-5,-4-12-71,6-4-19,2-8-8,3-7-11,1 0-3,-6-6 1,-2 8-1,-12 5 6,-3 9 3,-11 8 4,-3 24 7,-13-19 9,-8 21 3,21-2 3,-39 33 0,22-4-3,-1-2-3,11 9-3,1-7-5,10 2-4,9-6-5,12-7-3,12-3-7,5-15-7,12 0-7,-5-15-4,8 1 1,-8-11 1,-1 2 3,-12-4 6,-12 2 10,-7 4 12,-15-1 10,-2 22 6,-25-23 4,0 27 3,-16-2-1,3 19-2,-12 2-3,11 20-5,-5 1-3,15 10-5,11 0-2,20 0-4,14-4-4,15-7-11,21-3-28,0-17-92,17-11-6,4-12 2,1-10-5</inkml:trace>
        </inkml:traceGroup>
        <inkml:traceGroup>
          <inkml:annotationXML>
            <emma:emma xmlns:emma="http://www.w3.org/2003/04/emma" version="1.0">
              <emma:interpretation id="{90BB6A9E-54A0-4BD5-BFD6-97D7D5F8D227}" emma:medium="tactile" emma:mode="ink">
                <msink:context xmlns:msink="http://schemas.microsoft.com/ink/2010/main" type="inkWord" rotatedBoundingBox="17234,11190 18217,11197 18210,12322 17226,12315"/>
              </emma:interpretation>
              <emma:one-of disjunction-type="recognition" id="oneOf15">
                <emma:interpretation id="interp74" emma:lang="en-US" emma:confidence="1">
                  <emma:literal>of</emma:literal>
                </emma:interpretation>
                <emma:interpretation id="interp75" emma:lang="en-US" emma:confidence="0">
                  <emma:literal>af</emma:literal>
                </emma:interpretation>
                <emma:interpretation id="interp76" emma:lang="en-US" emma:confidence="0">
                  <emma:literal>Of</emma:literal>
                </emma:interpretation>
                <emma:interpretation id="interp77" emma:lang="en-US" emma:confidence="0">
                  <emma:literal>def</emma:literal>
                </emma:interpretation>
                <emma:interpretation id="interp78" emma:lang="en-US" emma:confidence="0">
                  <emma:literal>{ef</emma:literal>
                </emma:interpretation>
              </emma:one-of>
            </emma:emma>
          </inkml:annotationXML>
          <inkml:trace contextRef="#ctx0" brushRef="#br2" timeOffset="109692.3668">14253 11026 17,'14'-18'85,"-3"-14"-3,1 1-4,0-4-70,-5 0-5,1-1-3,-6 7-5,-4 4-1,-4 7 3,6 18 4,-29-15 10,4 23 9,-6 7 4,-5 14 6,-9 4 1,3 13 1,-8 4-2,11 12-3,-5-6-7,15 5-4,10-12-6,17-7-4,15-13-3,9-12-6,14-19-2,5-19-7,13-4-8,-4-17-10,4 1-4,-14-11 1,-1 8 0,-16-4 2,-4 11 5,-19 6 10,-11 6 15,-9 15 19,-14 3 9,1 20 6,-11-1 4,9 19 4,-4 3 1,14 16-5,-2-5-5,23 11-10,4-8-4,20 0-8,16-17-1,16-8-7,14-21-5,9-23-7,14-14-7,-1-23-7,11-9-6,-14-18 0,-1 6-1,-22-8 7,-8 10 8,-21 4 10,-14 15 10,-19 14 11,-23 13 8,-2 23 5,-21 10 2,5 23-1,-13 12-3,8 26-1,-4 14-6,15 24-3,4 7-4,14 17-3,11-2-4,14-3-2,17-8-4,8-18-2,11-24-3,4-24-1,4-25-5,-13-25-3,-8-13-4,-20-20-5,-15-1-4,-28-11-1,-11 7 3,-24-2 6,-3 9 13,-7 4 4,2 4 13,11 10 5,10-4 8,22 13 3,14-4 1,18 12-6,27-4-6,18 6-5,16 0-12,9-4-15,22 8-39,-7-10-62,2 0-6,-6-7 1,-8-3-4</inkml:trace>
        </inkml:traceGroup>
        <inkml:traceGroup>
          <inkml:annotationXML>
            <emma:emma xmlns:emma="http://www.w3.org/2003/04/emma" version="1.0">
              <emma:interpretation id="{4757DF96-5CFB-4783-9974-2A7DD6144423}" emma:medium="tactile" emma:mode="ink">
                <msink:context xmlns:msink="http://schemas.microsoft.com/ink/2010/main" type="inkWord" rotatedBoundingBox="19012,11383 22297,11405 22293,12026 19008,12004"/>
              </emma:interpretation>
              <emma:one-of disjunction-type="recognition" id="oneOf16">
                <emma:interpretation id="interp79" emma:lang="en-US" emma:confidence="1">
                  <emma:literal>reacts</emma:literal>
                </emma:interpretation>
                <emma:interpretation id="interp80" emma:lang="en-US" emma:confidence="0">
                  <emma:literal>heats</emma:literal>
                </emma:interpretation>
                <emma:interpretation id="interp81" emma:lang="en-US" emma:confidence="0">
                  <emma:literal>beats</emma:literal>
                </emma:interpretation>
                <emma:interpretation id="interp82" emma:lang="en-US" emma:confidence="0">
                  <emma:literal>teats</emma:literal>
                </emma:interpretation>
                <emma:interpretation id="interp83" emma:lang="en-US" emma:confidence="0">
                  <emma:literal>beasts</emma:literal>
                </emma:interpretation>
              </emma:one-of>
            </emma:emma>
          </inkml:annotationXML>
          <inkml:trace contextRef="#ctx0" brushRef="#br2" timeOffset="110598.6623">15699 11213 26,'18'-25'71,"11"9"-5,-2-26-9,3 1-65,1-9-5,0 0-2,-4-6 3,-8 8 7,-7 4 10,-4 5 12,-10 12 12,-4 8 6,6 19 5,-29-4 4,29 4 1,-37 37-4,22-1-2,-4-3-7,17 13-8,-2-7-5,19 5-6,8-13-3,14-2-9,11-10-2,8-13-8,8-8 0,-6-10 5,5-3-5,-11-10 3,-9 4 0,-9-4 6,-18 5 3,-16 20 5,-2-30 3,2 30 0,-46-4 6,15 13-2,-12 1 3,3 11-1,-4 2-1,11 10-3,4 0 0,17 7-5,10-3-2,16 2-3,13-1-8,11-9-12,20-2-28,-6-21-52,18-4-32,5-14 0,2-5-1</inkml:trace>
          <inkml:trace contextRef="#ctx0" brushRef="#br2" timeOffset="110911.1778">16964 11176 133,'0'0'115,"0"0"3,19 4-2,-19-4-74,14-29-10,-10 6-13,7-2-11,-7-4-3,-6 0 1,-6-2-1,-9 4 3,-10 2 1,-8 12 4,-15 1 0,0 14 1,-15 8-1,7 15-2,-2 2 0,12 13-4,9 1 0,22 7-4,13-4 0,19-5-3,20-12-6,8-14-13,24-5-33,-7-22-78,17-9-4,-6-17 1,4-3 2</inkml:trace>
          <inkml:trace contextRef="#ctx0" brushRef="#br2" timeOffset="111239.3187">17461 11122 153,'10'21'124,"-10"-21"-2,21 12 1,-21-12-71,14-23-23,1 0-15,-7-8-6,0-2-3,-3-2-1,-3-1 2,-9 5-2,-5 6 4,-9 7 0,-8 11 6,-10 12-6,-5 11 2,-6 11-1,7 11-2,-1 3 2,11 9-5,12-2 0,17-3-3,14-3-1,17-11-5,17-8-9,-1-23-32,22-2-88,-9-13-1,2-7-3,-8-14 2</inkml:trace>
          <inkml:trace contextRef="#ctx0" brushRef="#br2" timeOffset="111942.4776">17708 10908 249,'0'0'130,"0"0"3,37-19-5,9 17-95,2-8-10,16 4-15,5 1-12,-1-5-16,9 14-40,-15-8-72,1 6 3,-9 0-6,-11 4 3</inkml:trace>
          <inkml:trace contextRef="#ctx0" brushRef="#br2" timeOffset="111754.9671">17864 10735 107,'0'0'119,"0"0"1,0 0 4,0 0-63,-7 46-8,-13-13-11,5 21-14,-12-2-7,6 7-9,-4-1-1,7 0-6,3-8 0,13-5-5,10-7 1,13-11-2,10-10-4,7-9-3,9-8-8,1-17-16,15 7-33,-22-17-63,3 0-4,-11-11 2,-8 1 0</inkml:trace>
          <inkml:trace contextRef="#ctx0" brushRef="#br2" timeOffset="112379.9981">18447 11257 197,'27'-21'120,"-6"-6"0,0-14-4,-2-11-93,8 2-6,-6-2-10,-3 2 0,-7 6-1,-5 7 4,-8 6-2,2 31 3,-17-29-2,17 29 3,-27 4-2,27-4 0,-14 33-2,14-6-3,8 4 1,11 7-4,8 1 0,6 3-6,15 3-1,2-1-5,4 0 3,-3-3 0,-3-3 2,-8-7 3,-11-4 5,-10-4 3,-19-23 2,-15 27 2,-18-21-1,-9-6 0,-14-2-5,-10-4-7,-3 1-18,-8-9-40,13 10-72,4-5-1,14 5-3,10 0 0</inkml:trace>
        </inkml:traceGroup>
        <inkml:traceGroup>
          <inkml:annotationXML>
            <emma:emma xmlns:emma="http://www.w3.org/2003/04/emma" version="1.0">
              <emma:interpretation id="{4136AD95-B442-4E21-9E2C-D42AB697D137}" emma:medium="tactile" emma:mode="ink">
                <msink:context xmlns:msink="http://schemas.microsoft.com/ink/2010/main" type="inkWord" rotatedBoundingBox="23164,11311 24246,11319 24241,12005 23160,11997"/>
              </emma:interpretation>
              <emma:one-of disjunction-type="recognition" id="oneOf17">
                <emma:interpretation id="interp84" emma:lang="en-US" emma:confidence="1">
                  <emma:literal>in</emma:literal>
                </emma:interpretation>
                <emma:interpretation id="interp85" emma:lang="en-US" emma:confidence="0">
                  <emma:literal>cir</emma:literal>
                </emma:interpretation>
                <emma:interpretation id="interp86" emma:lang="en-US" emma:confidence="0">
                  <emma:literal>air</emma:literal>
                </emma:interpretation>
                <emma:interpretation id="interp87" emma:lang="en-US" emma:confidence="0">
                  <emma:literal>cm</emma:literal>
                </emma:interpretation>
                <emma:interpretation id="interp88" emma:lang="en-US" emma:confidence="0">
                  <emma:literal>am</emma:literal>
                </emma:interpretation>
              </emma:one-of>
            </emma:emma>
          </inkml:annotationXML>
          <inkml:trace contextRef="#ctx0" brushRef="#br2" timeOffset="112817.5215">19900 11001 244,'-23'17'130,"23"-17"0,-17 42-5,9-17-101,12 12-8,4-2-14,9-4-12,12-1-15,-2-18-21,21 3-45,-4-20-35,-1-11-3,-5-15-1</inkml:trace>
          <inkml:trace contextRef="#ctx0" brushRef="#br2" timeOffset="112958.1526">20122 10794 154,'-27'-48'128,"2"10"-7,2 7 3,5 4-64,18 27-26,0 0-19,0 0-23,18 34-26,1-12-36,8 14-50,4 7-4,5 7-3,-1 6 2</inkml:trace>
          <inkml:trace contextRef="#ctx0" brushRef="#br2" timeOffset="113333.1718">20315 11338 221,'0'0'125,"0"0"1,-4-29-14,2-19-78,13 2-12,-3-3-11,4 1-2,1 6-5,1 7 1,-1 12-2,-13 23 3,23-12-4,-23 12 1,16 31-3,-10-4-2,1 4 2,-1 4-3,4-2 3,5-3-4,1-8 3,5-9 1,8-9 0,3-8 0,1-11 1,0-3-1,0-5 2,-4-4 1,-2 0 1,-2 2 1,-10 6 1,-15 19-1,23-12 0,-23 12 0,14 25-2,-8 4-6,7 10-11,-5-4-38,15 7-80,2-7 1,6-6-4,2-10-1</inkml:trace>
        </inkml:traceGroup>
        <inkml:traceGroup>
          <inkml:annotationXML>
            <emma:emma xmlns:emma="http://www.w3.org/2003/04/emma" version="1.0">
              <emma:interpretation id="{39B4BADD-879F-4D6B-B9C2-5FAEC0BF83DD}" emma:medium="tactile" emma:mode="ink">
                <msink:context xmlns:msink="http://schemas.microsoft.com/ink/2010/main" type="inkWord" rotatedBoundingBox="24830,11347 26475,11358 26469,12109 24825,12098"/>
              </emma:interpretation>
              <emma:one-of disjunction-type="recognition" id="oneOf18">
                <emma:interpretation id="interp89" emma:lang="en-US" emma:confidence="0">
                  <emma:literal>the</emma:literal>
                </emma:interpretation>
                <emma:interpretation id="interp90" emma:lang="en-US" emma:confidence="0">
                  <emma:literal>The</emma:literal>
                </emma:interpretation>
                <emma:interpretation id="interp91" emma:lang="en-US" emma:confidence="0">
                  <emma:literal>me</emma:literal>
                </emma:interpretation>
                <emma:interpretation id="interp92" emma:lang="en-US" emma:confidence="0">
                  <emma:literal>one</emma:literal>
                </emma:interpretation>
                <emma:interpretation id="interp93" emma:lang="en-US" emma:confidence="0">
                  <emma:literal>she</emma:literal>
                </emma:interpretation>
              </emma:one-of>
            </emma:emma>
          </inkml:annotationXML>
          <inkml:trace contextRef="#ctx0" brushRef="#br2" timeOffset="113848.822">21697 10802 225,'0'0'127,"0"0"1,4 19-5,-2 10-93,-6 6-6,8 19-14,0 8-10,3 7-11,9 8-10,-3-11-17,20 3-17,-14-25-26,10-11-43,-6-23-1,-3-18 3,-9-17 33</inkml:trace>
          <inkml:trace contextRef="#ctx0" brushRef="#br2" timeOffset="114458.2305">21547 10864 193,'-18'-20'119,"9"1"3,9 19-2,30-21-88,-6 9-10,18 3-9,8-3-12,6-5-8,10 3-2,-3-5-3,1 6-1,-8-1 1,2 8 1,-10 6 6,-8 8 7,-5 15 6,-12 10 3,0 15 5,-11 8 0,3 15-2,-9-1 2,0 11-6,-2-6-2,3-4-4,-1-17-1,0-13-4,2-22 3,-8-19-3,23-19 0,-6-16-2,2-11 1,3-8-2,1 2 2,2 5 3,-2 9-2,-2 13 6,-21 25-4,33 0 3,-33 0 0,21 48 1,-9-11-3,3 5-2,6 2 2,8-7-4,6-10 2,5-10-1,7-13-1,1-13-1,0-11-1,-4-18-4,-7-5 2,-8-7 3,-8 0-2,-11-2 3,-8 8 0,-14 5 4,-5 10 2,-6 12 6,-8 17-1,2 15 1,-4 14 0,8 16-1,2 12 1,17 9-4,12 7 0,17 0-6,18-7-7,9-12-20,27-6-68,-2-23-37,4-17-4,-4-18-1</inkml:trace>
        </inkml:traceGroup>
      </inkml:traceGroup>
      <inkml:traceGroup>
        <inkml:annotationXML>
          <emma:emma xmlns:emma="http://www.w3.org/2003/04/emma" version="1.0">
            <emma:interpretation id="{A477BB9F-B821-4CE1-B8ED-82898C671120}" emma:medium="tactile" emma:mode="ink">
              <msink:context xmlns:msink="http://schemas.microsoft.com/ink/2010/main" type="line" rotatedBoundingBox="13560,12439 22317,12533 22305,13660 13548,13566"/>
            </emma:interpretation>
          </emma:emma>
        </inkml:annotationXML>
        <inkml:traceGroup>
          <inkml:annotationXML>
            <emma:emma xmlns:emma="http://www.w3.org/2003/04/emma" version="1.0">
              <emma:interpretation id="{38A742BA-C666-44ED-9731-11228D7E2AEE}" emma:medium="tactile" emma:mode="ink">
                <msink:context xmlns:msink="http://schemas.microsoft.com/ink/2010/main" type="inkWord" rotatedBoundingBox="13559,12509 18526,12563 18517,13397 13550,13343"/>
              </emma:interpretation>
              <emma:one-of disjunction-type="recognition" id="oneOf19">
                <emma:interpretation id="interp94" emma:lang="en-US" emma:confidence="1">
                  <emma:literal>interval</emma:literal>
                </emma:interpretation>
                <emma:interpretation id="interp95" emma:lang="en-US" emma:confidence="0">
                  <emma:literal>internal</emma:literal>
                </emma:interpretation>
                <emma:interpretation id="interp96" emma:lang="en-US" emma:confidence="0">
                  <emma:literal>integral</emma:literal>
                </emma:interpretation>
                <emma:interpretation id="interp97" emma:lang="en-US" emma:confidence="0">
                  <emma:literal>intervals</emma:literal>
                </emma:interpretation>
                <emma:interpretation id="interp98" emma:lang="en-US" emma:confidence="0">
                  <emma:literal>interwar</emma:literal>
                </emma:interpretation>
              </emma:one-of>
            </emma:emma>
          </inkml:annotationXML>
          <inkml:trace contextRef="#ctx0" brushRef="#br2" timeOffset="116661.4618">10288 12128 111,'-23'29'120,"17"-7"-1,-2 5-9,8 19-67,-6-2-2,18 18-17,-1-2-15,9 1-16,14-1-30,-5-23-43,10-6-39,3-22 0,-3-20-3</inkml:trace>
          <inkml:trace contextRef="#ctx0" brushRef="#br2" timeOffset="116833.3432">10455 11976 155,'-23'-21'121,"4"7"-4,19 14 1,-23-15-93,23 15-13,0 0-34,0 0-56,33 27-36,-12-12-7,4 5 1</inkml:trace>
          <inkml:trace contextRef="#ctx0" brushRef="#br2" timeOffset="117239.6164">10785 12560 164,'0'0'117,"-8"-34"-2,8 7-3,-2-14-91,14 4-2,-2-7-11,7 2-4,-2 7 1,3 8-1,-1 8 0,-17 19 1,29 0 0,-17 21 0,-3 10-1,-1 13-3,0 4 1,1 2-1,1-5-1,2-3-2,7-15 1,2-13-1,6-16 0,2-14 1,0-13-2,0-9 0,2-5 1,-4-3 0,-2 4 2,-2 7 2,-6 14 0,-17 21-1,21 4 2,-13 23-1,-4 15 0,-2 10-6,6 12-18,-10-8-35,15-2-61,3-12-1,7-17-2,4-19 0</inkml:trace>
          <inkml:trace contextRef="#ctx0" brushRef="#br2" timeOffset="117645.8853">11493 12171 197,'0'0'128,"0"0"-4,0 0 2,32-8-98,1 8-14,15 2-14,4 0-22,-5-10-30,14 8-72,-7-2 2,-5 4-6,-3 4 4</inkml:trace>
          <inkml:trace contextRef="#ctx0" brushRef="#br2" timeOffset="117458.3766">11662 12115 138,'0'0'124,"-2"-19"1,2 19 3,0 0-80,-13 38-8,5-7-12,8 19-15,0 6-5,2 12-10,4 7-8,0-4-17,17 6-26,-12-23-53,14-6-22,-5-23-2,3-17 2</inkml:trace>
          <inkml:trace contextRef="#ctx0" brushRef="#br2" timeOffset="118317.7919">11950 12612 208,'11'18'119,"10"-13"-2,8-3-32,-2-23-70,12-6-7,-1-11-21,-5-14-11,4 5-2,-12-9 0,0 8 1,-12-4 3,-3 12 2,-10 5 12,-6 12 9,6 23 15,-33-10 6,14 26 3,-12 7 3,10 21-2,-8 0 3,12 18-6,3-2-3,12 5-6,4-11-6,14-13-4,11-14-6,6-21-4,13-14-5,-2-23-4,8-11-5,-9-22-2,9 0 0,-14-7 4,1 6 0,-12 3 6,-6 12 2,-9 9 11,-5 12 4,-7 29 11,0 0 0,0 0 1,-27 20 3,16 18-4,-1-3 4,12 9-9,2-7 1,15 1-8,5-9-3,12-13-8,9-5-6,5-18-8,8-1-11,-6-17-3,6 6-1,-12-16 5,1 10 5,-13-6 14,-12 6 12,-20 25 16,11-37 15,-11 37 7,-29-7 4,8 28-1,-21-2-1,13 25-9,-8-5-4,10 17-9,2-2-4,15 9-5,12-5-4,14-4-6,15-2-14,7-25-38,22 6-79,2-23-1,7-6-4,2-18-1</inkml:trace>
          <inkml:trace contextRef="#ctx0" brushRef="#br2" timeOffset="118880.3217">13303 12294 180,'-2'27'121,"0"4"1,2 15-22,-2-7-67,12 9-4,-1-7-18,7-5-4,5-11-5,2-15 0,4-18-1,6-23-1,4-21 3,5-15 0,4-12-5,-1-4 1,3 6-8,-4 2-6,2 26-20,-19 3-17,6 29-66,-33 17-4,21 23 2,-21 12 3</inkml:trace>
          <inkml:trace contextRef="#ctx0" brushRef="#br2" timeOffset="119552.2302">14142 12491 132,'25'-12'116,"-6"-3"-1,-2-8 0,4 3-77,-17-12-7,6 3-17,-10-2-7,0 0-1,-10 4-2,-3 4 0,-10 9-1,-4 3 1,-8 13-1,-2 13 0,-9 8 2,0 12-2,3 4 2,3 13-1,9-2 0,10 2 0,13-8-1,16-11 2,15-12-3,12-17-2,9-17 0,6-11-2,4-14-1,-2-10-3,-4-1 1,-7-6 2,-8 10-3,-10 5 5,-8 13-2,-15 27 7,2-18-3,-2 18 3,-29 41 2,12 1-4,-2 8 4,11 10-3,8 0 1,13 0-3,9-8 1,20-10 1,12-15-3,12-21 0,7-16-2,8-21 0,0-21 0,-2-17-5,2-8 2,-8-12 1,-7-1-2,-9 1 4,-10 10-1,-11 6 5,-13 17-2,-11 17 9,-14 16-1,2 23 2,-42 10 1,7 24 1,-15 11 2,4 18-2,-5 7 0,7 9-5,4 2 1,13 2-5,19-6 0,21-6-5,24-9-5,13-18-23,27-7-98,0-22-6,14-11-4,-2-19 0</inkml:trace>
        </inkml:traceGroup>
        <inkml:traceGroup>
          <inkml:annotationXML>
            <emma:emma xmlns:emma="http://www.w3.org/2003/04/emma" version="1.0">
              <emma:interpretation id="{781274EA-55F1-4011-9868-6F5C3F3DAAC6}" emma:medium="tactile" emma:mode="ink">
                <msink:context xmlns:msink="http://schemas.microsoft.com/ink/2010/main" type="inkWord" rotatedBoundingBox="19427,12502 22317,12533 22305,13660 19415,13629"/>
              </emma:interpretation>
              <emma:one-of disjunction-type="recognition" id="oneOf20">
                <emma:interpretation id="interp99" emma:lang="en-US" emma:confidence="0">
                  <emma:literal>(a,b)</emma:literal>
                </emma:interpretation>
                <emma:interpretation id="interp100" emma:lang="en-US" emma:confidence="0">
                  <emma:literal>(a, b)</emma:literal>
                </emma:interpretation>
                <emma:interpretation id="interp101" emma:lang="en-US" emma:confidence="0">
                  <emma:literal>(a, by</emma:literal>
                </emma:interpretation>
                <emma:interpretation id="interp102" emma:lang="en-US" emma:confidence="0">
                  <emma:literal>Cab)</emma:literal>
                </emma:interpretation>
                <emma:interpretation id="interp103" emma:lang="en-US" emma:confidence="0">
                  <emma:literal>(a, b}</emma:literal>
                </emma:interpretation>
              </emma:one-of>
            </emma:emma>
          </inkml:annotationXML>
          <inkml:trace contextRef="#ctx0" brushRef="#br2" timeOffset="120114.7557">16407 11866 136,'-21'6'124,"-8"9"-1,-4 14 3,-15 4-76,11 27-5,-11 9-14,11 18-15,8 4-5,16 13-5,17-4-3,21-2-5,19-7-5,12-22-22,27-3-41,2-33-56,5-14-1,-5-23-3,-4-9 0</inkml:trace>
          <inkml:trace contextRef="#ctx0" brushRef="#br2" timeOffset="120583.5307">17128 12429 19,'4'-21'94,"13"0"6,-9-8 1,3-6-43,1 10-14,-14-10-3,4 10-8,-14-4-8,1 8 1,-18 0-7,0 13 0,-13 1-6,-1 14 3,-9 9-5,4 13-2,-2 7 2,7 12-3,3 3 0,11 6-2,12-3-1,13-5-3,13-11 1,7-9-2,13-17-2,9-14-2,3-12-2,3-13-2,0-9 2,-7-3-2,-4 0 3,-10 1 0,-6 5 2,-7 10 3,-10 23 3,0 0 1,0 0 0,-19 12 1,13 15-1,4 11 2,4 3-3,13 5-1,10 0-6,6-9-11,17 7-41,-1-21-70,7-7-4,-2-14 0,4-8-4</inkml:trace>
          <inkml:trace contextRef="#ctx0" brushRef="#br2" timeOffset="120817.9285">17618 12545 235,'0'0'132,"21"8"1,-21-8-4,29 42-91,-24-15-15,1 17-14,-2 8-13,-6-5-15,12 14-43,-14-26-68,6-6-1,-2-29-3,0 0 2</inkml:trace>
          <inkml:trace contextRef="#ctx0" brushRef="#br2" timeOffset="121302.3187">18042 11951 202,'31'-21'128,"-31"21"-2,25 21 1,-22 2-87,7 23-11,-8 8-13,0 8-8,-2 2-2,2 3-4,-2-7 1,2-4-3,-2-12 1,4-13-3,-4-31 2,0 0-1,19 10 1,-19-10-1,23-37 0,-9 16-2,7 0 1,2 5-1,4 9 0,4 5 0,5 9-2,-1 7 0,2 9 0,-1 2 1,-1 6 1,-8 0 4,-4 0 1,-9 3 5,-12-9 3,-8 2 2,-15-11 0,-10 1 1,-14-11-2,-7-2-4,-11-6-6,-3-6-11,6 6-22,-9-21-41,17 6-60,10-10-1,18 0-3,9-8 2</inkml:trace>
          <inkml:trace contextRef="#ctx0" brushRef="#br2" timeOffset="121599.2069">18601 11866 215,'31'18'131,"3"7"-5,11 13 3,-5 5-92,16 24-11,-10 4-9,4 14-7,-13 6 1,-4 9-5,-14 2 5,-11 4-4,-16-13-1,-17-4-2,-15-10-11,-16-27-41,-8-8-85,-11-25-4,-4-13-5,-8-21-4</inkml:trace>
        </inkml:traceGroup>
      </inkml:traceGroup>
    </inkml:traceGroup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02:00.288"/>
    </inkml:context>
    <inkml:brush xml:id="br0">
      <inkml:brushProperty name="width" value="0.02646" units="cm"/>
      <inkml:brushProperty name="height" value="0.02646" units="cm"/>
      <inkml:brushProperty name="fitToCurve" value="1"/>
    </inkml:brush>
  </inkml:definitions>
  <inkml:traceGroup>
    <inkml:annotationXML>
      <emma:emma xmlns:emma="http://www.w3.org/2003/04/emma" version="1.0">
        <emma:interpretation id="{387C5AD8-1F18-4EF8-AD21-DD5F29292378}" emma:medium="tactile" emma:mode="ink">
          <msink:context xmlns:msink="http://schemas.microsoft.com/ink/2010/main" type="writingRegion" rotatedBoundingBox="2069,7661 3750,7661 3750,8569 2069,8569"/>
        </emma:interpretation>
      </emma:emma>
    </inkml:annotationXML>
    <inkml:traceGroup>
      <inkml:annotationXML>
        <emma:emma xmlns:emma="http://www.w3.org/2003/04/emma" version="1.0">
          <emma:interpretation id="{B4CB7117-3708-42BA-A7FB-2091D3B5BBDD}" emma:medium="tactile" emma:mode="ink">
            <msink:context xmlns:msink="http://schemas.microsoft.com/ink/2010/main" type="paragraph" rotatedBoundingBox="2069,7661 3750,7661 3750,8569 2069,85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58047F9-5F94-458D-9F52-D2797E7B8F0B}" emma:medium="tactile" emma:mode="ink">
              <msink:context xmlns:msink="http://schemas.microsoft.com/ink/2010/main" type="line" rotatedBoundingBox="2069,7661 3750,7661 3750,8569 2069,8569"/>
            </emma:interpretation>
          </emma:emma>
        </inkml:annotationXML>
        <inkml:traceGroup>
          <inkml:annotationXML>
            <emma:emma xmlns:emma="http://www.w3.org/2003/04/emma" version="1.0">
              <emma:interpretation id="{C057E378-5498-4CA6-926E-A4C8925B6541}" emma:medium="tactile" emma:mode="ink">
                <msink:context xmlns:msink="http://schemas.microsoft.com/ink/2010/main" type="inkWord" rotatedBoundingBox="2069,7661 3750,7661 3750,8569 2069,8569"/>
              </emma:interpretation>
              <emma:one-of disjunction-type="recognition" id="oneOf0">
                <emma:interpretation id="interp0" emma:lang="en-US" emma:confidence="0">
                  <emma:literal>"</emma:literal>
                </emma:interpretation>
                <emma:interpretation id="interp1" emma:lang="en-US" emma:confidence="1">
                  <emma:literal>= &gt;</emma:literal>
                </emma:interpretation>
                <emma:interpretation id="interp2" emma:lang="en-US" emma:confidence="0">
                  <emma:literal>D</emma:literal>
                </emma:interpretation>
                <emma:interpretation id="interp3" emma:lang="en-US" emma:confidence="0">
                  <emma:literal>*</emma:literal>
                </emma:interpretation>
                <emma:interpretation id="interp4" emma:lang="en-US" emma:confidence="0">
                  <emma:literal>#</emma:literal>
                </emma:interpretation>
              </emma:one-of>
            </emma:emma>
          </inkml:annotationXML>
          <inkml:trace contextRef="#ctx0" brushRef="#br0">-1241 7316 24,'0'0'97,"0"0"-3,0 0 2,10-27-49,20 22-12,3-3-12,19 0-6,8-3-3,13 3-6,8-2-4,10-1-2,5 3-8,-1 0-9,5 4-11,-13-3-12,5 5-27,-11 2-32,-11-6-2,-5 6 0</inkml:trace>
          <inkml:trace contextRef="#ctx0" brushRef="#br0" timeOffset="500.021">-1122 7488 73,'0'0'101,"0"0"-1,0 0-1,31 17-60,0-15-13,21 2-8,10-2-7,15 0-4,10 0-10,7 0-8,10 6-13,-5-8-16,1-2-58,-6 2-2,-11-6-1,-2 2 5</inkml:trace>
          <inkml:trace contextRef="#ctx0" brushRef="#br0" timeOffset="1000.047">-414 6998 36,'0'0'99,"0"0"-1,0 0 4,0 0-55,0 0-8,27 16-11,8-3-6,17 10-3,9-3-6,11 12 1,9-3-6,7 8 2,-3-4-8,-6 3 0,-7-1-3,-7-2 0,-9 0-1,-14-3-2,-13 3 2,-19-4-5,-12 8 5,-17 1 0,-18 5 1,-17 3-2,-15 2 3,-16 2-3,-6 4-13,-7-9-10,11 1-27,6-13-48,12-12-3,25-6 0,20-17-2</inkml:trace>
        </inkml:traceGroup>
      </inkml:traceGroup>
    </inkml:traceGroup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04:15.015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context xml:id="ctx1">
      <inkml:inkSource xml:id="inkSrc6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19T22:05:58.916"/>
    </inkml:context>
  </inkml:definitions>
  <inkml:traceGroup>
    <inkml:annotationXML>
      <emma:emma xmlns:emma="http://www.w3.org/2003/04/emma" version="1.0">
        <emma:interpretation id="{54BAF702-A5E5-46B1-85A7-EEEFD39A0E3F}" emma:medium="tactile" emma:mode="ink">
          <msink:context xmlns:msink="http://schemas.microsoft.com/ink/2010/main" type="writingRegion" rotatedBoundingBox="408,807 24411,-682 25061,9785 1058,11275"/>
        </emma:interpretation>
      </emma:emma>
    </inkml:annotationXML>
    <inkml:traceGroup>
      <inkml:annotationXML>
        <emma:emma xmlns:emma="http://www.w3.org/2003/04/emma" version="1.0">
          <emma:interpretation id="{257769AA-C24F-4755-BC92-0FBA9AA522DE}" emma:medium="tactile" emma:mode="ink">
            <msink:context xmlns:msink="http://schemas.microsoft.com/ink/2010/main" type="paragraph" rotatedBoundingBox="2051,702 7032,672 7038,1678 2057,170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ADD51B8-5334-412E-8D12-A3E2263B1809}" emma:medium="tactile" emma:mode="ink">
              <msink:context xmlns:msink="http://schemas.microsoft.com/ink/2010/main" type="line" rotatedBoundingBox="2051,702 7032,672 7038,1678 2057,1708"/>
            </emma:interpretation>
          </emma:emma>
        </inkml:annotationXML>
        <inkml:traceGroup>
          <inkml:annotationXML>
            <emma:emma xmlns:emma="http://www.w3.org/2003/04/emma" version="1.0">
              <emma:interpretation id="{E8A37DB7-4698-4C49-A2D6-9E69F683C22D}" emma:medium="tactile" emma:mode="ink">
                <msink:context xmlns:msink="http://schemas.microsoft.com/ink/2010/main" type="inkWord" rotatedBoundingBox="2051,702 7032,672 7038,1678 2057,1708"/>
              </emma:interpretation>
              <emma:one-of disjunction-type="recognition" id="oneOf0">
                <emma:interpretation id="interp0" emma:lang="en-US" emma:confidence="1">
                  <emma:literal>Example</emma:literal>
                </emma:interpretation>
                <emma:interpretation id="interp1" emma:lang="en-US" emma:confidence="0">
                  <emma:literal>Ex ample</emma:literal>
                </emma:interpretation>
                <emma:interpretation id="interp2" emma:lang="en-US" emma:confidence="0">
                  <emma:literal>Exam pee</emma:literal>
                </emma:interpretation>
                <emma:interpretation id="interp3" emma:lang="en-US" emma:confidence="0">
                  <emma:literal>EX ample</emma:literal>
                </emma:interpretation>
                <emma:interpretation id="interp4" emma:lang="en-US" emma:confidence="0">
                  <emma:literal>Exam ple</emma:literal>
                </emma:interpretation>
              </emma:one-of>
            </emma:emma>
          </inkml:annotationXML>
          <inkml:trace contextRef="#ctx0" brushRef="#br0">95 22 114,'-21'-4'120,"21"4"2,0 0 2,-16-19-74,16 19-9,0 0-7,2 34-13,-6-9-7,2 18-4,-9 13-5,1 21 3,-3 13-2,3 5-7,4 3 2,2-7-5,10-6 3,4-16-5,13-15 7,6-25-9,9-16-1,1-16 1,13-7-4,0-11-1,4 7-5,-8-9-14,8 21-30,-12-7-61,-7 7 3,-8 2 0,-29 0 0</inkml:trace>
          <inkml:trace contextRef="#ctx0" brushRef="#br0" timeOffset="625.0207">20 145 120,'0'0'121,"0"0"4,0 0-4,0 0-72,0 0-10,21 25-11,0-21-11,12 6-7,5-1-8,5-5-15,15 6-35,-4-10-77,5 0 2,-5-8-6,-2-2 1</inkml:trace>
          <inkml:trace contextRef="#ctx0" brushRef="#br0" timeOffset="328.1325">147 465 104,'0'0'117,"-19"0"9,19 0-4,0 0-72,0 0-8,0 0-9,0 0-13,42-4-11,-9 2-16,3-9-34,13 5-78,-7-2-7,4-3 0,-9 1-3</inkml:trace>
          <inkml:trace contextRef="#ctx0" brushRef="#br0" timeOffset="1015.6635">708 403 156,'0'0'120,"0"29"6,0-29-9,37 41-77,-12-18-8,13 10-25,8 7-14,-3-9-31,15 13-27,-10-11-57,2 2 5,-8-6-6,-7-4-1</inkml:trace>
          <inkml:trace contextRef="#ctx0" brushRef="#br0" timeOffset="1187.5528">762 862 212,'0'-38'132,"17"-5"-5,10-13-3,18-3-93,1-5-23,6 0-33,12 7-99,-12 8 0,-8 11-8,-9 5 0</inkml:trace>
          <inkml:trace contextRef="#ctx0" brushRef="#br0" timeOffset="2062.5943">1689 596 1,'0'0'13,"-4"-34"51,4 34 6,-7-33-54,-5 15-1,-1-1 2,13 19-1,-39-21 6,12 19 4,0 17 2,-10 1-2,5 22 1,-5 1 0,8 15-3,-2 0-4,14 4-8,7-6-7,10-8-1,14-11-7,13-16-4,13-15-6,3-23-6,13-8-4,-4-17-4,0 0-1,-10-10 2,-9 9 4,-16-1 8,-11 12 5,-12 9 18,-13 11 15,-2 16 10,-8 0 7,8 19 5,-8-5 2,19 21-1,-7-10-3,21 19-13,3-9-7,16 5-8,10-1-6,13-3-13,10 1-19,0-20-39,14-1-60,1-12 0,-5-6-4,-3-12 0</inkml:trace>
          <inkml:trace contextRef="#ctx0" brushRef="#br0" timeOffset="2937.6364">2179 743 34,'-19'4'101,"19"-4"8,-2-18-4,2-3-52,13 2-8,-5-12-7,11 6-10,-7-6-11,9 2-6,-4 4-8,1 4 3,-18 21-9,34-21 8,-34 21-1,22 13 2,-13 8 2,-1 14 0,-4 2 0,7 11-3,-7 0 3,4 0-6,2-5-1,5-11 0,0-14 1,3-14-3,3-16 3,2-13-1,0-12 2,2-7-2,-2-4-5,-1 5 5,-3 3-5,-2 11 9,-5 10-1,-12 19 1,0 0-1,21 21 2,-23 8 3,2 6-5,0 7 4,2 0-8,6-3 0,1-4-1,5-8-1,-14-27-1,38 19 0,-14-29-2,1-11 1,4-10-1,-2-11 2,-2-4 0,2-1-2,-4-1 7,-2 4-2,0 11 6,-5 12-1,-16 21 5,25 4 0,-14 19-4,-1 10 6,3 13-10,3 6 1,1-2-11,6 6-27,-9-21-91,15-1-4,-8-16 0,4-11-4</inkml:trace>
          <inkml:trace contextRef="#ctx0" brushRef="#br0" timeOffset="3437.6606">3424 529 179,'18'-12'124,"-18"12"4,0 0-2,31 48-86,-28-17-12,13 21-9,-5 4-4,5 6-10,-1 3 0,1-7-6,1-11-1,-2-13-3,-15-34 1,20 14-2,-20-14 1,-4-45-1,-6-1 3,-11-8-1,-4-9-2,-2-5 5,0-3-1,6 5 6,5-1-3,7 7 6,9 2-5,13 10 6,10 9-2,10 14-1,6 8-2,7 7-1,6 10 0,4 6-1,-4 13-1,-6 6-1,-9 6-1,-10 6 4,-12 7 1,-19 1-5,-17 3 3,-21-4-13,-3 2-14,-22-19-33,3 4-63,-5-19-4,9-8-2,8-12-3</inkml:trace>
          <inkml:trace contextRef="#ctx0" brushRef="#br0" timeOffset="4031.4381">3744 540 204,'18'22'127,"7"3"0,2-18-2,15-3-94,-3-21-17,13-6-7,6-14-12,1-11-2,3-4-15,-8-14-8,6 5-11,-16-11 0,4 16 1,-21-5 4,-2 18 9,-17 3 13,-10 13 15,2 27 19,-40-12 11,17 39 9,-22 0 0,11 27 2,-15 2-7,9 25-2,-1 0-6,11 10-11,6-5 0,15-3-8,15-17 2,19-10-9,17-18 3,14-22-16,23-14-1,2-24-8,13-8-19,-11-26-4,6 6-7,-23-18 7,3 10-1,-29-13 17,-11 13 13,-17 4 20,-20 4 20,-3 27 14,-24 2 6,4 30 1,-25 1 0,10 32-4,-16 5-7,12 24-13,0 2 0,19 8-10,14-4 1,21-2-7,23-13 0,17-10-12,23-15-11,3-26-47,22-3-75,-7-23 0,2-5-6,-10-18 1</inkml:trace>
        </inkml:traceGroup>
      </inkml:traceGroup>
    </inkml:traceGroup>
    <inkml:traceGroup>
      <inkml:annotationXML>
        <emma:emma xmlns:emma="http://www.w3.org/2003/04/emma" version="1.0">
          <emma:interpretation id="{D4FC8A04-D56B-416D-A147-EA59D01EB0D2}" emma:medium="tactile" emma:mode="ink">
            <msink:context xmlns:msink="http://schemas.microsoft.com/ink/2010/main" type="paragraph" rotatedBoundingBox="519,2602 14692,1710 14786,3213 613,41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6C17CF-59FA-4090-8DD2-32E0E6E8A932}" emma:medium="tactile" emma:mode="ink">
              <msink:context xmlns:msink="http://schemas.microsoft.com/ink/2010/main" type="line" rotatedBoundingBox="519,2602 14692,1710 14786,3213 613,4106"/>
            </emma:interpretation>
          </emma:emma>
        </inkml:annotationXML>
        <inkml:traceGroup>
          <inkml:annotationXML>
            <emma:emma xmlns:emma="http://www.w3.org/2003/04/emma" version="1.0">
              <emma:interpretation id="{B2BE4DBF-29C0-4FE2-B266-053CEA85C0D4}" emma:medium="tactile" emma:mode="ink">
                <msink:context xmlns:msink="http://schemas.microsoft.com/ink/2010/main" type="inkWord" rotatedBoundingBox="540,2974 5486,2228 5678,3503 732,4248"/>
              </emma:interpretation>
              <emma:one-of disjunction-type="recognition" id="oneOf1">
                <emma:interpretation id="interp5" emma:lang="en-US" emma:confidence="0">
                  <emma:literal>hefty".</emma:literal>
                </emma:interpretation>
                <emma:interpretation id="interp6" emma:lang="en-US" emma:confidence="0">
                  <emma:literal>hotfix".</emma:literal>
                </emma:interpretation>
                <emma:interpretation id="interp7" emma:lang="en-US" emma:confidence="0">
                  <emma:literal>he-fix".</emma:literal>
                </emma:interpretation>
                <emma:interpretation id="interp8" emma:lang="en-US" emma:confidence="0">
                  <emma:literal>he-fox".</emma:literal>
                </emma:interpretation>
                <emma:interpretation id="interp9" emma:lang="en-US" emma:confidence="0">
                  <emma:literal>he-fax".</emma:literal>
                </emma:interpretation>
              </emma:one-of>
            </emma:emma>
          </inkml:annotationXML>
          <inkml:trace contextRef="#ctx0" brushRef="#br0" timeOffset="105009.8702">-1511 2293 1,'0'0'78,"4"-23"18,-4 23-1,0 0-44,0 0-8,23 23-6,-19 0-10,9 19-2,-5 3-5,7 14-4,-5 3-7,0 8-4,1-1 1,-3 0-6,0-11 5,-1-8-6,-1-11 4,-2-12-3,-4-27 4,0 0 0,0 0-7,19-35 5,-13 0-4,0-11 5,2-4-3,5 2 3,-3 0-5,3 7 2,-1 5 2,3 9-1,-15 27 1,27-22-1,-27 22 1,27 14 1,-27-14 0,27 46-2,-15-11 2,3 7 0,-5 3 3,1 3-4,-3-2 0,-4 0-11,4-1-7,-10-16-26,9 1-68,-7-10-4,0-20-7,0 0 6</inkml:trace>
          <inkml:trace contextRef="#ctx0" brushRef="#br0" timeOffset="105369.2607">-842 2950 65,'27'-4'107,"-27"4"-4,17-34 4,-5 16-71,-10-13-8,7 10-4,-11-6-6,2 27 1,-23-34-6,23 34 5,-46-8-5,17 21 5,-9-1 1,5 15-3,-2-2-3,8 8-4,6-4 2,9 5-6,10-7 3,10-5-7,11-5-9,3-17-26,22 2-76,-2-14-16,3-5-3,1-12-3</inkml:trace>
          <inkml:trace contextRef="#ctx0" brushRef="#br0" timeOffset="105869.2934">-528 2894 172,'0'0'128,"0"0"-1,0 0-8,2-25-82,25 23-16,-2-2-15,10-5-14,9 18-39,-9-7-71,5 4-9,-9 2 6,-2-6-12</inkml:trace>
          <inkml:trace contextRef="#ctx0" brushRef="#br0" timeOffset="105666.1539">-462 2615 161,'-20'4'126,"20"-4"-4,0 0 1,0 0-87,0 0-14,20 11-16,1-11-16,12 8-20,-8-12-43,9 12-47,-3-4-7,0 3 3,-6-1 13</inkml:trace>
          <inkml:trace contextRef="#ctx0" brushRef="#br0" timeOffset="12532.3763">320 2580 1,'0'0'49,"0"0"40,0 0 3,0 0-50,22 2-6,-22-2-6,21-33-7,-13 2-2,9-7-7,-7-10-5,7-4-4,-7-4-1,3-2-1,-9 2-1,0 8 0,-8 3 5,-4 13 5,-5 5 3,13 27 2,-39-20 2,18 32 2,-10 7 1,6 22-1,-6 13-4,10 25-4,-4 15-4,13 20-1,3 11-1,9 6-5,11 4-6,3-11-7,17-9-7,-4-32-4,11-13-4,-11-36-7,6-14-10,-33-20-1,29-35 3,-33-9 6,-4-3 11,-13-9 8,-10 4 14,-2 2 13,-9 2 16,9 11 8,-5-1 0,18 15 5,-7-2-4,27 25 0,0 0-6,0 0-7,0 0-7,31-10-6,0 12 3,10 0-11,5 0-11,0-14-26,10 1-87,-6-5-2,-7-7-2,-5 0-1</inkml:trace>
          <inkml:trace contextRef="#ctx0" brushRef="#br0" timeOffset="12860.5311">818 2441 136,'0'0'127,"0"0"-4,0 0 2,0 0-80,0 0-10,0 0-15,29-15-9,-2 19-9,2-2-12,11 9-22,-11-13-54,8 6-37,-3 0-5,-5 0 1</inkml:trace>
          <inkml:trace contextRef="#ctx0" brushRef="#br0" timeOffset="13141.7824">864 2682 131,'-19'4'122,"19"-4"2,0 0 2,0 0-82,0 0-11,33-15-12,-3 13-7,1-2-6,4 0-8,4 8-20,-5-12-31,7 8-72,-10-2-8,-1 0 6,-8-2-6</inkml:trace>
          <inkml:trace contextRef="#ctx0" brushRef="#br0" timeOffset="15657.5268">2119 2279 61,'0'0'106,"0"0"0,-13-19 3,13 19-63,0 0-9,0 0-2,25-2-8,-2 14-3,0 5-9,12 8-4,3 2-3,5 2-8,3 4-3,0-4-8,2 5-10,-11-16-18,5 9-22,-20-10-57,-3-3 2,-19-14 0,6 23 17</inkml:trace>
          <inkml:trace contextRef="#ctx0" brushRef="#br0" timeOffset="15845.0373">2225 2663 58,'0'0'106,"-6"-39"3,12 9-4,2-3-55,0-12-22,13-5-13,2 2-25,0-6-28,4 6-66,2 4-1,-6 3-3,2 6 3</inkml:trace>
          <inkml:trace contextRef="#ctx0" brushRef="#br0" timeOffset="16188.8067">2813 1662 48,'0'0'103,"0"0"-1,2 20 1,-13 3-51,11-23-15,-29 44-13,9-19-1,5 12-10,-2-8-2,5 7-3,4-11-2,6-1-2,8-3-16,-6-21-30,29 9-68,-4-14-3,0-5-1,6-7-1</inkml:trace>
          <inkml:trace contextRef="#ctx0" brushRef="#br0" timeOffset="16376.313">2915 1770 110,'-11'20'105,"11"-20"6,-10 40-6,-1-13-67,9 12-15,-4 3-7,2 6-19,4 6-29,-4-4-74,2-7-4,6-3-1,-2-15-4</inkml:trace>
          <inkml:trace contextRef="#ctx0" brushRef="#br0" timeOffset="19313.9632">3272 2389 108,'0'0'109,"0"0"0,0 0-1,0 0-78,27 6-10,-2-6-9,-2-4-8,6 0-5,4 6-15,-4-8-23,4 3-67,1 6-2,-7-6-3,2 8 2</inkml:trace>
        </inkml:traceGroup>
        <inkml:traceGroup>
          <inkml:annotationXML>
            <emma:emma xmlns:emma="http://www.w3.org/2003/04/emma" version="1.0">
              <emma:interpretation id="{DA92B3AC-CB5F-41A4-9EDF-85D9FD82C004}" emma:medium="tactile" emma:mode="ink">
                <msink:context xmlns:msink="http://schemas.microsoft.com/ink/2010/main" type="inkWord" rotatedBoundingBox="5872,2723 7550,2065 7833,2788 6155,3446"/>
              </emma:interpretation>
              <emma:one-of disjunction-type="recognition" id="oneOf2">
                <emma:interpretation id="interp10" emma:lang="en-US" emma:confidence="0">
                  <emma:literal>lox]</emma:literal>
                </emma:interpretation>
                <emma:interpretation id="interp11" emma:lang="en-US" emma:confidence="0">
                  <emma:literal>lax]</emma:literal>
                </emma:interpretation>
                <emma:interpretation id="interp12" emma:lang="en-US" emma:confidence="0">
                  <emma:literal>lax?</emma:literal>
                </emma:interpretation>
                <emma:interpretation id="interp13" emma:lang="en-US" emma:confidence="0">
                  <emma:literal>lox?</emma:literal>
                </emma:interpretation>
                <emma:interpretation id="interp14" emma:lang="en-US" emma:confidence="0">
                  <emma:literal>lax</emma:literal>
                </emma:interpretation>
              </emma:one-of>
            </emma:emma>
          </inkml:annotationXML>
          <inkml:trace contextRef="#ctx0" brushRef="#br0" timeOffset="19735.8589">3929 1977 112,'0'0'114,"0"0"4,0 32-4,-7-10-77,9 18-11,-4 1-13,6 7-17,3 10-35,-3-1-75,4-8-1,3-1-2,1-15-2</inkml:trace>
          <inkml:trace contextRef="#ctx0" brushRef="#br0" timeOffset="20110.8718">4600 2231 115,'16'-29'108,"-5"8"-1,-7-6-1,-4-6-78,6 8-4,-10-6-3,2 10-2,-15-6 1,17 27 1,-48-29 0,13 25-3,-11 4-4,1 14-2,-7 9-4,0 12-2,2 9-3,8 10 0,11 2-2,15 2 1,9-4-1,18-10 0,14-13-1,12-16-3,15-13-11,-2-29-41,6-2-73,-2-13-3,-2-8-1,-11-6-3</inkml:trace>
          <inkml:trace contextRef="#ctx0" brushRef="#br0" timeOffset="20876.5466">4945 2306 82,'-13'-19'120,"13"-6"-2,10-6-1,7-15-46,10 7-43,0-11-20,0 0-46,6 2-73,1 7-7,-9-1-2,-1 9-1</inkml:trace>
          <inkml:trace contextRef="#ctx0" brushRef="#br0" timeOffset="20720.2822">4895 1938 113,'0'0'121,"0"0"1,-5 19-2,5-19-73,17 33-11,-2-6-15,12 8-10,2 5-8,2-1-8,6 7-12,-3-15-16,9 13-27,-14-17-59,-4-9-2,-25-18 1,23 15 2</inkml:trace>
          <inkml:trace contextRef="#ctx0" brushRef="#br0" timeOffset="21392.1894">5312 1500 95,'0'0'121,"0"0"-4,9-23 2,-9 23-58,25-9-29,-25 9-9,39-4-6,-16 4-6,2 4-2,0-2-4,-2 9-1,-23-11-3,29 29-2,-27-10-1,-4 3-1,-7 1 1,-7 2-1,-1-2 2,-4-2 0,1-2 2,20-19 4,-30 20-4,30-20 2,0 0-1,0 0 1,0 0-2,32 2 2,-5-2-2,4 3-1,0 3 6,4 4-9,-4 1 7,-1 5-7,-6 3 7,-7 2-5,-11-3 7,-10 7-8,-10-2 4,-7-2 1,-10 2-2,-7-7-1,-1 5-13,-11-13-22,10 7-81,-3-9-8,8-2-8,1-6 4</inkml:trace>
        </inkml:traceGroup>
        <inkml:traceGroup>
          <inkml:annotationXML>
            <emma:emma xmlns:emma="http://www.w3.org/2003/04/emma" version="1.0">
              <emma:interpretation id="{0C83FD7E-C287-4D73-81D2-95D5A0F73E16}" emma:medium="tactile" emma:mode="ink">
                <msink:context xmlns:msink="http://schemas.microsoft.com/ink/2010/main" type="inkWord" rotatedBoundingBox="10788,2402 14720,2155 14766,2894 10834,3141"/>
              </emma:interpretation>
              <emma:one-of disjunction-type="recognition" id="oneOf3">
                <emma:interpretation id="interp15" emma:lang="en-US" emma:confidence="0">
                  <emma:literal>+322-38×+15</emma:literal>
                </emma:interpretation>
                <emma:interpretation id="interp16" emma:lang="en-US" emma:confidence="0">
                  <emma:literal>+32×-385+15</emma:literal>
                </emma:interpretation>
                <emma:interpretation id="interp17" emma:lang="en-US" emma:confidence="0">
                  <emma:literal>+3202-38×+15</emma:literal>
                </emma:interpretation>
                <emma:interpretation id="interp18" emma:lang="en-US" emma:confidence="0">
                  <emma:literal>+3272-38×+15</emma:literal>
                </emma:interpretation>
                <emma:interpretation id="interp19" emma:lang="en-US" emma:confidence="0">
                  <emma:literal>+3282-38×+15</emma:literal>
                </emma:interpretation>
              </emma:one-of>
            </emma:emma>
          </inkml:annotationXML>
          <inkml:trace contextRef="#ctx0" brushRef="#br0" timeOffset="29423.8354">8759 2112 104,'0'0'121,"0"0"-1,0 0 2,0 0-72,0 0-14,21 13-13,-21-13-10,29 4-8,-4-2-8,2-4-15,12 8-38,-5-10-63,3 0-4,-2 0-1,-1-7-3</inkml:trace>
          <inkml:trace contextRef="#ctx0" brushRef="#br0" timeOffset="30064.4924">9339 1786 126,'0'0'112,"0"0"3,0 0-6,23-12-80,-23 12-12,35-15-5,-14 11-8,6-2-3,0 4-1,-2 4 0,0 2 0,-2 4-6,-5 1 5,-18-9-6,21 29 4,-21-11-4,-4 3 4,-9 0-4,-5 0 9,-3 2 4,-4-3 2,4 3 5,-2-6 2,9 2-1,14-19 0,-15 24 0,15-24-4,0 0-4,31 19-6,-8-13-5,13 3-4,-1-3-4,7 9-1,-1-3-1,1 9-1,-7 2 3,-2 6 3,-8 0 8,-10 4 3,-9 0 7,-12-6 2,-11 7 3,-10-7-2,-6-5 2,-11-5-2,-2-2-5,-3-9-4,-1-8-11,10 2-23,1-17-67,14-4-19,12-2-3,9-8-1</inkml:trace>
          <inkml:trace contextRef="#ctx0" brushRef="#br0" timeOffset="30564.5208">10137 1832 64,'0'0'112,"2"-35"4,-2 35 0,-23-23-53,-2 10-25,6 15-5,-12-2-8,6 15-5,-6-5-1,10 15-5,-4-8 2,15 8-9,2-6 1,10 1-2,-2-20-1,29 31-3,0-14-1,4-2-3,9 3-5,1-1-2,3 8-3,-4 0 2,-3 6-3,-10 2 3,-8 5 0,-13 1 3,-10 1 3,-10-5 5,-13-2 1,-8-6 1,-7-6 2,-2-9 1,-3-16 3,3-4-1,5-17 0,10-4-1,6-15 1,13-4-3,8-6-1,10-2-7,11 7-14,-4-8-33,14 10-78,-6 5 1,2 5-5,0 1 3</inkml:trace>
          <inkml:trace contextRef="#ctx0" brushRef="#br0" timeOffset="33283.4041">10625 2302 73,'-19'-23'120,"23"0"0,7-10 1,3-3-58,1-14-26,12 7-13,2-9-11,4 2-18,3 6-20,-9-1-57,4 9-38,-4 5 2,-4 4-7</inkml:trace>
          <inkml:trace contextRef="#ctx0" brushRef="#br0" timeOffset="33064.6432">10610 1867 40,'0'0'107,"-18"-10"4,18 10 0,0 0-51,0 0-19,0 0-1,0 0-9,0 0-4,23 10-8,-23-10-4,33 34-3,-10-12-5,8 3-1,2 6-10,4-4-7,3 9-17,-9-15-23,9 4-67,-13-7-5,-7 1-3,-20-19-1</inkml:trace>
          <inkml:trace contextRef="#ctx0" brushRef="#br0" timeOffset="33986.5631">11304 1975 43,'0'0'109,"0"0"0,0 0 1,0 0-47,25 7-31,-25-7-6,42-11-14,-11 7-11,4-4-20,11 8-28,-2-4-62,-5-3-2,3 5-1,-11-6 6</inkml:trace>
          <inkml:trace contextRef="#ctx0" brushRef="#br0" timeOffset="34424.0805">11496 1738 148,'0'0'115,"-11"40"1,5-19-44,6 18-37,-10-6-5,10 17-19,-3 0-14,3-8-24,11 3-70,-1-3-17,1-9-4,5-6 0</inkml:trace>
          <inkml:trace contextRef="#ctx0" brushRef="#br0" timeOffset="34970.9847">12007 1595 122,'0'0'110,"0"0"9,0 0-42,8 29-23,-14-8-8,10 16-12,-10 1-8,10 14-10,-4 0-10,2 2-19,8 8-28,-10-14-66,11-7-18,3-12-1,-1-10-1</inkml:trace>
          <inkml:trace contextRef="#ctx0" brushRef="#br0" timeOffset="35424.13">12291 1589 85,'13'19'109,"-11"1"-3,-4-1 4,-2 6-76,2 6-11,-7-4-2,7 4-9,-6-10 1,8 2-4,0-23 2,2 19-3,-2-19 4,21-2-3,-21 2-2,41-11-1,-14 5-1,4 4-3,5 2-1,1 6-1,3 5 1,-3 5-1,-6 7 0,-6 8 0,-4 2 1,-9 5 3,-10 1-2,-8 3 2,-10-3-2,-5-5 0,-8-7-8,-9-15-19,7 0-40,-10-22-55,1-11-3,5-14-1,8-11-1</inkml:trace>
          <inkml:trace contextRef="#ctx0" brushRef="#br0" timeOffset="35611.6415">12316 1554 174,'0'0'130,"27"-13"-7,-6 13 4,2-12-80,12 7-29,3-3-20,1-8-37,9 5-82,-5-1-6,-3-1 1,-5 1-7</inkml:trace>
          <inkml:trace contextRef="#ctx0" brushRef="#br0" timeOffset="24470.4679">5857 2193 125,'0'0'120,"0"0"-2,0 0-2,27 7-77,-27-7-15,37-2-11,-10 2-14,2-5-14,11 8-27,-13-6-64,8 1-12,-2-2 0,-4 0-1</inkml:trace>
          <inkml:trace contextRef="#ctx0" brushRef="#br0" timeOffset="24767.3579">6010 1996 64,'0'0'109,"-8"27"0,8-27 0,-8 31-66,12 3-9,-4-1-13,8 8-18,5 13-38,-3-2-72,5-6-4,3 0-4,3-11-1</inkml:trace>
          <inkml:trace contextRef="#ctx0" brushRef="#br0" timeOffset="25314.2675">6551 1923 134,'-11'-25'119,"11"25"2,9-18-4,-9 18-78,22-19-16,-3 11-9,8 4-8,4 2-5,2 4-1,-1 2-2,-1 4 0,-6 5-1,-25-13 3,25 35-4,-27-12 1,-13 2 1,-6 2 1,-6 0 3,-4 0 1,-2-2 2,6-5 1,2-5 3,25-15 0,-25 19-1,25-19 1,0 0-4,31 0 1,-2-2-3,7 2-1,7 2-1,3 4-1,2 6 0,-3 3 0,-3 1 0,-7 7 0,-8 2 1,-12 6 2,-13-1 1,-10 3 1,-15-6 1,-8 2-1,-13-8 1,-4-3-1,-8-11-2,-2-10-8,6-5-11,0-17-22,23 15-53,0-19-38,18 4-2,14-4 0</inkml:trace>
          <inkml:trace contextRef="#ctx0" brushRef="#br0" timeOffset="25908.0389">7124 1986 99,'0'0'121,"0"-21"-1,0 21-1,19-27-70,-11 4-16,15 6-11,-2-1-8,8 7-5,0 1-4,2 6-3,-2 6 1,-2 4-1,-2 9 0,-6 5-2,-11 10 0,-6 5 1,-10 8-3,-15 5 0,-6 4-2,-11 0 2,-1 0-2,-5-4 2,0-7-1,5-9 2,6-16 2,12-7 3,23-9 3,-23-15-2,25-4 3,8 1 0,7-5 0,8 6-1,0-2 1,4 9-3,4 4 1,5 10-1,-3 2-4,2 0-6,1 11-16,-7-17-35,8 10-73,-5-10 0,-1-4-3,-4-6 0</inkml:trace>
          <inkml:trace contextRef="#ctx0" brushRef="#br0" timeOffset="26158.0514">7745 1913 162,'0'0'131,"0"0"2,0 0-3,23 0-81,0 17-20,0-3-13,10 11-9,4 6-5,1 5-5,1 1-6,-1 0-12,5 11-24,-18-17-57,4 3-28,-8-12-1,-4-3 1</inkml:trace>
          <inkml:trace contextRef="#ctx0" brushRef="#br0" timeOffset="26345.5577">7824 2366 137,'-18'-13'128,"11"-11"-1,11-12-3,13-24-71,10 12-29,-2-8-15,6-2-22,9 14-44,-9-6-64,-2 11-5,-4 6 1,-4 10-3</inkml:trace>
          <inkml:trace contextRef="#ctx0" brushRef="#br0" timeOffset="26704.9484">8177 1502 118,'25'-17'115,"-25"17"-1,36-6 2,-36 6-75,41 0-11,-22 0-12,2 10-9,-21-10-3,25 25-2,-25-25-2,2 40 0,-13-11 0,-1 4 2,-7-2 4,-2 4 1,1-8 3,3 5-1,2-10 3,9 1-2,6-23 1,4 23-7,-4-23-6,29 4-11,-4 3-25,-25-7-65,44-13-32,-19 3 2,2 1-5</inkml:trace>
        </inkml:traceGroup>
      </inkml:traceGroup>
    </inkml:traceGroup>
    <inkml:traceGroup>
      <inkml:annotationXML>
        <emma:emma xmlns:emma="http://www.w3.org/2003/04/emma" version="1.0">
          <emma:interpretation id="{641DF3EE-807D-4FA5-92D1-84684A64E3D2}" emma:medium="tactile" emma:mode="ink">
            <msink:context xmlns:msink="http://schemas.microsoft.com/ink/2010/main" type="paragraph" rotatedBoundingBox="753,4498 12665,3758 12773,5491 861,62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7DD98E-5F49-4ECB-8A0A-350C4891AE12}" emma:medium="tactile" emma:mode="ink">
              <msink:context xmlns:msink="http://schemas.microsoft.com/ink/2010/main" type="line" rotatedBoundingBox="753,4498 12665,3758 12773,5491 861,6231"/>
            </emma:interpretation>
          </emma:emma>
        </inkml:annotationXML>
        <inkml:traceGroup>
          <inkml:annotationXML>
            <emma:emma xmlns:emma="http://www.w3.org/2003/04/emma" version="1.0">
              <emma:interpretation id="{76A9D3E7-7BC2-42A1-9334-EF602EB04134}" emma:medium="tactile" emma:mode="ink">
                <msink:context xmlns:msink="http://schemas.microsoft.com/ink/2010/main" type="inkWord" rotatedBoundingBox="3982,4345 8632,4056 8708,5277 4058,5566"/>
              </emma:interpretation>
              <emma:one-of disjunction-type="recognition" id="oneOf4">
                <emma:interpretation id="interp20" emma:lang="en-US" emma:confidence="0">
                  <emma:literal>heft-4x5-sax-V-6-kiss</emma:literal>
                </emma:interpretation>
                <emma:interpretation id="interp21" emma:lang="en-US" emma:confidence="0">
                  <emma:literal>=f'=4x3_3oi+64X_38 1</emma:literal>
                </emma:interpretation>
                <emma:interpretation id="interp22" emma:lang="en-US" emma:confidence="0">
                  <emma:literal>=f'=4x3_3ai+64X_38 1</emma:literal>
                </emma:interpretation>
                <emma:interpretation id="interp23" emma:lang="en-US" emma:confidence="0">
                  <emma:literal>heft-4x5-sax-tux-us</emma:literal>
                </emma:interpretation>
                <emma:interpretation id="interp24" emma:lang="en-US" emma:confidence="0">
                  <emma:literal>heft-4x4-sox-tv-4x5 1</emma:literal>
                </emma:interpretation>
              </emma:one-of>
            </emma:emma>
          </inkml:annotationXML>
          <inkml:trace contextRef="#ctx0" brushRef="#br0" timeOffset="60534.7538">2194 3972 70,'0'0'119,"0"0"-1,-13 25 3,13-25-66,-14 25-10,14-25-8,-27 41-16,6-20 0,2 10-12,-4-2 0,-2 5-6,2-3 1,1-2-6,3-2 1,6-2 2,7-4-2,6-21-1,2 29 2,-2-29-4,36 0-1,-7-13-8,12 1-19,-3-13-43,5 2-48,3 2-1,-2 0-3,-5 7 5</inkml:trace>
          <inkml:trace contextRef="#ctx0" brushRef="#br0" timeOffset="60878.5298">2406 4057 138,'0'0'123,"0"0"-2,-5 46 1,-9-19-75,10 25-12,-11-2-14,3 16-9,-1-1-10,-1-3-15,7 9-29,-5-11-80,10-14-3,4-9-3,4-16 0</inkml:trace>
          <inkml:trace contextRef="#ctx0" brushRef="#br0" timeOffset="61285.2871">2665 4255 152,'0'0'128,"0"0"-4,0 0 5,13 33-89,-5-14-15,13 10-7,-2 0-7,10 2-6,0 2-9,0-6-14,10 11-29,-14-16-57,6-3-25,-6-4 1,-4-9-2</inkml:trace>
          <inkml:trace contextRef="#ctx0" brushRef="#br0" timeOffset="61472.7963">2726 4583 139,'0'0'129,"-25"-19"-2,27-2-1,6-26-66,19 7-31,-2-12-18,6-6-20,13 8-45,-9-10-69,0 4-2,1 2-2,-5 4-2</inkml:trace>
          <inkml:trace contextRef="#ctx0" brushRef="#br0" timeOffset="61972.8194">3058 3642 152,'0'0'125,"14"-34"0,-14 34-2,36-22-80,-36 22-17,41-19-9,-16 17-9,2 8-3,0 2-4,-6 7 1,-2 6-4,-9 1 2,-4 3-1,-8 2 1,-6 0-1,-4-2 1,-7-2-1,2-2 1,17-21 1,-31 25 2,31-25 0,0 0 0,0 0 1,0 0 0,0 0-2,25 0 1,0-2-2,6 4-1,4 2 0,-1 4-1,-1 5 0,-4 6 1,-6 1 0,-7 3 1,-9 4 1,-9 2 6,-9-4-4,-5 0 3,-11-4 0,-7-2-4,-5-5-5,-7-12-23,11 5-83,-11-7-26,5 0 4,3-3-8</inkml:trace>
          <inkml:trace contextRef="#ctx0" brushRef="#br0" timeOffset="65554.8196">3573 4543 56,'-18'-18'116,"18"18"2,0 0 0,0 0-52,0 0-21,0 0-9,35 4-15,-16-4-11,5 0-7,12 0-13,-9-8-26,16 5-81,-3-3-4,-1 0-1,1 0-4</inkml:trace>
          <inkml:trace contextRef="#ctx0" brushRef="#br0" timeOffset="66257.9537">4188 4101 134,'0'0'110,"13"-21"3,-13 21-6,35-17-82,-35 17-11,46-16-3,-17 12-8,2 6 0,2 4 0,-4 2-7,-4 5 6,-8 5-9,-5 3 9,-12 4-9,-6 0 6,-8-2-6,-9 2 6,-2-4 1,-4-3 3,4-1 2,2-7 4,23-10 0,-27 15-2,27-15 2,0 0-2,0 0 1,27 12-4,-2-5-1,8 1-5,4 0 1,5 9-3,0-1-1,1 7 0,-3 2 1,-5 4-1,-10 0 2,-6 3 5,-11 1 1,-10-4 6,-6 0 1,-13-8 0,-4 2 0,-10-9 1,-5-3-1,-4-14-6,-1-3-6,-1-6-17,-4-13-24,21 2-77,0-2 0,8-4-4,15 4-3</inkml:trace>
          <inkml:trace contextRef="#ctx0" brushRef="#br0" timeOffset="66649.5964">5142 4458 74,'4'-31'112,"2"0"2,-8-2 0,-4-3-61,-2 16-17,-17-10-3,0 18-7,-15 0-2,-1 12 0,-11 4-5,6 14 1,-6 7-7,6 15-2,5 5-4,12 9-1,12 3-3,13-3-2,12-7 0,13-7-2,14-15-2,9-19-6,12-8-12,-6-27-34,12-4-78,-10-11-1,-4-4-2,-10-2 1</inkml:trace>
          <inkml:trace contextRef="#ctx0" brushRef="#br0" timeOffset="68664.3319">5451 4184 36,'0'0'109,"-20"-8"2,20 8 2,0 0-54,-9 20-19,9-20-2,9 25-12,7-4-9,-1 2-5,10 8-7,6 7-6,6 1-10,7 11-14,-5-11-16,13 11-19,-16-10-49,1-9-7,-6-4-1,-12-13 32</inkml:trace>
          <inkml:trace contextRef="#ctx0" brushRef="#br0" timeOffset="68883.0813">5489 4568 134,'0'0'113,"0"0"0,-2-29-27,8-4-50,15 4-8,4-11-17,6-3-17,8-1-32,-5-2-69,3-5-7,7 3 3,-9-2-6</inkml:trace>
          <inkml:trace contextRef="#ctx0" brushRef="#br0" timeOffset="69273.7264">5919 3581 104,'17'-41'114,"-5"18"-2,3-2 0,-5 0-80,13 13-3,-4-5-12,5 11-6,-3 4-4,0 8-3,-21-6-1,27 33 0,-25-8-1,-4 6 0,-10 7-3,-7 3 4,-8 1-3,-2-1 1,-2 1 0,4-3 0,4-3 1,6-3 1,9-6-1,10-4 0,-2-23-1,29 29-5,2-21-15,-4-12-37,13 2-61,1-2-5,-3-2 2,-5-1-5</inkml:trace>
          <inkml:trace contextRef="#ctx0" brushRef="#br0" timeOffset="71023.8124">6343 4381 82,'0'0'123,"0"0"4,0 0 1,0 0-61,0 0-19,0 0-14,0 0-15,0 0-5,23-6-5,-5 6-5,5-2-1,4-2-4,6 0-3,-3-5-9,7 7-12,-12-12-32,8 5-71,-10 5 0,0 2-5,-23 2 5</inkml:trace>
          <inkml:trace contextRef="#ctx0" brushRef="#br0" timeOffset="71306.0747">6461 4049 113,'0'0'119,"-10"25"-4,8-2 2,0 18-76,-2-3-9,8 16-19,0 2-9,2 4-19,9 6-29,-7-7-72,2-12-3,7-5 0,-5-19-5</inkml:trace>
          <inkml:trace contextRef="#ctx0" brushRef="#br0" timeOffset="39002.4456">423 4514 37,'0'0'88,"21"-20"-1,-4-1-6,-1-17-70,3-9-6,0-5-2,0-7 0,-5 1 1,-1 6-3,-5 2 4,-8 9 6,-2 10 3,-11 6 2,13 25 5,-37-15-1,14 30 2,-8 3 7,2 20-8,-4 8-2,6 18-5,2 13-2,6 21-6,11 8 0,3 6-6,14 4-14,7-10-3,11 2-13,0-27-4,9-10 0,-11-34 0,2-14-1,-27-23 2,25-23 9,-30-8 9,-9-9 15,-11-1 11,-10-7 7,-1 7 6,-5-1 8,5 9 3,-1 0 0,14 14 0,0-4-4,23 23-6,0 0-7,21-15-4,8 11-10,9-2-26,16-6-88,0-3-6,4-8-2,2-10-2</inkml:trace>
          <inkml:trace contextRef="#ctx0" brushRef="#br0" timeOffset="39330.574">739 3669 104,'0'0'112,"0"18"6,0 1-5,6 10-68,-8-4-16,9 6-36,3-2-93,-2 7-12,-4-9-3,5-4-9</inkml:trace>
          <inkml:trace contextRef="#ctx0" brushRef="#br0" timeOffset="39846.2242">1090 4456 78,'0'0'121,"0"0"0,-16-25 3,16 25-57,0 0-29,35-6-12,-12 6-15,8 0-14,4 4-22,-1-12-34,3 8-64,0-2 3,-5 0-3,-5 0-4</inkml:trace>
          <inkml:trace contextRef="#ctx0" brushRef="#br0" timeOffset="40143.1148">1095 4691 151,'0'0'126,"0"0"-1,20 0-5,-20 0-79,52-6-17,-16 6-13,3 4-16,7 6-29,-13-4-88,2-3-2,-4-3-1,-8-9-1</inkml:trace>
          <inkml:trace contextRef="#ctx0" brushRef="#br0" timeOffset="72477.0104">7537 3824 1,'-14'-18'63,"14"18"29,-23-6 7,4 6-55,5 20 1,-13 3-6,0 19 5,-11-1-7,7 22-4,-10 1-4,7 13-10,1 4-1,10 4-7,9-6-1,12-2-12,16-2 0,9-17-3,12-10-1,7-21-3,8-17-2,-2-20-2,4-11-5,-9-19-1,-5-3 0,-13-9 3,-9 2 3,-14 2 1,-10 9 7,-13 8 3,-8 6 9,-8 14 4,-9 5 7,7 14 0,-5 7 1,11 8 1,-1 8-4,14 4-2,7 1-6,11-1-13,17 2-32,-1-8-64,13-14-20,9-9 0,1-22-2</inkml:trace>
          <inkml:trace contextRef="#ctx0" brushRef="#br0" timeOffset="72758.2719">7893 3849 28,'0'0'106,"0"0"9,-17 30-4,-4 3-44,-8-2-28,9 15-11,-10-7-8,10 7-9,-1-5 0,8 1-9,11-11-2,2-8-24,17 2-30,4-13-60,2-12-4,10-4 2,-2-12 5</inkml:trace>
          <inkml:trace contextRef="#ctx0" brushRef="#br0" timeOffset="72977.0327">8026 3943 88,'-25'37'128,"14"-10"-4,-3 11 0,-9-3-70,13 23-17,-9-2-7,6 15-19,3-5-5,2-5-23,12 7-24,-6-18-55,12-10-30,7-13-3,2-17 2</inkml:trace>
          <inkml:trace contextRef="#ctx0" brushRef="#br0" timeOffset="73258.3015">8248 3995 113,'0'0'126,"29"27"-1,-18-4-6,-1-2-72,15 20-18,0-6-9,6 9-21,4 2-8,-4-15-36,11 8-54,-11-10-20,-2-6-5,-6-4 1</inkml:trace>
          <inkml:trace contextRef="#ctx0" brushRef="#br0" timeOffset="73445.8234">8258 4429 125,'0'0'122,"-4"-37"-3,19 3 4,4-7-78,12-11-27,10-8-17,7-1-39,-2-1-65,2 0-15,-3 10-3,-7 6-1</inkml:trace>
          <inkml:trace contextRef="#ctx0" brushRef="#br0" timeOffset="75477.1565">9119 4211 52,'0'0'117,"-21"0"0,21 0 1,0 0-63,0 0-24,19 2-6,-19-2-14,39 0-4,-12 2-7,4-4-18,9 12-35,-1-3-61,-4-7-2,5 2-3,-7-4 7</inkml:trace>
          <inkml:trace contextRef="#ctx0" brushRef="#br0" timeOffset="76149.0667">9624 3849 42,'-30'3'115,"30"-3"0,0 0 2,0 0-51,0 0-31,25-23-8,2 16-11,0-1-7,7 2-4,1 2-4,0 2-1,-4 4-1,3 4-1,-9 2 0,-7 3-1,-18-11-1,15 29 2,-15-29-1,-15 33 0,15-33 1,-31 31 1,12-20 2,1 1 2,18-12-1,-27 12 3,27-12 0,0 0 0,0 0 0,2 19 4,-2-19-7,33 17 5,-6-3-4,4 7 2,7 2-3,-1 4-4,0 0 3,-3 6-7,-5-2 8,-8 5-6,-11-7 8,-8 0-6,-14-6 9,-7 0-1,-12-7 0,-3-3 1,-9-9-1,-1-4-3,-2-8-4,3-7-5,8 5-16,-3-11-25,19 2-76,19 19-1,-20-33-3,20 33 3</inkml:trace>
          <inkml:trace contextRef="#ctx0" brushRef="#br0" timeOffset="76680.3431">10536 3822 67,'0'0'112,"-23"-20"3,2 18 0,2 10-71,-18-4-7,8 15-7,-11-3-7,11 13-1,-4 1-6,8 5 2,4-4-10,13 2 6,8-6-8,12-2 2,11-6-4,8 0 2,11-7-4,6 1-9,2 1 7,2 1-8,-5 7 5,-3 3-6,-9 9 7,-6 3-7,-12 3 8,-7 3 1,-12-1-1,-8-1 2,-13-7-1,-6-5 1,-10-11-1,-3-9 1,-6-14-1,3-11 2,3-13 1,7-9-1,6-7 1,12-5 4,13-4-7,10 2 2,15 4-18,0-8-28,18 8-80,-4 7-3,3-3-1,-1 2-8</inkml:trace>
          <inkml:trace contextRef="#ctx0" brushRef="#br0" timeOffset="108103.7849">-393 5030 155,'0'0'128,"0"0"-3,19-23 3,-9 2-89,21 15-11,0-7-15,7 7-7,-3 2-12,-4-2-20,9 10-67,-13-2-35,-7 0 1,-20-2-5</inkml:trace>
          <inkml:trace contextRef="#ctx0" brushRef="#br0" timeOffset="107869.3901">-337 4716 149,'0'0'125,"0"0"-2,0 0-4,0 0-80,0 0-14,27 19-14,-2-17-12,6 2-18,-6-10-37,6 10-64,-4-2-4,0 2-1,-4 2 0</inkml:trace>
          <inkml:trace contextRef="#ctx0" brushRef="#br0" timeOffset="107588.1244">-723 5200 73,'0'0'110,"0"0"-7,0-40 2,4 5-74,2 6-14,-2-8-9,2 3-1,-2-1-2,1 12 4,-5 23 4,4-18 2,-4 18 0,0 29 0,-4-2-1,4 10-4,0 9 2,6 6-7,2 2 1,5-2-3,1-2 1,3-5-3,1-5 5,1-7-6,-4-10 0,-5-5 0,-10-18-1,4 23 1,-4-23 0,-21 5 2,1-5-2,-3-3 5,-2-1-1,0 2 0,2 0 2,23 2-2,-31 2 1,31-2-2,0 0-2,0 0-8,17 25-16,-17-25-37,39-12-64,-8-3-1,7-10-3,1-6 1</inkml:trace>
          <inkml:trace contextRef="#ctx0" brushRef="#br0" timeOffset="107088.0984">-1262 4427 1,'0'-25'67,"0"25"31,0 0 5,0-25-43,0 25-12,0 0-6,7 33-9,-7-8-6,8 19-6,-4 10-5,6 15-5,1 10-5,1 6-2,3 4-3,2-4 0,-3-4 1,3-8-1,-1-21 1,-1-17 1,-15-35-3,23 15 1,-23-15-1,14-42 0,-8 1-3,-1-9 2,-1-6-1,0-2 0,2 4 4,-2-1-3,3 8 4,1 5-4,0 7 2,0 10 0,-8 25 2,23-27-1,-23 27 2,27 8 0,-10 11-2,2 12 4,-3 6-3,3 11 1,-2 6-7,-5 2-7,7 9-28,-15-13-73,4-11-7,-4-10-7,1-12 5</inkml:trace>
        </inkml:traceGroup>
      </inkml:traceGroup>
    </inkml:traceGroup>
    <inkml:traceGroup>
      <inkml:annotationXML>
        <emma:emma xmlns:emma="http://www.w3.org/2003/04/emma" version="1.0">
          <emma:interpretation id="{0EE225F2-08BA-4546-924F-047F54F1E711}" emma:medium="tactile" emma:mode="ink">
            <msink:context xmlns:msink="http://schemas.microsoft.com/ink/2010/main" type="paragraph" rotatedBoundingBox="2368,6504 24851,5997 24892,7787 2409,829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14DA1EB-E0EE-4836-928E-A6D369872D43}" emma:medium="tactile" emma:mode="ink">
              <msink:context xmlns:msink="http://schemas.microsoft.com/ink/2010/main" type="line" rotatedBoundingBox="2368,6504 24851,5997 24892,7787 2409,8294"/>
            </emma:interpretation>
          </emma:emma>
        </inkml:annotationXML>
        <inkml:traceGroup>
          <inkml:annotationXML>
            <emma:emma xmlns:emma="http://www.w3.org/2003/04/emma" version="1.0">
              <emma:interpretation id="{F19AB471-6617-4C00-AA0A-446B540DF35A}" emma:medium="tactile" emma:mode="ink">
                <msink:context xmlns:msink="http://schemas.microsoft.com/ink/2010/main" type="inkWord" rotatedBoundingBox="2378,6915 4643,6909 4646,7863 2381,7869"/>
              </emma:interpretation>
              <emma:one-of disjunction-type="recognition" id="oneOf5">
                <emma:interpretation id="interp25" emma:lang="en-US" emma:confidence="0">
                  <emma:literal>he</emma:literal>
                </emma:interpretation>
                <emma:interpretation id="interp26" emma:lang="en-US" emma:confidence="0">
                  <emma:literal>h2=.</emma:literal>
                </emma:interpretation>
                <emma:interpretation id="interp27" emma:lang="en-US" emma:confidence="0">
                  <emma:literal>he.</emma:literal>
                </emma:interpretation>
                <emma:interpretation id="interp28" emma:lang="en-US" emma:confidence="0">
                  <emma:literal>hz=.</emma:literal>
                </emma:interpretation>
                <emma:interpretation id="interp29" emma:lang="en-US" emma:confidence="0">
                  <emma:literal>h,=.</emma:literal>
                </emma:interpretation>
              </emma:one-of>
            </emma:emma>
          </inkml:annotationXML>
          <inkml:trace contextRef="#ctx0" brushRef="#br0" timeOffset="111369.5616">1512 6812 136,'0'0'115,"-4"-21"-2,4 21-1,25 3-75,-25-3-12,39 2-16,-10 2-16,5-4-27,5 2-75,-1 2-3,-7-4-2,2 4 0</inkml:trace>
          <inkml:trace contextRef="#ctx0" brushRef="#br0" timeOffset="111088.2964">1475 6640 82,'0'0'108,"-21"8"0,21-8 0,0 0-58,0 0-16,0 0-9,31-12-12,-8 10-10,6-1-16,8 10-25,-1-5-57,-1 0-14,7 2 1,-9-2-7</inkml:trace>
          <inkml:trace contextRef="#ctx0" brushRef="#br0" timeOffset="102931.6656">338 6233 1,'-6'-21'32,"6"21"51,0 0 10,0 0-55,0 0 3,0 0-6,0 0-2,0 0 2,-6 18-6,4 3-4,4 13-7,-2 3-2,4 13-8,-2 8 1,0 11-5,2-1-4,-2 7 0,2-2-1,1-5 1,1-8 0,0-10 1,0-12-2,1-13 1,-7-25 0,0 0 0,0 0 1,22-19 0,-20-6 0,3-6 0,-3-7 3,2 3-1,0-4 1,0 1 0,2 3 0,3 0-2,-1 1 3,2 9-3,-1 0 1,-9 25 0,23-29 2,-23 29-2,22-6 2,-22 6 0,23 19-1,-10 2 2,-3 4-1,-2 8-1,-1 4-2,-1 1 1,-2 1-4,-2-2-8,2 1-16,-8-13-29,4-2-62,0-23-1,0 25 0,0-25-2</inkml:trace>
          <inkml:trace contextRef="#ctx0" brushRef="#br0" timeOffset="103400.4129">727 6864 57,'12'-25'99,"-12"25"1,23-21-1,-23 21-64,31-22-4,-12 11-5,6 7-5,-6-4-2,1 12-3,-20-4-1,21 23-3,-21-5-2,-4 12-2,-11 1-4,-3 8-1,-7 3-4,-2-3 3,-2-1-3,6-3 4,0-8 0,8-2 3,15-25-1,-8 29 1,8-29 1,23 12-2,0-12 0,6-2-7,8 0-14,-1-10-25,9 4-76,-5 1-3,-5-1-1,-2 4-2</inkml:trace>
          <inkml:trace contextRef="#ctx0" brushRef="#br0" timeOffset="123057.8792">2395 6615 140,'0'0'103,"0"0"1,0 0-39,0 0-35,0 0-5,29 19-13,-10-15-12,4-4-20,12 4-44,-2-2-39,-6-6-2,2 8-3</inkml:trace>
        </inkml:traceGroup>
        <inkml:traceGroup>
          <inkml:annotationXML>
            <emma:emma xmlns:emma="http://www.w3.org/2003/04/emma" version="1.0">
              <emma:interpretation id="{033FB9DC-4DB0-4BA3-B2CF-C74DCF05E368}" emma:medium="tactile" emma:mode="ink">
                <msink:context xmlns:msink="http://schemas.microsoft.com/ink/2010/main" type="inkWord" rotatedBoundingBox="4968,6486 9701,6563 9684,7612 4951,7535"/>
              </emma:interpretation>
              <emma:one-of disjunction-type="recognition" id="oneOf6">
                <emma:interpretation id="interp30" emma:lang="en-US" emma:confidence="0">
                  <emma:literal>REM(hahs)=</emma:literal>
                </emma:interpretation>
                <emma:interpretation id="interp31" emma:lang="en-US" emma:confidence="0">
                  <emma:literal>REm(ha,hs)=</emma:literal>
                </emma:interpretation>
                <emma:interpretation id="interp32" emma:lang="en-US" emma:confidence="0">
                  <emma:literal>Remnants):</emma:literal>
                </emma:interpretation>
                <emma:interpretation id="interp33" emma:lang="en-US" emma:confidence="0">
                  <emma:literal>REM(ha,hs)=</emma:literal>
                </emma:interpretation>
                <emma:interpretation id="interp34" emma:lang="en-US" emma:confidence="0">
                  <emma:literal>REM(ho,hs)=</emma:literal>
                </emma:interpretation>
              </emma:one-of>
            </emma:emma>
          </inkml:annotationXML>
          <inkml:trace contextRef="#ctx0" brushRef="#br0" timeOffset="126792.437">5221 6098 28,'4'18'100,"-4"-18"6,-4 31 1,4 5-57,-8-1-3,8 15-13,-9-2-4,7 10-12,-2-2-2,2 0-6,0-12-4,4-7-3,2-12-3,-4-25 0,0 0-1,23-2 2,-11-25 0,3-4 0,2-7-2,-1-1 1,1-1 0,-1 1 0,3 10 1,-6 6-1,-13 23 3,27-12 1,-27 12 3,14 29-1,-10-4 3,0 12-2,-4 0 0,3 7 0,-3-5-4,0-1-2,2-5-8,-2-10-8,10 2-25,-10-25-34,0 0-48,0 0 2,23-15-2,-23 15 12</inkml:trace>
          <inkml:trace contextRef="#ctx0" brushRef="#br0" timeOffset="127214.3332">5794 6580 68,'0'0'104,"0"0"3,0 0-6,0 0-60,19-25-5,-19 25-12,-4-29-7,4 29-2,-19-27-4,-2 14 4,-1 9-2,-12 0 2,1 10-2,-6 0 1,7 7-1,-3-1-2,10 7-3,4 2-2,11-1-2,10 1-3,0-21-2,35 29-8,-10-23-10,17 1-25,-11-16-55,10-3-27,3-3 3,-9-5-5</inkml:trace>
          <inkml:trace contextRef="#ctx0" brushRef="#br0" timeOffset="127448.7195">5963 6563 123,'0'0'125,"8"27"-3,-4-4 2,-4 8-75,-2-2-22,4 6-20,2 7-31,-6-13-44,6 0-52,5-6-4,-9-23 0,20 6 8</inkml:trace>
          <inkml:trace contextRef="#ctx0" brushRef="#br0" timeOffset="127901.8672">6258 6098 80,'0'0'121,"0"0"-3,0 0 6,10 29-65,-4 12-17,-6 3-9,4 12-16,-4 2-1,5 6-9,-1-3 0,0-3-6,0-12-2,0-11 1,2-14 0,-6-21 0,0 0-3,21-31 2,-10-5-1,-3-3 0,2-7 0,1-4-1,1 4-4,-1 5 5,-1 10 2,0 8-1,-10 23 1,19-8-1,-19 8 2,17 35-1,-13-2 5,0 9-10,0 8-10,-6-7-22,10 5-63,-8-2-19,0-11-5,2-4 1</inkml:trace>
          <inkml:trace contextRef="#ctx0" brushRef="#br0" timeOffset="128386.2664">6659 6646 89,'0'-37'103,"0"37"-1,10-38-3,-8 13-76,-2 25-6,10-37-3,-10 37 0,7-25 2,-7 25 0,0 0 1,0 0-2,2 33-1,0-4-3,0 0-3,2 7-7,4 1-3,1 0-1,3 1-1,-1-7 2,1-4-2,-4-4 4,1-4-2,-9-19 3,-9 20-1,9-20 1,-33 7 3,14-5 3,-6-2 4,5 2 0,-5-4 4,25 2 0,-29-7 2,29 7 0,0 0-4,0 0-4,0 0-4,0 0-3,27-14-10,-27 14-11,45-6-34,-45 6-75,44-25-5,-19 4 1,4-6-2</inkml:trace>
          <inkml:trace contextRef="#ctx0" brushRef="#br0" timeOffset="128745.6596">6852 5867 128,'0'0'117,"16"-19"2,-16 19-40,30 11-37,-30-11-10,33 43-13,-14-10-8,5 19-3,1 11-1,2 9-4,-2 9-3,-4 9-1,0 3 0,-9-1-6,1 3-1,-13-10-13,4-1-17,-14-26-24,-3-10-53,1-11-1,-9-22 0,21-15 37</inkml:trace>
          <inkml:trace contextRef="#ctx0" brushRef="#br0" timeOffset="129089.426">7371 6376 195,'0'0'137,"0"0"-6,21 6 3,0 2-98,-21-8-18,41 7-15,-14 1-14,-2-6-18,13 13-41,-11-9-60,0-4-6,-6 0 5,-3-2-4</inkml:trace>
          <inkml:trace contextRef="#ctx0" brushRef="#br0" timeOffset="129355.0645">7452 6623 172,'0'0'129,"0"0"2,0 0-4,0 0-87,34-8-25,-16 12-11,1-4-16,8 10-16,-27-10-35,35 0-65,-16 7 0,-19-7-4,27 8 6</inkml:trace>
          <inkml:trace contextRef="#ctx0" brushRef="#br0" timeOffset="123511.0246">2962 6341 82,'0'0'107,"0"0"-2,9 22 1,-3 1-66,-4 4-10,8 13-10,-3 1-16,-1 3-20,4 4-26,-4-5-61,-1-11-3,3-3 0,-8-29-2</inkml:trace>
          <inkml:trace contextRef="#ctx0" brushRef="#br0" timeOffset="123917.2959">2904 6397 58,'0'0'104,"13"-40"-2,-13 40 4,31-29-47,-8 6-30,10 7-5,2-3-18,9 2-1,0 3-8,1 3 3,-1 9-1,-7 6 1,-8 11 3,-10 8-4,-11 6 4,-14 2-8,-8 4 5,-11 3-5,-4-5 0,-7-4-1,3-4 5,2-6 1,4-7 4,27-12 5,-33 9 4,33-9 0,0 0 1,0 0 1,0 0-2,31-11 1,-8 13-6,6 7 1,2 5-5,2 5-1,0 6-9,-4 0-12,7 10-32,-11-10-65,-5-6-2,3-7-2,-23-12 0</inkml:trace>
          <inkml:trace contextRef="#ctx0" brushRef="#br0" timeOffset="124198.5604">3569 6359 92,'0'0'111,"0"0"8,0 0-3,0 19-55,0 6-19,-12 0-9,7 12-12,-7 1-7,6 3-3,-3 1-5,7-1 1,2-1-5,7-9-1,7-4-8,-14-27-11,46 27-24,-23-31-45,10-4-35,-2-7-5,0-6 1</inkml:trace>
          <inkml:trace contextRef="#ctx0" brushRef="#br0" timeOffset="124448.5734">3561 6538 141,'0'0'117,"0"0"5,0 0-4,8-19-75,-8 19-10,31 0-22,-12 0-15,8 2-26,-8-8-33,-1 2-59,3 4 3,0-8-2,0 1 0</inkml:trace>
          <inkml:trace contextRef="#ctx0" brushRef="#br0" timeOffset="124698.5833">3621 6341 85,'0'0'109,"0"0"-1,0 0 1,0 0-66,23 10-10,-4-6-14,-1-6-12,1 0-16,8 2-27,-8-2-69,4-6-8,4 6 5,-9-9-7</inkml:trace>
          <inkml:trace contextRef="#ctx0" brushRef="#br0" timeOffset="125448.6217">3987 6322 152,'10'29'114,"-10"-6"-6,2 4-24,0 12-54,-4-1-11,2-1-12,-2-2-6,2-5-4,0-6-5,0-24-1,0 0-2,0 0-1,0 0 0,6-45 1,-4 12 1,0-3 3,1-1 5,-3 6 7,-3 2 5,3 10 6,0 19 3,0 0 1,0 0 3,0 0-3,0 0 1,-12 35-7,12-12-1,6 2-7,3-2-1,1-4-3,-10-19-3,33 20-2,-12-22 0,0-4 0,4-11-1,0-3 2,0-5-1,-1-9 1,1 5 3,-4 2 1,-4 4 4,-17 23-1,29-22 3,-29 22 0,0 0 2,23 29-1,-25-6 1,4 12-3,0 0-2,0 3-2,0 3-9,2-6-15,11 7-38,-9-11-63,6-8-6,-12-23 1,36 17-4</inkml:trace>
          <inkml:trace contextRef="#ctx0" brushRef="#br0" timeOffset="125823.6415">4795 6089 55,'6'-23'115,"-6"23"2,0 0 4,0 0-60,-19 7-10,1 5-9,7 19-13,-9 7 2,5 14-10,-8 6-3,9 10-8,-1 3-4,5 4-10,12 2-15,-2-15-34,16-4-80,7-10 0,8-13-2,7-12 0</inkml:trace>
        </inkml:traceGroup>
        <inkml:traceGroup>
          <inkml:annotationXML>
            <emma:emma xmlns:emma="http://www.w3.org/2003/04/emma" version="1.0">
              <emma:interpretation id="{0348C071-8C99-469F-AD05-DC0535B171CE}" emma:medium="tactile" emma:mode="ink">
                <msink:context xmlns:msink="http://schemas.microsoft.com/ink/2010/main" type="inkWord" rotatedBoundingBox="10094,6329 13967,6242 14007,8033 10134,8120"/>
              </emma:interpretation>
              <emma:one-of disjunction-type="recognition" id="oneOf7">
                <emma:interpretation id="interp35" emma:lang="en-US" emma:confidence="0">
                  <emma:literal>It</emma:literal>
                </emma:interpretation>
                <emma:interpretation id="interp36" emma:lang="en-US" emma:confidence="0">
                  <emma:literal>it</emma:literal>
                </emma:interpretation>
                <emma:interpretation id="interp37" emma:lang="en-US" emma:confidence="0">
                  <emma:literal>"It</emma:literal>
                </emma:interpretation>
                <emma:interpretation id="interp38" emma:lang="en-US" emma:confidence="0">
                  <emma:literal>'t</emma:literal>
                </emma:interpretation>
                <emma:interpretation id="interp39" emma:lang="en-US" emma:confidence="0">
                  <emma:literal>Ito</emma:literal>
                </emma:interpretation>
              </emma:one-of>
            </emma:emma>
          </inkml:annotationXML>
          <inkml:trace contextRef="#ctx0" brushRef="#br0" timeOffset="132745.8583">8113 6590 15,'-29'2'112,"29"-2"7,-23 2 0,23-2-53,0 0-15,0 0-7,0 0-13,0 0-7,42-6-7,-7 4-5,11 4-7,8-2-4,4 0-9,6 4-15,-8-8-19,9 10-34,-11-6-50,-8-2-4,-9 4 5,-14-4 40</inkml:trace>
          <inkml:trace contextRef="#ctx0" brushRef="#br0" timeOffset="132136.4643">8198 6050 63,'0'0'108,"0"0"0,0 0-39,0 0-25,0 0-3,0 0-7,4 31-5,-6-8-4,6 12-10,-6 5 1,4 5-10,1 5-6,-3-4-18,6 4-24,-8-11-48,6-6-34,2-6 7,-6-27-7</inkml:trace>
          <inkml:trace contextRef="#ctx0" brushRef="#br0" timeOffset="133120.8756">8335 6791 106,'0'0'113,"0"0"-1,-4 34-31,4-34-46,-19 45-5,3-18-11,1 7-5,-3-5-2,5 2 0,-3-4-1,7-4 0,3-5 0,6-18-2,4 27-4,-4-27-5,29 15-8,-29-15-16,50 2-34,-23-6-66,2-4 2,0-1-4,2-7 8</inkml:trace>
          <inkml:trace contextRef="#ctx0" brushRef="#br0" timeOffset="132417.7161">8485 5992 45,'19'-17'113,"-19"17"1,0 0 5,0 0-67,14 44-11,-16-15-13,4 16-12,-4 5 1,-2 10-11,2 1-4,-4-3-17,6 2-18,-9-14-32,9-9-52,7-6-1,-7-31-5,4 27 42</inkml:trace>
        </inkml:traceGroup>
        <inkml:traceGroup>
          <inkml:annotationXML>
            <emma:emma xmlns:emma="http://www.w3.org/2003/04/emma" version="1.0">
              <emma:interpretation id="{0F1DE888-87E1-4405-A227-D0AB63AAA51A}" emma:medium="tactile" emma:mode="ink">
                <msink:context xmlns:msink="http://schemas.microsoft.com/ink/2010/main" type="inkWord" rotatedBoundingBox="10147,7548 11499,6257 12223,7015 10870,8306"/>
              </emma:interpretation>
              <emma:one-of disjunction-type="recognition" id="oneOf8">
                <emma:interpretation id="interp40" emma:lang="en-US" emma:confidence="0">
                  <emma:literal>in?</emma:literal>
                </emma:interpretation>
                <emma:interpretation id="interp41" emma:lang="en-US" emma:confidence="0">
                  <emma:literal>it?</emma:literal>
                </emma:interpretation>
                <emma:interpretation id="interp42" emma:lang="en-US" emma:confidence="0">
                  <emma:literal>ox?</emma:literal>
                </emma:interpretation>
                <emma:interpretation id="interp43" emma:lang="en-US" emma:confidence="0">
                  <emma:literal>i?</emma:literal>
                </emma:interpretation>
                <emma:interpretation id="interp44" emma:lang="en-US" emma:confidence="0">
                  <emma:literal>ini?</emma:literal>
                </emma:interpretation>
              </emma:one-of>
            </emma:emma>
          </inkml:annotationXML>
          <inkml:trace contextRef="#ctx0" brushRef="#br0" timeOffset="133339.6358">8589 6794 120,'-21'-3'120,"21"3"3,-25 44-26,8-19-48,5 17-9,-7-3-15,9 13-9,-3-2-12,1-2-14,14 8-35,-6-13-69,10-11-12,7-5-1,-13-27 0</inkml:trace>
          <inkml:trace contextRef="#ctx0" brushRef="#br0" timeOffset="134370.9405">8961 6048 70,'0'0'113,"0"0"3,-7-25-48,7 25-7,0 0-14,0 0-9,0 0-9,0 0-5,0 0-7,25 33-3,-10-6-6,8 8-5,4 9-1,2 2-8,6 1-11,-6-7-22,11 6-34,-11-9-54,-4-12-2,-9-2 2,-16-23 36</inkml:trace>
          <inkml:trace contextRef="#ctx0" brushRef="#br0" timeOffset="134558.451">9013 6442 46,'-21'-14'111,"21"14"4,-13-44 0,22 11-56,3 0-28,-1-9-16,7-1-15,5 5-25,-8-3-27,3 1-62,5 13-3,-8 0 3,6 8 45</inkml:trace>
          <inkml:trace contextRef="#ctx0" brushRef="#br0" timeOffset="135386.6142">9412 5657 28,'4'-23'113,"-4"23"0,10-23-1,-10 23-65,0 0-19,29-16-7,-29 16-11,23 0-1,-23 0-2,19 14 0,-19-14 0,8 25-1,-8-25 0,-8 35-2,-5-16-1,1 6-1,-5-2 2,1 2-1,-3-2 4,6 2 0,1-5 3,8-1 1,4-19 0,4 31 0,-4-31-3,25 23-2,-4-12-8,-1-7-11,14 8-38,-9-3-76,0-9-1,-3 2-2,1-7-1</inkml:trace>
          <inkml:trace contextRef="#ctx0" brushRef="#br0" timeOffset="137683.6013">9798 6447 120,'0'0'115,"0"0"-4,8-21-46,-8 21-36,19-9-1,-19 9-14,35-4-3,-12 2-6,4 0-9,0-2-18,9 4-40,-1 2-50,-6-10-4,0 6 3,-4-9 45</inkml:trace>
        </inkml:traceGroup>
        <inkml:traceGroup>
          <inkml:annotationXML>
            <emma:emma xmlns:emma="http://www.w3.org/2003/04/emma" version="1.0">
              <emma:interpretation id="{26573643-73FC-4CC0-9AF3-052F7BB8D3AB}" emma:medium="tactile" emma:mode="ink">
                <msink:context xmlns:msink="http://schemas.microsoft.com/ink/2010/main" type="inkWord" rotatedBoundingBox="11953,7264 13279,6175 14114,7193 12788,8282"/>
              </emma:interpretation>
              <emma:one-of disjunction-type="recognition" id="oneOf9">
                <emma:interpretation id="interp45" emma:lang="en-US" emma:confidence="0">
                  <emma:literal>23*</emma:literal>
                </emma:interpretation>
                <emma:interpretation id="interp46" emma:lang="en-US" emma:confidence="0">
                  <emma:literal>223*</emma:literal>
                </emma:interpretation>
                <emma:interpretation id="interp47" emma:lang="en-US" emma:confidence="0">
                  <emma:literal>2.3%</emma:literal>
                </emma:interpretation>
                <emma:interpretation id="interp48" emma:lang="en-US" emma:confidence="0">
                  <emma:literal>23:</emma:literal>
                </emma:interpretation>
                <emma:interpretation id="interp49" emma:lang="en-US" emma:confidence="0">
                  <emma:literal>2.32,</emma:literal>
                </emma:interpretation>
              </emma:one-of>
            </emma:emma>
          </inkml:annotationXML>
          <inkml:trace contextRef="#ctx0" brushRef="#br0" timeOffset="138308.633">10525 6073 29,'11'-30'114,"-11"30"-1,16-18 3,-16 18-71,27-17-9,-8 11-8,10 8-8,-4 0-3,6 8-5,-6 3-2,0 12-2,-8 4-5,-9 6-3,-8 13-4,-15 2-10,-5 4-1,-16-4-5,1 0 2,-9-7-3,5-5 6,-5-9 0,11-15 9,4-7 7,8-9 7,21 2 3,-16-19 6,16 19 0,12-31 3,9 20-1,-3-3-1,12 7-1,-1 1-3,6 8-2,0 2-4,3 5-2,3 3-8,-3-3-13,5 7-37,-9-3-71,3-13-6,-4-2 2,-2-9-3</inkml:trace>
          <inkml:trace contextRef="#ctx0" brushRef="#br0" timeOffset="138839.9111">11034 6104 78,'0'0'111,"-18"-15"1,18 15-1,0 0-81,29-4-16,-11 2-6,3 4-7,2-2 0,2 6-2,-6 3 0,-1 5-1,-18-14 0,15 38 3,-19-16-4,-7 7 4,-5-6-4,-3 2 5,-2-6-3,3 0 8,18-19-2,-32 16 4,32-16 0,0 0 3,0 0-2,0 0-1,0 0 1,29-8-5,-8 10-3,8 4-4,-2 5-2,4 1-2,1 5 1,-3 1 3,-2 5 2,-9-2 5,-3 6 3,-13-8 3,-2 2 0,0-21 2,-35 33-2,4-21-3,-3-1-6,-5-3-9,-7-4-11,7 2-24,-7-8-44,9 0-43,5 2 6,5-6-7</inkml:trace>
          <inkml:trace contextRef="#ctx0" brushRef="#br0" timeOffset="140543.1195">10401 6767 38,'-19'-5'116,"19"5"1,0 0 4,0 0-69,0 0-9,0 0-10,48 5-12,-11-10-7,15 5-7,8 0-6,7-2-9,3 6-11,-5-8-23,8 13-38,-9-3-42,-14-2 0,-4 4-1</inkml:trace>
          <inkml:trace contextRef="#ctx0" brushRef="#br0" timeOffset="141074.3963">10613 7122 59,'20'-25'114,"-1"19"0,2-7 1,2 3-73,10 10-10,-2-4-10,6 8-7,-5 2-4,-1 9-3,-10 3-3,-7 7 0,-12 2-4,-10 6-2,-15-1-6,-10-1-2,-3 0-7,-9-6 1,3-2-2,-6-9 1,9-3 1,4-9 5,10-4 6,25 2 5,-29-23 7,29 23 1,4-38 5,10 20 1,1-5 2,12 6-1,0 1-2,6 7 0,4 3-4,9 8-1,-4 2-6,3 5-14,5 7-34,-6-3-75,2-11-2,4-2-4,-7-13 2</inkml:trace>
          <inkml:trace contextRef="#ctx0" brushRef="#br0" timeOffset="141465.0622">11649 6276 56,'0'0'123,"0"0"2,0 0 1,13 19-75,3 0-7,-16-19-14,34 41-10,-14-18-6,7 12-9,0-4-10,-2 3-13,11 3-22,-16-14-29,3-4-59,-2-1 4,-21-18-5,25 17 49</inkml:trace>
          <inkml:trace contextRef="#ctx0" brushRef="#br0" timeOffset="141668.1806">11658 6619 114,'-5'-27'121,"16"6"-1,3-8-3,1-6-82,12 8-13,0-4-16,0-7-18,6 13-26,-14-4-63,2 0-21,2 4 1,-11-4-2</inkml:trace>
        </inkml:traceGroup>
        <inkml:traceGroup>
          <inkml:annotationXML>
            <emma:emma xmlns:emma="http://www.w3.org/2003/04/emma" version="1.0">
              <emma:interpretation id="{C0DE2A12-C028-40C3-8204-60BCF98CDDE6}" emma:medium="tactile" emma:mode="ink">
                <msink:context xmlns:msink="http://schemas.microsoft.com/ink/2010/main" type="inkWord" rotatedBoundingBox="7722,-830 16838,6401 15655,7891 6540,659"/>
              </emma:interpretation>
              <emma:one-of disjunction-type="recognition" id="oneOf10">
                <emma:interpretation id="interp50" emma:lang="en-US" emma:confidence="0">
                  <emma:literal>+35 in.</emma:literal>
                </emma:interpretation>
                <emma:interpretation id="interp51" emma:lang="en-US" emma:confidence="0">
                  <emma:literal>+5 in.</emma:literal>
                </emma:interpretation>
                <emma:interpretation id="interp52" emma:lang="en-US" emma:confidence="0">
                  <emma:literal>+355 in.</emma:literal>
                </emma:interpretation>
                <emma:interpretation id="interp53" emma:lang="en-US" emma:confidence="0">
                  <emma:literal>+55 in.</emma:literal>
                </emma:interpretation>
                <emma:interpretation id="interp54" emma:lang="en-US" emma:confidence="0">
                  <emma:literal>+555 in.</emma:literal>
                </emma:interpretation>
              </emma:one-of>
            </emma:emma>
          </inkml:annotationXML>
          <inkml:trace contextRef="#ctx0" brushRef="#br0" timeOffset="143980.7927">12532 6341 57,'0'0'112,"0"0"5,0 0-1,15-19-67,4 21-12,-19-2-12,41-6-10,-14 2-6,6 4-8,3 0-8,-1-2-15,4 8-32,-5-2-63,-5-6-3,-2 2-1,-27 0 25</inkml:trace>
          <inkml:trace contextRef="#ctx0" brushRef="#br0" timeOffset="144355.8063">12740 6168 11,'-19'-4'111,"19"4"-1,-10 19 5,10-19-52,-4 41-25,-2-12-5,6 7-19,0 3-10,2 1-26,10 5-42,3-1-50,-3-15-3,11 6 1</inkml:trace>
          <inkml:trace contextRef="#ctx0" brushRef="#br0" timeOffset="145949.6353">13141 6810 57,'-23'-12'125,"23"12"3,0 0-1,25-7-58,-6-5-25,27 10-11,-1-11-17,24 5-6,6-4-8,10-3-5,4 1-9,-8-3-14,9 9-27,-26-1-61,-2 1-14,-16 4 1,-13-2-3</inkml:trace>
          <inkml:trace contextRef="#ctx0" brushRef="#br0" timeOffset="144933.9613">13272 6056 62,'-19'-13'114,"19"13"2,0 0-4,0 0-70,0 0-9,23 9-15,-23-9-8,35 0-5,-10 4-5,0-2-2,0 4-1,-4 3-1,-21-9 0,27 27 1,-23-9-1,-4-18 2,-19 38 0,1-20 2,-5-1 0,0 0 3,0-7 1,5 0 1,18-10 2,-27 13 0,27-13 2,0 0-2,0 0 1,0 0-3,35 14-1,-12-9-3,6 5 2,2-4-4,2 11 1,0-1-3,-3 5 5,-6 4-2,-9-2 7,-3 6-2,-16-6 2,-4 6 1,-15-6 2,-2-2-1,-10-5-2,0-3-3,-5-9-6,-1-6-10,7 0-18,-5-15-33,20-4-63,5 3 1,5-7-4,13 0 11</inkml:trace>
          <inkml:trace contextRef="#ctx0" brushRef="#br0" timeOffset="145340.2299">13775 6104 55,'-11'41'107,"-3"-22"4,6 12 1,1-2-71,-9-10-9,9 4-10,7-23-2,-16 27-5,16-27-3,0 0-2,0 0-4,21-2 0,-21 2-4,39-19 0,-16 11-4,6 4 2,0 4 2,0 4-2,-2 8 2,-2 5-1,-6 4 7,-3 6-3,-7-2 6,-3 6-4,-10-4 1,-2 2 0,-11-6-4,-4-3-7,-2-1-21,-12-17-35,4-2-68,-2-8 1,-3-13-4,7-8 1</inkml:trace>
          <inkml:trace contextRef="#ctx0" brushRef="#br0" timeOffset="145527.7397">13694 6085 157,'0'0'129,"29"0"-2,-6 0-1,2-6-91,14 8-14,-1-4-16,3-4-19,5 8-33,-11 0-80,2-4 2,-3 4-6,-9 0 3</inkml:trace>
          <inkml:trace contextRef="#ctx1" brushRef="#br0">14783 5698</inkml:trace>
          <inkml:trace contextRef="#ctx0" brushRef="#br0" timeOffset="226193.7156">14595 6488 13,'0'0'82,"0"0"-24,-22 15-6,22-15 2,-19 12-6,19-12 1,-19 11-5,19-11-6,0 0-8,-27-3-7,27 3-7,-4-22-3,4 22-5,13-40-2,-3 13-2,4 2-1,5-4-1,4 6-2,-2 2 2,4 11-2,-2 8 1,-1 6-1,1 13 0,-2 1 0,0 7 0,2 2 0,0 0-1,8-4-1,0-6-7,10-3-13,-3-14-19,8-2-56,-5-4-16,-4-8-3,1-3 1</inkml:trace>
          <inkml:trace contextRef="#ctx0" brushRef="#br0" timeOffset="226943.7509">15194 6336 31,'0'0'98,"0"0"5,0 0-3,0 0-55,0 0-10,0 0-9,33 17-9,-33-17-5,42 15-7,-19-9-1,1 4-4,-1-1-2,0-3 1,-4 2-1,-19-8 0,25 21 0,-25-21 2,8 27-2,-8-27 1,-10 33 1,10-33-1,-27 38 0,8-20 0,-2-1 1,-2 2-1,3-3 1,-1-1 0,2-3 0,0-1 2,19-11 0,-22 10 1,22-10 1,0 0-1,-13-19 2,13 19-2,4-35 0,0 10-1,3-2-1,-1-2-2,2 2-2,-2 0-9,5 8-12,-9-2-23,-2 21-60,12-25 0,-12 25-4,7-20 36</inkml:trace>
        </inkml:traceGroup>
        <inkml:traceGroup>
          <inkml:annotationXML>
            <emma:emma xmlns:emma="http://www.w3.org/2003/04/emma" version="1.0">
              <emma:interpretation id="{95C2C949-8427-4188-95B0-46B0D92681DC}" emma:medium="tactile" emma:mode="ink">
                <msink:context xmlns:msink="http://schemas.microsoft.com/ink/2010/main" type="inkWord" rotatedBoundingBox="18617,6166 24865,6160 24866,7295 18618,7301"/>
              </emma:interpretation>
              <emma:one-of disjunction-type="recognition" id="oneOf11">
                <emma:interpretation id="interp55" emma:lang="en-US" emma:confidence="0">
                  <emma:literal>"*2-466+35</emma:literal>
                </emma:interpretation>
                <emma:interpretation id="interp56" emma:lang="en-US" emma:confidence="0">
                  <emma:literal>"*2-46* +35</emma:literal>
                </emma:interpretation>
                <emma:interpretation id="interp57" emma:lang="en-US" emma:confidence="0">
                  <emma:literal>"02-46* +35</emma:literal>
                </emma:interpretation>
                <emma:interpretation id="interp58" emma:lang="en-US" emma:confidence="0">
                  <emma:literal>"1×2-466+35</emma:literal>
                </emma:interpretation>
                <emma:interpretation id="interp59" emma:lang="en-US" emma:confidence="0">
                  <emma:literal>"1×2-46* +35</emma:literal>
                </emma:interpretation>
              </emma:one-of>
            </emma:emma>
          </inkml:annotationXML>
          <inkml:trace contextRef="#ctx0" brushRef="#br0" timeOffset="255085.7705">18458 6366 39,'0'0'84,"-23"-19"2,23 19-31,0 0-11,0 0-5,0 0-10,0 0-2,0 0-3,0 0-6,23 23-5,-23-23-3,39 2-4,-14 0-5,7-6-9,5 6-14,-6-8-19,6 1-53,-1 5-10,-9-8 1,0 6 1</inkml:trace>
          <inkml:trace contextRef="#ctx0" brushRef="#br0" timeOffset="257429.6347">19156 5973 1,'19'-17'92,"-19"17"6,0 0 3,0 0-46,0 0-4,14 25-6,-14-25-9,-12 46-4,-1-17-9,3 6-5,-7 1-7,7 3-2,-3-2-1,5-5-5,4-3 1,4-6-2,0-23 0,17 25-2,-17-25-2,33-7-4,-8-3-12,-4-9-11,8 7-23,-6-5-50,-1-2-12,1 5-3,-23 14 5</inkml:trace>
          <inkml:trace contextRef="#ctx0" brushRef="#br0" timeOffset="257648.3973">19420 6025 49,'-13'27'106,"7"0"2,-4 4 4,-7 6-52,11 19-13,-13-6-12,13 15-14,-2-3-10,6-4-21,8 3-30,-2-12-70,11-22-6,5-6 3,-1-21-4</inkml:trace>
          <inkml:trace contextRef="#ctx0" brushRef="#br0" timeOffset="258164.0458">19752 6039 59,'-23'23'108,"9"0"1,-7 2 3,-2 6-54,7 17-13,-9-4-10,12 12-14,-3-4-4,12 4-9,4-6 0,8-5-7,11-9-1,5-14-5,10-7-6,1-15-6,5-4-4,-5-17-4,2 2 0,-12-10-1,-2 4 4,-13-6 10,-5 6 8,-10 4 10,5 21 8,-31-22 5,2 15 4,2 14 1,-6-3-1,6 17-6,-4-3-2,8 9-7,4 0-1,11 2-9,8 5-16,6-12-33,11-3-63,10-4 0,6-15-5,6-4 3</inkml:trace>
          <inkml:trace contextRef="#ctx0" brushRef="#br0" timeOffset="258570.3183">20182 6037 153,'0'0'117,"0"0"1,0 0-33,0 0-30,0 0-10,0 0-17,32 38-6,-16-13-9,9 10-4,2 6-5,4 5-8,7 4-4,-5-6-11,9 6-8,-15-15-20,12 4-24,-12-10-52,-6-14 0,-21-15 5,23 17 10</inkml:trace>
          <inkml:trace contextRef="#ctx0" brushRef="#br0" timeOffset="258867.2083">20247 6469 55,'0'0'104,"0"0"8,0 0-1,-21-27-49,21 27-10,13-35-12,-1 8-11,0-10-12,7 1-2,0-5-11,2-1-5,1 7-20,-5-9-27,8 9-71,-8 12-2,-5 0 2,-12 23-5</inkml:trace>
          <inkml:trace contextRef="#ctx0" brushRef="#br0" timeOffset="246132.2001">16590 6075 52,'0'0'92,"-4"-21"6,4 21-38,0 0-18,0 0-2,6 35-8,-10-14-4,4 10-4,-4 7-3,2 7-8,-4 1-5,1 4-12,3 2-16,-4-9-26,8-5-57,2-1-9,-4-18-3,0-19 6</inkml:trace>
          <inkml:trace contextRef="#ctx0" brushRef="#br0" timeOffset="246601.0005">16889 6116 39,'0'0'105,"0"44"0,-6-17 1,-2 10-62,6 15-10,-7 0-11,3 2-24,0 0-37,2-4-64,-5-21-5,11-4-1,-2-25 9</inkml:trace>
          <inkml:trace contextRef="#ctx0" brushRef="#br0" timeOffset="252351.2713">17394 6002 1,'0'0'55,"0"0"32,-29-2 6,29 2-47,0 0-4,0 0-8,-14 23-4,14-23-5,4 29-4,4-8-4,9 8-3,3 8-4,7 5-7,5 3-7,1-1-13,6 2-9,-5-9-18,1-2-28,-2-1-33,-12-20-3,-2 5 7</inkml:trace>
          <inkml:trace contextRef="#ctx0" brushRef="#br0" timeOffset="252616.9019">17384 6471 101,'0'0'104,"0"0"2,0 0-27,4-37-40,10 12-8,-1-8-15,8-7-4,-3-3-13,3-7-11,6 4-25,-8-6-46,2 0-23,2 11-2,-7-7 0</inkml:trace>
          <inkml:trace contextRef="#ctx0" brushRef="#br0" timeOffset="253070.046">17762 5495 16,'0'0'89,"21"-25"0,-3 25 2,-18 0-57,27-8-6,-8 8-6,-19 0-2,33 6-1,-33-6-3,23 21-2,-23-21-3,-2 39-3,-6-10-4,-7 2-1,-3 1-3,-1 3 1,-2-4-2,4-2 3,1-4 2,8-6 1,8-19 0,-3 25 0,3-25 0,30 8 1,-10-6-3,9-4-10,5 4-22,-3 0-65,-2-6-14,2 10-2,-8-8-2</inkml:trace>
          <inkml:trace contextRef="#ctx0" brushRef="#br0" timeOffset="260382.9086">21115 6303 116,'0'0'104,"0"0"1,0 0 1,-2-18-72,2 18-9,23-13-9,-4 9-9,2 0-7,4 0-5,10 1-15,-4-3-23,6 2-59,-1 6-5,-9-6 2,2 8-3</inkml:trace>
          <inkml:trace contextRef="#ctx0" brushRef="#br0" timeOffset="260726.6732">21286 6064 99,'-9'23'103,"9"-23"4,-8 38-2,8-9-62,-8 2-8,8 8-14,-2 1-8,4-1-15,8 5-28,-6-1-73,7-11-2,1 1-6,-12-33-2</inkml:trace>
          <inkml:trace contextRef="#ctx0" brushRef="#br0" timeOffset="261367.3293">21853 5894 101,'-21'-19'103,"21"19"-2,0 0-1,23-21-69,-4 13-11,1-2-7,7 1-10,5 1-2,-3 2-2,0 8 1,-2 4 0,-8 9 0,-7 8 1,-8 2-1,-6 6 1,-8 4-1,-7 0 3,-2 1-2,-1-3 4,-1-6-1,2-2 3,19-25 0,-23 27 0,23-27 1,0 0-1,0 0 0,19-2-2,0-7-1,8 5-3,2 2-3,4 2-1,2 9-1,3 1 0,-5 7-1,-4-1 4,-4 9 5,-4 2 3,-13-2 7,-2 8 0,-12-8 4,-4 4-3,-13-6 5,-2 2-8,-10-8-1,-3-5-6,-5-6-7,-5-8-11,6 0-22,-4-14-38,11-1-49,8-2-1,6-6-1,15 5 0</inkml:trace>
          <inkml:trace contextRef="#ctx0" brushRef="#br0" timeOffset="261836.1046">22449 5894 157,'0'0'115,"15"29"-2,-21-10-1,-11 6-77,13 8-12,-9-4-10,7 0-5,2-4-2,0-2 0,4-23-1,0 25 1,0-25-1,0 0-1,27-2-2,-6-5-1,1 1-2,7 2-1,3 4-1,3 4 0,0 5 0,1 3 1,-5 5 0,-4 8 4,-6 4 7,-3 6-5,-7-4 8,-7 7-4,-8-5 4,-5 2-5,-5-6 2,-7-6-12,-2-4-15,-14-17-32,6-4-73,-7-15-3,1-12 0,1-6 0</inkml:trace>
          <inkml:trace contextRef="#ctx0" brushRef="#br0" timeOffset="262039.24">22441 5904 212,'31'0'123,"-10"4"-2,2-1-1,-5-6-90,20 8-13,1-1-20,1-6-14,5 8-34,-11-2-69,-3-4-1,-2 2-2,-8-2 0</inkml:trace>
        </inkml:traceGroup>
      </inkml:traceGroup>
    </inkml:traceGroup>
    <inkml:traceGroup>
      <inkml:annotationXML>
        <emma:emma xmlns:emma="http://www.w3.org/2003/04/emma" version="1.0">
          <emma:interpretation id="{27B1318C-C0B2-4325-95B5-C54B66F12A77}" emma:medium="tactile" emma:mode="ink">
            <msink:context xmlns:msink="http://schemas.microsoft.com/ink/2010/main" type="paragraph" rotatedBoundingBox="8558,9822 15867,7552 16327,9031 9017,1130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4871AFC-8589-4F7C-9B68-806F0C532B46}" emma:medium="tactile" emma:mode="ink">
              <msink:context xmlns:msink="http://schemas.microsoft.com/ink/2010/main" type="line" rotatedBoundingBox="8558,9822 15867,7552 16327,9031 9017,11302"/>
            </emma:interpretation>
          </emma:emma>
        </inkml:annotationXML>
        <inkml:traceGroup>
          <inkml:annotationXML>
            <emma:emma xmlns:emma="http://www.w3.org/2003/04/emma" version="1.0">
              <emma:interpretation id="{1987083A-039B-40AC-8A83-D6B151AFAD3D}" emma:medium="tactile" emma:mode="ink">
                <msink:context xmlns:msink="http://schemas.microsoft.com/ink/2010/main" type="inkWord" rotatedBoundingBox="12673,9218 14006,8804 14274,9669 12942,10083"/>
              </emma:interpretation>
              <emma:one-of disjunction-type="recognition" id="oneOf12">
                <emma:interpretation id="interp60" emma:lang="en-US" emma:confidence="0">
                  <emma:literal>in-ox's"</emma:literal>
                </emma:interpretation>
                <emma:interpretation id="interp61" emma:lang="en-US" emma:confidence="0">
                  <emma:literal>in-ox's'"</emma:literal>
                </emma:interpretation>
                <emma:interpretation id="interp62" emma:lang="en-US" emma:confidence="0">
                  <emma:literal>Inner:"</emma:literal>
                </emma:interpretation>
                <emma:interpretation id="interp63" emma:lang="en-US" emma:confidence="0">
                  <emma:literal>in-ox's'!</emma:literal>
                </emma:interpretation>
                <emma:interpretation id="interp64" emma:lang="en-US" emma:confidence="0">
                  <emma:literal>Erne:"</emma:literal>
                </emma:interpretation>
              </emma:one-of>
            </emma:emma>
          </inkml:annotationXML>
          <inkml:trace contextRef="#ctx0" brushRef="#br0" timeOffset="186206.5736">10752 8944 77,'4'-48'106,"10"19"3,-1-12-4,1-9-71,11 6-10,-2-4-23,2-2-17,4 9-34,-2 6-52,-10 1-5,4 16 2,-11-3 30</inkml:trace>
          <inkml:trace contextRef="#ctx0" brushRef="#br0" timeOffset="186003.4322">10716 8516 10,'-18'-25'102,"18"25"0,0 0 7,0 0-57,0 19-4,0-19-12,14 39-6,-1-10-7,12 9-13,0-1-1,10 5-13,2-1-5,3-8-20,5 9-14,-9-13-31,-3-8-39,-2-2 3,-31-19-3</inkml:trace>
          <inkml:trace contextRef="#ctx0" brushRef="#br0" timeOffset="186737.8443">11412 8690 14,'-18'11'109,"18"-11"4,0 0 3,0 0-56,0 0-15,33 21-9,-14-23-14,8 2-14,6 4-28,-4-11-54,2 5-39,9 4-5,-9-8-1</inkml:trace>
          <inkml:trace contextRef="#ctx0" brushRef="#br0" timeOffset="187487.8822">12005 8663 1,'10'-27'40,"-10"0"32,10-2-47,-3 2-15,-1-4-5,-2 2 5,0-2 2,-2 6 8,-2 6 1,0 19 6,-4-18 7,4 18-1,0 0 4,0 0-4,-17 29-4,20-4-4,-8-3-6,12 10-4,-5 5-6,6 9-3,2 2-1,5-1-5,-1 3-3,3-2-3,2-4 0,-5-3-5,-1-8 1,-3-8-2,-4-4 1,-6-21-1,-2 29 5,2-29 0,-27 17 3,2-11 1,0-2 4,-2 0 4,-2-4 2,2 7 6,0-7 1,9 4 7,-1-6 1,19 2 3,0 0-1,0 0-2,0 0-1,0 0-5,35-9-3,-8 7-5,0-2-2,7 0-6,-3 0-4,0-2-11,-2 6-21,-10-7-53,-19 7-38,31-8 3,-31 8-5</inkml:trace>
          <inkml:trace contextRef="#ctx0" brushRef="#br0" timeOffset="146355.9079">13517 6941 145,'21'2'129,"-21"-2"-2,-4 33-2,0 3-92,-21-1-13,4 11-9,-8 2-7,-2-1-1,2-5-2,2-1 3,2-9-1,8-7 2,17-25-1,-12 29 1,12-29 0,18-2-2,5-7-2,8-5-6,11-1-10,-3-10-24,17 9-49,-6-7-44,2 0 4,-4 2-4</inkml:trace>
          <inkml:trace contextRef="#ctx0" brushRef="#br0" timeOffset="146590.2929">13839 6933 153,'-21'39'128,"5"-1"2,-5 7-2,-10 3-88,14 19-12,-10 1-14,6 11-12,5 6-24,-7-14-64,13-5-42,3-9 1,7-20-3</inkml:trace>
          <inkml:trace contextRef="#ctx0" brushRef="#br0" timeOffset="180440.6586">6713 9258 130,'0'0'126,"8"-21"0,11 11-2,22 14-79,-1-13-12,24 14-11,9-3-10,18 2-4,9-4-6,2-2-7,4 6-14,-11-15-25,9 11-62,-19-6-22,-10 4 1,-19 0-2</inkml:trace>
          <inkml:trace contextRef="#ctx0" brushRef="#br0" timeOffset="182143.8676">6706 9615 31,'0'0'98,"0"0"6,0 0-31,0 0-16,0 0-7,15 46-10,-17-19-11,8 16-6,-4 3-12,4 6-14,7 0-20,-5-6-35,7-3-56,3-7-2,-3-13-1,-15-23 33</inkml:trace>
          <inkml:trace contextRef="#ctx0" brushRef="#br0" timeOffset="182581.3893">6956 9738 88,'31'-36'108,"-8"22"-4,0-7 2,-1 2-75,12 9-8,-3-3-6,4 7-8,3 2 0,-7 10-3,-4 5 1,-9 9-1,-9 10-5,-7 5-8,-8 15-16,-17-5-12,-2 9-4,-13-10-4,3 2 2,-4-11 0,7-4 11,-1-14 10,10-11 26,23-6 13,-29-14 11,29 14 4,0-40 7,0 40-1,25-41-1,-2 28-4,-2-1-7,10 11-5,-2 1-4,11 11-4,-3-1-6,9 5-5,-3-1-10,1-4-14,2 7-31,-9-11-68,3-8-5,-5-2 2,-8-13-3</inkml:trace>
          <inkml:trace contextRef="#ctx0" brushRef="#br0" timeOffset="182862.652">7697 9557 121,'-6'39'120,"2"-10"3,0 13-5,8 14-79,-8-4-21,6 6-35,8 2-69,-1-3-32,1-14-6,5-5-1</inkml:trace>
          <inkml:trace contextRef="#ctx0" brushRef="#br0" timeOffset="183831.4559">8720 8875 42,'0'0'92,"0"0"-3,16-22-22,-16 22-39,19-25-4,-19 25-8,33-29-3,-10 10-3,0 4-1,2 1-1,0 5 0,4 7 1,-4 2 0,4 9 0,-6 1-1,0 9 3,-3-1-2,-1 12 2,2-6-3,-2 3 1,-1-2-2,3-2-2,2-4-1,6-4-3,2-7 0,2-8-6,3-4-5,-3-11-17,6 3-37,-1-7-44,-7-8-3,4 4 2</inkml:trace>
          <inkml:trace contextRef="#ctx0" brushRef="#br0" timeOffset="184706.4951">9530 8655 1,'0'0'79,"0"0"19,0 0 0,0 0-43,0 0-11,0 0-13,10 21-7,-10-21-10,29 8-5,-8-4-4,2 3-2,2-1-5,2 6 1,0 1-2,-6 3-1,0 1 0,-5 4-1,-7 2 0,-9 0-1,-3 1 0,-11 1-1,1 2 1,-7-2 0,-1 0 1,-6-4 2,4-2 2,2-1 3,1-7 0,20-11 4,-30 8-1,30-8 2,0 0-2,-18-27 2,16 8-4,2-3-2,2-3 0,0-2-4,4 0 0,-2 0-7,4 4-10,-5-6-29,1 8-52,-4 21 1,8-27-3,-8 27 57</inkml:trace>
        </inkml:traceGroup>
      </inkml:traceGroup>
    </inkml:traceGroup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07:06.002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2C1CFF8E-4FF1-453D-BA3E-1877AE1FF999}" emma:medium="tactile" emma:mode="ink">
          <msink:context xmlns:msink="http://schemas.microsoft.com/ink/2010/main" type="writingRegion" rotatedBoundingBox="2276,9294 9303,7204 10042,9689 3016,11779"/>
        </emma:interpretation>
      </emma:emma>
    </inkml:annotationXML>
    <inkml:traceGroup>
      <inkml:annotationXML>
        <emma:emma xmlns:emma="http://www.w3.org/2003/04/emma" version="1.0">
          <emma:interpretation id="{5B5A8216-5B18-4F44-996C-2437E85E475E}" emma:medium="tactile" emma:mode="ink">
            <msink:context xmlns:msink="http://schemas.microsoft.com/ink/2010/main" type="paragraph" rotatedBoundingBox="2337,9277 6338,8923 6404,9671 2403,100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910701-69B3-4A64-AA2F-E0941171B9C8}" emma:medium="tactile" emma:mode="ink">
              <msink:context xmlns:msink="http://schemas.microsoft.com/ink/2010/main" type="line" rotatedBoundingBox="2336,9277 6338,8923 6404,9671 2403,10025"/>
            </emma:interpretation>
          </emma:emma>
        </inkml:annotationXML>
        <inkml:traceGroup>
          <inkml:annotationXML>
            <emma:emma xmlns:emma="http://www.w3.org/2003/04/emma" version="1.0">
              <emma:interpretation id="{F68BD5EF-DF80-4873-B0DE-F2DA1BFA480B}" emma:medium="tactile" emma:mode="ink">
                <msink:context xmlns:msink="http://schemas.microsoft.com/ink/2010/main" type="inkWord" rotatedBoundingBox="5040,9094 6343,8979 6401,9628 5097,9743"/>
              </emma:interpretation>
              <emma:one-of disjunction-type="recognition" id="oneOf0">
                <emma:interpretation id="interp0" emma:lang="en-US" emma:confidence="0">
                  <emma:literal>113=-512</emma:literal>
                </emma:interpretation>
                <emma:interpretation id="interp1" emma:lang="en-US" emma:confidence="0">
                  <emma:literal>"13-512</emma:literal>
                </emma:interpretation>
                <emma:interpretation id="interp2" emma:lang="en-US" emma:confidence="0">
                  <emma:literal>"13=-512</emma:literal>
                </emma:interpretation>
                <emma:interpretation id="interp3" emma:lang="en-US" emma:confidence="0">
                  <emma:literal>"33=-512</emma:literal>
                </emma:interpretation>
                <emma:interpretation id="interp4" emma:lang="en-US" emma:confidence="0">
                  <emma:literal>"13--512</emma:literal>
                </emma:interpretation>
              </emma:one-of>
            </emma:emma>
          </inkml:annotationXML>
          <inkml:trace contextRef="#ctx0" brushRef="#br0">3108 8381 37,'-11'18'92,"11"-18"2,-10 34 0,6-5-51,-11-2-8,9 8-2,-8 0-13,5 0-3,-3-4-8,1-6-1,5-6-4,6-19-3,0 0 2,0 0-4,19-8 3,-19 8-2,37-36 2,-10 20-2,2 1 0,7 7 2,-1 6-3,7 8 1,-3 13-2,1 8-1,-7 6 3,-4 11-1,-8-1 4,-7 7-3,-12-5 3,-8 3-1,-11-9-1,-10-7-6,0-1-20,-10-17-35,-3-10-46,5-8 0,-4-17-3,3-5 24</inkml:trace>
          <inkml:trace contextRef="#ctx0" brushRef="#br0" timeOffset="218.7602">3008 8445 127,'0'0'101,"0"0"0,0 0-39,0 0-24,0 0-6,31-4-12,-8 4-6,8 4-5,7-2-10,5-4-13,7 6-21,-4-8-48,2-2-20,2 6-4,-9-8 3</inkml:trace>
          <inkml:trace contextRef="#ctx0" brushRef="#br0" timeOffset="546.8981">3698 8402 96,'4'22'102,"-4"-3"3,0 14-8,0 9-63,-2 5-15,2 9-17,0 2-24,-4-4-29,6-6-54,4 0-2,-2-15 2,7-2 41</inkml:trace>
          <inkml:trace contextRef="#ctx0" brushRef="#br0" timeOffset="1000.0434">3897 8499 74,'11'-27'108,"-11"27"-1,21-35 0,-21 35-50,39-29-28,-14 16-4,6 5-14,0 2-4,5 8-3,-1 2-4,-6 8 3,-4 7-2,-8 10 1,-9 8-9,-16 9-5,-7 6-3,-14 0-6,-2 4 2,-9-9-5,1 1 4,-1-11-1,5-10 12,8-8 8,4-11 8,23-8 6,-23 0 5,23 0 2,0 0 4,0 0 0,31-23-2,-8 26-2,2-3-3,11 8-4,-1 2-5,6 1-5,5 3-17,-4-10-25,10 7-62,-11-3-17,1-8-4,-5 2 1</inkml:trace>
          <inkml:trace contextRef="#ctx0" brushRef="#br0" timeOffset="-22802.9484">282 8574 44,'0'0'85,"13"54"-5,-11-15 2,2 9-59,4 10-6,0 2-7,1 2-4,1-6 2,1-8-1,-3-9 1,0-14 0,-8-25 1,0 0-2,21 6 1,-13-25-5,-2-12-1,5-2-1,-3-8-3,3 1 1,-1-1-1,0 4 2,3 1-1,-5 7 6,5 9 0,-13 20 2,20-27 5,-20 27 1,23-2 4,-23 2-1,29 26 0,-10-1-2,-7 2 0,7 15-2,-6-1-4,1 9-3,-3-2-2,-3-3-2,-2-3-12,-4-11-22,2-6-76,-4-25-1,0 0-3,0 0 2</inkml:trace>
          <inkml:trace contextRef="#ctx0" brushRef="#br0" timeOffset="-22256.0412">847 8824 66,'0'0'107,"15"-22"-2,-15 22 1,31-13-53,-12 3-24,10 8-6,-2 0-10,2 6-2,-2 0-4,0 6-2,-27-10-1,29 34-2,-27-12-2,-8 1-1,-7 0 1,-5 0-1,-3 0 0,-4-7 0,6-3 1,1-7 2,18-6 1,0 0 1,0 0-1,0 0 0,20-2 0,7 2 0,4 2-3,7 2 1,1 4-3,3 5 3,-3 3 1,-3 5 2,-9 4 2,-4 4 3,-15-2 1,-6 2 1,-14-2 0,-7 2-2,-8-8-3,-9-7-9,1-4-21,-17-16-36,4-2-60,3-7 1,3-9-4,7-3 2</inkml:trace>
          <inkml:trace contextRef="#ctx0" brushRef="#br0" timeOffset="-21990.4087">1626 8702 179,'0'0'115,"34"13"0,-14-15-11,7 2-99,7-3-33,13 3-66,1 5-17,-4-7-7,2 10 4</inkml:trace>
          <inkml:trace contextRef="#ctx0" brushRef="#br0" timeOffset="-21709.1448">1780 9046 162,'0'0'130,"33"-23"-1,-8 17 1,4-2-67,7 14-37,-1-4-10,7 7-12,-1-1-9,-6-2-16,7 11-43,-13-9-64,-2-6-2,-6-2 0,-21 0-2</inkml:trace>
        </inkml:traceGroup>
      </inkml:traceGroup>
    </inkml:traceGroup>
    <inkml:traceGroup>
      <inkml:annotationXML>
        <emma:emma xmlns:emma="http://www.w3.org/2003/04/emma" version="1.0">
          <emma:interpretation id="{EC26CEC2-0BDF-477C-8F16-4C3E42214030}" emma:medium="tactile" emma:mode="ink">
            <msink:context xmlns:msink="http://schemas.microsoft.com/ink/2010/main" type="paragraph" rotatedBoundingBox="5029,9979 9714,8586 10042,9689 5357,1108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6435109-9404-45FB-A2B9-4BA7CC5CD827}" emma:medium="tactile" emma:mode="ink">
              <msink:context xmlns:msink="http://schemas.microsoft.com/ink/2010/main" type="line" rotatedBoundingBox="5029,9979 9714,8586 10042,9689 5357,11082"/>
            </emma:interpretation>
          </emma:emma>
        </inkml:annotationXML>
        <inkml:traceGroup>
          <inkml:annotationXML>
            <emma:emma xmlns:emma="http://www.w3.org/2003/04/emma" version="1.0">
              <emma:interpretation id="{BA9D4C52-1F8A-4AF6-89AC-12C41E7E3D2B}" emma:medium="tactile" emma:mode="ink">
                <msink:context xmlns:msink="http://schemas.microsoft.com/ink/2010/main" type="inkWord" rotatedBoundingBox="6949,9408 9714,8586 10027,9638 7261,10460"/>
              </emma:interpretation>
              <emma:one-of disjunction-type="recognition" id="oneOf1">
                <emma:interpretation id="interp5" emma:lang="en-US" emma:confidence="0">
                  <emma:literal>129×-512</emma:literal>
                </emma:interpretation>
                <emma:interpretation id="interp6" emma:lang="en-US" emma:confidence="0">
                  <emma:literal>12×-5.2</emma:literal>
                </emma:interpretation>
                <emma:interpretation id="interp7" emma:lang="en-US" emma:confidence="0">
                  <emma:literal>12×-512</emma:literal>
                </emma:interpretation>
                <emma:interpretation id="interp8" emma:lang="en-US" emma:confidence="0">
                  <emma:literal>124×-5.2</emma:literal>
                </emma:interpretation>
                <emma:interpretation id="interp9" emma:lang="en-US" emma:confidence="0">
                  <emma:literal>124×-512</emma:literal>
                </emma:interpretation>
              </emma:one-of>
            </emma:emma>
          </inkml:annotationXML>
          <inkml:trace contextRef="#ctx0" brushRef="#br0" timeOffset="5812.7841">5032 9164 49,'0'0'110,"-13"-39"1,17 16-5,7-6-52,-1-6-24,13 0-12,2-7-20,2-7-24,8 7-44,3-6-40,-9-3 7,2 7-6</inkml:trace>
          <inkml:trace contextRef="#ctx0" brushRef="#br0" timeOffset="5594.0233">5057 8708 15,'-21'-16'101,"21"16"3,0 0 2,-25-21-50,25 21-8,0 0-10,0 0-10,0 0-6,6 42-6,3-16-4,11 14-5,1 1-5,10 11-11,3 2-16,1-4-20,4 0-51,-5-7-18,-7-10-5,-5-4 4</inkml:trace>
          <inkml:trace contextRef="#ctx0" brushRef="#br0" timeOffset="6812.8336">5767 8885 74,'0'0'110,"0"0"5,0 0-6,0 0-60,23 6-11,-23-6-13,38 8-7,-14-4-7,6 2-4,-1-1-3,2-1-1,0 0-9,-4-6-9,2 8-21,-29-6-45,33-8-38,-33 8 0,23-2 0</inkml:trace>
          <inkml:trace contextRef="#ctx0" brushRef="#br0" timeOffset="8125.3986">6565 8404 1,'8'-25'73,"-8"25"16,0 0 0,5 29-45,-7-4-14,-3 0-7,5 4-9,-2-2-9,2-3 1,0-3-7,0-21 6,9 25-3,-9-25 2,0 0 0,31 2-1,-13-6 2,3 0-5,10 2 3,3 2-5,3 6 1,5 2-1,1 13 1,1 0-2,-5 8 4,-3 6 0,-11 2 2,-7 5 0,-14-1 3,-6 1-3,-12-9 2,-7 0-1,-8-8-8,-8-11-11,1-3-27,-1-7-55,-5-21-4,7 1 2,-2-17 42</inkml:trace>
          <inkml:trace contextRef="#ctx0" brushRef="#br0" timeOffset="8328.5339">6609 8474 129,'8'-21'110,"-8"21"-3,27-14-4,-8 6-78,14 6-10,7 4-27,-1-2-29,7 2-61,4 8-8,-7-6 2,7 9-3</inkml:trace>
          <inkml:trace contextRef="#ctx0" brushRef="#br0" timeOffset="8594.17">7284 8412 87,'0'0'110,"8"27"9,-4 2-7,-4 14-54,-4-1-25,8 14-14,1-2-16,-3-4-27,8 3-43,5-7-51,-7-13 0,11-4-5</inkml:trace>
          <inkml:trace contextRef="#ctx0" brushRef="#br0" timeOffset="9047.3195">7519 8433 88,'16'-25'117,"-16"25"-5,32-17 1,-7 7-60,4 14-24,-2-4-12,8 10-6,-4 1-6,2 5-1,-6 5 0,-2 4 0,-8 4 0,-9 2-1,-6 4-4,-12 3-7,-7-1 2,-10 0-7,-2-4 3,-6 1-4,4-8 4,-3-1-1,5-10 10,9-5 5,20-10 4,-23 13 6,23-13 1,0 0 2,0 0-2,27 8 2,-6-4-5,6 4-2,4 3-3,6 1-5,3 3-11,-5-7-17,15 11-35,-11-11-62,-3-2-3,-3-2 2,-8-4-3</inkml:trace>
          <inkml:trace contextRef="#ctx0" brushRef="#br0" timeOffset="4687.7284">4155 9645 41,'-10'-18'107,"10"18"5,0 0-1,-7-19-50,7 19-13,0 0-8,0 0-10,0 0-5,-6 35-7,10-2-3,-2 5-5,3 9-6,-1 3-1,0 6-8,2 2-11,-6-8-33,6-2-76,-4-5-4,-4-12 2,2-6-1</inkml:trace>
          <inkml:trace contextRef="#ctx0" brushRef="#br0" timeOffset="3140.7747">3228 9623 105,'0'0'108,"-14"29"4,5-5-1,9 10-70,-12-1-9,12 17-13,-6-5-6,8 11-7,0 0-6,2-2-13,15 2-23,-11-10-66,9-17-14,3-7 2,-1-15-5</inkml:trace>
          <inkml:trace contextRef="#ctx0" brushRef="#br0" timeOffset="1562.5737">3160 9233 116,'-29'10'116,"2"-4"3,6 3 2,21-9-74,-25 10-6,25-10-13,23-6-9,16 2-4,15-5-5,25 7-2,19-6-6,14 4-2,15 2-11,0-2-7,10 10-16,-17-10-22,1 10-51,-22 2-19,-13 3 1,-18 5 0</inkml:trace>
          <inkml:trace contextRef="#ctx0" brushRef="#br0" timeOffset="3672.0528">3528 9780 57,'0'0'108,"22"-23"-1,-22 23 1,21-33-59,4 23-13,-4-5-13,10 7-7,0 0-9,-4 10-2,2 6-4,-10 9 3,0 10-4,-13 10-3,-8 4 2,-9 7-5,-11 0 3,-3-1-7,-6-1 2,-1-7-4,-3-10 4,4-10 0,8-6 0,2-13 3,21 0 1,-25-17 4,21-2 3,4 19 4,6-39 3,-6 39 2,23-33 3,-4 24 2,0 1 0,6 10-1,-1 2-3,6 7-3,5 1-4,2 3-9,3 1-12,-5-12-22,11 9-49,-9-11-33,1-4-4,-3-4 2</inkml:trace>
        </inkml:traceGroup>
      </inkml:traceGroup>
    </inkml:traceGroup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7:42.408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439ACA1B-5C1A-44AA-9078-8F6724D47395}" emma:medium="tactile" emma:mode="ink">
          <msink:context xmlns:msink="http://schemas.microsoft.com/ink/2010/main" type="inkDrawing" rotatedBoundingBox="10643,11213 10935,10635 10965,10651 10674,11229" semanticType="callout" shapeName="Other">
            <msink:sourceLink direction="with" ref="{6BD391C0-9807-42F6-94EB-D6B7A697F5BE}"/>
          </msink:context>
        </emma:interpretation>
      </emma:emma>
    </inkml:annotationXML>
    <inkml:trace contextRef="#ctx0" brushRef="#br0">-1 578 147,'0'-17'127,"6"-12"2,5-8-2,10-1-85,-4-17-10,11 2-13,-2-9-7,5 3-8,-1 4-5,-2 4-11,4 16-21,-13-5-53,4 13-44,-4 7-1,-19 20-2</inkml:trace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09:33.064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44BAFB9-36B2-49E2-96B1-B6B7430FB0AD}" emma:medium="tactile" emma:mode="ink">
          <msink:context xmlns:msink="http://schemas.microsoft.com/ink/2010/main" type="writingRegion" rotatedBoundingBox="2025,12860 2510,17994 1462,18093 977,12959"/>
        </emma:interpretation>
      </emma:emma>
    </inkml:annotationXML>
    <inkml:traceGroup>
      <inkml:annotationXML>
        <emma:emma xmlns:emma="http://www.w3.org/2003/04/emma" version="1.0">
          <emma:interpretation id="{F8455D34-589F-4A36-9BB5-EF10F2516E2E}" emma:medium="tactile" emma:mode="ink">
            <msink:context xmlns:msink="http://schemas.microsoft.com/ink/2010/main" type="paragraph" rotatedBoundingBox="2025,12860 2510,17994 1462,18093 977,129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DD4CD7-9C24-44B4-A5E6-BCAEBB0BBF4A}" emma:medium="tactile" emma:mode="ink">
              <msink:context xmlns:msink="http://schemas.microsoft.com/ink/2010/main" type="line" rotatedBoundingBox="2025,12860 2510,17994 1462,18093 977,12959"/>
            </emma:interpretation>
          </emma:emma>
        </inkml:annotationXML>
        <inkml:traceGroup>
          <inkml:annotationXML>
            <emma:emma xmlns:emma="http://www.w3.org/2003/04/emma" version="1.0">
              <emma:interpretation id="{F368AFEF-6A95-4856-A843-E609FBB1CE97}" emma:medium="tactile" emma:mode="ink">
                <msink:context xmlns:msink="http://schemas.microsoft.com/ink/2010/main" type="inkWord" rotatedBoundingBox="2025,12860 2510,17994 1462,18093 977,12959"/>
              </emma:interpretation>
              <emma:one-of disjunction-type="recognition" id="oneOf0">
                <emma:interpretation id="interp0" emma:lang="en-US" emma:confidence="0">
                  <emma:literal>☹</emma:literal>
                </emma:interpretation>
                <emma:interpretation id="interp1" emma:lang="en-US" emma:confidence="0">
                  <emma:literal>$</emma:literal>
                </emma:interpretation>
                <emma:interpretation id="interp2" emma:lang="en-US" emma:confidence="0">
                  <emma:literal>y</emma:literal>
                </emma:interpretation>
                <emma:interpretation id="interp3" emma:lang="en-US" emma:confidence="0">
                  <emma:literal>Y</emma:literal>
                </emma:interpretation>
                <emma:interpretation id="interp4" emma:lang="en-US" emma:confidence="0">
                  <emma:literal>¥</emma:literal>
                </emma:interpretation>
              </emma:one-of>
            </emma:emma>
          </inkml:annotationXML>
          <inkml:trace contextRef="#ctx0" brushRef="#br0">-823 13590 38,'6'31'109,"-2"-8"4,2 8 0,-4 8-53,9 22-21,-11 1-10,12 15-11,-7-2-9,5 4 0,-4-9-8,2-7 3,-1-16-1,3-13 0,-10-34 1,21 6-1,-11-27 1,3-8-2,-1-13 2,3-3-4,1-5 1,1 2-3,2 5 3,-3 5-1,3 11 0,-2 8 0,-17 19-1,31 0 4,-31 0 0,21 44 2,-13-11-1,-2 7 1,-2 1-1,0 5 1,-4-7-1,2 1-2,-2-7-8,-2-8-10,7-2-27,-5-23-76,0 0-2,0 0-3,2-19 0</inkml:trace>
          <inkml:trace contextRef="#ctx0" brushRef="#br0" timeOffset="546.886">-140 14201 78,'2'18'117,"-2"-18"-3,0 0 4,11-37-67,-11 37-20,14-46-9,-3 19-10,-5-2-3,2 2-2,-4 2 1,-4 25 0,3-23 1,-3 23-1,0 0 1,-11 29 0,3-4-2,4 9 0,0 3-4,4 7 0,4-3-2,4 3 2,4-5-5,5-3 2,2-5 0,-1-6-1,-1-4 2,-4-3-3,-5 1 2,-8-19-5,-11 31 6,11-31-5,-39 31 5,12-18-3,0-1 2,2-4 0,2-3 2,5-3 0,18-2-1,0 0 1,0 0-3,0 0-3,22-11-8,-1 1-22,17 14-92,-9-8-1,6 6-4,-6-6 0</inkml:trace>
          <inkml:trace contextRef="#ctx0" brushRef="#br0" timeOffset="1455.0837">-672 14942 29,'0'0'106,"0"0"5,0 0 1,0 0-58,-4 50-2,-4-16-14,8 22-8,-8 2-7,6 17-6,-5 4-6,3 6-5,0 0-1,4-4-5,0-15 2,4-12-3,0-18 4,5-15-1,-9-21 0,18-13 2,-7-10-5,1-6 4,-1-6-5,-1-7 4,2 3-3,1-1-1,-1 1 2,1 4-1,1 3 1,1 3 0,2 6-1,1 3 1,-18 20 0,36-19 0,-16 23 0,1 6 1,-2 13-2,0 6 2,-5 9 0,1 10 0,-7-1 2,0 1-8,-1 0-6,-10-15-22,14 0-63,-11-33-29,4 19 2,-4-19-5</inkml:trace>
          <inkml:trace contextRef="#ctx0" brushRef="#br0" timeOffset="1876.9789">-46 15514 107,'0'0'126,"0"0"-6,0 0 4,0 0-75,27-15-18,-27 15-12,37-18-8,-16 9-4,0 11-3,-21-2 0,31 17-1,-25 6 1,-6 8-4,-8 4 5,-7 5-6,-5 1 4,-1 1-5,0-3 5,0-3-4,7-9 3,5-5-1,9-22-2,7 25 2,-7-25-4,35 7-3,-6-7-18,-4-17-47,10 9-57,-1-5 2,-3 5-5,-6 0 2</inkml:trace>
          <inkml:trace contextRef="#ctx0" brushRef="#br0" timeOffset="2580.1396">-661 16274 16,'0'0'113,"0"0"4,0 0 3,8 38-55,-16-13-14,14 29-7,-10-5-15,8 26-4,-6 0-5,6 8-11,-2-2 2,4-4-10,1-10 5,1-13-7,0-13 6,3-18-6,-11-23 0,23-4 7,-13-19-11,2-14 11,1-9-11,-1-4 6,3-2-6,2 0 7,-1 2-7,3 9 0,2 7 5,-1 12-6,5 9 7,-2 7-2,0 8 2,-2 6 0,2 13 0,-3 4 1,-1 12-1,0 3 0,-5 3 5,1 5-6,-3 0 4,-1 0-6,-3-5 0,-6-16-19,9 9-26,-11-36-77,-3 18-8,3-18 5,3-20-8</inkml:trace>
          <inkml:trace contextRef="#ctx0" brushRef="#br0" timeOffset="3095.7916">-23 16835 143,'0'0'121,"0"0"3,23-23-5,-5 19-82,-18 4-13,40-27-15,-17 15 0,4 3-10,-2 5 3,-3 6 0,1 7 3,-23-9-4,25 37 4,-21-12-6,-8 2 7,-6 4-9,-5-6 8,-3-2-12,-1-4 8,0-3-8,19-16 8,-27 21-1,27-21 0,0 0 2,0 0-1,0 0 0,21 0-1,-2-4 1,3 2-2,3 0 1,7 4 0,-1 6-1,-2 2 1,-2 13 2,-8 4 3,-3 7-1,-10 1 1,-8 4 2,-14 1 0,-5-1 1,-10-7-3,-7-5-3,-5-13-7,-11-12-19,14 6-61,-12-26-43,7-9-7,-3-13 0</inkml:trace>
          <inkml:trace contextRef="#ctx0" brushRef="#br0" timeOffset="-1343.8316">-894 12237 27,'0'0'101,"0"0"4,4 21 0,-12-2-61,12 20-1,-14 3-10,12 18-7,-6 6-5,4 15-4,-4 3-7,4 5-1,-3-6-6,6-8 1,1-13-5,2-16 4,6-23-1,-12-23 1,34-15 0,-16-20-1,1-13 1,4-8-1,2-2 0,0 0-2,-4 6 0,1 6-3,1 11 2,0 14 0,-2 11 0,-2 14 0,-19-4 1,29 35 0,-19-2 1,-4 7 0,-2 7 1,-1 3-1,-1 0-2,0-4-6,4 2-19,-6-19-34,6-2-55,-6-27-4,19 19-1,-19-19 4</inkml:trace>
          <inkml:trace contextRef="#ctx0" brushRef="#br0" timeOffset="-906.311">18 12917 43,'0'0'100,"6"-25"4,-3 6-1,3-2-64,-10-12-2,6 8-10,-11-8-4,1 8-3,-9-2-2,-3 12-3,-11 5 0,-1 12-2,-7 8-2,2 11-2,-3 6-1,7 11-2,2-1-1,10 7-1,6-3-3,13-3 0,15-11-4,7-13-5,16-6-17,-3-22-49,15-3-47,-5-12-5,3-2 1,-8-2 6</inkml:trace>
        </inkml:traceGroup>
      </inkml:traceGroup>
    </inkml:traceGroup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04:15.015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context xml:id="ctx1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19T22:05:58.916"/>
    </inkml:context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2929987-261E-47D1-BF55-3E346EA9A898}" emma:medium="tactile" emma:mode="ink">
          <msink:context xmlns:msink="http://schemas.microsoft.com/ink/2010/main" type="writingRegion" rotatedBoundingBox="408,807 24411,-682 25464,16265 1460,17755"/>
        </emma:interpretation>
      </emma:emma>
    </inkml:annotationXML>
    <inkml:traceGroup>
      <inkml:annotationXML>
        <emma:emma xmlns:emma="http://www.w3.org/2003/04/emma" version="1.0">
          <emma:interpretation id="{E7EFCFEF-5522-4281-B9D8-CDE95EF255DC}" emma:medium="tactile" emma:mode="ink">
            <msink:context xmlns:msink="http://schemas.microsoft.com/ink/2010/main" type="paragraph" rotatedBoundingBox="2051,702 7032,672 7038,1678 2057,170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78F5C0A-347F-4CFB-8959-5740845009B4}" emma:medium="tactile" emma:mode="ink">
              <msink:context xmlns:msink="http://schemas.microsoft.com/ink/2010/main" type="line" rotatedBoundingBox="2051,702 7032,672 7038,1678 2057,1708"/>
            </emma:interpretation>
          </emma:emma>
        </inkml:annotationXML>
        <inkml:traceGroup>
          <inkml:annotationXML>
            <emma:emma xmlns:emma="http://www.w3.org/2003/04/emma" version="1.0">
              <emma:interpretation id="{D05E3EDD-8086-403E-9D72-B4F9BDC98E20}" emma:medium="tactile" emma:mode="ink">
                <msink:context xmlns:msink="http://schemas.microsoft.com/ink/2010/main" type="inkWord" rotatedBoundingBox="2051,702 7032,672 7038,1678 2057,1708"/>
              </emma:interpretation>
              <emma:one-of disjunction-type="recognition" id="oneOf0">
                <emma:interpretation id="interp0" emma:lang="en-US" emma:confidence="1">
                  <emma:literal>Example</emma:literal>
                </emma:interpretation>
                <emma:interpretation id="interp1" emma:lang="en-US" emma:confidence="0">
                  <emma:literal>Ex ample</emma:literal>
                </emma:interpretation>
                <emma:interpretation id="interp2" emma:lang="en-US" emma:confidence="0">
                  <emma:literal>Exam pee</emma:literal>
                </emma:interpretation>
                <emma:interpretation id="interp3" emma:lang="en-US" emma:confidence="0">
                  <emma:literal>EX ample</emma:literal>
                </emma:interpretation>
                <emma:interpretation id="interp4" emma:lang="en-US" emma:confidence="0">
                  <emma:literal>Exam ple</emma:literal>
                </emma:interpretation>
              </emma:one-of>
            </emma:emma>
          </inkml:annotationXML>
          <inkml:trace contextRef="#ctx0" brushRef="#br0">95 20 114,'-21'-4'120,"21"4"2,0 0 2,-16-19-74,16 19-9,0 0-7,2 34-13,-6-9-7,2 18-4,-9 13-5,1 21 3,-3 13-2,3 5-7,4 3 2,2-7-5,10-6 3,4-16-5,13-15 7,6-25-9,9-16-1,1-16 1,13-7-4,0-11-1,4 7-5,-8-9-14,8 21-30,-12-7-61,-7 7 3,-8 2 0,-29 0 0</inkml:trace>
          <inkml:trace contextRef="#ctx0" brushRef="#br0" timeOffset="625.0207">20 143 120,'0'0'121,"0"0"4,0 0-4,0 0-72,0 0-10,21 25-11,0-21-11,12 6-7,5-1-8,5-5-15,15 6-35,-4-10-77,5 0 2,-5-8-6,-2-2 1</inkml:trace>
          <inkml:trace contextRef="#ctx0" brushRef="#br0" timeOffset="328.1325">147 463 104,'0'0'117,"-19"0"9,19 0-4,0 0-72,0 0-8,0 0-9,0 0-13,42-4-11,-9 2-16,3-9-34,13 5-78,-7-2-7,4-3 0,-9 1-3</inkml:trace>
          <inkml:trace contextRef="#ctx0" brushRef="#br0" timeOffset="1015.6635">708 401 156,'0'0'120,"0"29"6,0-29-9,37 41-77,-12-18-8,13 10-25,8 7-14,-3-9-31,15 13-27,-10-11-57,2 2 5,-8-6-6,-7-4-1</inkml:trace>
          <inkml:trace contextRef="#ctx0" brushRef="#br0" timeOffset="1187.5528">762 860 212,'0'-38'132,"17"-5"-5,10-13-3,18-3-93,1-5-23,6 0-33,12 7-99,-12 8 0,-8 11-8,-9 5 0</inkml:trace>
          <inkml:trace contextRef="#ctx0" brushRef="#br0" timeOffset="2062.5943">1689 594 1,'0'0'13,"-4"-34"51,4 34 6,-7-33-54,-5 15-1,-1-1 2,13 19-1,-39-21 6,12 19 4,0 17 2,-10 1-2,5 22 1,-5 1 0,8 15-3,-2 0-4,14 4-8,7-6-7,10-8-1,14-11-7,13-16-4,13-15-6,3-23-6,13-8-4,-4-17-4,0 0-1,-10-10 2,-9 9 4,-16-1 8,-11 12 5,-12 9 18,-13 11 15,-2 16 10,-8 0 7,8 19 5,-8-5 2,19 21-1,-7-10-3,21 19-13,3-9-7,16 5-8,10-1-6,13-3-13,10 1-19,0-20-39,14-1-60,1-12 0,-5-6-4,-3-12 0</inkml:trace>
          <inkml:trace contextRef="#ctx0" brushRef="#br0" timeOffset="2937.6364">2179 741 34,'-19'4'101,"19"-4"8,-2-18-4,2-3-52,13 2-8,-5-12-7,11 6-10,-7-6-11,9 2-6,-4 4-8,1 4 3,-18 21-9,34-21 8,-34 21-1,22 13 2,-13 8 2,-1 14 0,-4 2 0,7 11-3,-7 0 3,4 0-6,2-5-1,5-11 0,0-14 1,3-14-3,3-16 3,2-13-1,0-12 2,2-7-2,-2-4-5,-1 5 5,-3 3-5,-2 11 9,-5 10-1,-12 19 1,0 0-1,21 21 2,-23 8 3,2 6-5,0 7 4,2 0-8,6-3 0,1-4-1,5-8-1,-14-27-1,38 19 0,-14-29-2,1-11 1,4-10-1,-2-11 2,-2-4 0,2-1-2,-4-1 7,-2 4-2,0 11 6,-5 12-1,-16 21 5,25 4 0,-14 19-4,-1 10 6,3 13-10,3 6 1,1-2-11,6 6-27,-9-21-91,15-1-4,-8-16 0,4-11-4</inkml:trace>
          <inkml:trace contextRef="#ctx0" brushRef="#br0" timeOffset="3437.6606">3424 527 179,'18'-12'124,"-18"12"4,0 0-2,31 48-86,-28-17-12,13 21-9,-5 4-4,5 6-10,-1 3 0,1-7-6,1-11-1,-2-13-3,-15-34 1,20 14-2,-20-14 1,-4-45-1,-6-1 3,-11-8-1,-4-9-2,-2-5 5,0-3-1,6 5 6,5-1-3,7 7 6,9 2-5,13 10 6,10 9-2,10 14-1,6 8-2,7 7-1,6 10 0,4 6-1,-4 13-1,-6 6-1,-9 6-1,-10 6 4,-12 7 1,-19 1-5,-17 3 3,-21-4-13,-3 2-14,-22-19-33,3 4-63,-5-19-4,9-8-2,8-12-3</inkml:trace>
          <inkml:trace contextRef="#ctx0" brushRef="#br0" timeOffset="4031.4381">3744 538 204,'18'22'127,"7"3"0,2-18-2,15-3-94,-3-21-17,13-6-7,6-14-12,1-11-2,3-4-15,-8-14-8,6 5-11,-16-11 0,4 16 1,-21-5 4,-2 18 9,-17 3 13,-10 13 15,2 27 19,-40-12 11,17 39 9,-22 0 0,11 27 2,-15 2-7,9 25-2,-1 0-6,11 10-11,6-5 0,15-3-8,15-17 2,19-10-9,17-18 3,14-22-16,23-14-1,2-24-8,13-8-19,-11-26-4,6 6-7,-23-18 7,3 10-1,-29-13 17,-11 13 13,-17 4 20,-20 4 20,-3 27 14,-24 2 6,4 30 1,-25 1 0,10 32-4,-16 5-7,12 24-13,0 2 0,19 8-10,14-4 1,21-2-7,23-13 0,17-10-12,23-15-11,3-26-47,22-3-75,-7-23 0,2-5-6,-10-18 1</inkml:trace>
        </inkml:traceGroup>
      </inkml:traceGroup>
    </inkml:traceGroup>
    <inkml:traceGroup>
      <inkml:annotationXML>
        <emma:emma xmlns:emma="http://www.w3.org/2003/04/emma" version="1.0">
          <emma:interpretation id="{2A45302B-1EEA-4B89-A194-89C737E16984}" emma:medium="tactile" emma:mode="ink">
            <msink:context xmlns:msink="http://schemas.microsoft.com/ink/2010/main" type="paragraph" rotatedBoundingBox="519,2602 14692,1710 14786,3213 613,41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56250B3-8178-445A-8CF5-9C9C7E7F3507}" emma:medium="tactile" emma:mode="ink">
              <msink:context xmlns:msink="http://schemas.microsoft.com/ink/2010/main" type="line" rotatedBoundingBox="519,2602 14692,1710 14786,3213 613,4106"/>
            </emma:interpretation>
          </emma:emma>
        </inkml:annotationXML>
        <inkml:traceGroup>
          <inkml:annotationXML>
            <emma:emma xmlns:emma="http://www.w3.org/2003/04/emma" version="1.0">
              <emma:interpretation id="{6104BD95-E4CB-4575-9A3C-735F88DD8345}" emma:medium="tactile" emma:mode="ink">
                <msink:context xmlns:msink="http://schemas.microsoft.com/ink/2010/main" type="inkWord" rotatedBoundingBox="519,2602 14692,1710 14786,3213 613,4106"/>
              </emma:interpretation>
              <emma:one-of disjunction-type="recognition" id="oneOf1">
                <emma:interpretation id="interp5" emma:lang="en-US" emma:confidence="0">
                  <emma:literal>o=*=r'i_iox3+32xz_38x+15f</emma:literal>
                </emma:interpretation>
                <emma:interpretation id="interp6" emma:lang="en-US" emma:confidence="0">
                  <emma:literal>o===i'_iox3+32xz_38x+15 f</emma:literal>
                </emma:interpretation>
                <emma:interpretation id="interp7" emma:lang="en-US" emma:confidence="0">
                  <emma:literal>====i'_iox3+32xz_38x+15 f</emma:literal>
                </emma:interpretation>
                <emma:interpretation id="interp8" emma:lang="en-US" emma:confidence="0">
                  <emma:literal>o=*=i'_iox3+32xz_38x+15f</emma:literal>
                </emma:interpretation>
                <emma:interpretation id="interp9" emma:lang="en-US" emma:confidence="0">
                  <emma:literal>o=E'i_iox3+32xz_38x+15 f</emma:literal>
                </emma:interpretation>
              </emma:one-of>
            </emma:emma>
          </inkml:annotationXML>
          <inkml:trace contextRef="#ctx0" brushRef="#br0" timeOffset="29423.8354">8759 2110 104,'0'0'121,"0"0"-1,0 0 2,0 0-72,0 0-14,21 13-13,-21-13-10,29 4-8,-4-2-8,2-4-15,12 8-38,-5-10-63,3 0-4,-2 0-1,-1-7-3</inkml:trace>
          <inkml:trace contextRef="#ctx0" brushRef="#br0" timeOffset="30064.4924">9339 1784 126,'0'0'112,"0"0"3,0 0-6,23-12-80,-23 12-12,35-15-5,-14 11-8,6-2-3,0 4-1,-2 4 0,0 2 0,-2 4-6,-5 1 5,-18-9-6,21 29 4,-21-11-4,-4 3 4,-9 0-4,-5 0 9,-3 2 4,-4-3 2,4 3 5,-2-6 2,9 2-1,14-19 0,-15 24 0,15-24-4,0 0-4,31 19-6,-8-13-5,13 3-4,-1-3-4,7 9-1,-1-3-1,1 9-1,-7 2 3,-2 6 3,-8 0 8,-10 4 3,-9 0 7,-12-6 2,-11 7 3,-10-7-2,-6-5 2,-11-5-2,-2-2-5,-3-9-4,-1-8-11,10 2-23,1-17-67,14-4-19,12-2-3,9-8-1</inkml:trace>
          <inkml:trace contextRef="#ctx0" brushRef="#br0" timeOffset="30564.5208">10137 1830 64,'0'0'112,"2"-35"4,-2 35 0,-23-23-53,-2 10-25,6 15-5,-12-2-8,6 15-5,-6-5-1,10 15-5,-4-8 2,15 8-9,2-6 1,10 1-2,-2-20-1,29 31-3,0-14-1,4-2-3,9 3-5,1-1-2,3 8-3,-4 0 2,-3 6-3,-10 2 3,-8 5 0,-13 1 3,-10 1 3,-10-5 5,-13-2 1,-8-6 1,-7-6 2,-2-9 1,-3-16 3,3-4-1,5-17 0,10-4-1,6-15 1,13-4-3,8-6-1,10-2-7,11 7-14,-4-8-33,14 10-78,-6 5 1,2 5-5,0 1 3</inkml:trace>
          <inkml:trace contextRef="#ctx0" brushRef="#br0" timeOffset="33064.6432">10610 1865 40,'0'0'107,"-18"-10"4,18 10 0,0 0-51,0 0-19,0 0-1,0 0-9,0 0-4,23 10-8,-23-10-4,33 34-3,-10-12-5,8 3-1,2 6-10,4-4-7,3 9-17,-9-15-23,9 4-67,-13-7-5,-7 1-3,-20-19-1</inkml:trace>
          <inkml:trace contextRef="#ctx0" brushRef="#br0" timeOffset="33283.4041">10625 2300 73,'-19'-23'120,"23"0"0,7-10 1,3-3-58,1-14-26,12 7-13,2-9-11,4 2-18,3 6-20,-9-1-57,4 9-38,-4 5 2,-4 4-7</inkml:trace>
          <inkml:trace contextRef="#ctx0" brushRef="#br0" timeOffset="33986.5631">11304 1973 43,'0'0'109,"0"0"0,0 0 1,0 0-47,25 7-31,-25-7-6,42-11-14,-11 7-11,4-4-20,11 8-28,-2-4-62,-5-3-2,3 5-1,-11-6 6</inkml:trace>
          <inkml:trace contextRef="#ctx0" brushRef="#br0" timeOffset="34424.0805">11496 1736 148,'0'0'115,"-11"40"1,5-19-44,6 18-37,-10-6-5,10 17-19,-3 0-14,3-8-24,11 3-70,-1-3-17,1-9-4,5-6 0</inkml:trace>
          <inkml:trace contextRef="#ctx0" brushRef="#br0" timeOffset="34970.9847">12007 1593 122,'0'0'110,"0"0"9,0 0-42,8 29-23,-14-8-8,10 16-12,-10 1-8,10 14-10,-4 0-10,2 2-19,8 8-28,-10-14-66,11-7-18,3-12-1,-1-10-1</inkml:trace>
          <inkml:trace contextRef="#ctx0" brushRef="#br0" timeOffset="35424.13">12291 1587 85,'13'19'109,"-11"1"-3,-4-1 4,-2 6-76,2 6-11,-7-4-2,7 4-9,-6-10 1,8 2-4,0-23 2,2 19-3,-2-19 4,21-2-3,-21 2-2,41-11-1,-14 5-1,4 4-3,5 2-1,1 6-1,3 5 1,-3 5-1,-6 7 0,-6 8 0,-4 2 1,-9 5 3,-10 1-2,-8 3 2,-10-3-2,-5-5 0,-8-7-8,-9-15-19,7 0-40,-10-22-55,1-11-3,5-14-1,8-11-1</inkml:trace>
          <inkml:trace contextRef="#ctx0" brushRef="#br0" timeOffset="35611.6415">12316 1552 174,'0'0'130,"27"-13"-7,-6 13 4,2-12-80,12 7-29,3-3-20,1-8-37,9 5-82,-5-1-6,-3-1 1,-5 1-7</inkml:trace>
          <inkml:trace contextRef="#ctx0" brushRef="#br0" timeOffset="24470.4679">5857 2191 125,'0'0'120,"0"0"-2,0 0-2,27 7-77,-27-7-15,37-2-11,-10 2-14,2-5-14,11 8-27,-13-6-64,8 1-12,-2-2 0,-4 0-1</inkml:trace>
          <inkml:trace contextRef="#ctx0" brushRef="#br0" timeOffset="24767.3579">6010 1994 64,'0'0'109,"-8"27"0,8-27 0,-8 31-66,12 3-9,-4-1-13,8 8-18,5 13-38,-3-2-72,5-6-4,3 0-4,3-11-1</inkml:trace>
          <inkml:trace contextRef="#ctx0" brushRef="#br0" timeOffset="25314.2675">6551 1921 134,'-11'-25'119,"11"25"2,9-18-4,-9 18-78,22-19-16,-3 11-9,8 4-8,4 2-5,2 4-1,-1 2-2,-1 4 0,-6 5-1,-25-13 3,25 35-4,-27-12 1,-13 2 1,-6 2 1,-6 0 3,-4 0 1,-2-2 2,6-5 1,2-5 3,25-15 0,-25 19-1,25-19 1,0 0-4,31 0 1,-2-2-3,7 2-1,7 2-1,3 4-1,2 6 0,-3 3 0,-3 1 0,-7 7 0,-8 2 1,-12 6 2,-13-1 1,-10 3 1,-15-6 1,-8 2-1,-13-8 1,-4-3-1,-8-11-2,-2-10-8,6-5-11,0-17-22,23 15-53,0-19-38,18 4-2,14-4 0</inkml:trace>
          <inkml:trace contextRef="#ctx0" brushRef="#br0" timeOffset="25908.0389">7124 1984 99,'0'0'121,"0"-21"-1,0 21-1,19-27-70,-11 4-16,15 6-11,-2-1-8,8 7-5,0 1-4,2 6-3,-2 6 1,-2 4-1,-2 9 0,-6 5-2,-11 10 0,-6 5 1,-10 8-3,-15 5 0,-6 4-2,-11 0 2,-1 0-2,-5-4 2,0-7-1,5-9 2,6-16 2,12-7 3,23-9 3,-23-15-2,25-4 3,8 1 0,7-5 0,8 6-1,0-2 1,4 9-3,4 4 1,5 10-1,-3 2-4,2 0-6,1 11-16,-7-17-35,8 10-73,-5-10 0,-1-4-3,-4-6 0</inkml:trace>
          <inkml:trace contextRef="#ctx0" brushRef="#br0" timeOffset="26158.0514">7745 1911 162,'0'0'131,"0"0"2,0 0-3,23 0-81,0 17-20,0-3-13,10 11-9,4 6-5,1 5-5,1 1-6,-1 0-12,5 11-24,-18-17-57,4 3-28,-8-12-1,-4-3 1</inkml:trace>
          <inkml:trace contextRef="#ctx0" brushRef="#br0" timeOffset="26345.5577">7824 2364 137,'-18'-13'128,"11"-11"-1,11-12-3,13-24-71,10 12-29,-2-8-15,6-2-22,9 14-44,-9-6-64,-2 11-5,-4 6 1,-4 10-3</inkml:trace>
          <inkml:trace contextRef="#ctx0" brushRef="#br0" timeOffset="26704.9484">8177 1500 118,'25'-17'115,"-25"17"-1,36-6 2,-36 6-75,41 0-11,-22 0-12,2 10-9,-21-10-3,25 25-2,-25-25-2,2 40 0,-13-11 0,-1 4 2,-7-2 4,-2 4 1,1-8 3,3 5-1,2-10 3,9 1-2,6-23 1,4 23-7,-4-23-6,29 4-11,-4 3-25,-25-7-65,44-13-32,-19 3 2,2 1-5</inkml:trace>
          <inkml:trace contextRef="#ctx0" brushRef="#br0" timeOffset="105369.2607">-842 2948 65,'27'-4'107,"-27"4"-4,17-34 4,-5 16-71,-10-13-8,7 10-4,-11-6-6,2 27 1,-23-34-6,23 34 5,-46-8-5,17 21 5,-9-1 1,5 15-3,-2-2-3,8 8-4,6-4 2,9 5-6,10-7 3,10-5-7,11-5-9,3-17-26,22 2-76,-2-14-16,3-5-3,1-12-3</inkml:trace>
          <inkml:trace contextRef="#ctx0" brushRef="#br0" timeOffset="105666.1539">-462 2613 161,'-20'4'126,"20"-4"-4,0 0 1,0 0-87,0 0-14,20 11-16,1-11-16,12 8-20,-8-12-43,9 12-47,-3-4-7,0 3 3,-6-1 13</inkml:trace>
          <inkml:trace contextRef="#ctx0" brushRef="#br0" timeOffset="105869.2934">-528 2892 172,'0'0'128,"0"0"-1,0 0-8,2-25-82,25 23-16,-2-2-15,10-5-14,9 18-39,-9-7-71,5 4-9,-9 2 6,-2-6-12</inkml:trace>
          <inkml:trace contextRef="#ctx0" brushRef="#br0" timeOffset="15657.5268">2119 2277 61,'0'0'106,"0"0"0,-13-19 3,13 19-63,0 0-9,0 0-2,25-2-8,-2 14-3,0 5-9,12 8-4,3 2-3,5 2-8,3 4-3,0-4-8,2 5-10,-11-16-18,5 9-22,-20-10-57,-3-3 2,-19-14 0,6 23 17</inkml:trace>
          <inkml:trace contextRef="#ctx0" brushRef="#br0" timeOffset="15845.0373">2225 2661 58,'0'0'106,"-6"-39"3,12 9-4,2-3-55,0-12-22,13-5-13,2 2-25,0-6-28,4 6-66,2 4-1,-6 3-3,2 6 3</inkml:trace>
          <inkml:trace contextRef="#ctx0" brushRef="#br0" timeOffset="16188.8067">2813 1660 48,'0'0'103,"0"0"-1,2 20 1,-13 3-51,11-23-15,-29 44-13,9-19-1,5 12-10,-2-8-2,5 7-3,4-11-2,6-1-2,8-3-16,-6-21-30,29 9-68,-4-14-3,0-5-1,6-7-1</inkml:trace>
          <inkml:trace contextRef="#ctx0" brushRef="#br0" timeOffset="16376.313">2915 1768 110,'-11'20'105,"11"-20"6,-10 40-6,-1-13-67,9 12-15,-4 3-7,2 6-19,4 6-29,-4-4-74,2-7-4,6-3-1,-2-15-4</inkml:trace>
          <inkml:trace contextRef="#ctx0" brushRef="#br0" timeOffset="19313.9632">3272 2387 108,'0'0'109,"0"0"0,0 0-1,0 0-78,27 6-10,-2-6-9,-2-4-8,6 0-5,4 6-15,-4-8-23,4 3-67,1 6-2,-7-6-3,2 8 2</inkml:trace>
          <inkml:trace contextRef="#ctx0" brushRef="#br0" timeOffset="19735.8589">3929 1975 112,'0'0'114,"0"0"4,0 32-4,-7-10-77,9 18-11,-4 1-13,6 7-17,3 10-35,-3-1-75,4-8-1,3-1-2,1-15-2</inkml:trace>
          <inkml:trace contextRef="#ctx0" brushRef="#br0" timeOffset="20110.8718">4600 2229 115,'16'-29'108,"-5"8"-1,-7-6-1,-4-6-78,6 8-4,-10-6-3,2 10-2,-15-6 1,17 27 1,-48-29 0,13 25-3,-11 4-4,1 14-2,-7 9-4,0 12-2,2 9-3,8 10 0,11 2-2,15 2 1,9-4-1,18-10 0,14-13-1,12-16-3,15-13-11,-2-29-41,6-2-73,-2-13-3,-2-8-1,-11-6-3</inkml:trace>
          <inkml:trace contextRef="#ctx0" brushRef="#br0" timeOffset="20720.2822">4895 1936 113,'0'0'121,"0"0"1,-5 19-2,5-19-73,17 33-11,-2-6-15,12 8-10,2 5-8,2-1-8,6 7-12,-3-15-16,9 13-27,-14-17-59,-4-9-2,-25-18 1,23 15 2</inkml:trace>
          <inkml:trace contextRef="#ctx0" brushRef="#br0" timeOffset="20876.5466">4945 2304 82,'-13'-19'120,"13"-6"-2,10-6-1,7-15-46,10 7-43,0-11-20,0 0-46,6 2-73,1 7-7,-9-1-2,-1 9-1</inkml:trace>
          <inkml:trace contextRef="#ctx0" brushRef="#br0" timeOffset="21392.1894">5312 1498 95,'0'0'121,"0"0"-4,9-23 2,-9 23-58,25-9-29,-25 9-9,39-4-6,-16 4-6,2 4-2,0-2-4,-2 9-1,-23-11-3,29 29-2,-27-10-1,-4 3-1,-7 1 1,-7 2-1,-1-2 2,-4-2 0,1-2 2,20-19 4,-30 20-4,30-20 2,0 0-1,0 0 1,0 0-2,32 2 2,-5-2-2,4 3-1,0 3 6,4 4-9,-4 1 7,-1 5-7,-6 3 7,-7 2-5,-11-3 7,-10 7-8,-10-2 4,-7-2 1,-10 2-2,-7-7-1,-1 5-13,-11-13-22,10 7-81,-3-9-8,8-2-8,1-6 4</inkml:trace>
          <inkml:trace contextRef="#ctx0" brushRef="#br0" timeOffset="12532.3763">320 2578 1,'0'0'49,"0"0"40,0 0 3,0 0-50,22 2-6,-22-2-6,21-33-7,-13 2-2,9-7-7,-7-10-5,7-4-4,-7-4-1,3-2-1,-9 2-1,0 8 0,-8 3 5,-4 13 5,-5 5 3,13 27 2,-39-20 2,18 32 2,-10 7 1,6 22-1,-6 13-4,10 25-4,-4 15-4,13 20-1,3 11-1,9 6-5,11 4-6,3-11-7,17-9-7,-4-32-4,11-13-4,-11-36-7,6-14-10,-33-20-1,29-35 3,-33-9 6,-4-3 11,-13-9 8,-10 4 14,-2 2 13,-9 2 16,9 11 8,-5-1 0,18 15 5,-7-2-4,27 25 0,0 0-6,0 0-7,0 0-7,31-10-6,0 12 3,10 0-11,5 0-11,0-14-26,10 1-87,-6-5-2,-7-7-2,-5 0-1</inkml:trace>
          <inkml:trace contextRef="#ctx0" brushRef="#br0" timeOffset="13141.7824">864 2680 131,'-19'4'122,"19"-4"2,0 0 2,0 0-82,0 0-11,33-15-12,-3 13-7,1-2-6,4 0-8,4 8-20,-5-12-31,7 8-72,-10-2-8,-1 0 6,-8-2-6</inkml:trace>
          <inkml:trace contextRef="#ctx0" brushRef="#br0" timeOffset="12860.5311">818 2439 136,'0'0'127,"0"0"-4,0 0 2,0 0-80,0 0-10,0 0-15,29-15-9,-2 19-9,2-2-12,11 9-22,-11-13-54,8 6-37,-3 0-5,-5 0 1</inkml:trace>
          <inkml:trace contextRef="#ctx0" brushRef="#br0" timeOffset="105009.8702">-1511 2291 1,'0'0'78,"4"-23"18,-4 23-1,0 0-44,0 0-8,23 23-6,-19 0-10,9 19-2,-5 3-5,7 14-4,-5 3-7,0 8-4,1-1 1,-3 0-6,0-11 5,-1-8-6,-1-11 4,-2-12-3,-4-27 4,0 0 0,0 0-7,19-35 5,-13 0-4,0-11 5,2-4-3,5 2 3,-3 0-5,3 7 2,-1 5 2,3 9-1,-15 27 1,27-22-1,-27 22 1,27 14 1,-27-14 0,27 46-2,-15-11 2,3 7 0,-5 3 3,1 3-4,-3-2 0,-4 0-11,4-1-7,-10-16-26,9 1-68,-7-10-4,0-20-7,0 0 6</inkml:trace>
        </inkml:traceGroup>
      </inkml:traceGroup>
    </inkml:traceGroup>
    <inkml:traceGroup>
      <inkml:annotationXML>
        <emma:emma xmlns:emma="http://www.w3.org/2003/04/emma" version="1.0">
          <emma:interpretation id="{01CBB0AD-625D-486B-8860-447123D1532C}" emma:medium="tactile" emma:mode="ink">
            <msink:context xmlns:msink="http://schemas.microsoft.com/ink/2010/main" type="paragraph" rotatedBoundingBox="753,4498 12665,3758 12773,5491 861,62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F9CFD1F-5921-4805-90E1-C8193F8DD6D5}" emma:medium="tactile" emma:mode="ink">
              <msink:context xmlns:msink="http://schemas.microsoft.com/ink/2010/main" type="line" rotatedBoundingBox="753,4498 12665,3758 12773,5491 861,6231"/>
            </emma:interpretation>
          </emma:emma>
        </inkml:annotationXML>
        <inkml:traceGroup>
          <inkml:annotationXML>
            <emma:emma xmlns:emma="http://www.w3.org/2003/04/emma" version="1.0">
              <emma:interpretation id="{766285F0-4CA0-4E90-9E6A-1D3CDF470DB2}" emma:medium="tactile" emma:mode="ink">
                <msink:context xmlns:msink="http://schemas.microsoft.com/ink/2010/main" type="inkWord" rotatedBoundingBox="753,4498 3398,4334 3506,6067 861,6231"/>
              </emma:interpretation>
              <emma:one-of disjunction-type="recognition" id="oneOf2">
                <emma:interpretation id="interp10" emma:lang="en-US" emma:confidence="0">
                  <emma:literal>hot:</emma:literal>
                </emma:interpretation>
                <emma:interpretation id="interp11" emma:lang="en-US" emma:confidence="0">
                  <emma:literal>hit:</emma:literal>
                </emma:interpretation>
                <emma:interpretation id="interp12" emma:lang="en-US" emma:confidence="0">
                  <emma:literal>nit:</emma:literal>
                </emma:interpretation>
                <emma:interpretation id="interp13" emma:lang="en-US" emma:confidence="0">
                  <emma:literal>rtf:</emma:literal>
                </emma:interpretation>
                <emma:interpretation id="interp14" emma:lang="en-US" emma:confidence="0">
                  <emma:literal>heft.</emma:literal>
                </emma:interpretation>
              </emma:one-of>
            </emma:emma>
          </inkml:annotationXML>
          <inkml:trace contextRef="#ctx0" brushRef="#br0" timeOffset="108103.7849">-393 5028 155,'0'0'128,"0"0"-3,19-23 3,-9 2-89,21 15-11,0-7-15,7 7-7,-3 2-12,-4-2-20,9 10-67,-13-2-35,-7 0 1,-20-2-5</inkml:trace>
          <inkml:trace contextRef="#ctx0" brushRef="#br0" timeOffset="107869.3901">-337 4714 149,'0'0'125,"0"0"-2,0 0-4,0 0-80,0 0-14,27 19-14,-2-17-12,6 2-18,-6-10-37,6 10-64,-4-2-4,0 2-1,-4 2 0</inkml:trace>
          <inkml:trace contextRef="#ctx0" brushRef="#br0" timeOffset="107588.1244">-723 5198 73,'0'0'110,"0"0"-7,0-40 2,4 5-74,2 6-14,-2-8-9,2 3-1,-2-1-2,1 12 4,-5 23 4,4-18 2,-4 18 0,0 29 0,-4-2-1,4 10-4,0 9 2,6 6-7,2 2 1,5-2-3,1-2 1,3-5-3,1-5 5,1-7-6,-4-10 0,-5-5 0,-10-18-1,4 23 1,-4-23 0,-21 5 2,1-5-2,-3-3 5,-2-1-1,0 2 0,2 0 2,23 2-2,-31 2 1,31-2-2,0 0-2,0 0-8,17 25-16,-17-25-37,39-12-64,-8-3-1,7-10-3,1-6 1</inkml:trace>
          <inkml:trace contextRef="#ctx0" brushRef="#br0" timeOffset="107088.0984">-1262 4425 1,'0'-25'67,"0"25"31,0 0 5,0-25-43,0 25-12,0 0-6,7 33-9,-7-8-6,8 19-6,-4 10-5,6 15-5,1 10-5,1 6-2,3 4-3,2-4 0,-3-4 1,3-8-1,-1-21 1,-1-17 1,-15-35-3,23 15 1,-23-15-1,14-42 0,-8 1-3,-1-9 2,-1-6-1,0-2 0,2 4 4,-2-1-3,3 8 4,1 5-4,0 7 2,0 10 0,-8 25 2,23-27-1,-23 27 2,27 8 0,-10 11-2,2 12 4,-3 6-3,3 11 1,-2 6-7,-5 2-7,7 9-28,-15-13-73,4-11-7,-4-10-7,1-12 5</inkml:trace>
          <inkml:trace contextRef="#ctx0" brushRef="#br0" timeOffset="39846.2242">1090 4454 78,'0'0'121,"0"0"0,-16-25 3,16 25-57,0 0-29,35-6-12,-12 6-15,8 0-14,4 4-22,-1-12-34,3 8-64,0-2 3,-5 0-3,-5 0-4</inkml:trace>
          <inkml:trace contextRef="#ctx0" brushRef="#br0" timeOffset="40143.1148">1095 4689 151,'0'0'126,"0"0"-1,20 0-5,-20 0-79,52-6-17,-16 6-13,3 4-16,7 6-29,-13-4-88,2-3-2,-4-3-1,-8-9-1</inkml:trace>
          <inkml:trace contextRef="#ctx0" brushRef="#br0" timeOffset="39330.574">739 3667 104,'0'0'112,"0"18"6,0 1-5,6 10-68,-8-4-16,9 6-36,3-2-93,-2 7-12,-4-9-3,5-4-9</inkml:trace>
          <inkml:trace contextRef="#ctx0" brushRef="#br0" timeOffset="39002.4456">423 4512 37,'0'0'88,"21"-20"-1,-4-1-6,-1-17-70,3-9-6,0-5-2,0-7 0,-5 1 1,-1 6-3,-5 2 4,-8 9 6,-2 10 3,-11 6 2,13 25 5,-37-15-1,14 30 2,-8 3 7,2 20-8,-4 8-2,6 18-5,2 13-2,6 21-6,11 8 0,3 6-6,14 4-14,7-10-3,11 2-13,0-27-4,9-10 0,-11-34 0,2-14-1,-27-23 2,25-23 9,-30-8 9,-9-9 15,-11-1 11,-10-7 7,-1 7 6,-5-1 8,5 9 3,-1 0 0,14 14 0,0-4-4,23 23-6,0 0-7,21-15-4,8 11-10,9-2-26,16-6-88,0-3-6,4-8-2,2-10-2</inkml:trace>
        </inkml:traceGroup>
        <inkml:traceGroup>
          <inkml:annotationXML>
            <emma:emma xmlns:emma="http://www.w3.org/2003/04/emma" version="1.0">
              <emma:interpretation id="{91C769F5-BC86-45F0-9993-B660D2FDE360}" emma:medium="tactile" emma:mode="ink">
                <msink:context xmlns:msink="http://schemas.microsoft.com/ink/2010/main" type="inkWord" rotatedBoundingBox="3982,4345 12668,3806 12756,5216 4070,5755"/>
              </emma:interpretation>
              <emma:one-of disjunction-type="recognition" id="oneOf3">
                <emma:interpretation id="interp15" emma:lang="en-US" emma:confidence="0">
                  <emma:literal>453.30×+64×-38</emma:literal>
                </emma:interpretation>
                <emma:interpretation id="interp16" emma:lang="en-US" emma:confidence="0">
                  <emma:literal>4×3.30×+64×-38</emma:literal>
                </emma:interpretation>
                <emma:interpretation id="interp17" emma:lang="en-US" emma:confidence="0">
                  <emma:literal>4X3_3oi+64x_38</emma:literal>
                </emma:interpretation>
                <emma:interpretation id="interp18" emma:lang="en-US" emma:confidence="0">
                  <emma:literal>"0330×2-64×-38</emma:literal>
                </emma:interpretation>
                <emma:interpretation id="interp19" emma:lang="en-US" emma:confidence="0">
                  <emma:literal>4×3.30×+64÷-38</emma:literal>
                </emma:interpretation>
              </emma:one-of>
            </emma:emma>
          </inkml:annotationXML>
          <inkml:trace contextRef="#ctx0" brushRef="#br0" timeOffset="60534.7538">2194 3970 70,'0'0'119,"0"0"-1,-13 25 3,13-25-66,-14 25-10,14-25-8,-27 41-16,6-20 0,2 10-12,-4-2 0,-2 5-6,2-3 1,1-2-6,3-2 1,6-2 2,7-4-2,6-21-1,2 29 2,-2-29-4,36 0-1,-7-13-8,12 1-19,-3-13-43,5 2-48,3 2-1,-2 0-3,-5 7 5</inkml:trace>
          <inkml:trace contextRef="#ctx0" brushRef="#br0" timeOffset="60878.5298">2406 4055 138,'0'0'123,"0"0"-2,-5 46 1,-9-19-75,10 25-12,-11-2-14,3 16-9,-1-1-10,-1-3-15,7 9-29,-5-11-80,10-14-3,4-9-3,4-16 0</inkml:trace>
          <inkml:trace contextRef="#ctx0" brushRef="#br0" timeOffset="61285.2871">2665 4253 152,'0'0'128,"0"0"-4,0 0 5,13 33-89,-5-14-15,13 10-7,-2 0-7,10 2-6,0 2-9,0-6-14,10 11-29,-14-16-57,6-3-25,-6-4 1,-4-9-2</inkml:trace>
          <inkml:trace contextRef="#ctx0" brushRef="#br0" timeOffset="61472.7963">2726 4581 139,'0'0'129,"-25"-19"-2,27-2-1,6-26-66,19 7-31,-2-12-18,6-6-20,13 8-45,-9-10-69,0 4-2,1 2-2,-5 4-2</inkml:trace>
          <inkml:trace contextRef="#ctx0" brushRef="#br0" timeOffset="61972.8194">3058 3640 152,'0'0'125,"14"-34"0,-14 34-2,36-22-80,-36 22-17,41-19-9,-16 17-9,2 8-3,0 2-4,-6 7 1,-2 6-4,-9 1 2,-4 3-1,-8 2 1,-6 0-1,-4-2 1,-7-2-1,2-2 1,17-21 1,-31 25 2,31-25 0,0 0 0,0 0 1,0 0 0,0 0-2,25 0 1,0-2-2,6 4-1,4 2 0,-1 4-1,-1 5 0,-4 6 1,-6 1 0,-7 3 1,-9 4 1,-9 2 6,-9-4-4,-5 0 3,-11-4 0,-7-2-4,-5-5-5,-7-12-23,11 5-83,-11-7-26,5 0 4,3-3-8</inkml:trace>
          <inkml:trace contextRef="#ctx0" brushRef="#br0" timeOffset="65554.8196">3573 4541 56,'-18'-18'116,"18"18"2,0 0 0,0 0-52,0 0-21,0 0-9,35 4-15,-16-4-11,5 0-7,12 0-13,-9-8-26,16 5-81,-3-3-4,-1 0-1,1 0-4</inkml:trace>
          <inkml:trace contextRef="#ctx0" brushRef="#br0" timeOffset="66257.9537">4188 4099 134,'0'0'110,"13"-21"3,-13 21-6,35-17-82,-35 17-11,46-16-3,-17 12-8,2 6 0,2 4 0,-4 2-7,-4 5 6,-8 5-9,-5 3 9,-12 4-9,-6 0 6,-8-2-6,-9 2 6,-2-4 1,-4-3 3,4-1 2,2-7 4,23-10 0,-27 15-2,27-15 2,0 0-2,0 0 1,27 12-4,-2-5-1,8 1-5,4 0 1,5 9-3,0-1-1,1 7 0,-3 2 1,-5 4-1,-10 0 2,-6 3 5,-11 1 1,-10-4 6,-6 0 1,-13-8 0,-4 2 0,-10-9 1,-5-3-1,-4-14-6,-1-3-6,-1-6-17,-4-13-24,21 2-77,0-2 0,8-4-4,15 4-3</inkml:trace>
          <inkml:trace contextRef="#ctx0" brushRef="#br0" timeOffset="66649.5964">5142 4456 74,'4'-31'112,"2"0"2,-8-2 0,-4-3-61,-2 16-17,-17-10-3,0 18-7,-15 0-2,-1 12 0,-11 4-5,6 14 1,-6 7-7,6 15-2,5 5-4,12 9-1,12 3-3,13-3-2,12-7 0,13-7-2,14-15-2,9-19-6,12-8-12,-6-27-34,12-4-78,-10-11-1,-4-4-2,-10-2 1</inkml:trace>
          <inkml:trace contextRef="#ctx0" brushRef="#br0" timeOffset="68664.3319">5451 4182 36,'0'0'109,"-20"-8"2,20 8 2,0 0-54,-9 20-19,9-20-2,9 25-12,7-4-9,-1 2-5,10 8-7,6 7-6,6 1-10,7 11-14,-5-11-16,13 11-19,-16-10-49,1-9-7,-6-4-1,-12-13 32</inkml:trace>
          <inkml:trace contextRef="#ctx0" brushRef="#br0" timeOffset="68883.0813">5489 4566 134,'0'0'113,"0"0"0,-2-29-27,8-4-50,15 4-8,4-11-17,6-3-17,8-1-32,-5-2-69,3-5-7,7 3 3,-9-2-6</inkml:trace>
          <inkml:trace contextRef="#ctx0" brushRef="#br0" timeOffset="69273.7264">5919 3579 104,'17'-41'114,"-5"18"-2,3-2 0,-5 0-80,13 13-3,-4-5-12,5 11-6,-3 4-4,0 8-3,-21-6-1,27 33 0,-25-8-1,-4 6 0,-10 7-3,-7 3 4,-8 1-3,-2-1 1,-2 1 0,4-3 0,4-3 1,6-3 1,9-6-1,10-4 0,-2-23-1,29 29-5,2-21-15,-4-12-37,13 2-61,1-2-5,-3-2 2,-5-1-5</inkml:trace>
          <inkml:trace contextRef="#ctx0" brushRef="#br0" timeOffset="71023.8124">6343 4379 82,'0'0'123,"0"0"4,0 0 1,0 0-61,0 0-19,0 0-14,0 0-15,0 0-5,23-6-5,-5 6-5,5-2-1,4-2-4,6 0-3,-3-5-9,7 7-12,-12-12-32,8 5-71,-10 5 0,0 2-5,-23 2 5</inkml:trace>
          <inkml:trace contextRef="#ctx0" brushRef="#br0" timeOffset="71306.0747">6461 4047 113,'0'0'119,"-10"25"-4,8-2 2,0 18-76,-2-3-9,8 16-19,0 2-9,2 4-19,9 6-29,-7-7-72,2-12-3,7-5 0,-5-19-5</inkml:trace>
          <inkml:trace contextRef="#ctx0" brushRef="#br0" timeOffset="72477.0104">7537 3822 1,'-14'-18'63,"14"18"29,-23-6 7,4 6-55,5 20 1,-13 3-6,0 19 5,-11-1-7,7 22-4,-10 1-4,7 13-10,1 4-1,10 4-7,9-6-1,12-2-12,16-2 0,9-17-3,12-10-1,7-21-3,8-17-2,-2-20-2,4-11-5,-9-19-1,-5-3 0,-13-9 3,-9 2 3,-14 2 1,-10 9 7,-13 8 3,-8 6 9,-8 14 4,-9 5 7,7 14 0,-5 7 1,11 8 1,-1 8-4,14 4-2,7 1-6,11-1-13,17 2-32,-1-8-64,13-14-20,9-9 0,1-22-2</inkml:trace>
          <inkml:trace contextRef="#ctx0" brushRef="#br0" timeOffset="72758.2719">7893 3847 28,'0'0'106,"0"0"9,-17 30-4,-4 3-44,-8-2-28,9 15-11,-10-7-8,10 7-9,-1-5 0,8 1-9,11-11-2,2-8-24,17 2-30,4-13-60,2-12-4,10-4 2,-2-12 5</inkml:trace>
          <inkml:trace contextRef="#ctx0" brushRef="#br0" timeOffset="72977.0327">8026 3941 88,'-25'37'128,"14"-10"-4,-3 11 0,-9-3-70,13 23-17,-9-2-7,6 15-19,3-5-5,2-5-23,12 7-24,-6-18-55,12-10-30,7-13-3,2-17 2</inkml:trace>
          <inkml:trace contextRef="#ctx0" brushRef="#br0" timeOffset="73445.8234">8258 4427 125,'0'0'122,"-4"-37"-3,19 3 4,4-7-78,12-11-27,10-8-17,7-1-39,-2-1-65,2 0-15,-3 10-3,-7 6-1</inkml:trace>
          <inkml:trace contextRef="#ctx0" brushRef="#br0" timeOffset="73258.3015">8248 3993 113,'0'0'126,"29"27"-1,-18-4-6,-1-2-72,15 20-18,0-6-9,6 9-21,4 2-8,-4-15-36,11 8-54,-11-10-20,-2-6-5,-6-4 1</inkml:trace>
          <inkml:trace contextRef="#ctx0" brushRef="#br0" timeOffset="75477.1565">9119 4209 52,'0'0'117,"-21"0"0,21 0 1,0 0-63,0 0-24,19 2-6,-19-2-14,39 0-4,-12 2-7,4-4-18,9 12-35,-1-3-61,-4-7-2,5 2-3,-7-4 7</inkml:trace>
          <inkml:trace contextRef="#ctx0" brushRef="#br0" timeOffset="76149.0667">9624 3847 42,'-30'3'115,"30"-3"0,0 0 2,0 0-51,0 0-31,25-23-8,2 16-11,0-1-7,7 2-4,1 2-4,0 2-1,-4 4-1,3 4-1,-9 2 0,-7 3-1,-18-11-1,15 29 2,-15-29-1,-15 33 0,15-33 1,-31 31 1,12-20 2,1 1 2,18-12-1,-27 12 3,27-12 0,0 0 0,0 0 0,2 19 4,-2-19-7,33 17 5,-6-3-4,4 7 2,7 2-3,-1 4-4,0 0 3,-3 6-7,-5-2 8,-8 5-6,-11-7 8,-8 0-6,-14-6 9,-7 0-1,-12-7 0,-3-3 1,-9-9-1,-1-4-3,-2-8-4,3-7-5,8 5-16,-3-11-25,19 2-76,19 19-1,-20-33-3,20 33 3</inkml:trace>
          <inkml:trace contextRef="#ctx0" brushRef="#br0" timeOffset="76680.3431">10536 3820 67,'0'0'112,"-23"-20"3,2 18 0,2 10-71,-18-4-7,8 15-7,-11-3-7,11 13-1,-4 1-6,8 5 2,4-4-10,13 2 6,8-6-8,12-2 2,11-6-4,8 0 2,11-7-4,6 1-9,2 1 7,2 1-8,-5 7 5,-3 3-6,-9 9 7,-6 3-7,-12 3 8,-7 3 1,-12-1-1,-8-1 2,-13-7-1,-6-5 1,-10-11-1,-3-9 1,-6-14-1,3-11 2,3-13 1,7-9-1,6-7 1,12-5 4,13-4-7,10 2 2,15 4-18,0-8-28,18 8-80,-4 7-3,3-3-1,-1 2-8</inkml:trace>
        </inkml:traceGroup>
      </inkml:traceGroup>
    </inkml:traceGroup>
    <inkml:traceGroup>
      <inkml:annotationXML>
        <emma:emma xmlns:emma="http://www.w3.org/2003/04/emma" version="1.0">
          <emma:interpretation id="{83A8F9BD-D432-4953-A398-9770E5A90B3C}" emma:medium="tactile" emma:mode="ink">
            <msink:context xmlns:msink="http://schemas.microsoft.com/ink/2010/main" type="paragraph" rotatedBoundingBox="2369,6491 24852,6015 24897,8140 2414,861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D889DBC-47A6-40BE-BEF5-353F2AF958F7}" emma:medium="tactile" emma:mode="ink">
              <msink:context xmlns:msink="http://schemas.microsoft.com/ink/2010/main" type="line" rotatedBoundingBox="2369,6491 24852,6015 24897,8140 2414,8616"/>
            </emma:interpretation>
          </emma:emma>
        </inkml:annotationXML>
        <inkml:traceGroup>
          <inkml:annotationXML>
            <emma:emma xmlns:emma="http://www.w3.org/2003/04/emma" version="1.0">
              <emma:interpretation id="{50CD268C-B321-4FE6-BA4A-CC41B8BB8784}" emma:medium="tactile" emma:mode="ink">
                <msink:context xmlns:msink="http://schemas.microsoft.com/ink/2010/main" type="inkWord" rotatedBoundingBox="2378,6915 3817,6884 3838,7846 2398,7876"/>
              </emma:interpretation>
              <emma:one-of disjunction-type="recognition" id="oneOf4">
                <emma:interpretation id="interp20" emma:lang="en-US" emma:confidence="1">
                  <emma:literal>he</emma:literal>
                </emma:interpretation>
                <emma:interpretation id="interp21" emma:lang="en-US" emma:confidence="0">
                  <emma:literal>hie</emma:literal>
                </emma:interpretation>
                <emma:interpretation id="interp22" emma:lang="en-US" emma:confidence="0">
                  <emma:literal>heed</emma:literal>
                </emma:interpretation>
                <emma:interpretation id="interp23" emma:lang="en-US" emma:confidence="0">
                  <emma:literal>heel</emma:literal>
                </emma:interpretation>
                <emma:interpretation id="interp24" emma:lang="en-US" emma:confidence="0">
                  <emma:literal>hey</emma:literal>
                </emma:interpretation>
              </emma:one-of>
            </emma:emma>
          </inkml:annotationXML>
          <inkml:trace contextRef="#ctx0" brushRef="#br0" timeOffset="111088.2964">1475 6638 82,'0'0'108,"-21"8"0,21-8 0,0 0-58,0 0-16,0 0-9,31-12-12,-8 10-10,6-1-16,8 10-25,-1-5-57,-1 0-14,7 2 1,-9-2-7</inkml:trace>
          <inkml:trace contextRef="#ctx0" brushRef="#br0" timeOffset="111369.5616">1512 6810 136,'0'0'115,"-4"-21"-2,4 21-1,25 3-75,-25-3-12,39 2-16,-10 2-16,5-4-27,5 2-75,-1 2-3,-7-4-2,2 4 0</inkml:trace>
          <inkml:trace contextRef="#ctx0" brushRef="#br0" timeOffset="102931.6656">338 6231 1,'-6'-21'32,"6"21"51,0 0 10,0 0-55,0 0 3,0 0-6,0 0-2,0 0 2,-6 18-6,4 3-4,4 13-7,-2 3-2,4 13-8,-2 8 1,0 11-5,2-1-4,-2 7 0,2-2-1,1-5 1,1-8 0,0-10 1,0-12-2,1-13 1,-7-25 0,0 0 0,0 0 1,22-19 0,-20-6 0,3-6 0,-3-7 3,2 3-1,0-4 1,0 1 0,2 3 0,3 0-2,-1 1 3,2 9-3,-1 0 1,-9 25 0,23-29 2,-23 29-2,22-6 2,-22 6 0,23 19-1,-10 2 2,-3 4-1,-2 8-1,-1 4-2,-1 1 1,-2 1-4,-2-2-8,2 1-16,-8-13-29,4-2-62,0-23-1,0 25 0,0-25-2</inkml:trace>
          <inkml:trace contextRef="#ctx0" brushRef="#br0" timeOffset="103400.4129">727 6862 57,'12'-25'99,"-12"25"1,23-21-1,-23 21-64,31-22-4,-12 11-5,6 7-5,-6-4-2,1 12-3,-20-4-1,21 23-3,-21-5-2,-4 12-2,-11 1-4,-3 8-1,-7 3-4,-2-3 3,-2-1-3,6-3 4,0-8 0,8-2 3,15-25-1,-8 29 1,8-29 1,23 12-2,0-12 0,6-2-7,8 0-14,-1-10-25,9 4-76,-5 1-3,-5-1-1,-2 4-2</inkml:trace>
        </inkml:traceGroup>
        <inkml:traceGroup>
          <inkml:annotationXML>
            <emma:emma xmlns:emma="http://www.w3.org/2003/04/emma" version="1.0">
              <emma:interpretation id="{EA6753B7-8401-4983-82C5-357438BF8CDD}" emma:medium="tactile" emma:mode="ink">
                <msink:context xmlns:msink="http://schemas.microsoft.com/ink/2010/main" type="inkWord" rotatedBoundingBox="4431,6447 13968,6245 14006,8035 4469,8237"/>
              </emma:interpretation>
              <emma:one-of disjunction-type="recognition" id="oneOf5">
                <emma:interpretation id="interp25" emma:lang="en-US" emma:confidence="0">
                  <emma:literal>-remnant-IR-2Pac</emma:literal>
                </emma:interpretation>
                <emma:interpretation id="interp26" emma:lang="en-US" emma:confidence="0">
                  <emma:literal>-Remnant-IR-2Pac</emma:literal>
                </emma:interpretation>
                <emma:interpretation id="interp27" emma:lang="en-US" emma:confidence="0">
                  <emma:literal>-Remnant-Ina-2Pac</emma:literal>
                </emma:interpretation>
                <emma:interpretation id="interp28" emma:lang="en-US" emma:confidence="0">
                  <emma:literal>-REM-chains-FIRA-2Pac</emma:literal>
                </emma:interpretation>
                <emma:interpretation id="interp29" emma:lang="en-US" emma:confidence="0">
                  <emma:literal>-REM-chains-a-IR-2Pac</emma:literal>
                </emma:interpretation>
              </emma:one-of>
            </emma:emma>
          </inkml:annotationXML>
          <inkml:trace contextRef="#ctx0" brushRef="#br0" timeOffset="126792.437">5221 6096 28,'4'18'100,"-4"-18"6,-4 31 1,4 5-57,-8-1-3,8 15-13,-9-2-4,7 10-12,-2-2-2,2 0-6,0-12-4,4-7-3,2-12-3,-4-25 0,0 0-1,23-2 2,-11-25 0,3-4 0,2-7-2,-1-1 1,1-1 0,-1 1 0,3 10 1,-6 6-1,-13 23 3,27-12 1,-27 12 3,14 29-1,-10-4 3,0 12-2,-4 0 0,3 7 0,-3-5-4,0-1-2,2-5-8,-2-10-8,10 2-25,-10-25-34,0 0-48,0 0 2,23-15-2,-23 15 12</inkml:trace>
          <inkml:trace contextRef="#ctx0" brushRef="#br0" timeOffset="127214.3332">5794 6578 68,'0'0'104,"0"0"3,0 0-6,0 0-60,19-25-5,-19 25-12,-4-29-7,4 29-2,-19-27-4,-2 14 4,-1 9-2,-12 0 2,1 10-2,-6 0 1,7 7-1,-3-1-2,10 7-3,4 2-2,11-1-2,10 1-3,0-21-2,35 29-8,-10-23-10,17 1-25,-11-16-55,10-3-27,3-3 3,-9-5-5</inkml:trace>
          <inkml:trace contextRef="#ctx0" brushRef="#br0" timeOffset="127448.7195">5963 6561 123,'0'0'125,"8"27"-3,-4-4 2,-4 8-75,-2-2-22,4 6-20,2 7-31,-6-13-44,6 0-52,5-6-4,-9-23 0,20 6 8</inkml:trace>
          <inkml:trace contextRef="#ctx0" brushRef="#br0" timeOffset="127901.8672">6258 6096 80,'0'0'121,"0"0"-3,0 0 6,10 29-65,-4 12-17,-6 3-9,4 12-16,-4 2-1,5 6-9,-1-3 0,0-3-6,0-12-2,0-11 1,2-14 0,-6-21 0,0 0-3,21-31 2,-10-5-1,-3-3 0,2-7 0,1-4-1,1 4-4,-1 5 5,-1 10 2,0 8-1,-10 23 1,19-8-1,-19 8 2,17 35-1,-13-2 5,0 9-10,0 8-10,-6-7-22,10 5-63,-8-2-19,0-11-5,2-4 1</inkml:trace>
          <inkml:trace contextRef="#ctx0" brushRef="#br0" timeOffset="128386.2664">6659 6644 89,'0'-37'103,"0"37"-1,10-38-3,-8 13-76,-2 25-6,10-37-3,-10 37 0,7-25 2,-7 25 0,0 0 1,0 0-2,2 33-1,0-4-3,0 0-3,2 7-7,4 1-3,1 0-1,3 1-1,-1-7 2,1-4-2,-4-4 4,1-4-2,-9-19 3,-9 20-1,9-20 1,-33 7 3,14-5 3,-6-2 4,5 2 0,-5-4 4,25 2 0,-29-7 2,29 7 0,0 0-4,0 0-4,0 0-4,0 0-3,27-14-10,-27 14-11,45-6-34,-45 6-75,44-25-5,-19 4 1,4-6-2</inkml:trace>
          <inkml:trace contextRef="#ctx0" brushRef="#br0" timeOffset="128745.6596">6852 5865 128,'0'0'117,"16"-19"2,-16 19-40,30 11-37,-30-11-10,33 43-13,-14-10-8,5 19-3,1 11-1,2 9-4,-2 9-3,-4 9-1,0 3 0,-9-1-6,1 3-1,-13-10-13,4-1-17,-14-26-24,-3-10-53,1-11-1,-9-22 0,21-15 37</inkml:trace>
          <inkml:trace contextRef="#ctx0" brushRef="#br0" timeOffset="129089.426">7371 6374 195,'0'0'137,"0"0"-6,21 6 3,0 2-98,-21-8-18,41 7-15,-14 1-14,-2-6-18,13 13-41,-11-9-60,0-4-6,-6 0 5,-3-2-4</inkml:trace>
          <inkml:trace contextRef="#ctx0" brushRef="#br0" timeOffset="129355.0645">7452 6621 172,'0'0'129,"0"0"2,0 0-4,0 0-87,34-8-25,-16 12-11,1-4-16,8 10-16,-27-10-35,35 0-65,-16 7 0,-19-7-4,27 8 6</inkml:trace>
          <inkml:trace contextRef="#ctx0" brushRef="#br0" timeOffset="123917.2959">2904 6395 58,'0'0'104,"13"-40"-2,-13 40 4,31-29-47,-8 6-30,10 7-5,2-3-18,9 2-1,0 3-8,1 3 3,-1 9-1,-7 6 1,-8 11 3,-10 8-4,-11 6 4,-14 2-8,-8 4 5,-11 3-5,-4-5 0,-7-4-1,3-4 5,2-6 1,4-7 4,27-12 5,-33 9 4,33-9 0,0 0 1,0 0 1,0 0-2,31-11 1,-8 13-6,6 7 1,2 5-5,2 5-1,0 6-9,-4 0-12,7 10-32,-11-10-65,-5-6-2,3-7-2,-23-12 0</inkml:trace>
          <inkml:trace contextRef="#ctx0" brushRef="#br0" timeOffset="123511.0246">2962 6339 82,'0'0'107,"0"0"-2,9 22 1,-3 1-66,-4 4-10,8 13-10,-3 1-16,-1 3-20,4 4-26,-4-5-61,-1-11-3,3-3 0,-8-29-2</inkml:trace>
          <inkml:trace contextRef="#ctx0" brushRef="#br0" timeOffset="124198.5604">3569 6357 92,'0'0'111,"0"0"8,0 0-3,0 19-55,0 6-19,-12 0-9,7 12-12,-7 1-7,6 3-3,-3 1-5,7-1 1,2-1-5,7-9-1,7-4-8,-14-27-11,46 27-24,-23-31-45,10-4-35,-2-7-5,0-6 1</inkml:trace>
          <inkml:trace contextRef="#ctx0" brushRef="#br0" timeOffset="124448.5734">3561 6536 141,'0'0'117,"0"0"5,0 0-4,8-19-75,-8 19-10,31 0-22,-12 0-15,8 2-26,-8-8-33,-1 2-59,3 4 3,0-8-2,0 1 0</inkml:trace>
          <inkml:trace contextRef="#ctx0" brushRef="#br0" timeOffset="124698.5833">3621 6339 85,'0'0'109,"0"0"-1,0 0 1,0 0-66,23 10-10,-4-6-14,-1-6-12,1 0-16,8 2-27,-8-2-69,4-6-8,4 6 5,-9-9-7</inkml:trace>
          <inkml:trace contextRef="#ctx0" brushRef="#br0" timeOffset="125448.6217">3987 6320 152,'10'29'114,"-10"-6"-6,2 4-24,0 12-54,-4-1-11,2-1-12,-2-2-6,2-5-4,0-6-5,0-24-1,0 0-2,0 0-1,0 0 0,6-45 1,-4 12 1,0-3 3,1-1 5,-3 6 7,-3 2 5,3 10 6,0 19 3,0 0 1,0 0 3,0 0-3,0 0 1,-12 35-7,12-12-1,6 2-7,3-2-1,1-4-3,-10-19-3,33 20-2,-12-22 0,0-4 0,4-11-1,0-3 2,0-5-1,-1-9 1,1 5 3,-4 2 1,-4 4 4,-17 23-1,29-22 3,-29 22 0,0 0 2,23 29-1,-25-6 1,4 12-3,0 0-2,0 3-2,0 3-9,2-6-15,11 7-38,-9-11-63,6-8-6,-12-23 1,36 17-4</inkml:trace>
          <inkml:trace contextRef="#ctx0" brushRef="#br0" timeOffset="125823.6415">4795 6087 55,'6'-23'115,"-6"23"2,0 0 4,0 0-60,-19 7-10,1 5-9,7 19-13,-9 7 2,5 14-10,-8 6-3,9 10-8,-1 3-4,5 4-10,12 2-15,-2-15-34,16-4-80,7-10 0,8-13-2,7-12 0</inkml:trace>
          <inkml:trace contextRef="#ctx0" brushRef="#br0" timeOffset="123057.8792">2395 6613 140,'0'0'103,"0"0"1,0 0-39,0 0-35,0 0-5,29 19-13,-10-15-12,4-4-20,12 4-44,-2-2-39,-6-6-2,2 8-3</inkml:trace>
          <inkml:trace contextRef="#ctx0" brushRef="#br0" timeOffset="133120.8756">8335 6789 106,'0'0'113,"0"0"-1,-4 34-31,4-34-46,-19 45-5,3-18-11,1 7-5,-3-5-2,5 2 0,-3-4-1,7-4 0,3-5 0,6-18-2,4 27-4,-4-27-5,29 15-8,-29-15-16,50 2-34,-23-6-66,2-4 2,0-1-4,2-7 8</inkml:trace>
          <inkml:trace contextRef="#ctx0" brushRef="#br0" timeOffset="132136.4643">8198 6048 63,'0'0'108,"0"0"0,0 0-39,0 0-25,0 0-3,0 0-7,4 31-5,-6-8-4,6 12-10,-6 5 1,4 5-10,1 5-6,-3-4-18,6 4-24,-8-11-48,6-6-34,2-6 7,-6-27-7</inkml:trace>
          <inkml:trace contextRef="#ctx0" brushRef="#br0" timeOffset="132745.8583">8113 6588 15,'-29'2'112,"29"-2"7,-23 2 0,23-2-53,0 0-15,0 0-7,0 0-13,0 0-7,42-6-7,-7 4-5,11 4-7,8-2-4,4 0-9,6 4-15,-8-8-19,9 10-34,-11-6-50,-8-2-4,-9 4 5,-14-4 40</inkml:trace>
          <inkml:trace contextRef="#ctx0" brushRef="#br0" timeOffset="133339.6358">8589 6792 120,'-21'-3'120,"21"3"3,-25 44-26,8-19-48,5 17-9,-7-3-15,9 13-9,-3-2-12,1-2-14,14 8-35,-6-13-69,10-11-12,7-5-1,-13-27 0</inkml:trace>
          <inkml:trace contextRef="#ctx0" brushRef="#br0" timeOffset="132417.7161">8485 5990 45,'19'-17'113,"-19"17"1,0 0 5,0 0-67,14 44-11,-16-15-13,4 16-12,-4 5 1,-2 10-11,2 1-4,-4-3-17,6 2-18,-9-14-32,9-9-52,7-6-1,-7-31-5,4 27 42</inkml:trace>
          <inkml:trace contextRef="#ctx0" brushRef="#br0" timeOffset="134370.9405">8961 6046 70,'0'0'113,"0"0"3,-7-25-48,7 25-7,0 0-14,0 0-9,0 0-9,0 0-5,0 0-7,25 33-3,-10-6-6,8 8-5,4 9-1,2 2-8,6 1-11,-6-7-22,11 6-34,-11-9-54,-4-12-2,-9-2 2,-16-23 36</inkml:trace>
          <inkml:trace contextRef="#ctx0" brushRef="#br0" timeOffset="134558.451">9013 6440 46,'-21'-14'111,"21"14"4,-13-44 0,22 11-56,3 0-28,-1-9-16,7-1-15,5 5-25,-8-3-27,3 1-62,5 13-3,-8 0 3,6 8 45</inkml:trace>
          <inkml:trace contextRef="#ctx0" brushRef="#br0" timeOffset="135386.6142">9412 5655 28,'4'-23'113,"-4"23"0,10-23-1,-10 23-65,0 0-19,29-16-7,-29 16-11,23 0-1,-23 0-2,19 14 0,-19-14 0,8 25-1,-8-25 0,-8 35-2,-5-16-1,1 6-1,-5-2 2,1 2-1,-3-2 4,6 2 0,1-5 3,8-1 1,4-19 0,4 31 0,-4-31-3,25 23-2,-4-12-8,-1-7-11,14 8-38,-9-3-76,0-9-1,-3 2-2,1-7-1</inkml:trace>
          <inkml:trace contextRef="#ctx0" brushRef="#br0" timeOffset="137683.6013">9798 6445 120,'0'0'115,"0"0"-4,8-21-46,-8 21-36,19-9-1,-19 9-14,35-4-3,-12 2-6,4 0-9,0-2-18,9 4-40,-1 2-50,-6-10-4,0 6 3,-4-9 45</inkml:trace>
          <inkml:trace contextRef="#ctx0" brushRef="#br0" timeOffset="138839.9111">11034 6102 78,'0'0'111,"-18"-15"1,18 15-1,0 0-81,29-4-16,-11 2-6,3 4-7,2-2 0,2 6-2,-6 3 0,-1 5-1,-18-14 0,15 38 3,-19-16-4,-7 7 4,-5-6-4,-3 2 5,-2-6-3,3 0 8,18-19-2,-32 16 4,32-16 0,0 0 3,0 0-2,0 0-1,0 0 1,29-8-5,-8 10-3,8 4-4,-2 5-2,4 1-2,1 5 1,-3 1 3,-2 5 2,-9-2 5,-3 6 3,-13-8 3,-2 2 0,0-21 2,-35 33-2,4-21-3,-3-1-6,-5-3-9,-7-4-11,7 2-24,-7-8-44,9 0-43,5 2 6,5-6-7</inkml:trace>
          <inkml:trace contextRef="#ctx0" brushRef="#br0" timeOffset="141074.3963">10613 7120 59,'20'-25'114,"-1"19"0,2-7 1,2 3-73,10 10-10,-2-4-10,6 8-7,-5 2-4,-1 9-3,-10 3-3,-7 7 0,-12 2-4,-10 6-2,-15-1-6,-10-1-2,-3 0-7,-9-6 1,3-2-2,-6-9 1,9-3 1,4-9 5,10-4 6,25 2 5,-29-23 7,29 23 1,4-38 5,10 20 1,1-5 2,12 6-1,0 1-2,6 7 0,4 3-4,9 8-1,-4 2-6,3 5-14,5 7-34,-6-3-75,2-11-2,4-2-4,-7-13 2</inkml:trace>
          <inkml:trace contextRef="#ctx0" brushRef="#br0" timeOffset="138308.633">10525 6071 29,'11'-30'114,"-11"30"-1,16-18 3,-16 18-71,27-17-9,-8 11-8,10 8-8,-4 0-3,6 8-5,-6 3-2,0 12-2,-8 4-5,-9 6-3,-8 13-4,-15 2-10,-5 4-1,-16-4-5,1 0 2,-9-7-3,5-5 6,-5-9 0,11-15 9,4-7 7,8-9 7,21 2 3,-16-19 6,16 19 0,12-31 3,9 20-1,-3-3-1,12 7-1,-1 1-3,6 8-2,0 2-4,3 5-2,3 3-8,-3-3-13,5 7-37,-9-3-71,3-13-6,-4-2 2,-2-9-3</inkml:trace>
          <inkml:trace contextRef="#ctx0" brushRef="#br0" timeOffset="140543.1195">10401 6765 38,'-19'-5'116,"19"5"1,0 0 4,0 0-69,0 0-9,0 0-10,48 5-12,-11-10-7,15 5-7,8 0-6,7-2-9,3 6-11,-5-8-23,8 13-38,-9-3-42,-14-2 0,-4 4-1</inkml:trace>
          <inkml:trace contextRef="#ctx0" brushRef="#br0" timeOffset="141668.1806">11658 6617 114,'-5'-27'121,"16"6"-1,3-8-3,1-6-82,12 8-13,0-4-16,0-7-18,6 13-26,-14-4-63,2 0-21,2 4 1,-11-4-2</inkml:trace>
          <inkml:trace contextRef="#ctx0" brushRef="#br0" timeOffset="141465.0622">11649 6274 56,'0'0'123,"0"0"2,0 0 1,13 19-75,3 0-7,-16-19-14,34 41-10,-14-18-6,7 12-9,0-4-10,-2 3-13,11 3-22,-16-14-29,3-4-59,-2-1 4,-21-18-5,25 17 49</inkml:trace>
        </inkml:traceGroup>
        <inkml:traceGroup>
          <inkml:annotationXML>
            <emma:emma xmlns:emma="http://www.w3.org/2003/04/emma" version="1.0">
              <emma:interpretation id="{8B8C4350-6715-47BB-9B18-4371882A2363}" emma:medium="tactile" emma:mode="ink">
                <msink:context xmlns:msink="http://schemas.microsoft.com/ink/2010/main" type="inkWord" rotatedBoundingBox="14574,6448 17452,6387 17493,8297 14614,8358"/>
              </emma:interpretation>
              <emma:one-of disjunction-type="recognition" id="oneOf6">
                <emma:interpretation id="interp30" emma:lang="en-US" emma:confidence="0">
                  <emma:literal>+345:</emma:literal>
                </emma:interpretation>
                <emma:interpretation id="interp31" emma:lang="en-US" emma:confidence="0">
                  <emma:literal>+3455:</emma:literal>
                </emma:interpretation>
                <emma:interpretation id="interp32" emma:lang="en-US" emma:confidence="0">
                  <emma:literal>+545:</emma:literal>
                </emma:interpretation>
                <emma:interpretation id="interp33" emma:lang="en-US" emma:confidence="0">
                  <emma:literal>+5455:</emma:literal>
                </emma:interpretation>
                <emma:interpretation id="interp34" emma:lang="en-US" emma:confidence="0">
                  <emma:literal>+3545:</emma:literal>
                </emma:interpretation>
              </emma:one-of>
            </emma:emma>
          </inkml:annotationXML>
          <inkml:trace contextRef="#ctx1" brushRef="#br0">14783 5696</inkml:trace>
          <inkml:trace contextRef="#ctx0" brushRef="#br0" timeOffset="143980.7927">12532 6339 57,'0'0'112,"0"0"5,0 0-1,15-19-67,4 21-12,-19-2-12,41-6-10,-14 2-6,6 4-8,3 0-8,-1-2-15,4 8-32,-5-2-63,-5-6-3,-2 2-1,-27 0 25</inkml:trace>
          <inkml:trace contextRef="#ctx0" brushRef="#br0" timeOffset="144355.8063">12740 6166 11,'-19'-4'111,"19"4"-1,-10 19 5,10-19-52,-4 41-25,-2-12-5,6 7-19,0 3-10,2 1-26,10 5-42,3-1-50,-3-15-3,11 6 1</inkml:trace>
          <inkml:trace contextRef="#ctx0" brushRef="#br0" timeOffset="145949.6353">13141 6808 57,'-23'-12'125,"23"12"3,0 0-1,25-7-58,-6-5-25,27 10-11,-1-11-17,24 5-6,6-4-8,10-3-5,4 1-9,-8-3-14,9 9-27,-26-1-61,-2 1-14,-16 4 1,-13-2-3</inkml:trace>
          <inkml:trace contextRef="#ctx0" brushRef="#br0" timeOffset="144933.9613">13272 6054 62,'-19'-13'114,"19"13"2,0 0-4,0 0-70,0 0-9,23 9-15,-23-9-8,35 0-5,-10 4-5,0-2-2,0 4-1,-4 3-1,-21-9 0,27 27 1,-23-9-1,-4-18 2,-19 38 0,1-20 2,-5-1 0,0 0 3,0-7 1,5 0 1,18-10 2,-27 13 0,27-13 2,0 0-2,0 0 1,0 0-3,35 14-1,-12-9-3,6 5 2,2-4-4,2 11 1,0-1-3,-3 5 5,-6 4-2,-9-2 7,-3 6-2,-16-6 2,-4 6 1,-15-6 2,-2-2-1,-10-5-2,0-3-3,-5-9-6,-1-6-10,7 0-18,-5-15-33,20-4-63,5 3 1,5-7-4,13 0 11</inkml:trace>
          <inkml:trace contextRef="#ctx0" brushRef="#br0" timeOffset="145340.2299">13775 6102 55,'-11'41'107,"-3"-22"4,6 12 1,1-2-71,-9-10-9,9 4-10,7-23-2,-16 27-5,16-27-3,0 0-2,0 0-4,21-2 0,-21 2-4,39-19 0,-16 11-4,6 4 2,0 4 2,0 4-2,-2 8 2,-2 5-1,-6 4 7,-3 6-3,-7-2 6,-3 6-4,-10-4 1,-2 2 0,-11-6-4,-4-3-7,-2-1-21,-12-17-35,4-2-68,-2-8 1,-3-13-4,7-8 1</inkml:trace>
          <inkml:trace contextRef="#ctx0" brushRef="#br0" timeOffset="145527.7397">13694 6083 157,'0'0'129,"29"0"-2,-6 0-1,2-6-91,14 8-14,-1-4-16,3-4-19,5 8-33,-11 0-80,2-4 2,-3 4-6,-9 0 3</inkml:trace>
          <inkml:trace contextRef="#ctx0" brushRef="#br0" timeOffset="146355.9079">13517 6939 145,'21'2'129,"-21"-2"-2,-4 33-2,0 3-92,-21-1-13,4 11-9,-8 2-7,-2-1-1,2-5-2,2-1 3,2-9-1,8-7 2,17-25-1,-12 29 1,12-29 0,18-2-2,5-7-2,8-5-6,11-1-10,-3-10-24,17 9-49,-6-7-44,2 0 4,-4 2-4</inkml:trace>
          <inkml:trace contextRef="#ctx0" brushRef="#br0" timeOffset="146590.2929">13839 6931 153,'-21'39'128,"5"-1"2,-5 7-2,-10 3-88,14 19-12,-10 1-14,6 11-12,5 6-24,-7-14-64,13-5-42,3-9 1,7-20-3</inkml:trace>
          <inkml:trace contextRef="#ctx0" brushRef="#br0" timeOffset="226193.7156">14595 6486 13,'0'0'82,"0"0"-24,-22 15-6,22-15 2,-19 12-6,19-12 1,-19 11-5,19-11-6,0 0-8,-27-3-7,27 3-7,-4-22-3,4 22-5,13-40-2,-3 13-2,4 2-1,5-4-1,4 6-2,-2 2 2,4 11-2,-2 8 1,-1 6-1,1 13 0,-2 1 0,0 7 0,2 2 0,0 0-1,8-4-1,0-6-7,10-3-13,-3-14-19,8-2-56,-5-4-16,-4-8-3,1-3 1</inkml:trace>
          <inkml:trace contextRef="#ctx0" brushRef="#br0" timeOffset="226943.7509">15194 6334 31,'0'0'98,"0"0"5,0 0-3,0 0-55,0 0-10,0 0-9,33 17-9,-33-17-5,42 15-7,-19-9-1,1 4-4,-1-1-2,0-3 1,-4 2-1,-19-8 0,25 21 0,-25-21 2,8 27-2,-8-27 1,-10 33 1,10-33-1,-27 38 0,8-20 0,-2-1 1,-2 2-1,3-3 1,-1-1 0,2-3 0,0-1 2,19-11 0,-22 10 1,22-10 1,0 0-1,-13-19 2,13 19-2,4-35 0,0 10-1,3-2-1,-1-2-2,2 2-2,-2 0-9,5 8-12,-9-2-23,-2 21-60,12-25 0,-12 25-4,7-20 36</inkml:trace>
        </inkml:traceGroup>
        <inkml:traceGroup>
          <inkml:annotationXML>
            <emma:emma xmlns:emma="http://www.w3.org/2003/04/emma" version="1.0">
              <emma:interpretation id="{9EBFF93B-C7C6-45B2-8749-C849C93126F9}" emma:medium="tactile" emma:mode="ink">
                <msink:context xmlns:msink="http://schemas.microsoft.com/ink/2010/main" type="inkWord" rotatedBoundingBox="18598,6192 22594,6107 22619,7274 18623,7358"/>
              </emma:interpretation>
              <emma:one-of disjunction-type="recognition" id="oneOf7">
                <emma:interpretation id="interp35" emma:lang="en-US" emma:confidence="0">
                  <emma:literal>"*2-46*</emma:literal>
                </emma:interpretation>
                <emma:interpretation id="interp36" emma:lang="en-US" emma:confidence="0">
                  <emma:literal>"02-46*</emma:literal>
                </emma:interpretation>
                <emma:interpretation id="interp37" emma:lang="en-US" emma:confidence="0">
                  <emma:literal>"1×2-46*</emma:literal>
                </emma:interpretation>
                <emma:interpretation id="interp38" emma:lang="en-US" emma:confidence="0">
                  <emma:literal>11×2-46*</emma:literal>
                </emma:interpretation>
                <emma:interpretation id="interp39" emma:lang="en-US" emma:confidence="0">
                  <emma:literal>11\t_46X</emma:literal>
                </emma:interpretation>
              </emma:one-of>
            </emma:emma>
          </inkml:annotationXML>
          <inkml:trace contextRef="#ctx0" brushRef="#br0" timeOffset="255085.7705">18458 6364 39,'0'0'84,"-23"-19"2,23 19-31,0 0-11,0 0-5,0 0-10,0 0-2,0 0-3,0 0-6,23 23-5,-23-23-3,39 2-4,-14 0-5,7-6-9,5 6-14,-6-8-19,6 1-53,-1 5-10,-9-8 1,0 6 1</inkml:trace>
          <inkml:trace contextRef="#ctx0" brushRef="#br0" timeOffset="257429.6347">19156 5971 1,'19'-17'92,"-19"17"6,0 0 3,0 0-46,0 0-4,14 25-6,-14-25-9,-12 46-4,-1-17-9,3 6-5,-7 1-7,7 3-2,-3-2-1,5-5-5,4-3 1,4-6-2,0-23 0,17 25-2,-17-25-2,33-7-4,-8-3-12,-4-9-11,8 7-23,-6-5-50,-1-2-12,1 5-3,-23 14 5</inkml:trace>
          <inkml:trace contextRef="#ctx0" brushRef="#br0" timeOffset="257648.3973">19420 6023 49,'-13'27'106,"7"0"2,-4 4 4,-7 6-52,11 19-13,-13-6-12,13 15-14,-2-3-10,6-4-21,8 3-30,-2-12-70,11-22-6,5-6 3,-1-21-4</inkml:trace>
          <inkml:trace contextRef="#ctx0" brushRef="#br0" timeOffset="258164.0458">19752 6037 59,'-23'23'108,"9"0"1,-7 2 3,-2 6-54,7 17-13,-9-4-10,12 12-14,-3-4-4,12 4-9,4-6 0,8-5-7,11-9-1,5-14-5,10-7-6,1-15-6,5-4-4,-5-17-4,2 2 0,-12-10-1,-2 4 4,-13-6 10,-5 6 8,-10 4 10,5 21 8,-31-22 5,2 15 4,2 14 1,-6-3-1,6 17-6,-4-3-2,8 9-7,4 0-1,11 2-9,8 5-16,6-12-33,11-3-63,10-4 0,6-15-5,6-4 3</inkml:trace>
          <inkml:trace contextRef="#ctx0" brushRef="#br0" timeOffset="258570.3183">20182 6035 153,'0'0'117,"0"0"1,0 0-33,0 0-30,0 0-10,0 0-17,32 38-6,-16-13-9,9 10-4,2 6-5,4 5-8,7 4-4,-5-6-11,9 6-8,-15-15-20,12 4-24,-12-10-52,-6-14 0,-21-15 5,23 17 10</inkml:trace>
          <inkml:trace contextRef="#ctx0" brushRef="#br0" timeOffset="258867.2083">20247 6467 55,'0'0'104,"0"0"8,0 0-1,-21-27-49,21 27-10,13-35-12,-1 8-11,0-10-12,7 1-2,0-5-11,2-1-5,1 7-20,-5-9-27,8 9-71,-8 12-2,-5 0 2,-12 23-5</inkml:trace>
          <inkml:trace contextRef="#ctx0" brushRef="#br0" timeOffset="246132.2001">16590 6073 52,'0'0'92,"-4"-21"6,4 21-38,0 0-18,0 0-2,6 35-8,-10-14-4,4 10-4,-4 7-3,2 7-8,-4 1-5,1 4-12,3 2-16,-4-9-26,8-5-57,2-1-9,-4-18-3,0-19 6</inkml:trace>
          <inkml:trace contextRef="#ctx0" brushRef="#br0" timeOffset="246601.0005">16889 6114 39,'0'0'105,"0"44"0,-6-17 1,-2 10-62,6 15-10,-7 0-11,3 2-24,0 0-37,2-4-64,-5-21-5,11-4-1,-2-25 9</inkml:trace>
          <inkml:trace contextRef="#ctx0" brushRef="#br0" timeOffset="252351.2713">17394 6000 1,'0'0'55,"0"0"32,-29-2 6,29 2-47,0 0-4,0 0-8,-14 23-4,14-23-5,4 29-4,4-8-4,9 8-3,3 8-4,7 5-7,5 3-7,1-1-13,6 2-9,-5-9-18,1-2-28,-2-1-33,-12-20-3,-2 5 7</inkml:trace>
          <inkml:trace contextRef="#ctx0" brushRef="#br0" timeOffset="252616.9019">17384 6469 101,'0'0'104,"0"0"2,0 0-27,4-37-40,10 12-8,-1-8-15,8-7-4,-3-3-13,3-7-11,6 4-25,-8-6-46,2 0-23,2 11-2,-7-7 0</inkml:trace>
          <inkml:trace contextRef="#ctx0" brushRef="#br0" timeOffset="253070.046">17762 5493 16,'0'0'89,"21"-25"0,-3 25 2,-18 0-57,27-8-6,-8 8-6,-19 0-2,33 6-1,-33-6-3,23 21-2,-23-21-3,-2 39-3,-6-10-4,-7 2-1,-3 1-3,-1 3 1,-2-4-2,4-2 3,1-4 2,8-6 1,8-19 0,-3 25 0,3-25 0,30 8 1,-10-6-3,9-4-10,5 4-22,-3 0-65,-2-6-14,2 10-2,-8-8-2</inkml:trace>
        </inkml:traceGroup>
        <inkml:traceGroup>
          <inkml:annotationXML>
            <emma:emma xmlns:emma="http://www.w3.org/2003/04/emma" version="1.0">
              <emma:interpretation id="{846D537D-4C6F-4D36-A0E5-4D39F30A21F3}" emma:medium="tactile" emma:mode="ink">
                <msink:context xmlns:msink="http://schemas.microsoft.com/ink/2010/main" type="inkWord" rotatedBoundingBox="23158,6534 24863,6498 24877,7152 23172,7188"/>
              </emma:interpretation>
              <emma:one-of disjunction-type="recognition" id="oneOf8">
                <emma:interpretation id="interp40" emma:lang="en-US" emma:confidence="1">
                  <emma:literal>+35</emma:literal>
                </emma:interpretation>
                <emma:interpretation id="interp41" emma:lang="en-US" emma:confidence="0">
                  <emma:literal>+535</emma:literal>
                </emma:interpretation>
                <emma:interpretation id="interp42" emma:lang="en-US" emma:confidence="0">
                  <emma:literal>+355</emma:literal>
                </emma:interpretation>
                <emma:interpretation id="interp43" emma:lang="en-US" emma:confidence="0">
                  <emma:literal>+335</emma:literal>
                </emma:interpretation>
                <emma:interpretation id="interp44" emma:lang="en-US" emma:confidence="0">
                  <emma:literal>+55</emma:literal>
                </emma:interpretation>
              </emma:one-of>
            </emma:emma>
          </inkml:annotationXML>
          <inkml:trace contextRef="#ctx0" brushRef="#br0" timeOffset="260382.9086">21115 6301 116,'0'0'104,"0"0"1,0 0 1,-2-18-72,2 18-9,23-13-9,-4 9-9,2 0-7,4 0-5,10 1-15,-4-3-23,6 2-59,-1 6-5,-9-6 2,2 8-3</inkml:trace>
          <inkml:trace contextRef="#ctx0" brushRef="#br0" timeOffset="260726.6732">21286 6062 99,'-9'23'103,"9"-23"4,-8 38-2,8-9-62,-8 2-8,8 8-14,-2 1-8,4-1-15,8 5-28,-6-1-73,7-11-2,1 1-6,-12-33-2</inkml:trace>
          <inkml:trace contextRef="#ctx0" brushRef="#br0" timeOffset="261367.3293">21853 5892 101,'-21'-19'103,"21"19"-2,0 0-1,23-21-69,-4 13-11,1-2-7,7 1-10,5 1-2,-3 2-2,0 8 1,-2 4 0,-8 9 0,-7 8 1,-8 2-1,-6 6 1,-8 4-1,-7 0 3,-2 1-2,-1-3 4,-1-6-1,2-2 3,19-25 0,-23 27 0,23-27 1,0 0-1,0 0 0,19-2-2,0-7-1,8 5-3,2 2-3,4 2-1,2 9-1,3 1 0,-5 7-1,-4-1 4,-4 9 5,-4 2 3,-13-2 7,-2 8 0,-12-8 4,-4 4-3,-13-6 5,-2 2-8,-10-8-1,-3-5-6,-5-6-7,-5-8-11,6 0-22,-4-14-38,11-1-49,8-2-1,6-6-1,15 5 0</inkml:trace>
          <inkml:trace contextRef="#ctx0" brushRef="#br0" timeOffset="261836.1046">22449 5892 157,'0'0'115,"15"29"-2,-21-10-1,-11 6-77,13 8-12,-9-4-10,7 0-5,2-4-2,0-2 0,4-23-1,0 25 1,0-25-1,0 0-1,27-2-2,-6-5-1,1 1-2,7 2-1,3 4-1,3 4 0,0 5 0,1 3 1,-5 5 0,-4 8 4,-6 4 7,-3 6-5,-7-4 8,-7 7-4,-8-5 4,-5 2-5,-5-6 2,-7-6-12,-2-4-15,-14-17-32,6-4-73,-7-15-3,1-12 0,1-6 0</inkml:trace>
          <inkml:trace contextRef="#ctx0" brushRef="#br0" timeOffset="262039.24">22441 5902 212,'31'0'123,"-10"4"-2,2-1-1,-5-6-90,20 8-13,1-1-20,1-6-14,5 8-34,-11-2-69,-3-4-1,-2 2-2,-8-2 0</inkml:trace>
        </inkml:traceGroup>
      </inkml:traceGroup>
    </inkml:traceGroup>
    <inkml:traceGroup>
      <inkml:annotationXML>
        <emma:emma xmlns:emma="http://www.w3.org/2003/04/emma" version="1.0">
          <emma:interpretation id="{AA0A6E82-C5A6-46A8-B140-3FDE7242CE9D}" emma:medium="tactile" emma:mode="ink">
            <msink:context xmlns:msink="http://schemas.microsoft.com/ink/2010/main" type="paragraph" rotatedBoundingBox="2333,9200 9996,8890 10028,9678 2365,99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1544FAD-9195-4B00-AC00-1DC42C4538B7}" emma:medium="tactile" emma:mode="ink">
              <msink:context xmlns:msink="http://schemas.microsoft.com/ink/2010/main" type="line" rotatedBoundingBox="2333,9200 9996,8890 10028,9678 2365,9988"/>
            </emma:interpretation>
          </emma:emma>
        </inkml:annotationXML>
        <inkml:traceGroup>
          <inkml:annotationXML>
            <emma:emma xmlns:emma="http://www.w3.org/2003/04/emma" version="1.0">
              <emma:interpretation id="{EF228438-162F-410F-B6E0-065CCF218210}" emma:medium="tactile" emma:mode="ink">
                <msink:context xmlns:msink="http://schemas.microsoft.com/ink/2010/main" type="inkWord" rotatedBoundingBox="2333,9200 6377,9036 6408,9825 2365,9988"/>
              </emma:interpretation>
              <emma:one-of disjunction-type="recognition" id="oneOf9">
                <emma:interpretation id="interp45" emma:lang="en-US" emma:confidence="0">
                  <emma:literal>"3=-512</emma:literal>
                </emma:interpretation>
                <emma:interpretation id="interp46" emma:lang="en-US" emma:confidence="0">
                  <emma:literal>"13=-512</emma:literal>
                </emma:interpretation>
                <emma:interpretation id="interp47" emma:lang="en-US" emma:confidence="0">
                  <emma:literal>"13-512</emma:literal>
                </emma:interpretation>
                <emma:interpretation id="interp48" emma:lang="en-US" emma:confidence="0">
                  <emma:literal>"135-512</emma:literal>
                </emma:interpretation>
                <emma:interpretation id="interp49" emma:lang="en-US" emma:confidence="0">
                  <emma:literal>"13--512</emma:literal>
                </emma:interpretation>
              </emma:one-of>
            </emma:emma>
          </inkml:annotationXML>
          <inkml:trace contextRef="#ctx0" brushRef="#br0" timeOffset="170987.0693">3108 8381 37,'-11'18'92,"11"-18"2,-10 34 0,6-5-51,-11-2-8,9 8-2,-8 0-13,5 0-3,-3-4-8,1-6-1,5-6-4,6-19-3,0 0 2,0 0-4,19-8 3,-19 8-2,37-36 2,-10 20-2,2 1 0,7 7 2,-1 6-3,7 8 1,-3 13-2,1 8-1,-7 6 3,-4 11-1,-8-1 4,-7 7-3,-12-5 3,-8 3-1,-11-9-1,-10-7-6,0-1-20,-10-17-35,-3-10-46,5-8 0,-4-17-3,3-5 24</inkml:trace>
          <inkml:trace contextRef="#ctx0" brushRef="#br0" timeOffset="171205.8292">3008 8445 127,'0'0'101,"0"0"0,0 0-39,0 0-24,0 0-6,31-4-12,-8 4-6,8 4-5,7-2-10,5-4-13,7 6-21,-4-8-48,2-2-20,2 6-4,-9-8 3</inkml:trace>
          <inkml:trace contextRef="#ctx0" brushRef="#br0" timeOffset="171533.9677">3698 8402 96,'4'22'102,"-4"-3"3,0 14-8,0 9-63,-2 5-15,2 9-17,0 2-24,-4-4-29,6-6-54,4 0-2,-2-15 2,7-2 41</inkml:trace>
          <inkml:trace contextRef="#ctx0" brushRef="#br0" timeOffset="171987.113">3897 8499 74,'11'-27'108,"-11"27"-1,21-35 0,-21 35-50,39-29-28,-14 16-4,6 5-14,0 2-4,5 8-3,-1 2-4,-6 8 3,-4 7-2,-8 10 1,-9 8-9,-16 9-5,-7 6-3,-14 0-6,-2 4 2,-9-9-5,1 1 4,-1-11-1,5-10 12,8-8 8,4-11 8,23-8 6,-23 0 5,23 0 2,0 0 4,0 0 0,31-23-2,-8 26-2,2-3-3,11 8-4,-1 2-5,6 1-5,5 3-17,-4-10-25,10 7-62,-11-3-17,1-8-4,-5 2 1</inkml:trace>
          <inkml:trace contextRef="#ctx0" brushRef="#br0" timeOffset="148184.1212">282 8574 44,'0'0'85,"13"54"-5,-11-15 2,2 9-59,4 10-6,0 2-7,1 2-4,1-6 2,1-8-1,-3-9 1,0-14 0,-8-25 1,0 0-2,21 6 1,-13-25-5,-2-12-1,5-2-1,-3-8-3,3 1 1,-1-1-1,0 4 2,3 1-1,-5 7 6,5 9 0,-13 20 2,20-27 5,-20 27 1,23-2 4,-23 2-1,29 26 0,-10-1-2,-7 2 0,7 15-2,-6-1-4,1 9-3,-3-2-2,-3-3-2,-2-3-12,-4-11-22,2-6-76,-4-25-1,0 0-3,0 0 2</inkml:trace>
          <inkml:trace contextRef="#ctx0" brushRef="#br0" timeOffset="148731.0283">847 8824 66,'0'0'107,"15"-22"-2,-15 22 1,31-13-53,-12 3-24,10 8-6,-2 0-10,2 6-2,-2 0-4,0 6-2,-27-10-1,29 34-2,-27-12-2,-8 1-1,-7 0 1,-5 0-1,-3 0 0,-4-7 0,6-3 1,1-7 2,18-6 1,0 0 1,0 0-1,0 0 0,20-2 0,7 2 0,4 2-3,7 2 1,1 4-3,3 5 3,-3 3 1,-3 5 2,-9 4 2,-4 4 3,-15-2 1,-6 2 1,-14-2 0,-7 2-2,-8-8-3,-9-7-9,1-4-21,-17-16-36,4-2-60,3-7 1,3-9-4,7-3 2</inkml:trace>
          <inkml:trace contextRef="#ctx0" brushRef="#br0" timeOffset="149277.9242">1780 9046 162,'0'0'130,"33"-23"-1,-8 17 1,4-2-67,7 14-37,-1-4-10,7 7-12,-1-1-9,-6-2-16,7 11-43,-13-9-64,-2-6-2,-6-2 0,-21 0-2</inkml:trace>
          <inkml:trace contextRef="#ctx0" brushRef="#br0" timeOffset="148996.6609">1626 8702 179,'0'0'115,"34"13"0,-14-15-11,7 2-99,7-3-33,13 3-66,1 5-17,-4-7-7,2 10 4</inkml:trace>
        </inkml:traceGroup>
        <inkml:traceGroup>
          <inkml:annotationXML>
            <emma:emma xmlns:emma="http://www.w3.org/2003/04/emma" version="1.0">
              <emma:interpretation id="{4D828FE7-00B5-49CF-97FF-B1C8F6F9295E}" emma:medium="tactile" emma:mode="ink">
                <msink:context xmlns:msink="http://schemas.microsoft.com/ink/2010/main" type="inkWord" rotatedBoundingBox="8616,9084 10002,9028 10027,9639 8641,9694"/>
              </emma:interpretation>
              <emma:one-of disjunction-type="recognition" id="oneOf10">
                <emma:interpretation id="interp50" emma:lang="en-US" emma:confidence="1">
                  <emma:literal>512</emma:literal>
                </emma:interpretation>
                <emma:interpretation id="interp51" emma:lang="en-US" emma:confidence="1">
                  <emma:literal>5 12</emma:literal>
                </emma:interpretation>
                <emma:interpretation id="interp52" emma:lang="en-US" emma:confidence="0">
                  <emma:literal>J 12</emma:literal>
                </emma:interpretation>
                <emma:interpretation id="interp53" emma:lang="en-US" emma:confidence="0">
                  <emma:literal>•5 12</emma:literal>
                </emma:interpretation>
                <emma:interpretation id="interp54" emma:lang="en-US" emma:confidence="0">
                  <emma:literal>JR 12</emma:literal>
                </emma:interpretation>
              </emma:one-of>
            </emma:emma>
          </inkml:annotationXML>
          <inkml:trace contextRef="#ctx0" brushRef="#br0" timeOffset="179112.4682">6565 8404 1,'8'-25'73,"-8"25"16,0 0 0,5 29-45,-7-4-14,-3 0-7,5 4-9,-2-2-9,2-3 1,0-3-7,0-21 6,9 25-3,-9-25 2,0 0 0,31 2-1,-13-6 2,3 0-5,10 2 3,3 2-5,3 6 1,5 2-1,1 13 1,1 0-2,-5 8 4,-3 6 0,-11 2 2,-7 5 0,-14-1 3,-6 1-3,-12-9 2,-7 0-1,-8-8-8,-8-11-11,1-3-27,-1-7-55,-5-21-4,7 1 2,-2-17 42</inkml:trace>
          <inkml:trace contextRef="#ctx0" brushRef="#br0" timeOffset="179315.6035">6609 8474 129,'8'-21'110,"-8"21"-3,27-14-4,-8 6-78,14 6-10,7 4-27,-1-2-29,7 2-61,4 8-8,-7-6 2,7 9-3</inkml:trace>
          <inkml:trace contextRef="#ctx0" brushRef="#br0" timeOffset="179581.2396">7284 8412 87,'0'0'110,"8"27"9,-4 2-7,-4 14-54,-4-1-25,8 14-14,1-2-16,-3-4-27,8 3-43,5-7-51,-7-13 0,11-4-5</inkml:trace>
          <inkml:trace contextRef="#ctx0" brushRef="#br0" timeOffset="180034.3889">7519 8433 88,'16'-25'117,"-16"25"-5,32-17 1,-7 7-60,4 14-24,-2-4-12,8 10-6,-4 1-6,2 5-1,-6 5 0,-2 4 0,-8 4 0,-9 2-1,-6 4-4,-12 3-7,-7-1 2,-10 0-7,-2-4 3,-6 1-4,4-8 4,-3-1-1,5-10 10,9-5 5,20-10 4,-23 13 6,23-13 1,0 0 2,0 0-2,27 8 2,-6-4-5,6 4-2,4 3-3,6 1-5,3 3-11,-5-7-17,15 11-35,-11-11-62,-3-2-3,-3-2 2,-8-4-3</inkml:trace>
        </inkml:traceGroup>
      </inkml:traceGroup>
    </inkml:traceGroup>
    <inkml:traceGroup>
      <inkml:annotationXML>
        <emma:emma xmlns:emma="http://www.w3.org/2003/04/emma" version="1.0">
          <emma:interpretation id="{005A0832-D383-40FB-BA50-B92A64421EEB}" emma:medium="tactile" emma:mode="ink">
            <msink:context xmlns:msink="http://schemas.microsoft.com/ink/2010/main" type="paragraph" rotatedBoundingBox="5070,9616 14114,8526 14314,10188 5270,1127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FF1D2050-0235-4A8F-B8DA-A56BD92EA57E}" emma:medium="tactile" emma:mode="ink">
              <msink:context xmlns:msink="http://schemas.microsoft.com/ink/2010/main" type="line" rotatedBoundingBox="5070,9616 14114,8526 14314,10188 5270,11277"/>
            </emma:interpretation>
          </emma:emma>
        </inkml:annotationXML>
        <inkml:traceGroup>
          <inkml:annotationXML>
            <emma:emma xmlns:emma="http://www.w3.org/2003/04/emma" version="1.0">
              <emma:interpretation id="{A4373252-CEDD-44F8-B36A-79CE60B6CE17}" emma:medium="tactile" emma:mode="ink">
                <msink:context xmlns:msink="http://schemas.microsoft.com/ink/2010/main" type="inkWord" rotatedBoundingBox="5070,9616 9723,9055 9923,10717 5270,11277"/>
              </emma:interpretation>
              <emma:one-of disjunction-type="recognition" id="oneOf11">
                <emma:interpretation id="interp55" emma:lang="en-US" emma:confidence="0">
                  <emma:literal>*2÷2</emma:literal>
                </emma:interpretation>
                <emma:interpretation id="interp56" emma:lang="en-US" emma:confidence="0">
                  <emma:literal>Rita,</emma:literal>
                </emma:interpretation>
                <emma:interpretation id="interp57" emma:lang="en-US" emma:confidence="0">
                  <emma:literal>Iris,</emma:literal>
                </emma:interpretation>
                <emma:interpretation id="interp58" emma:lang="en-US" emma:confidence="0">
                  <emma:literal>itt</emma:literal>
                </emma:interpretation>
                <emma:interpretation id="interp59" emma:lang="en-US" emma:confidence="0">
                  <emma:literal>IRI</emma:literal>
                </emma:interpretation>
              </emma:one-of>
            </emma:emma>
          </inkml:annotationXML>
          <inkml:trace contextRef="#ctx0" brushRef="#br0" timeOffset="176581.0929">5057 8708 15,'-21'-16'101,"21"16"3,0 0 2,-25-21-50,25 21-8,0 0-10,0 0-10,0 0-6,6 42-6,3-16-4,11 14-5,1 1-5,10 11-11,3 2-16,1-4-20,4 0-51,-5-7-18,-7-10-5,-5-4 4</inkml:trace>
          <inkml:trace contextRef="#ctx0" brushRef="#br0" timeOffset="182143.8676">6706 9613 31,'0'0'98,"0"0"6,0 0-31,0 0-16,0 0-7,15 46-10,-17-19-11,8 16-6,-4 3-12,4 6-14,7 0-20,-5-6-35,7-3-56,3-7-2,-3-13-1,-15-23 33</inkml:trace>
          <inkml:trace contextRef="#ctx0" brushRef="#br0" timeOffset="180440.6586">6713 9256 130,'0'0'126,"8"-21"0,11 11-2,22 14-79,-1-13-12,24 14-11,9-3-10,18 2-4,9-4-6,2-2-7,4 6-14,-11-15-25,9 11-62,-19-6-22,-10 4 1,-19 0-2</inkml:trace>
          <inkml:trace contextRef="#ctx0" brushRef="#br0" timeOffset="182581.3893">6956 9736 88,'31'-36'108,"-8"22"-4,0-7 2,-1 2-75,12 9-8,-3-3-6,4 7-8,3 2 0,-7 10-3,-4 5 1,-9 9-1,-9 10-5,-7 5-8,-8 15-16,-17-5-12,-2 9-4,-13-10-4,3 2 2,-4-11 0,7-4 11,-1-14 10,10-11 26,23-6 13,-29-14 11,29 14 4,0-40 7,0 40-1,25-41-1,-2 28-4,-2-1-7,10 11-5,-2 1-4,11 11-4,-3-1-6,9 5-5,-3-1-10,1-4-14,2 7-31,-9-11-68,3-8-5,-5-2 2,-8-13-3</inkml:trace>
          <inkml:trace contextRef="#ctx0" brushRef="#br0" timeOffset="182862.652">7697 9555 121,'-6'39'120,"2"-10"3,0 13-5,8 14-79,-8-4-21,6 6-35,8 2-69,-1-3-32,1-14-6,5-5-1</inkml:trace>
          <inkml:trace contextRef="#ctx0" brushRef="#br0" timeOffset="172549.6433">3160 9233 116,'-29'10'116,"2"-4"3,6 3 2,21-9-74,-25 10-6,25-10-13,23-6-9,16 2-4,15-5-5,25 7-2,19-6-6,14 4-2,15 2-11,0-2-7,10 10-16,-17-10-22,1 10-51,-22 2-19,-13 3 1,-18 5 0</inkml:trace>
          <inkml:trace contextRef="#ctx0" brushRef="#br0" timeOffset="175674.798">4155 9645 41,'-10'-18'107,"10"18"5,0 0-1,-7-19-50,7 19-13,0 0-8,0 0-10,0 0-5,-6 35-7,10-2-3,-2 5-5,3 9-6,-1 3-1,0 6-8,2 2-11,-6-8-33,6-2-76,-4-5-4,-4-12 2,2-6-1</inkml:trace>
          <inkml:trace contextRef="#ctx0" brushRef="#br0" timeOffset="174659.1224">3528 9780 57,'0'0'108,"22"-23"-1,-22 23 1,21-33-59,4 23-13,-4-5-13,10 7-7,0 0-9,-4 10-2,2 6-4,-10 9 3,0 10-4,-13 10-3,-8 4 2,-9 7-5,-11 0 3,-3-1-7,-6-1 2,-1-7-4,-3-10 4,4-10 0,8-6 0,2-13 3,21 0 1,-25-17 4,21-2 3,4 19 4,6-39 3,-6 39 2,23-33 3,-4 24 2,0 1 0,6 10-1,-1 2-3,6 7-3,5 1-4,2 3-9,3 1-12,-5-12-22,11 9-49,-9-11-33,1-4-4,-3-4 2</inkml:trace>
          <inkml:trace contextRef="#ctx0" brushRef="#br0" timeOffset="174127.8443">3228 9623 105,'0'0'108,"-14"29"4,5-5-1,9 10-70,-12-1-9,12 17-13,-6-5-6,8 11-7,0 0-6,2-2-13,15 2-23,-11-10-66,9-17-14,3-7 2,-1-15-5</inkml:trace>
        </inkml:traceGroup>
        <inkml:traceGroup>
          <inkml:annotationXML>
            <emma:emma xmlns:emma="http://www.w3.org/2003/04/emma" version="1.0">
              <emma:interpretation id="{9E18FFFB-4B2E-48E8-9152-C69A512BC24F}" emma:medium="tactile" emma:mode="ink">
                <msink:context xmlns:msink="http://schemas.microsoft.com/ink/2010/main" type="inkWord" rotatedBoundingBox="7030,9465 8105,9335 8154,9740 7078,9869"/>
              </emma:interpretation>
              <emma:one-of disjunction-type="recognition" id="oneOf12">
                <emma:interpretation id="interp60" emma:lang="en-US" emma:confidence="0">
                  <emma:literal>"</emma:literal>
                </emma:interpretation>
                <emma:interpretation id="interp61" emma:lang="en-US" emma:confidence="0">
                  <emma:literal>=</emma:literal>
                </emma:interpretation>
                <emma:interpretation id="interp62" emma:lang="en-US" emma:confidence="0">
                  <emma:literal>+</emma:literal>
                </emma:interpretation>
                <emma:interpretation id="interp63" emma:lang="en-US" emma:confidence="0">
                  <emma:literal>F</emma:literal>
                </emma:interpretation>
                <emma:interpretation id="interp64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176799.8531">5032 9164 49,'0'0'110,"-13"-39"1,17 16-5,7-6-52,-1-6-24,13 0-12,2-7-20,2-7-24,8 7-44,3-6-40,-9-3 7,2 7-6</inkml:trace>
          <inkml:trace contextRef="#ctx0" brushRef="#br0" timeOffset="177799.9032">5767 8885 74,'0'0'110,"0"0"5,0 0-6,0 0-60,23 6-11,-23-6-13,38 8-7,-14-4-7,6 2-4,-1-1-3,2-1-1,0 0-9,-4-6-9,2 8-21,-29-6-45,33-8-38,-33 8 0,23-2 0</inkml:trace>
        </inkml:traceGroup>
        <inkml:traceGroup>
          <inkml:annotationXML>
            <emma:emma xmlns:emma="http://www.w3.org/2003/04/emma" version="1.0">
              <emma:interpretation id="{42F63F95-86AB-4726-B89E-8313C8CB6F1C}" emma:medium="tactile" emma:mode="ink">
                <msink:context xmlns:msink="http://schemas.microsoft.com/ink/2010/main" type="inkWord" rotatedBoundingBox="10757,9434 14174,9022 14255,9693 10838,10105"/>
              </emma:interpretation>
              <emma:one-of disjunction-type="recognition" id="oneOf13">
                <emma:interpretation id="interp65" emma:lang="en-US" emma:confidence="0">
                  <emma:literal>mess</emma:literal>
                </emma:interpretation>
                <emma:interpretation id="interp66" emma:lang="en-US" emma:confidence="0">
                  <emma:literal>nets</emma:literal>
                </emma:interpretation>
                <emma:interpretation id="interp67" emma:lang="en-US" emma:confidence="0">
                  <emma:literal>megs</emma:literal>
                </emma:interpretation>
                <emma:interpretation id="interp68" emma:lang="en-US" emma:confidence="0">
                  <emma:literal>ness</emma:literal>
                </emma:interpretation>
                <emma:interpretation id="interp69" emma:lang="en-US" emma:confidence="0">
                  <emma:literal>sox-I</emma:literal>
                </emma:interpretation>
              </emma:one-of>
            </emma:emma>
          </inkml:annotationXML>
          <inkml:trace contextRef="#ctx0" brushRef="#br0" timeOffset="186003.4322">10716 8514 10,'-18'-25'102,"18"25"0,0 0 7,0 0-57,0 19-4,0-19-12,14 39-6,-1-10-7,12 9-13,0-1-1,10 5-13,2-1-5,3-8-20,5 9-14,-9-13-31,-3-8-39,-2-2 3,-31-19-3</inkml:trace>
          <inkml:trace contextRef="#ctx0" brushRef="#br0" timeOffset="186206.5736">10752 8942 77,'4'-48'106,"10"19"3,-1-12-4,1-9-71,11 6-10,-2-4-23,2-2-17,4 9-34,-2 6-52,-10 1-5,4 16 2,-11-3 30</inkml:trace>
          <inkml:trace contextRef="#ctx0" brushRef="#br0" timeOffset="186737.8443">11412 8688 14,'-18'11'109,"18"-11"4,0 0 3,0 0-56,0 0-15,33 21-9,-14-23-14,8 2-14,6 4-28,-4-11-54,2 5-39,9 4-5,-9-8-1</inkml:trace>
          <inkml:trace contextRef="#ctx0" brushRef="#br0" timeOffset="187487.8822">12005 8661 1,'10'-27'40,"-10"0"32,10-2-47,-3 2-15,-1-4-5,-2 2 5,0-2 2,-2 6 8,-2 6 1,0 19 6,-4-18 7,4 18-1,0 0 4,0 0-4,-17 29-4,20-4-4,-8-3-6,12 10-4,-5 5-6,6 9-3,2 2-1,5-1-5,-1 3-3,3-2-3,2-4 0,-5-3-5,-1-8 1,-3-8-2,-4-4 1,-6-21-1,-2 29 5,2-29 0,-27 17 3,2-11 1,0-2 4,-2 0 4,-2-4 2,2 7 6,0-7 1,9 4 7,-1-6 1,19 2 3,0 0-1,0 0-2,0 0-1,0 0-5,35-9-3,-8 7-5,0-2-2,7 0-6,-3 0-4,0-2-11,-2 6-21,-10-7-53,-19 7-38,31-8 3,-31 8-5</inkml:trace>
          <inkml:trace contextRef="#ctx0" brushRef="#br0" timeOffset="183831.4559">8720 8873 42,'0'0'92,"0"0"-3,16-22-22,-16 22-39,19-25-4,-19 25-8,33-29-3,-10 10-3,0 4-1,2 1-1,0 5 0,4 7 1,-4 2 0,4 9 0,-6 1-1,0 9 3,-3-1-2,-1 12 2,2-6-3,-2 3 1,-1-2-2,3-2-2,2-4-1,6-4-3,2-7 0,2-8-6,3-4-5,-3-11-17,6 3-37,-1-7-44,-7-8-3,4 4 2</inkml:trace>
          <inkml:trace contextRef="#ctx0" brushRef="#br0" timeOffset="184706.4951">9530 8653 1,'0'0'79,"0"0"19,0 0 0,0 0-43,0 0-11,0 0-13,10 21-7,-10-21-10,29 8-5,-8-4-4,2 3-2,2-1-5,2 6 1,0 1-2,-6 3-1,0 1 0,-5 4-1,-7 2 0,-9 0-1,-3 1 0,-11 1-1,1 2 1,-7-2 0,-1 0 1,-6-4 2,4-2 2,2-1 3,1-7 0,20-11 4,-30 8-1,30-8 2,0 0-2,-18-27 2,16 8-4,2-3-2,2-3 0,0-2-4,4 0 0,-2 0-7,4 4-10,-5-6-29,1 8-52,-4 21 1,8-27-3,-8 27 57</inkml:trace>
        </inkml:traceGroup>
      </inkml:traceGroup>
    </inkml:traceGroup>
    <inkml:traceGroup>
      <inkml:annotationXML>
        <emma:emma xmlns:emma="http://www.w3.org/2003/04/emma" version="1.0">
          <emma:interpretation id="{FE8864A2-A48C-4E7B-8B50-04C639A9DFB4}" emma:medium="tactile" emma:mode="ink">
            <msink:context xmlns:msink="http://schemas.microsoft.com/ink/2010/main" type="paragraph" rotatedBoundingBox="4406,17523 4625,11715 5349,11742 5130,1755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1642E2B4-9B30-4965-9EF0-1465F4374C4A}" emma:medium="tactile" emma:mode="ink">
              <msink:context xmlns:msink="http://schemas.microsoft.com/ink/2010/main" type="line" rotatedBoundingBox="4406,17523 4625,11715 5349,11742 5130,17550"/>
            </emma:interpretation>
          </emma:emma>
        </inkml:annotationXML>
        <inkml:traceGroup>
          <inkml:annotationXML>
            <emma:emma xmlns:emma="http://www.w3.org/2003/04/emma" version="1.0">
              <emma:interpretation id="{759023B9-7C56-4287-B31C-F40CC2EDF35D}" emma:medium="tactile" emma:mode="ink">
                <msink:context xmlns:msink="http://schemas.microsoft.com/ink/2010/main" type="inkWord" rotatedBoundingBox="4406,17523 4625,11715 5349,11742 5130,17550"/>
              </emma:interpretation>
              <emma:one-of disjunction-type="recognition" id="oneOf14">
                <emma:interpretation id="interp70" emma:lang="en-US" emma:confidence="0">
                  <emma:literal>¥</emma:literal>
                </emma:interpretation>
                <emma:interpretation id="interp71" emma:lang="en-US" emma:confidence="0">
                  <emma:literal>;</emma:literal>
                </emma:interpretation>
                <emma:interpretation id="interp72" emma:lang="en-US" emma:confidence="0">
                  <emma:literal>:</emma:literal>
                </emma:interpretation>
                <emma:interpretation id="interp73" emma:lang="en-US" emma:confidence="0">
                  <emma:literal>!</emma:literal>
                </emma:interpretation>
                <emma:interpretation id="interp74" emma:lang="en-US" emma:confidence="0">
                  <emma:literal>i</emma:literal>
                </emma:interpretation>
              </emma:one-of>
            </emma:emma>
          </inkml:annotationXML>
          <inkml:trace contextRef="#ctx0" brushRef="#br1" timeOffset="322394.3026">3029 11250 1,'10'-25'43,"-12"7"37,2 18 1,6-27-50,-12 6-7,4 2-5,-8-2-1,-1-1 0,-5 1 2,-5 2 2,-6 0 3,-4 9 1,-7 4 2,1 16-3,-9 5-3,7 18-2,-11 6-2,15 20-1,-3 3-6,15 13 0,5 0-5,16-3 0,16-3-4,15-13-1,13-15-4,10-18 1,12-21-2,7-18-3,4-15-2,-5-17-8,-3 0-13,-24-14-29,-3 8-56,-17 6 0,-17 6-2,-14 13 21</inkml:trace>
          <inkml:trace contextRef="#ctx0" brushRef="#br1" timeOffset="365703.0032">2877 12416 41,'-21'19'107,"15"-1"4,0 9 2,-2-2-49,6 21-19,-9 4-12,9 16-9,-4 5-13,4 4-18,6 8-49,-2-10-57,2-7-2,2-8-6,-1-16-1</inkml:trace>
          <inkml:trace contextRef="#ctx0" brushRef="#br1" timeOffset="365202.9808">2568 12674 84,'0'0'110,"-21"2"2,21-2 0,-19-2-56,19 2-10,0 0-10,0 0-7,0 0-6,0 0-5,0 0-4,27 24-4,-8-21-3,12 3-3,6-6-2,11 2-4,6-2-5,2-11-9,11 14-23,-13-20-47,10 13-41,-16-7-1,-2 9-1</inkml:trace>
          <inkml:trace contextRef="#ctx0" brushRef="#br1" timeOffset="367843.7369">2539 14124 149,'0'0'114,"-21"4"-1,21-4-34,0 0-38,0 0-10,0 0-8,0 0-7,27-2-4,6 0-5,6 0-3,9 2-7,10 10-12,1-6-27,15 13-73,-5-3-6,0 7-1,-9-2-3</inkml:trace>
          <inkml:trace contextRef="#ctx0" brushRef="#br1" timeOffset="370343.8576">2422 15499 164,'0'0'116,"-21"4"3,21-4-40,0 0-38,0 0-11,0 0-11,0 0-5,25 21-5,0-19-3,13-2-3,12 0-5,4-4-10,12 8-23,-6-12-57,9 8-28,-7-2-6,1 0 2</inkml:trace>
          <inkml:trace contextRef="#ctx0" brushRef="#br1" timeOffset="370781.3776">2769 15181 107,'-14'31'117,"12"5"1,-3 1-5,7 23-69,-8 1-13,8 11-27,0 9-26,-4-2-81,6 2-11,-1-8-7,1-4 2</inkml:trace>
          <inkml:trace contextRef="#ctx0" brushRef="#br1" timeOffset="371375.1626">2530 16771 113,'0'0'122,"0"0"-3,-12 18 2,12-18-71,0 0-8,23 15-15,8-3-6,4-12-8,15 11-4,6-9-6,4-2-8,13 8-20,-15-18-99,11 10 0,-13-11-8,-8 7 2</inkml:trace>
        </inkml:traceGroup>
      </inkml:traceGroup>
    </inkml:traceGroup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12:16.57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7076215-E48B-4C89-9008-D9A44CD706AD}" emma:medium="tactile" emma:mode="ink">
          <msink:context xmlns:msink="http://schemas.microsoft.com/ink/2010/main" type="writingRegion" rotatedBoundingBox="17849,11253 17404,18408 8330,17844 8775,10689"/>
        </emma:interpretation>
      </emma:emma>
    </inkml:annotationXML>
    <inkml:traceGroup>
      <inkml:annotationXML>
        <emma:emma xmlns:emma="http://www.w3.org/2003/04/emma" version="1.0">
          <emma:interpretation id="{0CF41058-95D7-4D01-BE28-5470AAA83091}" emma:medium="tactile" emma:mode="ink">
            <msink:context xmlns:msink="http://schemas.microsoft.com/ink/2010/main" type="paragraph" rotatedBoundingBox="17835,11249 17470,18034 16853,18001 17218,112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DB4825F-850D-4C03-901B-14F788CEA36F}" emma:medium="tactile" emma:mode="ink">
              <msink:context xmlns:msink="http://schemas.microsoft.com/ink/2010/main" type="line" rotatedBoundingBox="17835,11249 17470,18034 16853,18001 17218,11216"/>
            </emma:interpretation>
          </emma:emma>
        </inkml:annotationXML>
        <inkml:traceGroup>
          <inkml:annotationXML>
            <emma:emma xmlns:emma="http://www.w3.org/2003/04/emma" version="1.0">
              <emma:interpretation id="{4A0D2D32-F551-4B6D-83EC-9393D9041DF2}" emma:medium="tactile" emma:mode="ink">
                <msink:context xmlns:msink="http://schemas.microsoft.com/ink/2010/main" type="inkWord" rotatedBoundingBox="17508,16007 17399,18030 16853,18001 16962,15978"/>
              </emma:interpretation>
              <emma:one-of disjunction-type="recognition" id="oneOf0">
                <emma:interpretation id="interp0" emma:lang="en-US" emma:confidence="0">
                  <emma:literal>It</emma:literal>
                </emma:interpretation>
                <emma:interpretation id="interp1" emma:lang="en-US" emma:confidence="0">
                  <emma:literal>It;</emma:literal>
                </emma:interpretation>
                <emma:interpretation id="interp2" emma:lang="en-US" emma:confidence="0">
                  <emma:literal>I;</emma:literal>
                </emma:interpretation>
                <emma:interpretation id="interp3" emma:lang="en-US" emma:confidence="0">
                  <emma:literal>Init</emma:literal>
                </emma:interpretation>
                <emma:interpretation id="interp4" emma:lang="en-US" emma:confidence="0">
                  <emma:literal>Il;</emma:literal>
                </emma:interpretation>
              </emma:one-of>
            </emma:emma>
          </inkml:annotationXML>
          <inkml:trace contextRef="#ctx0" brushRef="#br0">15204 15289 168,'-10'25'120,"4"2"-3,6 15-1,-7 6-75,16 24-12,-3 5-13,2 11-20,7 13-22,-9-18-33,11 11-56,-7-17-4,2-7-3,-3-13 1</inkml:trace>
          <inkml:trace contextRef="#ctx0" brushRef="#br0" timeOffset="-328.1548">14913 15499 117,'0'0'117,"0"0"-3,-8 19 1,8-19-45,33 12-42,-4-5-7,15 1-17,6 0-14,4-6-19,10 11-32,-6-11-51,5 2-1,-11-2-5,-4 2 3</inkml:trace>
          <inkml:trace contextRef="#ctx0" brushRef="#br0" timeOffset="687.5373">15084 16611 226,'0'0'125,"-11"48"2,9-9-1,6 25-103,-1 1 2,5 12-22,4 8-11,-5-12-44,9 10-67,-3-17-8,-3-3-4,-4-22 1</inkml:trace>
          <inkml:trace contextRef="#ctx0" brushRef="#br0" timeOffset="406.255">14809 17095 245,'0'0'126,"0"0"-5,0 0-29,0 0-57,0 0-9,36 29-9,-3-21-7,13 3-5,8-3-9,6-8-12,13 8-26,-13-22-55,11 10-30,-13-11 1,-2 7-3</inkml:trace>
          <inkml:trace contextRef="#ctx0" brushRef="#br0" timeOffset="-3265.8009">15445 10689 11,'0'0'89,"0"0"6,23-10-21,-23 10-13,0 0-1,8-25-9,-8 25-4,5-29-10,-5 29-8,0-37-7,0 37-6,-9-38-5,9 38-4,-21-23-1,21 23 0,-33 6-1,12 11 3,-6 10-2,3 13 3,-3 7-2,2 12 1,2 5-3,6 7-1,5-1 0,10-1-3,10-5-1,6-4-4,13-10-1,3-12-5,13-15-2,-1-17-4,8-10-3,-9-15 0,-1-4 0,-11-12 3,-4 2 4,-11-5 5,-14 9 7,-12 6 5,-11 11 3,-6 14 2,-9 4 1,1 17 0,-3 4-3,7 14-4,2 7-10,10 0-24,17 4-68,4-8-20,11-3-3,7-12-2</inkml:trace>
          <inkml:trace contextRef="#ctx0" brushRef="#br0" timeOffset="-2359.5047">15138 12113 97,'0'0'105,"0"0"7,-23 6-16,23-6-37,0 0-6,-19 4-15,19-4-7,19 10-11,4-3-5,6-5-6,12 4-4,13 0-7,9-2-7,7 5-23,-3-12-34,1 10-56,-5-3-1,-7 0-4,-12-4 2</inkml:trace>
          <inkml:trace contextRef="#ctx0" brushRef="#br0" timeOffset="-1921.9837">15439 12002 89,'0'0'111,"-23"3"-1,23-3 4,-21 24-64,19 6-11,-6-1-8,8 18-14,-2 3-6,4 11-19,6 13-23,-6-7-80,13 1-3,-5 1-5,7-11-1</inkml:trace>
          <inkml:trace contextRef="#ctx0" brushRef="#br0" timeOffset="-859.4324">15262 13660 180,'0'0'115,"0"0"2,-12 52-10,6-20-69,12 28-5,-6 2-16,8 17-6,3 8-17,-5-4-21,13 15-74,-9-9-17,5-3-2,-7-14-2</inkml:trace>
          <inkml:trace contextRef="#ctx0" brushRef="#br0" timeOffset="-1171.9466">15021 13839 137,'-14'19'115,"14"-19"0,0 0 0,-6 25-68,6-25-9,0 0-13,31 4-10,-2-2-7,6-2-6,9 0-7,8 4-12,-2-10-26,12 10-72,-12-4-2,0 4-2,-9-2-1</inkml:trace>
        </inkml:traceGroup>
      </inkml:traceGroup>
    </inkml:traceGroup>
    <inkml:traceGroup>
      <inkml:annotationXML>
        <emma:emma xmlns:emma="http://www.w3.org/2003/04/emma" version="1.0">
          <emma:interpretation id="{C07F548F-7319-4414-9B8E-5625E4F8D823}" emma:medium="tactile" emma:mode="ink">
            <msink:context xmlns:msink="http://schemas.microsoft.com/ink/2010/main" type="paragraph" rotatedBoundingBox="13776,11462 13371,17985 12740,17946 13146,1142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D80AC50-D6CB-4A67-B03A-4A9E54D1BCC5}" emma:medium="tactile" emma:mode="ink">
              <msink:context xmlns:msink="http://schemas.microsoft.com/ink/2010/main" type="line" rotatedBoundingBox="13776,11462 13371,17985 12740,17946 13146,11423"/>
            </emma:interpretation>
          </emma:emma>
        </inkml:annotationXML>
        <inkml:traceGroup>
          <inkml:annotationXML>
            <emma:emma xmlns:emma="http://www.w3.org/2003/04/emma" version="1.0">
              <emma:interpretation id="{689569C1-B6D0-4901-B305-A52B2C1F0ADB}" emma:medium="tactile" emma:mode="ink">
                <msink:context xmlns:msink="http://schemas.microsoft.com/ink/2010/main" type="inkWord" rotatedBoundingBox="13776,11462 13371,17985 12740,17946 13146,11423"/>
              </emma:interpretation>
              <emma:one-of disjunction-type="recognition" id="oneOf1">
                <emma:interpretation id="interp5" emma:lang="en-US" emma:confidence="0">
                  <emma:literal>I:</emma:literal>
                </emma:interpretation>
                <emma:interpretation id="interp6" emma:lang="en-US" emma:confidence="0">
                  <emma:literal>I':</emma:literal>
                </emma:interpretation>
                <emma:interpretation id="interp7" emma:lang="en-US" emma:confidence="0">
                  <emma:literal>t*</emma:literal>
                </emma:interpretation>
                <emma:interpretation id="interp8" emma:lang="en-US" emma:confidence="0">
                  <emma:literal>'I';</emma:literal>
                </emma:interpretation>
                <emma:interpretation id="interp9" emma:lang="en-US" emma:confidence="0">
                  <emma:literal>t*'</emma:literal>
                </emma:interpretation>
              </emma:one-of>
            </emma:emma>
          </inkml:annotationXML>
          <inkml:trace contextRef="#ctx0" brushRef="#br0" timeOffset="-14172.5914">10824 15464 158,'0'0'127,"-29"17"-5,29-17 2,0 0-85,11 31-5,-11-31-14,48 25-8,-11-13-7,11-4-6,10 3-13,0-15-26,19 8-79,-17-10-8,5-1 3,-11-1-6</inkml:trace>
          <inkml:trace contextRef="#ctx0" brushRef="#br0" timeOffset="-13781.9474">11105 15358 97,'4'31'108,"-2"7"1,0 11-1,-2 18-75,0-1-23,0 1-28,6 6-79,-6-5-7,-2-1-2,2-9-5</inkml:trace>
          <inkml:trace contextRef="#ctx0" brushRef="#br0" timeOffset="-12922.5253">11111 16557 129,'-8'27'121,"-3"8"-1,5 17 9,-8 0-80,12 21-17,-5 4-9,9 2-34,7 12-37,-3-14-69,2-11 1,-4-16-18,-4-19 4</inkml:trace>
          <inkml:trace contextRef="#ctx0" brushRef="#br0" timeOffset="-13250.6692">10843 16827 135,'0'0'125,"0"0"-5,-10 25 5,10-25-55,23 12-34,-23-12-16,49 9-5,-7-7 0,8 0-15,10 2-5,-2-10-31,11 8-73,-13-6-17,0 4 7,-10-7-11</inkml:trace>
          <inkml:trace contextRef="#ctx0" brushRef="#br0" timeOffset="-27423.2443">11348 10899 1,'-4'-29'90,"0"10"10,4 19 2,10-31-45,-14 6-7,4 25-7,8-33-7,-8 33-4,9-27-4,-9 27-5,0 0-4,0 0-6,-11 42-3,-1-7-4,-7 11-3,-2 8-2,0 4-2,-3-2-2,3 0 0,0-8-1,4-11 2,7-8-2,10-29 1,-2 23 1,2-23 1,25-6-1,-4-4 0,4-1-1,4 3-2,0 0-5,6 5-8,-4-1-17,9 13-28,-7-5-53,-2 0-4,-4-4 3,0-2 18</inkml:trace>
          <inkml:trace contextRef="#ctx0" brushRef="#br0" timeOffset="-26970.1002">11645 10934 23,'0'0'107,"0"0"3,0 0 2,-10 19-55,-1 4-9,9 23-13,-8-3-6,6 20-10,-7 3-5,3 9-14,4 2-17,-4-11-31,8 3-67,0-13-3,2-10-3,-2-17 0</inkml:trace>
          <inkml:trace contextRef="#ctx0" brushRef="#br0" timeOffset="-16266.442">11103 12408 42,'0'0'106,"-15"-25"4,15 25 0,-10-23-42,10 23-28,0 0 0,0 0-9,0 0-6,0 0-5,-19-2-4,19 2-2,0 0-4,0 0-2,31 23-2,-6-17-2,6 2-1,9-2-4,10 1-7,2-7-18,18 12-58,-9-12-41,1 4-3,-6-4-1</inkml:trace>
          <inkml:trace contextRef="#ctx0" brushRef="#br0" timeOffset="-15188.267">11014 13974 80,'-23'23'113,"23"-23"4,0 0 2,0 0-50,-11 23-28,11-23-6,0 0-10,6 23-7,-6-23-4,40 14-7,-7-7-3,11-1-5,8-6-10,16 10-26,-5-12-84,9 8-2,-3-6-4,-5 2 1</inkml:trace>
        </inkml:traceGroup>
      </inkml:traceGroup>
    </inkml:traceGroup>
    <inkml:traceGroup>
      <inkml:annotationXML>
        <emma:emma xmlns:emma="http://www.w3.org/2003/04/emma" version="1.0">
          <emma:interpretation id="{B569A002-3F33-4431-BEE7-D8BB9FBC20A8}" emma:medium="tactile" emma:mode="ink">
            <msink:context xmlns:msink="http://schemas.microsoft.com/ink/2010/main" type="paragraph" rotatedBoundingBox="9704,11679 9197,17904 8242,17826 8750,1160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8793C6D-269B-4919-9E7B-76CC23E5B41F}" emma:medium="tactile" emma:mode="ink">
              <msink:context xmlns:msink="http://schemas.microsoft.com/ink/2010/main" type="line" rotatedBoundingBox="9704,11679 9197,17904 8242,17826 8750,11601"/>
            </emma:interpretation>
          </emma:emma>
        </inkml:annotationXML>
        <inkml:traceGroup>
          <inkml:annotationXML>
            <emma:emma xmlns:emma="http://www.w3.org/2003/04/emma" version="1.0">
              <emma:interpretation id="{B67D136E-6594-4870-A7BB-91F8BCCF1570}" emma:medium="tactile" emma:mode="ink">
                <msink:context xmlns:msink="http://schemas.microsoft.com/ink/2010/main" type="inkWord" rotatedBoundingBox="9704,11679 9197,17904 8242,17826 8750,11601"/>
              </emma:interpretation>
              <emma:one-of disjunction-type="recognition" id="oneOf2">
                <emma:interpretation id="interp10" emma:lang="en-US" emma:confidence="0">
                  <emma:literal>!</emma:literal>
                </emma:interpretation>
                <emma:interpretation id="interp11" emma:lang="en-US" emma:confidence="0">
                  <emma:literal>¥</emma:literal>
                </emma:interpretation>
                <emma:interpretation id="interp12" emma:lang="en-US" emma:confidence="0">
                  <emma:literal>:</emma:literal>
                </emma:interpretation>
                <emma:interpretation id="interp13" emma:lang="en-US" emma:confidence="0">
                  <emma:literal>I</emma:literal>
                </emma:interpretation>
                <emma:interpretation id="interp14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-70598.1093">6918 12312 43,'0'0'106,"0"0"7,-8 23-3,8-23-56,-4 50-13,-2-9-12,6 17-12,-5 15-18,-1 2-27,10 8-75,-4-2-10,0-4-2,0-13-3</inkml:trace>
          <inkml:trace contextRef="#ctx0" brushRef="#br0" timeOffset="-71270.0171">6615 12509 30,'0'0'103,"-27"9"6,27-9 4,-25 2-52,25-2-10,0 0-8,0 0-7,0 0-9,2 23-7,-2-23-5,35 16-7,-1-5-6,5-5-9,15 6-17,0-16-29,15 4-70,-3-10-1,1 1-4,-3-7 2</inkml:trace>
          <inkml:trace contextRef="#ctx0" brushRef="#br0" timeOffset="-51050.2675">6881 13671 104,'0'0'114,"-19"-6"4,19 6-1,-21 12-67,21 17-10,-8 0-15,6 21-8,0 6-6,4 13-7,2 10-19,-4-9-28,15 7-73,-9-12-6,9-5 0,-7-19-4</inkml:trace>
          <inkml:trace contextRef="#ctx0" brushRef="#br0" timeOffset="-51534.6614">6569 13991 81,'0'0'110,"0"0"4,0 0-1,0 0-55,0 0-16,0 0-9,38-2-12,-9 2-6,14 6-4,9-2-9,7-2-9,9 11-25,-8-13-80,9 6-8,-9-8-2,-6 6-2</inkml:trace>
          <inkml:trace contextRef="#ctx0" brushRef="#br0" timeOffset="-127045.7746">7178 11032 1,'0'0'79,"-8"-25"20,8 25-17,0 0-27,2-18-6,-2 18-7,0 0-11,21-21-2,-21 21-13,18-15 1,-18 15-8,27-12 2,-8 14-6,4 0-2,2 6-1,0 5-4,-2 7 2,-3 5-4,-3 7 4,-5 5-4,-12 7 3,-10 3-5,-9 3 0,-10-2-3,-4 0-2,-6-11-1,-1 1-2,-1-16 0,3-5 1,7-13 3,6-4 2,6-10 5,19 10 2,-14-33 3,14 12 2,0 21 2,21-36 1,-3 24-1,-18 12 3,40-8 0,-19 12 2,6 10 0,0 3 0,2 8-1,0 0-2,6 4 1,0-6-5,3-4-3,3-5-12,-1-10-23,1-2-77,-1-4-2,-7-10-3,-2-1 0</inkml:trace>
          <inkml:trace contextRef="#ctx0" brushRef="#br0" timeOffset="-42690.4778">6530 15568 98,'0'0'112,"0"0"4,0 0 1,0 0-64,0 0-8,0 0-12,0 0-7,0 0-6,35 16-8,-6-11-3,13-5-5,8 0-6,10 0-13,0-11-30,13 13-77,-11-10-7,3 10 1,-11-4-7</inkml:trace>
          <inkml:trace contextRef="#ctx0" brushRef="#br0" timeOffset="-42065.4487">6555 16715 104,'0'0'114,"0"0"-2,33 27 1,-14-21-77,16 8 2,7-5-20,7-1-1,8 2-18,-3-5-1,6 7-28,-14-12-69,1 2-11,-9-4-6,-9 0 1</inkml:trace>
          <inkml:trace contextRef="#ctx0" brushRef="#br0" timeOffset="-41643.5519">6841 16494 120,'0'0'119,"0"0"-2,-20 34 1,11-7-76,14 29-12,-12 0-5,11 15-18,1 12-12,-3-13-45,6 15-61,2-12-8,3 2 2,-5-23-7</inkml:trace>
        </inkml:traceGroup>
      </inkml:traceGroup>
    </inkml:traceGroup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19T22:11:38.65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D99F7B3-DA35-4DA6-9770-5BCF3D43B39A}" emma:medium="tactile" emma:mode="ink">
          <msink:context xmlns:msink="http://schemas.microsoft.com/ink/2010/main" type="writingRegion" rotatedBoundingBox="29283,14165 29298,14165 29298,14180 29283,14180"/>
        </emma:interpretation>
      </emma:emma>
    </inkml:annotationXML>
    <inkml:traceGroup>
      <inkml:annotationXML>
        <emma:emma xmlns:emma="http://www.w3.org/2003/04/emma" version="1.0">
          <emma:interpretation id="{3A4674FF-36E6-4758-BB3E-A83DB2F71A4A}" emma:medium="tactile" emma:mode="ink">
            <msink:context xmlns:msink="http://schemas.microsoft.com/ink/2010/main" type="paragraph" rotatedBoundingBox="29283,14165 29298,14165 29298,14180 29283,141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B83AA1A-DA97-41F5-89A2-0D55C84C0856}" emma:medium="tactile" emma:mode="ink">
              <msink:context xmlns:msink="http://schemas.microsoft.com/ink/2010/main" type="line" rotatedBoundingBox="29283,14165 29298,14165 29298,14180 29283,14180"/>
            </emma:interpretation>
          </emma:emma>
        </inkml:annotationXML>
        <inkml:traceGroup>
          <inkml:annotationXML>
            <emma:emma xmlns:emma="http://www.w3.org/2003/04/emma" version="1.0">
              <emma:interpretation id="{885452B9-027F-4CD6-A47D-B404499EE825}" emma:medium="tactile" emma:mode="ink">
                <msink:context xmlns:msink="http://schemas.microsoft.com/ink/2010/main" type="inkWord" rotatedBoundingBox="29283,14165 29298,14165 29298,14180 29283,14180"/>
              </emma:interpretation>
              <emma:one-of disjunction-type="recognition" id="oneOf0">
                <emma:interpretation id="interp0" emma:lang="en-US" emma:confidence="0">
                  <emma:literal>.</emma:literal>
                </emma:interpretation>
                <emma:interpretation id="interp1" emma:lang="en-US" emma:confidence="0">
                  <emma:literal>v</emma:literal>
                </emma:interpretation>
                <emma:interpretation id="interp2" emma:lang="en-US" emma:confidence="0">
                  <emma:literal>}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3</emma:literal>
                </emma:interpretation>
              </emma:one-of>
            </emma:emma>
          </inkml:annotationXML>
          <inkml:trace contextRef="#ctx0" brushRef="#br0">0 0,'0'0,"0"0,0 0,0 0,0 0</inkml:trace>
        </inkml:traceGroup>
      </inkml:traceGroup>
    </inkml:traceGroup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12:38.890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FDAD541-0EEA-460F-B1DC-E6C43DF23B4B}" emma:medium="tactile" emma:mode="ink">
          <msink:context xmlns:msink="http://schemas.microsoft.com/ink/2010/main" type="writingRegion" rotatedBoundingBox="17841,1427 26519,1187 26554,2455 17876,2695"/>
        </emma:interpretation>
      </emma:emma>
    </inkml:annotationXML>
    <inkml:traceGroup>
      <inkml:annotationXML>
        <emma:emma xmlns:emma="http://www.w3.org/2003/04/emma" version="1.0">
          <emma:interpretation id="{757CAD5B-B599-45A9-876C-7237D2E4F262}" emma:medium="tactile" emma:mode="ink">
            <msink:context xmlns:msink="http://schemas.microsoft.com/ink/2010/main" type="paragraph" rotatedBoundingBox="17841,1427 26519,1187 26554,2455 17876,26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6EB9327-98A1-4092-BB58-8B0FF8DCD92F}" emma:medium="tactile" emma:mode="ink">
              <msink:context xmlns:msink="http://schemas.microsoft.com/ink/2010/main" type="line" rotatedBoundingBox="17841,1427 26519,1187 26554,2455 17876,2695"/>
            </emma:interpretation>
          </emma:emma>
        </inkml:annotationXML>
        <inkml:traceGroup>
          <inkml:annotationXML>
            <emma:emma xmlns:emma="http://www.w3.org/2003/04/emma" version="1.0">
              <emma:interpretation id="{386D8F79-CA6C-46DE-B762-5FA85B053D24}" emma:medium="tactile" emma:mode="ink">
                <msink:context xmlns:msink="http://schemas.microsoft.com/ink/2010/main" type="inkWord" rotatedBoundingBox="17841,1427 26519,1187 26554,2455 17876,2695"/>
              </emma:interpretation>
              <emma:one-of disjunction-type="recognition" id="oneOf0">
                <emma:interpretation id="interp0" emma:lang="en-US" emma:confidence="0">
                  <emma:literal>Ex-1-2-3-ex-5x7</emma:literal>
                </emma:interpretation>
                <emma:interpretation id="interp1" emma:lang="en-US" emma:confidence="0">
                  <emma:literal>EX-1-2-3-CT-5x7</emma:literal>
                </emma:interpretation>
                <emma:interpretation id="interp2" emma:lang="en-US" emma:confidence="0">
                  <emma:literal>EX-1-2-3-CT-5X7</emma:literal>
                </emma:interpretation>
                <emma:interpretation id="interp3" emma:lang="en-US" emma:confidence="0">
                  <emma:literal>(x.is(x.3kx.5)</emma:literal>
                </emma:interpretation>
                <emma:interpretation id="interp4" emma:lang="en-US" emma:confidence="0">
                  <emma:literal>(x.is(X~3)(x.5)</emma:literal>
                </emma:interpretation>
              </emma:one-of>
            </emma:emma>
          </inkml:annotationXML>
          <inkml:trace contextRef="#ctx0" brushRef="#br0">223 33 1,'0'0'76,"0"0"11,-2-25 3,2 25-42,0 0-7,-18-8-2,18 8-4,-19 16-3,6 7-4,-9-2-4,1 18-2,-8 1-6,4 14-3,-2 4-6,6 4-1,4 11-5,9 0-8,8 4-6,6-13-18,17 9-33,4-17-49,13-10-1,3-15-2,9-19 9</inkml:trace>
          <inkml:trace contextRef="#ctx0" brushRef="#br0" timeOffset="546.9064">676 696 140,'-25'-36'118,"23"3"-2,11-4 0,-3-15-77,19 2-8,4-6-16,8-2-10,3 6-25,-5 0-30,2 12-62,-3 7-3,-5 12 0,-6 7-5</inkml:trace>
          <inkml:trace contextRef="#ctx0" brushRef="#br0" timeOffset="390.6459">614 207 72,'0'0'97,"0"0"4,0 0-1,10 32-59,-10-32-10,27 39-7,-8-14-6,6 8-3,4-2-9,6 1-5,1 7-10,-5-12-15,6 8-19,-10-12-35,-2 2-27,-4 0-3,-15-4 4</inkml:trace>
          <inkml:trace contextRef="#ctx0" brushRef="#br0" timeOffset="1172.653">1389 347 99,'-19'4'104,"19"-4"6,0 0-3,0 0-56,-25 12-12,25-12-7,0 0-9,17 19-6,-17-19-6,39 2-4,-7-4-5,3-4-14,13 8-32,-7-10-72,3 1 1,-1-3-7,-5 2 3</inkml:trace>
          <inkml:trace contextRef="#ctx0" brushRef="#br0" timeOffset="1563.2982">1987 8 157,'17'27'111,"-15"-8"-1,0 14-24,-8-6-48,10 19-8,-6-1-11,2 12-8,0 1-14,-2-4-19,8 10-42,2-12-47,-3-10-2,7-15-3,-12-27 2</inkml:trace>
          <inkml:trace contextRef="#ctx0" brushRef="#br0" timeOffset="1969.5762">2224-112 127,'19'-11'103,"-19"11"-1,21 19-1,-21-19-71,33 39-5,-10-10-10,6 13-4,-2 6-3,4 4-2,-4 6 1,0 8 2,-10 3-2,-3 6 2,-12-3 2,-2 1-4,-8-11 4,-7-1-7,-3-13-11,-11-17-33,4-11-72,-4-15-5,-5-16-4,5-18 2</inkml:trace>
          <inkml:trace contextRef="#ctx0" brushRef="#br0" timeOffset="2422.7329">2598-495 89,'0'0'88,"29"-8"1,-29 8-4,31-4-63,-8 8-8,-4 2-4,0 5-2,-19-11-2,18 33-1,-18-8 1,-8 2-2,-6 4-1,-5 0 0,-4 4-2,0-3 4,0-3 3,5-2 3,1-7 2,11-1 0,6-19 0,8 23-1,-8-23-9,35 6-18,-4-6-68,5 0-20,-3-4-4,7-2-2</inkml:trace>
          <inkml:trace contextRef="#ctx0" brushRef="#br0" timeOffset="3282.1465">3413-177 62,'-25'40'95,"6"-13"4,-4 8 1,0 11-54,-10-5-4,4 17-8,-8-2-10,7 9-6,3-1-10,9 5-4,12 1-5,10-3-8,14 2-17,7-15-43,15-7-35,10-9-3,4-13 0</inkml:trace>
          <inkml:trace contextRef="#ctx0" brushRef="#br0" timeOffset="3610.2875">3685 147 128,'0'0'110,"0"0"-1,-6 33 0,6-33-68,35 40-9,-10-17-10,8 8-9,4 0-10,5 0-10,4 5-11,-7-11-11,5 14-15,-17-18-25,0 2-38,-8-7-5,-19-16 8,10 25 28</inkml:trace>
          <inkml:trace contextRef="#ctx0" brushRef="#br0" timeOffset="3797.7853">3749 567 138,'0'0'108,"-21"-31"-1,26 8 1,3-14-72,17 1-10,0-10-13,10-1-10,7-1-12,-1-6-14,7 8-18,-11-2-60,3 7-3,-5 3-5,-4 5 4</inkml:trace>
          <inkml:trace contextRef="#ctx0" brushRef="#br0" timeOffset="4704.0872">4481 257 110,'0'0'98,"-25"9"5,25-9-30,0 0-20,0 0-11,0 0-8,0 0-8,0 0-5,0 0-7,0 0-3,18 6-4,3-2-7,2 0-9,0-4-16,8 13-23,-6-9-64,4-2 0,-4-2-4,0-4 3</inkml:trace>
          <inkml:trace contextRef="#ctx0" brushRef="#br0" timeOffset="5610.3871">4975-15 123,'0'0'104,"-6"-23"2,6 23-1,4-23-63,-4 23-10,23-14-7,-23 14-9,31-13-4,-12 11-2,-19 2-3,35 0-2,-16 7-2,-1-5 0,-18-2-3,32 16 0,-32-16-2,16 29-1,-16-29-1,2 34 0,-8-16-1,-4 1 0,-1 2 1,-5-2 0,16-19 1,-36 33 2,36-33 2,-31 23 1,31-23 2,-25 16 0,25-16 0,0 0 2,-18 9-2,18-9 1,0 0-2,0 0 0,0 0-2,0 0 0,18-9 0,-18 9-1,25-6 0,-6 4 0,2 2-1,1 2-2,6 6-2,-1 1 0,2 5 0,-2 1-1,-2 5 0,-3 1 1,-1 4-1,-4 0 4,-5 0 0,-3 0 2,-5-4 2,-2 2 3,-2-23 1,-13 37 2,13-37 1,-29 29 1,6-19 1,-2 5-1,-4-7-2,-2 3-3,-2-5-1,-2-2-3,-1 0-5,-1-8-10,14 6-27,-12-10-77,14 0 3,2-7-7,19 15 3</inkml:trace>
          <inkml:trace contextRef="#ctx0" brushRef="#br0" timeOffset="6282.2854">5486-283 150,'-21'17'103,"21"-17"2,2 27-33,-2-27-31,25 35-9,-6-14-11,10 12-5,4 5-9,5 9-3,-1 3-4,1 8 1,-7 5-3,-8 3 2,-7 5-2,-12-1 2,-8 1 0,-14-7-10,-7-1-21,-19-11-77,-6-17 1,-2-6-4,-6-18 0</inkml:trace>
          <inkml:trace contextRef="#ctx0" brushRef="#br0" timeOffset="7485.4697">6284-256 64,'0'0'88,"-21"-2"7,21 2 1,-37 8-47,18 11-5,-12-4-6,6 18-7,-12 2-4,3 19-5,-7 6-7,8 15-2,-3 4-8,13 4 0,9 7-4,10-5-9,14-6-4,9-17-17,24-8-18,1-16-63,14-20-1,3-14-2,1-18 0</inkml:trace>
          <inkml:trace contextRef="#ctx0" brushRef="#br0" timeOffset="7766.7354">6465 56 136,'0'0'97,"8"37"0,7-8-4,5 7-70,9-3-10,9 4-13,3-1-15,1-5-21,0-4-57,-1 0-6,-14-11 3,-2 5-4</inkml:trace>
          <inkml:trace contextRef="#ctx0" brushRef="#br0" timeOffset="8016.743">6419 376 116,'0'0'108,"-4"-31"2,4 31-5,35-32-47,-8 8-36,11-1-16,7 0-20,1-13-19,6 9-48,-4-6-24,-7-3 0,1 1-3</inkml:trace>
          <inkml:trace contextRef="#ctx0" brushRef="#br0" timeOffset="8329.2602">7128 141 184,'0'0'102,"0"0"-4,31 19-31,-8-21-59,6 0-24,10-1-56,3 1-27,-3-4-1,3 2-3</inkml:trace>
          <inkml:trace contextRef="#ctx0" brushRef="#br0" timeOffset="8829.2826">7761-139 112,'-6'31'96,"4"-6"0,-6-5-2,-7 1-67,11 6-8,-2-4-5,6 0-3,0-23 0,2 27 0,-2-27 1,0 0 0,25-4 2,-7-5-4,3-1-2,6 4-2,0 2-2,6 6-1,-1 6-2,3 9-1,-6 3-1,0 10 1,-8 1 0,-4 4 4,-9 0 2,-6 5 2,-10-7 0,-7 0 2,-12-8-1,-4 0-2,-11-8-9,-3-11-19,3 0-36,-6-18-59,5-7-1,3-12-2,9-6-1</inkml:trace>
          <inkml:trace contextRef="#ctx0" brushRef="#br0" timeOffset="9032.4178">7695-121 238,'0'0'120,"23"17"-4,-1-13-1,12 6-90,1-8-17,7-4-16,7 7-20,-7-20-33,4 9-54,-3-7-3,-5 1-1,-7-7-1</inkml:trace>
          <inkml:trace contextRef="#ctx0" brushRef="#br0" timeOffset="9376.1844">8277-372 145,'35'14'112,"4"9"-4,7 8 0,10 13-68,-10 2-14,6 14-10,-9 4-11,-5 9-3,-11 4-1,-11 4 4,-16-2-1,-10 0-2,-15 2-17,-23-8-69,-10-13-27,-6-6-2,-17-17-6</inkml:trace>
        </inkml:traceGroup>
      </inkml:traceGroup>
    </inkml:traceGroup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31:51.621"/>
    </inkml:context>
    <inkml:brush xml:id="br0">
      <inkml:brushProperty name="width" value="0.02646" units="cm"/>
      <inkml:brushProperty name="height" value="0.02646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8C935AA-A473-4263-8482-71DAAA0C57E1}" emma:medium="tactile" emma:mode="ink">
          <msink:context xmlns:msink="http://schemas.microsoft.com/ink/2010/main" type="writingRegion" rotatedBoundingBox="1701,888 25125,610 25262,12166 1838,12445"/>
        </emma:interpretation>
      </emma:emma>
    </inkml:annotationXML>
    <inkml:traceGroup>
      <inkml:annotationXML>
        <emma:emma xmlns:emma="http://www.w3.org/2003/04/emma" version="1.0">
          <emma:interpretation id="{0038FCE3-504D-4EFD-920E-316FED77092A}" emma:medium="tactile" emma:mode="ink">
            <msink:context xmlns:msink="http://schemas.microsoft.com/ink/2010/main" type="paragraph" rotatedBoundingBox="1701,888 25125,610 25140,1902 1716,218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6D9FAA8-A3E1-41BB-AC19-0B3F5C569A54}" emma:medium="tactile" emma:mode="ink">
              <msink:context xmlns:msink="http://schemas.microsoft.com/ink/2010/main" type="line" rotatedBoundingBox="1701,888 25125,610 25140,1902 1716,2181"/>
            </emma:interpretation>
          </emma:emma>
        </inkml:annotationXML>
        <inkml:traceGroup>
          <inkml:annotationXML>
            <emma:emma xmlns:emma="http://www.w3.org/2003/04/emma" version="1.0">
              <emma:interpretation id="{A095A436-474C-4792-AEFE-D9231A817D93}" emma:medium="tactile" emma:mode="ink">
                <msink:context xmlns:msink="http://schemas.microsoft.com/ink/2010/main" type="inkWord" rotatedBoundingBox="1703,1057 3714,1033 3723,1777 1711,1801"/>
              </emma:interpretation>
              <emma:one-of disjunction-type="recognition" id="oneOf0">
                <emma:interpretation id="interp0" emma:lang="en-US" emma:confidence="1">
                  <emma:literal>we</emma:literal>
                </emma:interpretation>
                <emma:interpretation id="interp1" emma:lang="en-US" emma:confidence="0">
                  <emma:literal>We</emma:literal>
                </emma:interpretation>
                <emma:interpretation id="interp2" emma:lang="en-US" emma:confidence="0">
                  <emma:literal>WC</emma:literal>
                </emma:interpretation>
                <emma:interpretation id="interp3" emma:lang="en-US" emma:confidence="0">
                  <emma:literal>Wee</emma:literal>
                </emma:interpretation>
                <emma:interpretation id="interp4" emma:lang="en-US" emma:confidence="0">
                  <emma:literal>Woe</emma:literal>
                </emma:interpretation>
              </emma:one-of>
            </emma:emma>
          </inkml:annotationXML>
          <inkml:trace contextRef="#ctx0" brushRef="#br0">70 161 91,'0'0'107,"-25"-14"-2,25 14 6,-23 14-73,17 13-8,-4 0 6,10 17-19,2 0 2,6 16-10,11 0 2,10 5-8,6 1-4,11-6 2,6-4-7,4-16 2,4-11-4,0-17 1,-4-16 0,-6-17-1,-8-8 2,-7-12-1,-10-5 6,-8 0 0,-9 5 6,-8 8 0,-6 8 5,6 25-1,-21-15 2,21 15 0,-21 31-2,17 3 2,6 1-4,11 6 1,9 1-4,16-3 0,12-9-2,8-10 1,10-18 0,11-14-1,2-19 2,5-15-3,-7-16 5,-9-7-3,-10-6-1,-14-2 3,-17 3-5,-23 7 4,-18 11-7,-21 10 6,-19 11-9,-15 4 0,-3 10-9,-5 4-18,17 17-65,0-4-22,14 8-2,13-4-6</inkml:trace>
          <inkml:trace contextRef="#ctx0" brushRef="#br0" timeOffset="468.7726">1726 685 93,'21'-17'95,"-11"-4"0,11-3-5,0-6-74,-1-9-4,3-5-7,0-3-1,-4-1-2,-9 0-1,-4 6 0,-10 5 9,-2 14 3,-17 4 4,-2 17 2,-10 7 4,0 20 2,-7 2-1,15 16 3,-6 3-8,16 10-3,11 0-6,16-2-3,19 0-19,13-17-23,22-3-83,7-16-4,8-7-1,2-19-3</inkml:trace>
        </inkml:traceGroup>
        <inkml:traceGroup>
          <inkml:annotationXML>
            <emma:emma xmlns:emma="http://www.w3.org/2003/04/emma" version="1.0">
              <emma:interpretation id="{5EEDA4AB-80AD-4D7C-8871-32B8A21693DD}" emma:medium="tactile" emma:mode="ink">
                <msink:context xmlns:msink="http://schemas.microsoft.com/ink/2010/main" type="inkWord" rotatedBoundingBox="4815,1243 7087,1216 7093,1708 4821,1735"/>
              </emma:interpretation>
              <emma:one-of disjunction-type="recognition" id="oneOf1">
                <emma:interpretation id="interp5" emma:lang="en-US" emma:confidence="0">
                  <emma:literal>can</emma:literal>
                </emma:interpretation>
                <emma:interpretation id="interp6" emma:lang="en-US" emma:confidence="0">
                  <emma:literal>Can</emma:literal>
                </emma:interpretation>
                <emma:interpretation id="interp7" emma:lang="en-US" emma:confidence="0">
                  <emma:literal>cam</emma:literal>
                </emma:interpretation>
                <emma:interpretation id="interp8" emma:lang="en-US" emma:confidence="0">
                  <emma:literal>Cam</emma:literal>
                </emma:interpretation>
                <emma:interpretation id="interp9" emma:lang="en-US" emma:confidence="0">
                  <emma:literal>(an</emma:literal>
                </emma:interpretation>
              </emma:one-of>
            </emma:emma>
          </inkml:annotationXML>
          <inkml:trace contextRef="#ctx0" brushRef="#br0" timeOffset="1265.6927">3409 284 58,'-2'-35'94,"2"35"-3,-15-32 6,15 32-61,-27-16 6,0 10-7,6 18-6,-12-6-4,6 17-4,-8-4 3,8 14-9,-4-4 1,10 9-8,4-3-3,9 4-3,12 5-9,4-9-11,19 9-19,2-17-44,17 2-32,6-12 1,10-9-3</inkml:trace>
          <inkml:trace contextRef="#ctx0" brushRef="#br0" timeOffset="1781.3448">4074 483 72,'20'-18'89,"-20"18"2,5-32-1,-5 32-60,-5-43-6,8 22-3,-10-6-4,3 6-2,-10 3 0,14 18-2,-40-15 3,11 23-4,-8 5 1,-3 12-2,-3 6-2,-1 8 2,4 3-5,7 2 1,8-3-6,13-1 3,10-7-4,12-6 1,11-6-3,8-15 0,6-8-2,7-13-2,1-8 0,-3-8-4,-1-2 3,-5-6-3,-7 1 3,-9 5-2,-7 8 6,-7 6 2,-4 19 4,0 0 3,-27-6 0,27 6 1,-25 37 0,15-7 1,3 5-3,11 2 0,5 1-4,10-1-3,12-6-11,2-12-20,15-5-72,-3-9-4,5-16-1,0-10-2</inkml:trace>
          <inkml:trace contextRef="#ctx0" brushRef="#br0" timeOffset="2281.3587">4545 517 108,'9'-25'95,"9"-9"5,1-3-4,-2-7-68,12 9-1,-4-4-9,2 10 1,-2 4-6,-3 16 1,-22 9 0,30 13-2,-20 8-2,-4 14-2,-2 4 0,3 7-3,-1 2-1,4-2-1,3-9-1,3-8-1,5-12 0,6-13 0,-2-13 0,4-13 0,-2-12 0,2-7 0,0-9 1,0-2-1,0-2-5,1 6 6,-6 13-3,3 12 5,-6 13 3,0 18-2,-4 13 1,-3 16 1,-1 13 1,-1 6-10,9 8-18,-4-12-68,12 2-35,0-12 3,6-11-7</inkml:trace>
        </inkml:traceGroup>
        <inkml:traceGroup>
          <inkml:annotationXML>
            <emma:emma xmlns:emma="http://www.w3.org/2003/04/emma" version="1.0">
              <emma:interpretation id="{E55873FC-3950-421A-85C1-3745E79BACD9}" emma:medium="tactile" emma:mode="ink">
                <msink:context xmlns:msink="http://schemas.microsoft.com/ink/2010/main" type="inkWord" rotatedBoundingBox="8169,811 11740,769 11751,1694 8180,1737"/>
              </emma:interpretation>
              <emma:one-of disjunction-type="recognition" id="oneOf2">
                <emma:interpretation id="interp10" emma:lang="en-US" emma:confidence="1">
                  <emma:literal>decide</emma:literal>
                </emma:interpretation>
                <emma:interpretation id="interp11" emma:lang="en-US" emma:confidence="0">
                  <emma:literal>dead</emma:literal>
                </emma:interpretation>
                <emma:interpretation id="interp12" emma:lang="en-US" emma:confidence="0">
                  <emma:literal>deride</emma:literal>
                </emma:interpretation>
                <emma:interpretation id="interp13" emma:lang="en-US" emma:confidence="0">
                  <emma:literal>dad</emma:literal>
                </emma:interpretation>
                <emma:interpretation id="interp14" emma:lang="en-US" emma:confidence="0">
                  <emma:literal>decade</emma:literal>
                </emma:interpretation>
              </emma:one-of>
            </emma:emma>
          </inkml:annotationXML>
          <inkml:trace contextRef="#ctx0" brushRef="#br0" timeOffset="3156.4128">6681-221 144,'11'42'112,"-9"-5"0,-4 7-3,10 20-65,-6-4-7,13 13-15,-3-9-7,9 3-11,2-9 0,2-8-9,2-13 7,0-16-13,0-11 5,-7-16-4,-20 6 0,23-35-1,-21 10-2,-14-2 3,-9 2 0,-12 4 3,-7 11 3,-7 6 6,-7 12 3,-1 13 5,-1 4 4,11 10-1,3 5 1,15 7 1,13-1-3,18 4-1,12-9-4,22-5 0,14-13-4,14-11-1,15-16 0,6-15-6,5-10-4,-5-14-3,0-7-2,-14-6 1,-6 4 1,-20 2 4,-13 8-7,-16 3 15,-18 12 0,0 27 11,-33-23 2,4 29 0,-10 9 2,5 12-5,-1 6 6,10 17-9,8 0 4,17 6-10,21 0-7,12-10-20,28 1-95,3-20-3,19-8-5,2-21 2</inkml:trace>
          <inkml:trace contextRef="#ctx0" brushRef="#br0" timeOffset="3828.3118">8015 213 107,'-31'-14'97,"6"18"7,-2 17-23,-15-5-35,13 26 0,-12-5-11,12 19-5,-2-6-6,12 10-7,6-8-4,15-2-4,11-10-6,12-11-2,10-13-3,9-13-2,8-16 0,2-12-1,2-8 1,-6-7 0,0 1 1,-9-1 0,-10 3 6,-8 8 1,-8 6 4,-15 23 1,0 0 2,0 0 0,0 0 0,-2 35 3,4-10-5,10 4 0,7 1-3,12-3 0,6-5-4,9-5-3,8-2-15,-6-22-47,8 3-64,-8-17-2,-2-4-3,-11-16-1</inkml:trace>
          <inkml:trace contextRef="#ctx0" brushRef="#br0" timeOffset="3984.5677">8595-15 194,'-27'-9'110,"27"9"-10,0 0-28,0 0-165,0 0-5,25 17-8,-5-17-2</inkml:trace>
          <inkml:trace contextRef="#ctx0" brushRef="#br0" timeOffset="4609.6022">9233-267 206,'-21'31'126,"10"-6"1,9 19-1,-6-2-86,12 24-13,0 3-8,11 8-17,4-1 3,3-1-8,8-8 5,1-11-10,4-11 6,-2-18-15,1-12 2,-12-19-8,-1-4-5,-17-19-2,0 6 1,-22-10 3,-3 8 8,-14 0 11,-13 6 13,2 15 11,-14 2 9,12 17 4,-10 2 1,18 14 1,-5 0-6,20 11-4,6-3-7,19 3-4,13-5-4,18-8-2,14-10-1,18-15-3,16-10-3,6-12-3,8-13-4,-1-13-4,-3-2-2,-12-10 2,-6 7-5,-19-9 10,-17 4 0,-12 6 11,-15 6-1,-10 11 12,-17 6-4,-6 19 7,-10 11 2,0 17-8,-5 8 4,7 9-9,4 5 4,14 4-8,15 2 4,19-5-10,19-3-2,7-9-24,32 5-102,-2-17-3,10-5-5,-2-13 1</inkml:trace>
        </inkml:traceGroup>
        <inkml:traceGroup>
          <inkml:annotationXML>
            <emma:emma xmlns:emma="http://www.w3.org/2003/04/emma" version="1.0">
              <emma:interpretation id="{0B368713-9F38-47D2-91D9-6E7B632DE088}" emma:medium="tactile" emma:mode="ink">
                <msink:context xmlns:msink="http://schemas.microsoft.com/ink/2010/main" type="inkWord" rotatedBoundingBox="13464,762 19594,689 19609,1968 13479,2041"/>
              </emma:interpretation>
              <emma:one-of disjunction-type="recognition" id="oneOf3">
                <emma:interpretation id="interp15" emma:lang="en-US" emma:confidence="1">
                  <emma:literal>formulas</emma:literal>
                </emma:interpretation>
                <emma:interpretation id="interp16" emma:lang="en-US" emma:confidence="0">
                  <emma:literal>foreman</emma:literal>
                </emma:interpretation>
                <emma:interpretation id="interp17" emma:lang="en-US" emma:confidence="0">
                  <emma:literal>formula</emma:literal>
                </emma:interpretation>
                <emma:interpretation id="interp18" emma:lang="en-US" emma:confidence="0">
                  <emma:literal>formulae</emma:literal>
                </emma:interpretation>
                <emma:interpretation id="interp19" emma:lang="en-US" emma:confidence="0">
                  <emma:literal>foeman</emma:literal>
                </emma:interpretation>
              </emma:one-of>
            </emma:emma>
          </inkml:annotationXML>
          <inkml:trace contextRef="#ctx0" brushRef="#br0" timeOffset="18177.5442">12171 379 65,'0'0'85,"14"-51"-2,-1 9-40,-3-6-22,-4-8-5,5-4 0,-7-5-11,0 1 7,-8 0-8,-3 5 6,-9 3 6,-3 13 2,-10 5 5,-4 22 0,-13 12 1,-2 24 1,-8 18 0,4 24-4,-2 19-1,13 19-12,7 8-1,14 12-7,18 7-4,12-4-13,19 3-9,4-15-12,19-10-7,-8-28 0,10-11-7,-15-39-15,1-19 0,-17-33 14,-9-16 29,-14-16 20,-14-9 19,-11 3 9,-17-3 16,3 16 20,-9 2 11,6 25-8,-1-5-14,14 22-14,4 2-8,25 8-7,0 0-8,8 18-3,21-5-5,13 1 0,10 1-7,8-5-16,17 5-24,-5-9-64,10-4-3,-4-4 0,-3-4-4</inkml:trace>
          <inkml:trace contextRef="#ctx0" brushRef="#br0" timeOffset="19005.7111">12858 417 42,'2'-21'86,"-2"21"4,7-41 0,-5 16-38,0 4-26,-11-2 0,9 23-2,-22-33-2,22 33 2,-46-11 0,15 22-1,-9 3-3,1 13-3,-3 7-3,7 7-3,2 3-4,10 4-2,10-3-3,13-5 0,13-11-2,10-11-1,14-15-1,5-12-1,5-12-1,-1-10-4,2-8-2,-11-7-6,1 0 1,-20-6-1,-1 13-3,-17-3 4,-6 13-1,-11 2 11,-6 11 6,-8 9 8,-6 7 0,3 15 2,-3-3 6,10 13-5,2-2 6,11 8-10,7-6-2,14-2-3,11-4-1,11-7-1,9-5 0,7-12-4,7-3-1,0-11 0,4-1-2,-4-14 3,0 1-7,-10-2 9,-9 4-8,-6 2 10,-12 6-5,-15 23 8,8-23-6,-8 23 6,-19 19 1,9 1-5,-1 3 9,7 6-10,8-2 8,7 2-9,10-8 7,6-4-5,8-5 1,4-5-2,5-5-2,-2-9 2,1-3-2,-5-5 3,-5 1-1,-8-7 1,-6 4-2,-13-1 5,-6 18-3,-17-21 7,-8 17 1,-4 12 1,-8 0 3,-1 17-1,-3-4 6,10 15-5,2-5 4,14 8-7,9-1-3,12 1-1,15-2-5,8-5-8,21 5-27,-5-18-87,18-7-4,-1-18 0,5-7-4</inkml:trace>
          <inkml:trace contextRef="#ctx0" brushRef="#br0" timeOffset="20083.8934">13982 425 39,'0'0'91,"2"-33"-3,7 14 3,-9 19-57,23-39 1,-23 39-9,27-31-7,-27 31-3,27-17-4,-27 17 1,27 6-3,-27-6 0,27 31-1,-11-6 1,-1 0-6,3 4 2,1-6-4,2-2-2,2-9-1,0-7 0,4-12 1,2-9-3,-2-7 5,4-4-3,-2-2 3,2-2 1,-4 6 0,-2 6 4,-2 4 1,-2 11 2,-21 4 0,33 11 1,-33-11-2,23 35 0,-15-16 0,2 1-4,5-1-2,4-6-2,2-7 0,1-10-2,5-5 0,0-9 1,5-7-1,-1-6 1,-2-5-4,-2 3 6,-2 4-7,-4 6 8,-3 13-5,-18 10 4,23 0-1,-23 0 0,8 41 4,-3-12-6,1 3 5,2-3-7,7-4 6,-15-25-5,41 27 1,-14-25-1,4-11 0,1-7 2,1-9-4,-2-6 5,0-3-5,-4-1 7,-6 4-6,-7 6 8,-1 6-5,-13 19 7,0 0-2,0 0 1,0 0 3,6 44-5,-6-15 5,8 6-7,3 1 3,10 1-9,10-4-5,0-12-32,17 4-79,-7-15 0,5-3-5,-4-16 0</inkml:trace>
          <inkml:trace contextRef="#ctx0" brushRef="#br0" timeOffset="21193.3188">15973 375 87,'0'0'89,"0"0"-4,23 0 1,-23 0-68,29-18-3,-9 3-2,1-10-5,4-6 0,0-9-5,-2-1 6,0-5-7,-2-2 7,-5 3-8,-1-1 4,-7 2-5,-2 9 7,-8 6 0,-2 6 5,-11 4 1,15 19 3,-43-2 2,16 21 2,-11 6 2,7 14-2,-6 9 2,8 13-11,0 1 3,16 6-9,7-1 4,18-3-11,15-6-2,13-12-11,22-8-12,1-24-20,26-1-68,-6-18 0,6-7-4,-5-11 2</inkml:trace>
          <inkml:trace contextRef="#ctx0" brushRef="#br0" timeOffset="21943.3554">16906 363 122,'8'-19'90,"9"0"2,-9-8-20,-2-2-56,2 2 6,-10-6-8,0 10 7,-16 0-5,-1 13 8,-19 8-1,3 19-2,-15-1-1,5 17-6,-3 5-1,6 8-9,9-3 4,14-1-9,15-11 0,14-8 1,20-15-1,9-10-3,15-13 0,0-10-3,6-4 1,-1-12 0,-5-3-3,-11 3 6,-8 5-5,-10 7 8,-25 29-4,15-29 9,-15 29-2,-23 19 0,2 8 4,1 10-5,5 3 5,3 3-6,14-3 4,6-3-6,13-8-2,10-12-3,13-7-3,1-14-2,5-8 0,2-15 0,0-7 2,-2-9 3,-4-5-1,-5-2 9,-8 2 0,-4 5 10,-14 1-3,0 9 8,-15 8-7,0 25 8,0 0-3,-30-8 1,30 8-2,-24 27-3,19-6-3,10 8-3,7-2 4,13 0-10,12 2 5,7-4-9,10 0 5,2-5-6,2-3 7,-6-2-6,-6-3 4,-11 0 4,-16 1 1,-19-13 3,0 27 0,-21-10 0,-16-3-1,-11 3 0,-8-5-10,-6-1-12,5 5-36,-5-12-69,12 5-4,5-9-1,15-2-6</inkml:trace>
        </inkml:traceGroup>
        <inkml:traceGroup>
          <inkml:annotationXML>
            <emma:emma xmlns:emma="http://www.w3.org/2003/04/emma" version="1.0">
              <emma:interpretation id="{0932FA0B-8597-428B-A85A-935C31213E37}" emma:medium="tactile" emma:mode="ink">
                <msink:context xmlns:msink="http://schemas.microsoft.com/ink/2010/main" type="inkWord" rotatedBoundingBox="21144,955 23244,930 23250,1479 21151,1503"/>
              </emma:interpretation>
              <emma:one-of disjunction-type="recognition" id="oneOf4">
                <emma:interpretation id="interp20" emma:lang="en-US" emma:confidence="1">
                  <emma:literal>such</emma:literal>
                </emma:interpretation>
                <emma:interpretation id="interp21" emma:lang="en-US" emma:confidence="0">
                  <emma:literal>suck</emma:literal>
                </emma:interpretation>
                <emma:interpretation id="interp22" emma:lang="en-US" emma:confidence="0">
                  <emma:literal>sucks</emma:literal>
                </emma:interpretation>
                <emma:interpretation id="interp23" emma:lang="en-US" emma:confidence="0">
                  <emma:literal>Such</emma:literal>
                </emma:interpretation>
                <emma:interpretation id="interp24" emma:lang="en-US" emma:confidence="0">
                  <emma:literal>sucre</emma:literal>
                </emma:interpretation>
              </emma:one-of>
            </emma:emma>
          </inkml:annotationXML>
          <inkml:trace contextRef="#ctx0" brushRef="#br0" timeOffset="22755.8956">19721 24 136,'-29'-2'98,"-2"6"5,-7 0-3,9 9-61,-12-7-4,12 9-9,-3-5-7,12 5-5,20-15-5,-25 18-2,25-18-3,0 0-1,18 11-1,1-11 0,8-2-2,6 4 0,7 4-1,-1 0-1,7 7 7,-4 5-6,-7 1 8,-2 8-4,-10 0 7,-11 4-5,-12-4 7,-8 2-5,-17-8 1,-2 0-2,-8-7-1,-5-5-4,-1-7-4,1-11-8,9 3-14,-2-17-24,33 23-66,-27-47-3,25 20 0,6-7 0</inkml:trace>
          <inkml:trace contextRef="#ctx0" brushRef="#br0" timeOffset="23052.7994">20049 70 188,'4'19'111,"-2"6"0,0 8-1,-2 0-77,15 13-6,-5-7-4,17 5-14,3-13 3,7-2-7,0-16-1,3-11-1,-3-13 0,-4-10-2,-6-8-2,-6-8 1,-10 0-4,-9-3 2,-9 7-9,-9 2-4,3 12-24,-14-8-32,9 15-39,-1 1-3,19 11 1,-23-10-2</inkml:trace>
          <inkml:trace contextRef="#ctx0" brushRef="#br0" timeOffset="23412.1787">20810 70 118,'0'0'90,"22"-21"2,-22 21-8,0-19-44,0 19 1,0 0-4,-24-4 2,-6 2-3,8 13-2,-16-3-6,7 13-5,-6-1-5,8 12-9,2-1 0,8 6-7,8-2 2,14 1-7,9-3 1,9-6-10,14-6-6,0-15-19,19 4-36,-4-20-48,6-4-3,-6-20-1,2-1 5</inkml:trace>
          <inkml:trace contextRef="#ctx0" brushRef="#br0" timeOffset="23755.9511">21128-111 183,'0'0'121,"-19"6"0,17 17 2,2-23-62,-7 58-22,-1-16-9,12 14-18,0-2 0,7 4-10,1-2 1,5-8-6,6-8 4,2-15-6,4-17 4,0-19 0,2-13-3,-2-14 8,4-8-7,1-3 7,-3 3-5,-2 4 5,-4 11-4,-4 17 7,-21 14-5,25 25-3,-21 6 6,-4 12-8,-2 5 2,-3 2-12,10 8-21,-10-16-76,18-5-15,-1-16-3,13-5-3</inkml:trace>
        </inkml:traceGroup>
        <inkml:traceGroup>
          <inkml:annotationXML>
            <emma:emma xmlns:emma="http://www.w3.org/2003/04/emma" version="1.0">
              <emma:interpretation id="{652B3C7F-3941-4A3D-BDCC-EA79DDA8FE74}" emma:medium="tactile" emma:mode="ink">
                <msink:context xmlns:msink="http://schemas.microsoft.com/ink/2010/main" type="inkWord" rotatedBoundingBox="23809,949 25129,934 25136,1528 23816,1544"/>
              </emma:interpretation>
              <emma:one-of disjunction-type="recognition" id="oneOf5">
                <emma:interpretation id="interp25" emma:lang="en-US" emma:confidence="1">
                  <emma:literal>as</emma:literal>
                </emma:interpretation>
                <emma:interpretation id="interp26" emma:lang="en-US" emma:confidence="0">
                  <emma:literal>al</emma:literal>
                </emma:interpretation>
                <emma:interpretation id="interp27" emma:lang="en-US" emma:confidence="0">
                  <emma:literal>an</emma:literal>
                </emma:interpretation>
                <emma:interpretation id="interp28" emma:lang="en-US" emma:confidence="0">
                  <emma:literal>a</emma:literal>
                </emma:interpretation>
                <emma:interpretation id="interp29" emma:lang="en-US" emma:confidence="0">
                  <emma:literal>a/s</emma:literal>
                </emma:interpretation>
              </emma:one-of>
            </emma:emma>
          </inkml:annotationXML>
          <inkml:trace contextRef="#ctx0" brushRef="#br0" timeOffset="24537.2356">22499 184 97,'0'0'92,"21"-46"4,-9 26-2,-10 1-54,-4-6-13,2 25 5,-12-37-3,12 37 7,-48-19-2,19 27 1,-23-2-3,6 22-6,-10 1-7,6 12-9,0 3-1,13 6-9,10-5 3,16-3-7,16-9 3,11-14-8,17-11 2,7-12-2,8-11-1,2-16-4,-1 0-2,-3-10 2,-4 3 1,-11-1 9,-10 5 0,-11 10 11,-10 24-4,0 0 12,-19-3 0,3 26-3,-3 6 3,9 11-10,-1-1 2,13 3-7,7-9 3,13-10-8,10-6 2,5-15-2,13-9 0,4-15-1,8-12-4,-4-13 6,1-10-5,-5-1 7,-5-2-1,-7 4 9,-9 4-3,-8 10 8,-14 11 1,-11 31 1,0 0 1,0 0 1,-19 17-3,9 14-1,-1 0-2,9 11-1,8 1 0,11 1-7,14 2 3,11-1-7,7 1 3,8-2-8,5-3 4,-4-5-4,-6-1 2,-12-6 3,-13-6-1,-27-23 2,8 27 1,-29-21 1,-14-2-8,-19-10-26,2 8-94,-15-4-1,5 6-5,-5-4-1</inkml:trace>
        </inkml:traceGroup>
      </inkml:traceGroup>
    </inkml:traceGroup>
    <inkml:traceGroup>
      <inkml:annotationXML>
        <emma:emma xmlns:emma="http://www.w3.org/2003/04/emma" version="1.0">
          <emma:interpretation id="{453DA900-02AF-40FB-AA55-441DF76ADCA0}" emma:medium="tactile" emma:mode="ink">
            <msink:context xmlns:msink="http://schemas.microsoft.com/ink/2010/main" type="paragraph" rotatedBoundingBox="6954,2740 21224,2847 21216,3837 6947,373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BE6CA14-BB09-4F4D-87BE-E0F2E9D05464}" emma:medium="tactile" emma:mode="ink">
              <msink:context xmlns:msink="http://schemas.microsoft.com/ink/2010/main" type="line" rotatedBoundingBox="6954,2740 21224,2847 21216,3837 6947,3730"/>
            </emma:interpretation>
          </emma:emma>
        </inkml:annotationXML>
        <inkml:traceGroup>
          <inkml:annotationXML>
            <emma:emma xmlns:emma="http://www.w3.org/2003/04/emma" version="1.0">
              <emma:interpretation id="{C3D578A5-01B7-46D0-A2DD-A777F9A4EBB0}" emma:medium="tactile" emma:mode="ink">
                <msink:context xmlns:msink="http://schemas.microsoft.com/ink/2010/main" type="inkWord" rotatedBoundingBox="6953,2832 9792,2853 9786,3751 6947,3730"/>
              </emma:interpretation>
              <emma:one-of disjunction-type="recognition" id="oneOf6">
                <emma:interpretation id="interp30" emma:lang="en-US" emma:confidence="0">
                  <emma:literal>P&gt;0</emma:literal>
                </emma:interpretation>
                <emma:interpretation id="interp31" emma:lang="en-US" emma:confidence="0">
                  <emma:literal>P&gt;o</emma:literal>
                </emma:interpretation>
                <emma:interpretation id="interp32" emma:lang="en-US" emma:confidence="0">
                  <emma:literal>Pro</emma:literal>
                </emma:interpretation>
                <emma:interpretation id="interp33" emma:lang="en-US" emma:confidence="0">
                  <emma:literal>pro</emma:literal>
                </emma:interpretation>
                <emma:interpretation id="interp34" emma:lang="en-US" emma:confidence="0">
                  <emma:literal>PO</emma:literal>
                </emma:interpretation>
              </emma:one-of>
            </emma:emma>
          </inkml:annotationXML>
          <inkml:trace contextRef="#ctx0" brushRef="#br0" timeOffset="25896.7035">5343 1896 7,'-21'-10'92,"21"10"8,0 0 1,-27-13-46,27 13-5,0 0-8,-12 29-6,8 1-8,6 19-7,0 12-8,6 13-2,3 16-2,5 3-5,3 1-2,2-5-3,2-10 0,-3-21-3,-1-14 4,-7-21-6,-12-23 3,0 0 1,-6-34-4,-10-3 3,-5-13-2,-2-6 5,-4-8-4,2-1 5,0-3-3,9 1 1,1-1 5,9 3-2,6 5 2,6 2-1,6 6 0,7 4-2,8 11 2,4 6-3,7 10 1,3 6-1,7 13 2,2 10-4,0 5 3,2 6-1,-4 6-1,-7 8 2,-10 0-1,-12 4 2,-13 1-2,-16 1 3,-17 3-3,-9-3 3,-9-7-2,-3-8 0,-4-5-5,-4-15-11,8-2-23,-4-12-71,11-9-1,5-4-2,9-1-4</inkml:trace>
          <inkml:trace contextRef="#ctx0" brushRef="#br0" timeOffset="26631.0916">6384 1969 82,'0'0'110,"0"0"2,-14-19 3,14 19-67,0 0-11,0 0-6,20 27-14,7-10-3,2 4-7,13 6 0,4 0-8,6 2 0,8 0-5,-2-2 1,2-2-1,-8-4 0,-2-3 1,-8-5-1,-7-1 3,-10-4 1,-25-8 6,23 17 1,-23-17 2,-21 21 1,-4-7 1,-6 7 2,-13 2-1,-1 6 2,-12 2 0,6 7-2,-6-7 1,8 2-4,3-2 0,8-6-4,14-2-3,3-8-15,21-15-24,-11 18-61,11-18-27,27-2 2,-6-4-6</inkml:trace>
          <inkml:trace contextRef="#ctx0" brushRef="#br0" timeOffset="27146.7382">8034 2310 75,'14'-23'110,"3"0"1,-7-4 2,-6-6-68,7 10-8,-15-10-7,2 6-7,-13-5-2,-4 3-4,-12-2-3,-6 8-1,-13 5-1,-6 13-3,-6 10 0,-1 15-1,-1 14-3,8 16 0,6 10-2,15 8 0,14-1-3,19-5 1,18-4 3,15-16 1,11-13-5,8-14 1,6-18 0,0-9-3,-2-13-1,-6-8-6,-9-3-18,-16-11-39,-6 7-62,-9 1-2,-8 8-2,-6-1-1</inkml:trace>
        </inkml:traceGroup>
        <inkml:traceGroup>
          <inkml:annotationXML>
            <emma:emma xmlns:emma="http://www.w3.org/2003/04/emma" version="1.0">
              <emma:interpretation id="{9D91FA2B-0F19-434F-BAB6-0E05D4B026BA}" emma:medium="tactile" emma:mode="ink">
                <msink:context xmlns:msink="http://schemas.microsoft.com/ink/2010/main" type="inkWord" rotatedBoundingBox="12737,2783 14963,2800 14957,3608 12731,3591"/>
              </emma:interpretation>
              <emma:one-of disjunction-type="recognition" id="oneOf7">
                <emma:interpretation id="interp35" emma:lang="en-US" emma:confidence="0">
                  <emma:literal>P=a</emma:literal>
                </emma:interpretation>
                <emma:interpretation id="interp36" emma:lang="en-US" emma:confidence="0">
                  <emma:literal>p=a</emma:literal>
                </emma:interpretation>
                <emma:interpretation id="interp37" emma:lang="en-US" emma:confidence="0">
                  <emma:literal>P=o</emma:literal>
                </emma:interpretation>
                <emma:interpretation id="interp38" emma:lang="en-US" emma:confidence="0">
                  <emma:literal>PIC</emma:literal>
                </emma:interpretation>
                <emma:interpretation id="interp39" emma:lang="en-US" emma:confidence="0">
                  <emma:literal>p=o</emma:literal>
                </emma:interpretation>
              </emma:one-of>
            </emma:emma>
          </inkml:annotationXML>
          <inkml:trace contextRef="#ctx0" brushRef="#br0" timeOffset="40397.4069">11049 1927 1,'0'0'87,"-7"-20"13,7 20 3,-6-21-41,6 21-9,0 0-5,0 0-10,0 0-7,21 27-7,-17 6-6,4 17-5,1 8-4,3 9-4,3 12 0,-3 2-7,5-5-2,-5-9-5,5-11 3,-9-16-7,7-13 1,-15-27-4,0 0-13,10-40 4,-10 7-3,-10-15 6,1 2-2,-5-10 5,-3 8 3,-2-4 3,1 9 17,1 1 5,-2 1 7,9 5 2,-2-1 3,12 6 1,-2-4 2,10 5-2,-2-3-3,11 8-4,1-6-2,9 8-3,3-2-2,3 7-2,2-1-3,7 9 0,1 5-2,5 7 1,-2 9-1,-1 8 0,-3 8-2,-5 4 1,-5 10 1,-7 1 0,-13 4 0,-10-5 2,-10 1-2,-11-7 2,-10-4-1,-4-6 1,-7-8-3,-1-7 0,-5-6-7,-4-8-8,9-2-20,-7-15-37,12 4-44,3-3-2,10 1 0,23 19 9</inkml:trace>
          <inkml:trace contextRef="#ctx0" brushRef="#br0" timeOffset="40741.1612">11902 2166 123,'-22'-10'125,"22"10"1,0 0 1,-11-33-77,11 33-12,19-19-9,4 15-13,0-2-9,8 4-9,8 4-14,-3-9-22,11 20-51,-5-13-38,4 6 0,-11-2-2</inkml:trace>
          <inkml:trace contextRef="#ctx0" brushRef="#br0" timeOffset="41053.6766">11909 2430 154,'0'0'123,"-19"0"6,19 0-2,0 0-82,6-19-16,21 15-6,-6-6-7,16 6-8,1 0 0,5 4-6,3 4-10,-2-6-14,14 18-34,-12-12-70,6 1-3,-7-5-5,3 0 2</inkml:trace>
          <inkml:trace contextRef="#ctx0" brushRef="#br0" timeOffset="41506.8244">13164 2314 95,'16'-21'109,"5"0"-4,-6-6 1,-5-2-79,7 6-1,-9-8-8,2 6-2,-10-2 0,0 2-4,-12 4 0,-5 1 0,-10 5-2,-6 9 1,-13 6-1,-4 12 1,-6 5 0,2 14-1,-4 5-2,8 11 1,7 1-4,9 2 0,16-2 4,13-5-3,14-5 0,14-13-1,14-11-4,11-10 1,6-8-3,0-12-5,4-7-16,-10-13-25,6 3-83,-19-4-3,-8-1 5,-10-3-4</inkml:trace>
        </inkml:traceGroup>
        <inkml:traceGroup>
          <inkml:annotationXML>
            <emma:emma xmlns:emma="http://www.w3.org/2003/04/emma" version="1.0">
              <emma:interpretation id="{29E827CA-3971-47A5-AB85-81E641EDE36E}" emma:medium="tactile" emma:mode="ink">
                <msink:context xmlns:msink="http://schemas.microsoft.com/ink/2010/main" type="inkWord" rotatedBoundingBox="18318,2960 21223,2982 21217,3701 18313,3680"/>
              </emma:interpretation>
              <emma:one-of disjunction-type="recognition" id="oneOf8">
                <emma:interpretation id="interp40" emma:lang="en-US" emma:confidence="0">
                  <emma:literal>PIC</emma:literal>
                </emma:interpretation>
                <emma:interpretation id="interp41" emma:lang="en-US" emma:confidence="0">
                  <emma:literal>p = c</emma:literal>
                </emma:interpretation>
                <emma:interpretation id="interp42" emma:lang="en-US" emma:confidence="0">
                  <emma:literal>p so</emma:literal>
                </emma:interpretation>
                <emma:interpretation id="interp43" emma:lang="en-US" emma:confidence="0">
                  <emma:literal>p c c</emma:literal>
                </emma:interpretation>
                <emma:interpretation id="interp44" emma:lang="en-US" emma:confidence="0">
                  <emma:literal>p =a</emma:literal>
                </emma:interpretation>
              </emma:one-of>
            </emma:emma>
          </inkml:annotationXML>
          <inkml:trace contextRef="#ctx0" brushRef="#br0" timeOffset="42835.0185">16640 2081 51,'0'0'104,"0"0"4,-11-19-2,11 19-49,0 0-17,-8 42-3,4-13-13,10 17-6,-2 6-3,7 10-5,-1 2 0,5 3-7,1-7 0,1-2-5,-1-14 2,-3-15-4,-13-29 0,0 0 0,0 0 1,8-23 4,-16-10-7,-7-11 5,1-1-2,-1-9 3,3 0-2,1 0 3,7 0-4,8 2 1,3 0 4,7 4-2,5 2 2,6 7-2,4 3 1,6 9 0,5 5 0,5 9 0,1 11 0,2 12 0,-5 11 1,-1 8 0,-9 11 0,-6 5 0,-14 5 0,-9 0 0,-10-4 0,-13-5 1,-8-9-2,-6-7 1,-5-9 0,-1-10-2,-3-6-4,1-12-12,5-3-23,-1-12-73,12-2-2,4-6-3,11 2 0</inkml:trace>
          <inkml:trace contextRef="#ctx0" brushRef="#br0" timeOffset="43225.6642">17643 2353 118,'0'0'121,"0"0"5,-6-33-3,6 33-61,33-50-22,7 19-11,-1-13-11,11 5-9,2-3-3,2 3-7,6 1-4,-6 5-11,2 10-13,-14-4-24,2 19-68,-15 2-2,-11 14-3,-18-8 2</inkml:trace>
          <inkml:trace contextRef="#ctx0" brushRef="#br0" timeOffset="43506.9252">17660 2345 157,'0'0'125,"-23"10"-2,23-10 3,0 0-82,23 17-5,-23-17-15,48 23-10,-17-7 3,12 7-9,5 2-1,4 4-9,2 7-6,-4-7-26,12 6-66,-10-10-27,-2-4-7,-6-9 3</inkml:trace>
          <inkml:trace contextRef="#ctx0" brushRef="#br0" timeOffset="44022.5928">19442 2445 50,'0'0'95,"25"-44"3,-10 21 1,-3 0-60,-7-8-7,7 6-6,-8-8-2,2 8-6,-8-8 0,2 6-2,-10-6 1,0 4-1,-11-3 1,-8 9-1,-15 3 1,-4 16-1,-12 8 0,0 21-2,-13 10-2,5 15-2,-1 14 3,17 7-5,10 2-1,15-5-3,19-8 1,19-6-2,18-18 2,14-13-3,11-19-2,9-15 1,5-9-16,-8-24-14,7 2-100,-21-10-3,-7-2-2,-16-4-3</inkml:trace>
        </inkml:traceGroup>
      </inkml:traceGroup>
    </inkml:traceGroup>
    <inkml:traceGroup>
      <inkml:annotationXML>
        <emma:emma xmlns:emma="http://www.w3.org/2003/04/emma" version="1.0">
          <emma:interpretation id="{E9BA6A7F-D049-4674-8992-E9B6B7D5D93B}" emma:medium="tactile" emma:mode="ink">
            <msink:context xmlns:msink="http://schemas.microsoft.com/ink/2010/main" type="paragraph" rotatedBoundingBox="3010,4723 15470,4527 15493,5992 3033,618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751A6CA-B2C0-46EC-A129-242DBD571436}" emma:medium="tactile" emma:mode="ink">
              <msink:context xmlns:msink="http://schemas.microsoft.com/ink/2010/main" type="line" rotatedBoundingBox="3010,4723 15470,4527 15493,5992 3033,6188"/>
            </emma:interpretation>
          </emma:emma>
        </inkml:annotationXML>
        <inkml:traceGroup>
          <inkml:annotationXML>
            <emma:emma xmlns:emma="http://www.w3.org/2003/04/emma" version="1.0">
              <emma:interpretation id="{9C3C0CDB-540B-4EEF-BDB8-D07D692F59F2}" emma:medium="tactile" emma:mode="ink">
                <msink:context xmlns:msink="http://schemas.microsoft.com/ink/2010/main" type="inkWord" rotatedBoundingBox="3013,4944 8432,4858 8452,6103 3033,6188"/>
              </emma:interpretation>
              <emma:one-of disjunction-type="recognition" id="oneOf9">
                <emma:interpretation id="interp45" emma:lang="en-US" emma:confidence="1">
                  <emma:literal>Example</emma:literal>
                </emma:interpretation>
                <emma:interpretation id="interp46" emma:lang="en-US" emma:confidence="0">
                  <emma:literal>Ensample</emma:literal>
                </emma:interpretation>
                <emma:interpretation id="interp47" emma:lang="en-US" emma:confidence="0">
                  <emma:literal>Examples</emma:literal>
                </emma:interpretation>
                <emma:interpretation id="interp48" emma:lang="en-US" emma:confidence="0">
                  <emma:literal>Exampled</emma:literal>
                </emma:interpretation>
                <emma:interpretation id="interp49" emma:lang="en-US" emma:confidence="0">
                  <emma:literal>Examine</emma:literal>
                </emma:interpretation>
              </emma:one-of>
            </emma:emma>
          </inkml:annotationXML>
          <inkml:trace contextRef="#ctx0" brushRef="#br1" timeOffset="57338.7132">1522 3947 77,'0'-29'110,"0"29"3,0 0 0,-10-23-68,10 23-5,-23 19-3,15 4-11,-11 1-5,4 16-3,-7 4-6,1 14-2,-4 10-4,4 5 0,2 6-7,7 2 2,8 0-4,6-8 2,12-11-3,9-10 2,13-10-7,5-17-5,11-5-14,-8-20-24,12 2-64,-10-10-11,-7-4 6,-6-7-5</inkml:trace>
          <inkml:trace contextRef="#ctx0" brushRef="#br1" timeOffset="57869.9726">1489 4159 80,'-19'-17'110,"19"17"3,0 0-3,-2-18-66,21 20-5,-19-2-14,48-7-6,-15 5-9,9 0-13,9 6-29,-5-4-76,4-4-8,-2 2 0,-9-4-6</inkml:trace>
          <inkml:trace contextRef="#ctx0" brushRef="#br1" timeOffset="57606.3396">1462 4493 72,'-19'15'102,"19"-15"2,0 0-6,23 23-67,-23-23-9,46 2-19,-13 0-31,2-6-66,5-11-7,4 3-3,-7-9 1</inkml:trace>
          <inkml:trace contextRef="#ctx0" brushRef="#br1" timeOffset="58291.8743">2025 4402 83,'0'0'118,"0"0"0,0 0-1,23 6-68,2 23-16,0-2-7,14 13-11,7 1-14,4-1-15,14 5-24,-10-13-40,6-1-38,-3-4-2,-12-11 0</inkml:trace>
          <inkml:trace contextRef="#ctx0" brushRef="#br1" timeOffset="58479.3775">2148 4832 158,'10'-35'116,"11"-11"0,8-4-3,10 0-87,3-6-15,4-2-27,10 12-62,-11 1-34,-3 1-4,-5 9-6</inkml:trace>
          <inkml:trace contextRef="#ctx0" brushRef="#br1" timeOffset="59557.5562">3108 4616 1,'0'0'73,"0"0"19,16-21-2,-16 21-43,-2-29-9,2 29-9,0-39-8,0 14-5,-2-7-1,-2 3-5,-4 2 1,-3 2-5,-8 5 4,1 9 1,-11 7 1,0 15-1,-9 9-4,5 11 1,-4 5-2,5 9 1,5 3-3,7 2 0,7-4-4,11-7 4,12-10-4,9-8 2,14-10-2,9-9-4,6-9-1,2-9-5,2-3-2,-5-10-5,-1 2 5,-13-6-3,-6 6 3,-10-4 1,-7 4 6,-8 6 5,-2 21 5,-12-19 4,12 19-2,-23 17 3,13 1 0,5 9 0,3 3-2,11 1-1,5-2-3,7-4-2,12-5-7,5-13-17,18-7-53,-2-7-36,2-11 4,2-3-9</inkml:trace>
          <inkml:trace contextRef="#ctx0" brushRef="#br1" timeOffset="60463.8516">3816 4724 69,'-21'12'102,"21"-12"-2,0 0 2,6-20-69,-6 20-7,32-42-8,-12 15-7,1-6-2,4 0-3,-4-1 2,2 7-1,-7 4 2,-16 23 3,27-18 0,-27 18 0,15 21-1,-9 6-1,-2 4-3,0 8-1,3 3-3,1 1-2,5-5-1,1-5 0,3-10 0,3-11 1,5-10 0,4-12-1,-2-11 0,3-8-1,-3-4 2,0-2-1,-7 1 1,1 5 1,-10 6 0,-11 23 3,0 0 1,0 0 0,0 0 0,6 32 0,-8-5-3,0 4 1,4 0-2,4-2-2,4 0-1,5-10-2,4-5 1,3-9-3,3-8 0,0-9 1,4-9-1,-2-8-2,5-6 3,-8-3 2,1 3 0,-4 0 4,-2 6 2,-5 8 1,-14 21 3,17-19-1,-17 19 1,6 23-2,-2 0 0,3 8-9,5 6-18,-6-5-46,15 3-55,4-4-7,4-10 5,2-9-7</inkml:trace>
          <inkml:trace contextRef="#ctx0" brushRef="#br1" timeOffset="60963.8806">5171 4504 57,'0'23'107,"0"-23"3,16 43-6,-5-7-44,1 7-34,9 15-7,2 5-10,0 1-3,0 0-4,-3-3-2,-1-9 4,-7-9-1,-1-18 1,-11-25 0,0 0 1,-19-2 0,0-27 1,-3-10 2,-5-11-5,4-6 3,-2-5-2,8 1 1,5 2-1,5 2 0,12 2 0,5 8-5,15 7 6,8 3-6,11 9 4,4 4-5,1 9 4,5 6-3,-2 10 1,-6 6 0,-8 11 0,-14 8 4,-11 6-4,-11 4 3,-17 5-4,-12-5-4,-8 1-15,-15-11-20,7 2-54,-7-13-25,4-7 0,7-7-2</inkml:trace>
          <inkml:trace contextRef="#ctx0" brushRef="#br1" timeOffset="61510.7775">5516 4691 86,'20'12'110,"14"5"-4,-1-13 3,8-12-71,7 1-15,4-13-12,2-14-12,4-3-8,-8-15-13,4 0-2,-14-6-2,1 6 1,-12-2 4,-6 12 11,-12 9 10,-11 10 16,0 23 13,-29 4 8,4 30 3,-19 1 1,9 25 1,-15 1-10,12 18-5,-3-5-9,14 9-2,6-10-6,19-6-1,14-18-3,15-11-5,19-15-1,10-21-1,13-17-6,4-16-6,5-8-9,-7-17-8,8 4-8,-15-13 1,-1 9 3,-22-2 4,-3 12 13,-17 7 12,-13 12 15,-8 27 11,-29-11 12,4 36 2,-19 0 2,9 23-3,-7-2-7,13 12-6,4-4-6,19 2-1,14-8-7,15-3-7,21-5-15,8-19-52,18 0-70,5-11 1,12-14-1,1-15-6</inkml:trace>
        </inkml:traceGroup>
        <inkml:traceGroup>
          <inkml:annotationXML>
            <emma:emma xmlns:emma="http://www.w3.org/2003/04/emma" version="1.0">
              <emma:interpretation id="{FA99D509-FAE4-4B43-A0A3-25F51F18F3D8}" emma:medium="tactile" emma:mode="ink">
                <msink:context xmlns:msink="http://schemas.microsoft.com/ink/2010/main" type="inkWord" rotatedBoundingBox="10389,4607 15470,4527 15492,5889 10410,5969"/>
              </emma:interpretation>
              <emma:one-of disjunction-type="recognition" id="oneOf10">
                <emma:interpretation id="interp50" emma:lang="en-US" emma:confidence="0">
                  <emma:literal>rated</emma:literal>
                </emma:interpretation>
                <emma:interpretation id="interp51" emma:lang="en-US" emma:confidence="0">
                  <emma:literal>gated</emma:literal>
                </emma:interpretation>
                <emma:interpretation id="interp52" emma:lang="en-US" emma:confidence="0">
                  <emma:literal>fated</emma:literal>
                </emma:interpretation>
                <emma:interpretation id="interp53" emma:lang="en-US" emma:confidence="0">
                  <emma:literal>*'teed</emma:literal>
                </emma:interpretation>
                <emma:interpretation id="interp54" emma:lang="en-US" emma:confidence="0">
                  <emma:literal>fêted</emma:literal>
                </emma:interpretation>
              </emma:one-of>
            </emma:emma>
          </inkml:annotationXML>
          <inkml:trace contextRef="#ctx0" brushRef="#br1" timeOffset="62729.5897">8722 4606 127,'-17'-36'112,"25"9"-3,5-4-19,7-19-66,18-2-6,1-2-27,3-10-31,6-3-66,-1 11-3,-3-4-3,2 10 9</inkml:trace>
          <inkml:trace contextRef="#ctx0" brushRef="#br1" timeOffset="62526.4537">8830 3984 52,'-32'-4'97,"32"4"6,-22 0-39,3-10-3,19 10-11,-21-2-6,21 2-6,0 0-6,0 35-9,4-8-5,15 12-7,4 11-3,8 9-5,6 5-9,5-4-5,10 9-17,-9-17-16,14 6-38,-18-14-40,-6-13-3,-8-6 2</inkml:trace>
          <inkml:trace contextRef="#ctx0" brushRef="#br1" timeOffset="63135.8671">9453 3560 90,'21'-2'106,"-1"-4"1,3 2-5,6 6-70,-6-2-4,8 10-12,-8-1-3,0 5 1,-13 7-5,-1 6 5,-15 4-4,-9 5-6,-12 3 2,-8 1-4,-5-1 3,-1 0-6,-1-5 7,5-7-11,8-2 7,10-7 1,19-18-1,8 29 0,15-20-2,6-3-5,15 2-19,-5-8-29,11-2-66,0 0 2,-4-4-6,-7 2 2</inkml:trace>
          <inkml:trace contextRef="#ctx0" brushRef="#br1" timeOffset="63620.2579">9976 4379 108,'0'0'120,"0"0"2,36-8-4,-9 16-75,-6-6-18,10 6-16,0 7-22,-2-9-30,8 0-74,-5 3-2,-5-9-1,2 0-2</inkml:trace>
          <inkml:trace contextRef="#ctx0" brushRef="#br1" timeOffset="63980.6516">10149 4055 119,'-10'25'123,"1"10"1,-1 9-4,-3 6-75,11 18-12,-2 1-18,8 4-14,7 3-24,-1-17-40,9-5-60,6-9-2,4-18 1,2-8 3</inkml:trace>
          <inkml:trace contextRef="#ctx0" brushRef="#br1" timeOffset="64589.0552">10886 4236 1,'19'-23'44,"-15"-10"42,11 10 7,-15 2-46,0-4-13,0 25 5,-2-25-2,2 25 3,0 0 1,0 0-2,-27 19-9,25 6-8,-5 4-5,10 6-6,1 7-5,6 3-3,5 5-3,1 0-2,7 2-1,2-6-1,0-3-2,-4-5 0,0-5-3,-9-8 2,-2-4-2,-10-21 3,-8 29-1,-11-21 3,-3-2 1,-8-1 4,-1-3 3,-2 0 2,-2-2 3,6 2 1,2-2 3,8 2-1,19-2 2,-19 4-2,19-4-2,0 0-3,31 6-1,-6-4-1,4-4-4,5 0-4,5 4-13,-8-14-29,11 8-82,-13 2-4,2-5 1,-10 5-5</inkml:trace>
          <inkml:trace contextRef="#ctx0" brushRef="#br1" timeOffset="65417.2208">11869 4468 141,'0'0'124,"0"0"1,23-31-3,14 10-86,-1-16-6,20 0-15,-2-9-6,12 0-7,-1 3-10,-9-3-18,4 23-33,-16 0-62,-9 9-6,-10 9 2,-25 5-1</inkml:trace>
          <inkml:trace contextRef="#ctx0" brushRef="#br1" timeOffset="65698.4871">11824 4564 171,'0'0'133,"0"0"-2,35 19 0,-14-11-97,20 15-8,1 2-15,8 4-7,8 10-15,-6-12-29,20 7-90,-3-3-2,2-10 3,1-3-6</inkml:trace>
          <inkml:trace contextRef="#ctx0" brushRef="#br1" timeOffset="66121.3823">13741 4630 107,'19'-20'106,"-11"-14"0,5 5-1,-7-6-83,-8-4-1,-2-1-6,-15-4 5,-2 7 1,-16-5 2,-7 15 1,-16 3 1,-2 21-2,-15 10-4,2 26-2,-4 11-5,6 16-1,9 8-4,20 9 1,15-2-4,23-2 0,20-13-1,22-10-2,18-19-1,12-16-3,7-13-6,-2-21-19,6-4-66,-17-18-44,-6-13 2,-13-7-5</inkml:trace>
        </inkml:traceGroup>
      </inkml:traceGroup>
    </inkml:traceGroup>
    <inkml:traceGroup>
      <inkml:annotationXML>
        <emma:emma xmlns:emma="http://www.w3.org/2003/04/emma" version="1.0">
          <emma:interpretation id="{234CB0E4-0A38-448D-9AED-51D14D50FA81}" emma:medium="tactile" emma:mode="ink">
            <msink:context xmlns:msink="http://schemas.microsoft.com/ink/2010/main" type="paragraph" rotatedBoundingBox="9529,12295 9757,7801 11274,7877 11047,12372" alignmentLevel="4"/>
          </emma:interpretation>
        </emma:emma>
      </inkml:annotationXML>
      <inkml:traceGroup>
        <inkml:annotationXML>
          <emma:emma xmlns:emma="http://www.w3.org/2003/04/emma" version="1.0">
            <emma:interpretation id="{7CBD9995-C3AB-47E7-888F-5D8C67D3435E}" emma:medium="tactile" emma:mode="ink">
              <msink:context xmlns:msink="http://schemas.microsoft.com/ink/2010/main" type="inkBullet" rotatedBoundingBox="9743,8074 9745,8033 10133,8053 10130,8094"/>
            </emma:interpretation>
            <emma:one-of disjunction-type="recognition" id="oneOf11">
              <emma:interpretation id="interp55" emma:lang="en-US" emma:confidence="0">
                <emma:literal>_</emma:literal>
              </emma:interpretation>
              <emma:interpretation id="interp56" emma:lang="en-US" emma:confidence="0">
                <emma:literal>-</emma:literal>
              </emma:interpretation>
              <emma:interpretation id="interp57" emma:lang="en-US" emma:confidence="0">
                <emma:literal>.</emma:literal>
              </emma:interpretation>
              <emma:interpretation id="interp58" emma:lang="en-US" emma:confidence="0">
                <emma:literal>~</emma:literal>
              </emma:interpretation>
              <emma:interpretation id="interp59" emma:lang="en-US" emma:confidence="0">
                <emma:literal>•</emma:literal>
              </emma:interpretation>
            </emma:one-of>
          </emma:emma>
        </inkml:annotationXML>
        <inkml:trace contextRef="#ctx0" brushRef="#br1" timeOffset="153880.1308">8065 7030 11,'0'0'105,"0"0"-2,-21-10 9,21 10-55,0 0-6,0 0-12,0 0-8,0 0-6,0 0-7,29 6-4,-6-6-4,6-4-7,4 2-8,11 2-14,-2-8-23,10 5-72,-5 3-9,-1-2 4,-2 2-4</inkml:trace>
      </inkml:traceGroup>
      <inkml:traceGroup>
        <inkml:annotationXML>
          <emma:emma xmlns:emma="http://www.w3.org/2003/04/emma" version="1.0">
            <emma:interpretation id="{8F5A2878-3DFB-43B4-9E0E-CF6523445721}" emma:medium="tactile" emma:mode="ink">
              <msink:context xmlns:msink="http://schemas.microsoft.com/ink/2010/main" type="line" rotatedBoundingBox="10056,12321 10283,7827 11274,7877 11047,12372"/>
            </emma:interpretation>
          </emma:emma>
        </inkml:annotationXML>
        <inkml:traceGroup>
          <inkml:annotationXML>
            <emma:emma xmlns:emma="http://www.w3.org/2003/04/emma" version="1.0">
              <emma:interpretation id="{BC1BA2C6-C190-4608-BEB6-F432671A1858}" emma:medium="tactile" emma:mode="ink">
                <msink:context xmlns:msink="http://schemas.microsoft.com/ink/2010/main" type="inkWord" rotatedBoundingBox="10056,12321 10283,7827 11274,7877 11047,12372"/>
              </emma:interpretation>
              <emma:one-of disjunction-type="recognition" id="oneOf12">
                <emma:interpretation id="interp60" emma:lang="en-US" emma:confidence="0">
                  <emma:literal>!</emma:literal>
                </emma:interpretation>
                <emma:interpretation id="interp61" emma:lang="en-US" emma:confidence="0">
                  <emma:literal>:</emma:literal>
                </emma:interpretation>
                <emma:interpretation id="interp62" emma:lang="en-US" emma:confidence="0">
                  <emma:literal>¥</emma:literal>
                </emma:interpretation>
                <emma:interpretation id="interp63" emma:lang="en-US" emma:confidence="0">
                  <emma:literal>=</emma:literal>
                </emma:interpretation>
                <emma:interpretation id="interp64" emma:lang="en-US" emma:confidence="0">
                  <emma:literal>I</emma:literal>
                </emma:interpretation>
              </emma:one-of>
            </emma:emma>
          </inkml:annotationXML>
          <inkml:trace contextRef="#ctx0" brushRef="#br1" timeOffset="160880.4743">8757 8190 1,'-19'-19'72,"19"19"26,0 0 1,0 0-39,-16-19-7,16 19-4,0 0-10,6 29-4,-8-6-9,4 15-7,-4 5-2,6 13-10,-2 9-9,0 1-16,6 13-25,-8-6-75,7-13-1,1-8 1,-6-10-5</inkml:trace>
          <inkml:trace contextRef="#ctx0" brushRef="#br1" timeOffset="160271.0725">8545 8426 42,'0'0'100,"-23"-12"0,23 12-24,0 0-22,0 0-3,0 0-7,-21 2-8,21-2-6,0 0-9,27 4-4,-8-6-7,8 0-5,8 0-4,5-2-9,10 4-10,0-13-18,8 13-31,-4-4-51,-4-2-3,-5 4 1,-3-2 22</inkml:trace>
          <inkml:trace contextRef="#ctx0" brushRef="#br1" timeOffset="154505.1587">9064 6930 1,'0'0'84,"0"0"7,21-31 3,-21 31-57,8-23-8,-8 23-5,2-27-3,-2 27-3,-6-22-5,6 22 2,-18-15-3,18 15 2,-34 0 0,9 4 1,3 9 0,-10-1 0,3 11 0,-6-2-2,4 10 1,0 0-1,6 9-2,6 1-3,4-3-1,15-1-1,11-8-2,10-8 0,8-9-3,8-10-1,5-12-4,1-13-2,3-2-4,-9-10-8,-5-7-15,-1 7-35,-15-2-58,-9-1 1,-5 7 1,-13-2 31</inkml:trace>
          <inkml:trace contextRef="#ctx0" brushRef="#br1" timeOffset="155020.8102">9546 6908 11,'0'0'78,"0"-27"6,0 27-48,-4-25-13,4 25 0,-27-19 3,4 11-3,3 8 5,-14-4 2,5 12 3,-14-2 1,9 15-1,-9-5-4,12 14-4,-11-3-2,15 8-2,-2-2-5,16 2-4,5-3-4,14-1-1,9-13-3,12-3 0,10-13-5,7-10 0,6-7-7,-4-12-6,1-4-18,-16-17-37,-6 5-56,-4 1-4,-17 1 4,-4 5 19</inkml:trace>
          <inkml:trace contextRef="#ctx0" brushRef="#br1" timeOffset="162786.8175">8678 11221 17,'-25'12'102,"25"-12"6,-23 9-11,23-9-39,-23 14-2,23-14-8,-21 11-6,21-11-6,0 0-7,-12 20-5,12-20-8,0 0-5,25 0-3,2-2-3,6-4-1,15 4-3,8-2 0,6 0-3,9 0-1,0 2-5,3 4-6,-7-7-15,8 18-37,-23-13-64,-5 6-2,-9-2 0,-9 3-1</inkml:trace>
          <inkml:trace contextRef="#ctx0" brushRef="#br1" timeOffset="161974.2869">8512 10064 63,'0'0'110,"0"0"3,-21-2 3,21 2-66,0 0-5,0 0-10,0 0-9,0 0-6,31-15-5,-6 11-5,10 2-3,7 2-4,8-2-3,8 4-7,0 0-10,9 6-20,-13-6-43,4 5-42,-6 1-3,-7 0-1</inkml:trace>
        </inkml:traceGroup>
      </inkml:traceGroup>
    </inkml:traceGroup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34:38.924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10BD721-3B7B-45FF-B23F-611096AF5193}" emma:medium="tactile" emma:mode="ink">
          <msink:context xmlns:msink="http://schemas.microsoft.com/ink/2010/main" type="writingRegion" rotatedBoundingBox="15549,12492 15448,8003 16279,7984 16380,12473"/>
        </emma:interpretation>
      </emma:emma>
    </inkml:annotationXML>
    <inkml:traceGroup>
      <inkml:annotationXML>
        <emma:emma xmlns:emma="http://www.w3.org/2003/04/emma" version="1.0">
          <emma:interpretation id="{F454475B-2D34-42D1-A3F4-99BBE229AE8E}" emma:medium="tactile" emma:mode="ink">
            <msink:context xmlns:msink="http://schemas.microsoft.com/ink/2010/main" type="paragraph" rotatedBoundingBox="15549,12492 15448,8003 16279,7984 16380,124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B3C4E16-ADD0-4B27-A13D-5858262670E2}" emma:medium="tactile" emma:mode="ink">
              <msink:context xmlns:msink="http://schemas.microsoft.com/ink/2010/main" type="line" rotatedBoundingBox="15549,12492 15448,8003 16279,7984 16380,12473"/>
            </emma:interpretation>
          </emma:emma>
        </inkml:annotationXML>
        <inkml:traceGroup>
          <inkml:annotationXML>
            <emma:emma xmlns:emma="http://www.w3.org/2003/04/emma" version="1.0">
              <emma:interpretation id="{A4C31D97-C70E-4BA7-BD14-DDBBACF18A89}" emma:medium="tactile" emma:mode="ink">
                <msink:context xmlns:msink="http://schemas.microsoft.com/ink/2010/main" type="inkWord" rotatedBoundingBox="15484,9617 15448,8003 16279,7984 16315,9599"/>
              </emma:interpretation>
              <emma:one-of disjunction-type="recognition" id="oneOf0">
                <emma:interpretation id="interp0" emma:lang="en-US" emma:confidence="0">
                  <emma:literal>I</emma:literal>
                </emma:interpretation>
                <emma:interpretation id="interp1" emma:lang="en-US" emma:confidence="0">
                  <emma:literal>i</emma:literal>
                </emma:interpretation>
                <emma:interpretation id="interp2" emma:lang="en-US" emma:confidence="0">
                  <emma:literal>1</emma:literal>
                </emma:interpretation>
                <emma:interpretation id="interp3" emma:lang="en-US" emma:confidence="0">
                  <emma:literal>t</emma:literal>
                </emma:interpretation>
                <emma:interpretation id="interp4" emma:lang="en-US" emma:confidence="0">
                  <emma:literal>K</emma:literal>
                </emma:interpretation>
              </emma:one-of>
            </emma:emma>
          </inkml:annotationXML>
          <inkml:trace contextRef="#ctx0" brushRef="#br0">459 1237 1,'0'0'82,"0"0"19,0 0 4,0 0-50,5 23-5,-5-23-7,4 40-8,-8-11-6,8 12-6,-8 9-7,2 11-11,2-1-10,-3-2-23,8 2-35,1-4-51,-2-12-2,2-3-1,0-16 16</inkml:trace>
          <inkml:trace contextRef="#ctx0" brushRef="#br0" timeOffset="-453.1284">135 1543 28,'0'0'102,"-10"-25"10,10 25-3,0 0-44,0 0-20,0 0 2,0 0-13,0 0-3,27-13-9,-6 22-5,2-7-4,12 6-5,2-4-3,7 0-3,6-1-2,2-3-4,0 0-6,-5-9-9,3 7-9,-10-14-18,8 11-36,-15-3-43,-8 0 3,-2 6-1</inkml:trace>
          <inkml:trace contextRef="#ctx0" brushRef="#br0" timeOffset="89561.8203">692 298 1,'0'0'51,"0"0"36,0 0-23,6-27-16,-6 27-5,-4-18-8,4 18-3,-14-19-5,14 19-6,-31-13-1,10 16-2,-10 3 0,2 6 0,-11 5-1,5 8-2,-5 0 2,5 8-3,4 2 0,6 7-5,6-5-1,13 3-3,10-9 0,13-4-1,8-11-5,8-13 1,6-16-3,5-14-6,4-6-12,-9-17-18,1 4-47,-11-6-35,-11-4 1,-5 11-3</inkml:trace>
          <inkml:trace contextRef="#ctx0" brushRef="#br0" timeOffset="89030.5464">233 406 1,'0'0'82,"0"0"7,0 0-30,19-16-14,-19 16-4,6-31-13,-6 31-6,2-36-8,-6 18-4,-4-1-6,-5 0 0,-8 5 1,-4-1-1,-8 3 3,0 7 2,-11 3 0,7 9 1,-7 1 0,7 13 2,4-1 1,6 10-4,10 3 0,9 0-3,12 2 0,6-6-3,15 3-1,8-14-6,13-1-5,2-15-7,10-10-9,-2-9-5,4-4-22,-10-2-58,-12-14 3,-5 10 0,-21-15 55</inkml:trace>
          <inkml:trace contextRef="#ctx0" brushRef="#br0" timeOffset="1109.4351">221 3074 35,'0'0'112,"0"0"6,-25-10 5,25 10-63,0 0-5,0 0-4,0 0-12,0 0-9,0 0-7,35 21-8,-4-19-6,9-2-3,7 0-4,5-5-5,6-1-5,-4-8-10,3 7-17,-16-11-30,5 7-64,-9 1-2,-4 4 0,-8 4 1</inkml:trace>
          <inkml:trace contextRef="#ctx0" brushRef="#br0" timeOffset="1468.8252">453 2775 51,'0'0'110,"0"0"-2,6 29 5,-8 4-66,-6 1-18,12 15-4,-10 5-9,4 11-5,0 5-13,-4-1-17,10 8-61,-4-4-31,2-7-2,0-2-2</inkml:trace>
          <inkml:trace contextRef="#ctx0" brushRef="#br0" timeOffset="2093.8555">38 4711 73,'0'0'120,"0"0"5,0 0-1,0 0-58,-19-14-22,19 14-3,23 4-14,-2-2-8,1-4-7,18-2-4,6 0-4,12-3-2,6 1-2,5 0-3,1 2-3,1 0-3,-4 6-6,-15-6-10,4 12-23,-29-10-63,0 6-15,-27-4-3,20-8 3</inkml:trace>
        </inkml:traceGroup>
      </inkml:traceGroup>
    </inkml:traceGroup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33:07.539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150750FC-A431-431B-A4FD-B0D19290C0DD}" emma:medium="tactile" emma:mode="ink">
          <msink:context xmlns:msink="http://schemas.microsoft.com/ink/2010/main" type="writingRegion" rotatedBoundingBox="5782,9016 8000,9377 7458,12707 5241,12346"/>
        </emma:interpretation>
      </emma:emma>
    </inkml:annotationXML>
    <inkml:traceGroup>
      <inkml:annotationXML>
        <emma:emma xmlns:emma="http://www.w3.org/2003/04/emma" version="1.0">
          <emma:interpretation id="{0AD8D182-207A-44BA-AC9D-8F4F4E08E22D}" emma:medium="tactile" emma:mode="ink">
            <msink:context xmlns:msink="http://schemas.microsoft.com/ink/2010/main" type="paragraph" rotatedBoundingBox="5782,9016 8000,9377 7851,10294 5633,99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8BAC35B-0F35-4733-8A76-9F7E5EC85815}" emma:medium="tactile" emma:mode="ink">
              <msink:context xmlns:msink="http://schemas.microsoft.com/ink/2010/main" type="line" rotatedBoundingBox="5782,9016 8000,9377 7851,10294 5633,9933"/>
            </emma:interpretation>
          </emma:emma>
        </inkml:annotationXML>
        <inkml:traceGroup>
          <inkml:annotationXML>
            <emma:emma xmlns:emma="http://www.w3.org/2003/04/emma" version="1.0">
              <emma:interpretation id="{BC2330A9-991F-4CBB-AAAD-3423148E5BB5}" emma:medium="tactile" emma:mode="ink">
                <msink:context xmlns:msink="http://schemas.microsoft.com/ink/2010/main" type="inkWord" rotatedBoundingBox="5782,9016 8000,9377 7851,10294 5633,9933"/>
              </emma:interpretation>
              <emma:one-of disjunction-type="recognition" id="oneOf0">
                <emma:interpretation id="interp0" emma:lang="en-US" emma:confidence="0">
                  <emma:literal>*s</emma:literal>
                </emma:interpretation>
                <emma:interpretation id="interp1" emma:lang="en-US" emma:confidence="0">
                  <emma:literal>'is</emma:literal>
                </emma:interpretation>
                <emma:interpretation id="interp2" emma:lang="en-US" emma:confidence="0">
                  <emma:literal>arts</emma:literal>
                </emma:interpretation>
                <emma:interpretation id="interp3" emma:lang="en-US" emma:confidence="0">
                  <emma:literal>acts</emma:literal>
                </emma:interpretation>
                <emma:interpretation id="interp4" emma:lang="en-US" emma:confidence="0">
                  <emma:literal>"is</emma:literal>
                </emma:interpretation>
              </emma:one-of>
            </emma:emma>
          </inkml:annotationXML>
          <inkml:trace contextRef="#ctx0" brushRef="#br0">5095 8827 1,'0'0'84,"0"0"15,-27-2-1,27 2-37,0 0-10,0 0-12,0 0-10,2-19-7,-2 19-8,31-4-5,-6 6-3,4 2-8,5 2-8,7 9-19,-6-9-37,7 0-42,4 5-3,-9-11 1</inkml:trace>
          <inkml:trace contextRef="#ctx0" brushRef="#br0" timeOffset="375.0174">5265 8625 61,'-4'48'99,"0"-21"-2,8 17-1,-2-1-65,0 1-9,7 4-19,3-3-30,1 1-67,-3-15-3,9 5-2,-19-36 8</inkml:trace>
          <inkml:trace contextRef="#ctx0" brushRef="#br0" timeOffset="937.5453">5982 8642 11,'11'-31'87,"-11"31"0,8-40-3,2 9-52,-8 10-16,1-6 7,-3 9-6,-3-3 3,3 21 4,-6-21 2,6 21 2,0 0-1,-16 21-2,3 0-6,9 8-2,0 6-6,2 4-4,10 5-2,5 2-3,7 0-1,5-3-1,8-1-2,-3-9-2,3-6 1,-6-2 0,-6-6-2,-9-1 0,-12-18 0,-10 25 0,-11-14 0,-10-1 4,-7-2 0,1-1 3,-5-3 4,7 2 4,4-6 1,8 6 1,23-6 1,0 0-2,0 0-1,0 0-4,35 9-5,-3-9-14,11 6-28,-5-8-81,5-2 0,-1-1-3,-5 1-1</inkml:trace>
          <inkml:trace contextRef="#ctx0" brushRef="#br0" timeOffset="-2015.7208">4015 8388 43,'0'0'95,"0"0"-1,0 0 4,0 0-53,0 0-1,0 0-10,0 0-4,0 0-4,0 0-4,-2 21-3,2-21-4,27 38-4,-9-9-3,9 4-8,9 8-9,1 3-8,7 12-17,-7-12-15,9 8-39,-7-4-26,-3-11-3,-5-2 6</inkml:trace>
          <inkml:trace contextRef="#ctx0" brushRef="#br0" timeOffset="-1718.8362">4021 8902 45,'-15'-25'95,"15"25"1,11-21 3,-11 21-64,16-33-6,-3 8-4,8 0-6,-3-13-2,9 3-11,2-9-18,-2 1-25,7-5-64,1 9-1,-6-7-2,4 11 1</inkml:trace>
          <inkml:trace contextRef="#ctx0" brushRef="#br0" timeOffset="-1218.8109">4630 8156 77,'2'-19'105,"-2"19"-7,25-19 8,-25 19-74,39-18-5,-16 11-10,8 5-5,-2 0 0,2 4-3,-6 0 7,-2 9-10,-23-11 8,17 37-9,-23-12 2,-13 4-7,-8 2 3,-6 3-4,-3-3-2,1 0 5,2-8-2,6 0 5,27-23 0,-23 33 3,23-33-1,21 27 0,4-19-1,10 1-8,11 1-19,-1-10-58,5 0-37,4 2-3,-10-8-3</inkml:trace>
        </inkml:traceGroup>
      </inkml:traceGroup>
    </inkml:traceGroup>
    <inkml:traceGroup>
      <inkml:annotationXML>
        <emma:emma xmlns:emma="http://www.w3.org/2003/04/emma" version="1.0">
          <emma:interpretation id="{F661C3EA-234D-4689-BC9C-414DF3B1FB61}" emma:medium="tactile" emma:mode="ink">
            <msink:context xmlns:msink="http://schemas.microsoft.com/ink/2010/main" type="paragraph" rotatedBoundingBox="6893,10533 7122,12486 5558,12670 5328,1071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52BE4D2-82CC-4117-9F66-14F6B9074584}" emma:medium="tactile" emma:mode="ink">
              <msink:context xmlns:msink="http://schemas.microsoft.com/ink/2010/main" type="line" rotatedBoundingBox="6893,10533 7122,12486 5558,12670 5328,10717"/>
            </emma:interpretation>
          </emma:emma>
        </inkml:annotationXML>
        <inkml:traceGroup>
          <inkml:annotationXML>
            <emma:emma xmlns:emma="http://www.w3.org/2003/04/emma" version="1.0">
              <emma:interpretation id="{E06CF594-2154-43A3-BF47-827AB4E12600}" emma:medium="tactile" emma:mode="ink">
                <msink:context xmlns:msink="http://schemas.microsoft.com/ink/2010/main" type="inkWord" rotatedBoundingBox="6893,10533 7122,12486 5558,12670 5328,10717"/>
              </emma:interpretation>
              <emma:one-of disjunction-type="recognition" id="oneOf1">
                <emma:interpretation id="interp5" emma:lang="en-US" emma:confidence="0">
                  <emma:literal>¥</emma:literal>
                </emma:interpretation>
                <emma:interpretation id="interp6" emma:lang="en-US" emma:confidence="0">
                  <emma:literal>%</emma:literal>
                </emma:interpretation>
                <emma:interpretation id="interp7" emma:lang="en-US" emma:confidence="0">
                  <emma:literal>£</emma:literal>
                </emma:interpretation>
                <emma:interpretation id="interp8" emma:lang="en-US" emma:confidence="0">
                  <emma:literal>E</emma:literal>
                </emma:interpretation>
                <emma:interpretation id="interp9" emma:lang="en-US" emma:confidence="0">
                  <emma:literal>I</emma:literal>
                </emma:interpretation>
              </emma:one-of>
            </emma:emma>
          </inkml:annotationXML>
          <inkml:trace contextRef="#ctx0" brushRef="#br0" timeOffset="1953.2202">4083 9751 5,'15'-18'92,"-15"18"2,18-31 5,-18 31-41,21-38-19,0 26 1,-4-9-9,10 6-2,-4 1-6,6 10-4,-4 2-6,2 10-3,-7 6-6,-3 9 1,-9 13-6,-10 5-3,-4 9-7,-17-2-2,-2 8-9,-14-10-4,1 3-2,-9-13 0,7-1 3,-8-16 2,9-5 6,1-9 4,9-8 10,4-5 5,7-8 8,18 16-1,-17-38 5,23 17 3,3-4 3,9 7 2,3-5 1,8 17 2,0-7-5,9 17 2,1 0-5,7 13-2,-5 4-6,5 6-3,0 6-9,-5-6-12,7 11-17,-8-16-37,-3 1-44,0 0-3,-3-10 1,-1 1 1</inkml:trace>
          <inkml:trace contextRef="#ctx0" brushRef="#br0" timeOffset="2312.6151">4769 9803 125,'0'0'115,"25"19"2,-25-19-3,39 35-70,-3 1-13,-1 1-12,9 5-11,1-1-11,-1-3-9,4 3-19,-11-16-14,1 0-51,-7-4-17,-11-13-2,-20-8 0</inkml:trace>
          <inkml:trace contextRef="#ctx0" brushRef="#br0" timeOffset="2531.3741">4806 10223 135,'11'-37'116,"9"10"0,3-11-1,2-7-78,13 5-8,-1-14-11,5 4-18,1 0-14,-5-2-31,1 5-67,-4 9-2,-5 1-3,-1 10 1</inkml:trace>
          <inkml:trace contextRef="#ctx0" brushRef="#br0" timeOffset="54758.1222">3855 11268 16,'0'0'100,"0"0"6,-21-4 3,21 4-45,-19-10-10,19 10-6,0 0-10,0 0-6,0 0-8,0 0-5,0 0-6,40 14-5,-13 1-5,8-5-10,9 9-16,-3-15-42,7 6-56,6-8-6,-4-4 1,-2-2-2</inkml:trace>
          <inkml:trace contextRef="#ctx0" brushRef="#br0" timeOffset="55695.6595">4661 11002 53,'16'-19'103,"-16"19"2,11-27-4,-11 27-59,10-37-10,1 14-10,-7-6-8,2 4-5,-2-4-3,-2 4-2,-2 0 1,0 7 0,0 18 1,0 0-1,0 0 4,-18-5 0,18 5 2,-13 44 1,7-13-2,6 13 1,-2 2-4,8 8 2,0 4-5,7 0 1,1 4-6,3-4 2,2-1-2,-1-8 0,1-3 0,-4-9 0,-1-10-1,-8-2 0,-6-25 2,2 27 0,-2-27 0,-20 11 1,-1-9 1,-4 0 0,-4-2 0,0-2 3,-5 0 1,5 4 2,0-6 1,6 4 1,3-6 1,20 6 0,-21-5 0,21 5-1,0 0-2,0 0-2,33-6 0,-10 8-3,6 2 1,4 1-1,3 1-1,3 0-2,-1 0-2,-3-2-1,-2 3-5,-8-7-8,2 6-26,-27-6-85,19-4-8,-19 4-1,0 0 1</inkml:trace>
        </inkml:traceGroup>
      </inkml:traceGroup>
    </inkml:traceGroup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31:51.621"/>
    </inkml:context>
    <inkml:brush xml:id="br0">
      <inkml:brushProperty name="width" value="0.02646" units="cm"/>
      <inkml:brushProperty name="height" value="0.02646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BD069B1B-8B96-44CB-BAE0-20926F138B19}" emma:medium="tactile" emma:mode="ink">
          <msink:context xmlns:msink="http://schemas.microsoft.com/ink/2010/main" type="inkDrawing" rotatedBoundingBox="1680,1188 24497,-2465 26472,9865 3655,13520" shapeName="Other">
            <msink:destinationLink direction="to" ref="{6AF56084-9528-406A-B3AB-5E9BC960B7DB}"/>
          </msink:context>
        </emma:interpretation>
      </emma:emma>
    </inkml:annotationXML>
    <inkml:trace contextRef="#ctx0" brushRef="#br0">70 161 91,'0'0'107,"-25"-14"-2,25 14 6,-23 14-73,17 13-8,-4 0 6,10 17-19,2 0 2,6 16-10,11 0 2,10 5-8,6 1-4,11-6 2,6-4-7,4-16 2,4-11-4,0-17 1,-4-16 0,-6-17-1,-8-8 2,-7-12-1,-10-5 6,-8 0 0,-9 5 6,-8 8 0,-6 8 5,6 25-1,-21-15 2,21 15 0,-21 31-2,17 3 2,6 1-4,11 6 1,9 1-4,16-3 0,12-9-2,8-10 1,10-18 0,11-14-1,2-19 2,5-15-3,-7-16 5,-9-7-3,-10-6-1,-14-2 3,-17 3-5,-23 7 4,-18 11-7,-21 10 6,-19 11-9,-15 4 0,-3 10-9,-5 4-18,17 17-65,0-4-22,14 8-2,13-4-6</inkml:trace>
    <inkml:trace contextRef="#ctx0" brushRef="#br0" timeOffset="468.7726">1726 685 93,'21'-17'95,"-11"-4"0,11-3-5,0-6-74,-1-9-4,3-5-7,0-3-1,-4-1-2,-9 0-1,-4 6 0,-10 5 9,-2 14 3,-17 4 4,-2 17 2,-10 7 4,0 20 2,-7 2-1,15 16 3,-6 3-8,16 10-3,11 0-6,16-2-3,19 0-19,13-17-23,22-3-83,7-16-4,8-7-1,2-19-3</inkml:trace>
    <inkml:trace contextRef="#ctx0" brushRef="#br0" timeOffset="1265.6927">3409 284 58,'-2'-35'94,"2"35"-3,-15-32 6,15 32-61,-27-16 6,0 10-7,6 18-6,-12-6-4,6 17-4,-8-4 3,8 14-9,-4-4 1,10 9-8,4-3-3,9 4-3,12 5-9,4-9-11,19 9-19,2-17-44,17 2-32,6-12 1,10-9-3</inkml:trace>
    <inkml:trace contextRef="#ctx0" brushRef="#br0" timeOffset="1781.3448">4074 483 72,'20'-18'89,"-20"18"2,5-32-1,-5 32-60,-5-43-6,8 22-3,-10-6-4,3 6-2,-10 3 0,14 18-2,-40-15 3,11 23-4,-8 5 1,-3 12-2,-3 6-2,-1 8 2,4 3-5,7 2 1,8-3-6,13-1 3,10-7-4,12-6 1,11-6-3,8-15 0,6-8-2,7-13-2,1-8 0,-3-8-4,-1-2 3,-5-6-3,-7 1 3,-9 5-2,-7 8 6,-7 6 2,-4 19 4,0 0 3,-27-6 0,27 6 1,-25 37 0,15-7 1,3 5-3,11 2 0,5 1-4,10-1-3,12-6-11,2-12-20,15-5-72,-3-9-4,5-16-1,0-10-2</inkml:trace>
    <inkml:trace contextRef="#ctx0" brushRef="#br0" timeOffset="2281.3587">4545 517 108,'9'-25'95,"9"-9"5,1-3-4,-2-7-68,12 9-1,-4-4-9,2 10 1,-2 4-6,-3 16 1,-22 9 0,30 13-2,-20 8-2,-4 14-2,-2 4 0,3 7-3,-1 2-1,4-2-1,3-9-1,3-8-1,5-12 0,6-13 0,-2-13 0,4-13 0,-2-12 0,2-7 0,0-9 1,0-2-1,0-2-5,1 6 6,-6 13-3,3 12 5,-6 13 3,0 18-2,-4 13 1,-3 16 1,-1 13 1,-1 6-10,9 8-18,-4-12-68,12 2-35,0-12 3,6-11-7</inkml:trace>
    <inkml:trace contextRef="#ctx0" brushRef="#br0" timeOffset="3156.4128">6681-221 144,'11'42'112,"-9"-5"0,-4 7-3,10 20-65,-6-4-7,13 13-15,-3-9-7,9 3-11,2-9 0,2-8-9,2-13 7,0-16-13,0-11 5,-7-16-4,-20 6 0,23-35-1,-21 10-2,-14-2 3,-9 2 0,-12 4 3,-7 11 3,-7 6 6,-7 12 3,-1 13 5,-1 4 4,11 10-1,3 5 1,15 7 1,13-1-3,18 4-1,12-9-4,22-5 0,14-13-4,14-11-1,15-16 0,6-15-6,5-10-4,-5-14-3,0-7-2,-14-6 1,-6 4 1,-20 2 4,-13 8-7,-16 3 15,-18 12 0,0 27 11,-33-23 2,4 29 0,-10 9 2,5 12-5,-1 6 6,10 17-9,8 0 4,17 6-10,21 0-7,12-10-20,28 1-95,3-20-3,19-8-5,2-21 2</inkml:trace>
    <inkml:trace contextRef="#ctx0" brushRef="#br0" timeOffset="3828.3118">8015 213 107,'-31'-14'97,"6"18"7,-2 17-23,-15-5-35,13 26 0,-12-5-11,12 19-5,-2-6-6,12 10-7,6-8-4,15-2-4,11-10-6,12-11-2,10-13-3,9-13-2,8-16 0,2-12-1,2-8 1,-6-7 0,0 1 1,-9-1 0,-10 3 6,-8 8 1,-8 6 4,-15 23 1,0 0 2,0 0 0,0 0 0,-2 35 3,4-10-5,10 4 0,7 1-3,12-3 0,6-5-4,9-5-3,8-2-15,-6-22-47,8 3-64,-8-17-2,-2-4-3,-11-16-1</inkml:trace>
    <inkml:trace contextRef="#ctx0" brushRef="#br0" timeOffset="3984.5677">8595-15 194,'-27'-9'110,"27"9"-10,0 0-28,0 0-165,0 0-5,25 17-8,-5-17-2</inkml:trace>
    <inkml:trace contextRef="#ctx0" brushRef="#br0" timeOffset="4609.6022">9233-267 206,'-21'31'126,"10"-6"1,9 19-1,-6-2-86,12 24-13,0 3-8,11 8-17,4-1 3,3-1-8,8-8 5,1-11-10,4-11 6,-2-18-15,1-12 2,-12-19-8,-1-4-5,-17-19-2,0 6 1,-22-10 3,-3 8 8,-14 0 11,-13 6 13,2 15 11,-14 2 9,12 17 4,-10 2 1,18 14 1,-5 0-6,20 11-4,6-3-7,19 3-4,13-5-4,18-8-2,14-10-1,18-15-3,16-10-3,6-12-3,8-13-4,-1-13-4,-3-2-2,-12-10 2,-6 7-5,-19-9 10,-17 4 0,-12 6 11,-15 6-1,-10 11 12,-17 6-4,-6 19 7,-10 11 2,0 17-8,-5 8 4,7 9-9,4 5 4,14 4-8,15 2 4,19-5-10,19-3-2,7-9-24,32 5-102,-2-17-3,10-5-5,-2-13 1</inkml:trace>
    <inkml:trace contextRef="#ctx0" brushRef="#br0" timeOffset="18177.5442">12171 379 65,'0'0'85,"14"-51"-2,-1 9-40,-3-6-22,-4-8-5,5-4 0,-7-5-11,0 1 7,-8 0-8,-3 5 6,-9 3 6,-3 13 2,-10 5 5,-4 22 0,-13 12 1,-2 24 1,-8 18 0,4 24-4,-2 19-1,13 19-12,7 8-1,14 12-7,18 7-4,12-4-13,19 3-9,4-15-12,19-10-7,-8-28 0,10-11-7,-15-39-15,1-19 0,-17-33 14,-9-16 29,-14-16 20,-14-9 19,-11 3 9,-17-3 16,3 16 20,-9 2 11,6 25-8,-1-5-14,14 22-14,4 2-8,25 8-7,0 0-8,8 18-3,21-5-5,13 1 0,10 1-7,8-5-16,17 5-24,-5-9-64,10-4-3,-4-4 0,-3-4-4</inkml:trace>
    <inkml:trace contextRef="#ctx0" brushRef="#br0" timeOffset="19005.7111">12858 417 42,'2'-21'86,"-2"21"4,7-41 0,-5 16-38,0 4-26,-11-2 0,9 23-2,-22-33-2,22 33 2,-46-11 0,15 22-1,-9 3-3,1 13-3,-3 7-3,7 7-3,2 3-4,10 4-2,10-3-3,13-5 0,13-11-2,10-11-1,14-15-1,5-12-1,5-12-1,-1-10-4,2-8-2,-11-7-6,1 0 1,-20-6-1,-1 13-3,-17-3 4,-6 13-1,-11 2 11,-6 11 6,-8 9 8,-6 7 0,3 15 2,-3-3 6,10 13-5,2-2 6,11 8-10,7-6-2,14-2-3,11-4-1,11-7-1,9-5 0,7-12-4,7-3-1,0-11 0,4-1-2,-4-14 3,0 1-7,-10-2 9,-9 4-8,-6 2 10,-12 6-5,-15 23 8,8-23-6,-8 23 6,-19 19 1,9 1-5,-1 3 9,7 6-10,8-2 8,7 2-9,10-8 7,6-4-5,8-5 1,4-5-2,5-5-2,-2-9 2,1-3-2,-5-5 3,-5 1-1,-8-7 1,-6 4-2,-13-1 5,-6 18-3,-17-21 7,-8 17 1,-4 12 1,-8 0 3,-1 17-1,-3-4 6,10 15-5,2-5 4,14 8-7,9-1-3,12 1-1,15-2-5,8-5-8,21 5-27,-5-18-87,18-7-4,-1-18 0,5-7-4</inkml:trace>
    <inkml:trace contextRef="#ctx0" brushRef="#br0" timeOffset="20083.8934">13982 425 39,'0'0'91,"2"-33"-3,7 14 3,-9 19-57,23-39 1,-23 39-9,27-31-7,-27 31-3,27-17-4,-27 17 1,27 6-3,-27-6 0,27 31-1,-11-6 1,-1 0-6,3 4 2,1-6-4,2-2-2,2-9-1,0-7 0,4-12 1,2-9-3,-2-7 5,4-4-3,-2-2 3,2-2 1,-4 6 0,-2 6 4,-2 4 1,-2 11 2,-21 4 0,33 11 1,-33-11-2,23 35 0,-15-16 0,2 1-4,5-1-2,4-6-2,2-7 0,1-10-2,5-5 0,0-9 1,5-7-1,-1-6 1,-2-5-4,-2 3 6,-2 4-7,-4 6 8,-3 13-5,-18 10 4,23 0-1,-23 0 0,8 41 4,-3-12-6,1 3 5,2-3-7,7-4 6,-15-25-5,41 27 1,-14-25-1,4-11 0,1-7 2,1-9-4,-2-6 5,0-3-5,-4-1 7,-6 4-6,-7 6 8,-1 6-5,-13 19 7,0 0-2,0 0 1,0 0 3,6 44-5,-6-15 5,8 6-7,3 1 3,10 1-9,10-4-5,0-12-32,17 4-79,-7-15 0,5-3-5,-4-16 0</inkml:trace>
    <inkml:trace contextRef="#ctx0" brushRef="#br0" timeOffset="21193.3188">15973 375 87,'0'0'89,"0"0"-4,23 0 1,-23 0-68,29-18-3,-9 3-2,1-10-5,4-6 0,0-9-5,-2-1 6,0-5-7,-2-2 7,-5 3-8,-1-1 4,-7 2-5,-2 9 7,-8 6 0,-2 6 5,-11 4 1,15 19 3,-43-2 2,16 21 2,-11 6 2,7 14-2,-6 9 2,8 13-11,0 1 3,16 6-9,7-1 4,18-3-11,15-6-2,13-12-11,22-8-12,1-24-20,26-1-68,-6-18 0,6-7-4,-5-11 2</inkml:trace>
    <inkml:trace contextRef="#ctx0" brushRef="#br0" timeOffset="21943.3554">16906 363 122,'8'-19'90,"9"0"2,-9-8-20,-2-2-56,2 2 6,-10-6-8,0 10 7,-16 0-5,-1 13 8,-19 8-1,3 19-2,-15-1-1,5 17-6,-3 5-1,6 8-9,9-3 4,14-1-9,15-11 0,14-8 1,20-15-1,9-10-3,15-13 0,0-10-3,6-4 1,-1-12 0,-5-3-3,-11 3 6,-8 5-5,-10 7 8,-25 29-4,15-29 9,-15 29-2,-23 19 0,2 8 4,1 10-5,5 3 5,3 3-6,14-3 4,6-3-6,13-8-2,10-12-3,13-7-3,1-14-2,5-8 0,2-15 0,0-7 2,-2-9 3,-4-5-1,-5-2 9,-8 2 0,-4 5 10,-14 1-3,0 9 8,-15 8-7,0 25 8,0 0-3,-30-8 1,30 8-2,-24 27-3,19-6-3,10 8-3,7-2 4,13 0-10,12 2 5,7-4-9,10 0 5,2-5-6,2-3 7,-6-2-6,-6-3 4,-11 0 4,-16 1 1,-19-13 3,0 27 0,-21-10 0,-16-3-1,-11 3 0,-8-5-10,-6-1-12,5 5-36,-5-12-69,12 5-4,5-9-1,15-2-6</inkml:trace>
    <inkml:trace contextRef="#ctx0" brushRef="#br0" timeOffset="22755.8956">19721 24 136,'-29'-2'98,"-2"6"5,-7 0-3,9 9-61,-12-7-4,12 9-9,-3-5-7,12 5-5,20-15-5,-25 18-2,25-18-3,0 0-1,18 11-1,1-11 0,8-2-2,6 4 0,7 4-1,-1 0-1,7 7 7,-4 5-6,-7 1 8,-2 8-4,-10 0 7,-11 4-5,-12-4 7,-8 2-5,-17-8 1,-2 0-2,-8-7-1,-5-5-4,-1-7-4,1-11-8,9 3-14,-2-17-24,33 23-66,-27-47-3,25 20 0,6-7 0</inkml:trace>
    <inkml:trace contextRef="#ctx0" brushRef="#br0" timeOffset="23052.7994">20049 70 188,'4'19'111,"-2"6"0,0 8-1,-2 0-77,15 13-6,-5-7-4,17 5-14,3-13 3,7-2-7,0-16-1,3-11-1,-3-13 0,-4-10-2,-6-8-2,-6-8 1,-10 0-4,-9-3 2,-9 7-9,-9 2-4,3 12-24,-14-8-32,9 15-39,-1 1-3,19 11 1,-23-10-2</inkml:trace>
    <inkml:trace contextRef="#ctx0" brushRef="#br0" timeOffset="23412.1787">20810 70 118,'0'0'90,"22"-21"2,-22 21-8,0-19-44,0 19 1,0 0-4,-24-4 2,-6 2-3,8 13-2,-16-3-6,7 13-5,-6-1-5,8 12-9,2-1 0,8 6-7,8-2 2,14 1-7,9-3 1,9-6-10,14-6-6,0-15-19,19 4-36,-4-20-48,6-4-3,-6-20-1,2-1 5</inkml:trace>
    <inkml:trace contextRef="#ctx0" brushRef="#br0" timeOffset="23755.9511">21128-111 183,'0'0'121,"-19"6"0,17 17 2,2-23-62,-7 58-22,-1-16-9,12 14-18,0-2 0,7 4-10,1-2 1,5-8-6,6-8 4,2-15-6,4-17 4,0-19 0,2-13-3,-2-14 8,4-8-7,1-3 7,-3 3-5,-2 4 5,-4 11-4,-4 17 7,-21 14-5,25 25-3,-21 6 6,-4 12-8,-2 5 2,-3 2-12,10 8-21,-10-16-76,18-5-15,-1-16-3,13-5-3</inkml:trace>
    <inkml:trace contextRef="#ctx0" brushRef="#br0" timeOffset="24537.2356">22499 184 97,'0'0'92,"21"-46"4,-9 26-2,-10 1-54,-4-6-13,2 25 5,-12-37-3,12 37 7,-48-19-2,19 27 1,-23-2-3,6 22-6,-10 1-7,6 12-9,0 3-1,13 6-9,10-5 3,16-3-7,16-9 3,11-14-8,17-11 2,7-12-2,8-11-1,2-16-4,-1 0-2,-3-10 2,-4 3 1,-11-1 9,-10 5 0,-11 10 11,-10 24-4,0 0 12,-19-3 0,3 26-3,-3 6 3,9 11-10,-1-1 2,13 3-7,7-9 3,13-10-8,10-6 2,5-15-2,13-9 0,4-15-1,8-12-4,-4-13 6,1-10-5,-5-1 7,-5-2-1,-7 4 9,-9 4-3,-8 10 8,-14 11 1,-11 31 1,0 0 1,0 0 1,-19 17-3,9 14-1,-1 0-2,9 11-1,8 1 0,11 1-7,14 2 3,11-1-7,7 1 3,8-2-8,5-3 4,-4-5-4,-6-1 2,-12-6 3,-13-6-1,-27-23 2,8 27 1,-29-21 1,-14-2-8,-19-10-26,2 8-94,-15-4-1,5 6-5,-5-4-1</inkml:trace>
    <inkml:trace contextRef="#ctx0" brushRef="#br0" timeOffset="25896.7035">5343 1896 7,'-21'-10'92,"21"10"8,0 0 1,-27-13-46,27 13-5,0 0-8,-12 29-6,8 1-8,6 19-7,0 12-8,6 13-2,3 16-2,5 3-5,3 1-2,2-5-3,2-10 0,-3-21-3,-1-14 4,-7-21-6,-12-23 3,0 0 1,-6-34-4,-10-3 3,-5-13-2,-2-6 5,-4-8-4,2-1 5,0-3-3,9 1 1,1-1 5,9 3-2,6 5 2,6 2-1,6 6 0,7 4-2,8 11 2,4 6-3,7 10 1,3 6-1,7 13 2,2 10-4,0 5 3,2 6-1,-4 6-1,-7 8 2,-10 0-1,-12 4 2,-13 1-2,-16 1 3,-17 3-3,-9-3 3,-9-7-2,-3-8 0,-4-5-5,-4-15-11,8-2-23,-4-12-71,11-9-1,5-4-2,9-1-4</inkml:trace>
    <inkml:trace contextRef="#ctx0" brushRef="#br0" timeOffset="26631.0916">6384 1969 82,'0'0'110,"0"0"2,-14-19 3,14 19-67,0 0-11,0 0-6,20 27-14,7-10-3,2 4-7,13 6 0,4 0-8,6 2 0,8 0-5,-2-2 1,2-2-1,-8-4 0,-2-3 1,-8-5-1,-7-1 3,-10-4 1,-25-8 6,23 17 1,-23-17 2,-21 21 1,-4-7 1,-6 7 2,-13 2-1,-1 6 2,-12 2 0,6 7-2,-6-7 1,8 2-4,3-2 0,8-6-4,14-2-3,3-8-15,21-15-24,-11 18-61,11-18-27,27-2 2,-6-4-6</inkml:trace>
    <inkml:trace contextRef="#ctx0" brushRef="#br0" timeOffset="27146.7382">8034 2310 75,'14'-23'110,"3"0"1,-7-4 2,-6-6-68,7 10-8,-15-10-7,2 6-7,-13-5-2,-4 3-4,-12-2-3,-6 8-1,-13 5-1,-6 13-3,-6 10 0,-1 15-1,-1 14-3,8 16 0,6 10-2,15 8 0,14-1-3,19-5 1,18-4 3,15-16 1,11-13-5,8-14 1,6-18 0,0-9-3,-2-13-1,-6-8-6,-9-3-18,-16-11-39,-6 7-62,-9 1-2,-8 8-2,-6-1-1</inkml:trace>
    <inkml:trace contextRef="#ctx0" brushRef="#br0" timeOffset="40397.4069">11049 1927 1,'0'0'87,"-7"-20"13,7 20 3,-6-21-41,6 21-9,0 0-5,0 0-10,0 0-7,21 27-7,-17 6-6,4 17-5,1 8-4,3 9-4,3 12 0,-3 2-7,5-5-2,-5-9-5,5-11 3,-9-16-7,7-13 1,-15-27-4,0 0-13,10-40 4,-10 7-3,-10-15 6,1 2-2,-5-10 5,-3 8 3,-2-4 3,1 9 17,1 1 5,-2 1 7,9 5 2,-2-1 3,12 6 1,-2-4 2,10 5-2,-2-3-3,11 8-4,1-6-2,9 8-3,3-2-2,3 7-2,2-1-3,7 9 0,1 5-2,5 7 1,-2 9-1,-1 8 0,-3 8-2,-5 4 1,-5 10 1,-7 1 0,-13 4 0,-10-5 2,-10 1-2,-11-7 2,-10-4-1,-4-6 1,-7-8-3,-1-7 0,-5-6-7,-4-8-8,9-2-20,-7-15-37,12 4-44,3-3-2,10 1 0,23 19 9</inkml:trace>
    <inkml:trace contextRef="#ctx0" brushRef="#br0" timeOffset="40741.1612">11902 2166 123,'-22'-10'125,"22"10"1,0 0 1,-11-33-77,11 33-12,19-19-9,4 15-13,0-2-9,8 4-9,8 4-14,-3-9-22,11 20-51,-5-13-38,4 6 0,-11-2-2</inkml:trace>
    <inkml:trace contextRef="#ctx0" brushRef="#br0" timeOffset="41053.6766">11909 2430 154,'0'0'123,"-19"0"6,19 0-2,0 0-82,6-19-16,21 15-6,-6-6-7,16 6-8,1 0 0,5 4-6,3 4-10,-2-6-14,14 18-34,-12-12-70,6 1-3,-7-5-5,3 0 2</inkml:trace>
    <inkml:trace contextRef="#ctx0" brushRef="#br0" timeOffset="41506.8244">13164 2314 95,'16'-21'109,"5"0"-4,-6-6 1,-5-2-79,7 6-1,-9-8-8,2 6-2,-10-2 0,0 2-4,-12 4 0,-5 1 0,-10 5-2,-6 9 1,-13 6-1,-4 12 1,-6 5 0,2 14-1,-4 5-2,8 11 1,7 1-4,9 2 0,16-2 4,13-5-3,14-5 0,14-13-1,14-11-4,11-10 1,6-8-3,0-12-5,4-7-16,-10-13-25,6 3-83,-19-4-3,-8-1 5,-10-3-4</inkml:trace>
    <inkml:trace contextRef="#ctx0" brushRef="#br0" timeOffset="42835.0185">16640 2081 51,'0'0'104,"0"0"4,-11-19-2,11 19-49,0 0-17,-8 42-3,4-13-13,10 17-6,-2 6-3,7 10-5,-1 2 0,5 3-7,1-7 0,1-2-5,-1-14 2,-3-15-4,-13-29 0,0 0 0,0 0 1,8-23 4,-16-10-7,-7-11 5,1-1-2,-1-9 3,3 0-2,1 0 3,7 0-4,8 2 1,3 0 4,7 4-2,5 2 2,6 7-2,4 3 1,6 9 0,5 5 0,5 9 0,1 11 0,2 12 0,-5 11 1,-1 8 0,-9 11 0,-6 5 0,-14 5 0,-9 0 0,-10-4 0,-13-5 1,-8-9-2,-6-7 1,-5-9 0,-1-10-2,-3-6-4,1-12-12,5-3-23,-1-12-73,12-2-2,4-6-3,11 2 0</inkml:trace>
    <inkml:trace contextRef="#ctx0" brushRef="#br0" timeOffset="43225.6642">17643 2353 118,'0'0'121,"0"0"5,-6-33-3,6 33-61,33-50-22,7 19-11,-1-13-11,11 5-9,2-3-3,2 3-7,6 1-4,-6 5-11,2 10-13,-14-4-24,2 19-68,-15 2-2,-11 14-3,-18-8 2</inkml:trace>
    <inkml:trace contextRef="#ctx0" brushRef="#br0" timeOffset="43506.9252">17660 2345 157,'0'0'125,"-23"10"-2,23-10 3,0 0-82,23 17-5,-23-17-15,48 23-10,-17-7 3,12 7-9,5 2-1,4 4-9,2 7-6,-4-7-26,12 6-66,-10-10-27,-2-4-7,-6-9 3</inkml:trace>
    <inkml:trace contextRef="#ctx0" brushRef="#br0" timeOffset="44022.5928">19442 2445 50,'0'0'95,"25"-44"3,-10 21 1,-3 0-60,-7-8-7,7 6-6,-8-8-2,2 8-6,-8-8 0,2 6-2,-10-6 1,0 4-1,-11-3 1,-8 9-1,-15 3 1,-4 16-1,-12 8 0,0 21-2,-13 10-2,5 15-2,-1 14 3,17 7-5,10 2-1,15-5-3,19-8 1,19-6-2,18-18 2,14-13-3,11-19-2,9-15 1,5-9-16,-8-24-14,7 2-100,-21-10-3,-7-2-2,-16-4-3</inkml:trace>
    <inkml:trace contextRef="#ctx0" brushRef="#br1" timeOffset="57338.7132">1522 3947 77,'0'-29'110,"0"29"3,0 0 0,-10-23-68,10 23-5,-23 19-3,15 4-11,-11 1-5,4 16-3,-7 4-6,1 14-2,-4 10-4,4 5 0,2 6-7,7 2 2,8 0-4,6-8 2,12-11-3,9-10 2,13-10-7,5-17-5,11-5-14,-8-20-24,12 2-64,-10-10-11,-7-4 6,-6-7-5</inkml:trace>
    <inkml:trace contextRef="#ctx0" brushRef="#br1" timeOffset="57606.3396">1462 4493 72,'-19'15'102,"19"-15"2,0 0-6,23 23-67,-23-23-9,46 2-19,-13 0-31,2-6-66,5-11-7,4 3-3,-7-9 1</inkml:trace>
    <inkml:trace contextRef="#ctx0" brushRef="#br1" timeOffset="57869.9726">1489 4159 80,'-19'-17'110,"19"17"3,0 0-3,-2-18-66,21 20-5,-19-2-14,48-7-6,-15 5-9,9 0-13,9 6-29,-5-4-76,4-4-8,-2 2 0,-9-4-6</inkml:trace>
    <inkml:trace contextRef="#ctx0" brushRef="#br1" timeOffset="58291.8743">2025 4402 83,'0'0'118,"0"0"0,0 0-1,23 6-68,2 23-16,0-2-7,14 13-11,7 1-14,4-1-15,14 5-24,-10-13-40,6-1-38,-3-4-2,-12-11 0</inkml:trace>
    <inkml:trace contextRef="#ctx0" brushRef="#br1" timeOffset="58479.3775">2148 4832 158,'10'-35'116,"11"-11"0,8-4-3,10 0-87,3-6-15,4-2-27,10 12-62,-11 1-34,-3 1-4,-5 9-6</inkml:trace>
    <inkml:trace contextRef="#ctx0" brushRef="#br1" timeOffset="59557.5562">3108 4616 1,'0'0'73,"0"0"19,16-21-2,-16 21-43,-2-29-9,2 29-9,0-39-8,0 14-5,-2-7-1,-2 3-5,-4 2 1,-3 2-5,-8 5 4,1 9 1,-11 7 1,0 15-1,-9 9-4,5 11 1,-4 5-2,5 9 1,5 3-3,7 2 0,7-4-4,11-7 4,12-10-4,9-8 2,14-10-2,9-9-4,6-9-1,2-9-5,2-3-2,-5-10-5,-1 2 5,-13-6-3,-6 6 3,-10-4 1,-7 4 6,-8 6 5,-2 21 5,-12-19 4,12 19-2,-23 17 3,13 1 0,5 9 0,3 3-2,11 1-1,5-2-3,7-4-2,12-5-7,5-13-17,18-7-53,-2-7-36,2-11 4,2-3-9</inkml:trace>
    <inkml:trace contextRef="#ctx0" brushRef="#br1" timeOffset="60463.8516">3816 4724 69,'-21'12'102,"21"-12"-2,0 0 2,6-20-69,-6 20-7,32-42-8,-12 15-7,1-6-2,4 0-3,-4-1 2,2 7-1,-7 4 2,-16 23 3,27-18 0,-27 18 0,15 21-1,-9 6-1,-2 4-3,0 8-1,3 3-3,1 1-2,5-5-1,1-5 0,3-10 0,3-11 1,5-10 0,4-12-1,-2-11 0,3-8-1,-3-4 2,0-2-1,-7 1 1,1 5 1,-10 6 0,-11 23 3,0 0 1,0 0 0,0 0 0,6 32 0,-8-5-3,0 4 1,4 0-2,4-2-2,4 0-1,5-10-2,4-5 1,3-9-3,3-8 0,0-9 1,4-9-1,-2-8-2,5-6 3,-8-3 2,1 3 0,-4 0 4,-2 6 2,-5 8 1,-14 21 3,17-19-1,-17 19 1,6 23-2,-2 0 0,3 8-9,5 6-18,-6-5-46,15 3-55,4-4-7,4-10 5,2-9-7</inkml:trace>
    <inkml:trace contextRef="#ctx0" brushRef="#br1" timeOffset="60963.8806">5171 4504 57,'0'23'107,"0"-23"3,16 43-6,-5-7-44,1 7-34,9 15-7,2 5-10,0 1-3,0 0-4,-3-3-2,-1-9 4,-7-9-1,-1-18 1,-11-25 0,0 0 1,-19-2 0,0-27 1,-3-10 2,-5-11-5,4-6 3,-2-5-2,8 1 1,5 2-1,5 2 0,12 2 0,5 8-5,15 7 6,8 3-6,11 9 4,4 4-5,1 9 4,5 6-3,-2 10 1,-6 6 0,-8 11 0,-14 8 4,-11 6-4,-11 4 3,-17 5-4,-12-5-4,-8 1-15,-15-11-20,7 2-54,-7-13-25,4-7 0,7-7-2</inkml:trace>
    <inkml:trace contextRef="#ctx0" brushRef="#br1" timeOffset="61510.7775">5516 4691 86,'20'12'110,"14"5"-4,-1-13 3,8-12-71,7 1-15,4-13-12,2-14-12,4-3-8,-8-15-13,4 0-2,-14-6-2,1 6 1,-12-2 4,-6 12 11,-12 9 10,-11 10 16,0 23 13,-29 4 8,4 30 3,-19 1 1,9 25 1,-15 1-10,12 18-5,-3-5-9,14 9-2,6-10-6,19-6-1,14-18-3,15-11-5,19-15-1,10-21-1,13-17-6,4-16-6,5-8-9,-7-17-8,8 4-8,-15-13 1,-1 9 3,-22-2 4,-3 12 13,-17 7 12,-13 12 15,-8 27 11,-29-11 12,4 36 2,-19 0 2,9 23-3,-7-2-7,13 12-6,4-4-6,19 2-1,14-8-7,15-3-7,21-5-15,8-19-52,18 0-70,5-11 1,12-14-1,1-15-6</inkml:trace>
    <inkml:trace contextRef="#ctx0" brushRef="#br1" timeOffset="62729.5897">8722 4606 127,'-17'-36'112,"25"9"-3,5-4-19,7-19-66,18-2-6,1-2-27,3-10-31,6-3-66,-1 11-3,-3-4-3,2 10 9</inkml:trace>
    <inkml:trace contextRef="#ctx0" brushRef="#br1" timeOffset="62526.4537">8830 3984 52,'-32'-4'97,"32"4"6,-22 0-39,3-10-3,19 10-11,-21-2-6,21 2-6,0 0-6,0 35-9,4-8-5,15 12-7,4 11-3,8 9-5,6 5-9,5-4-5,10 9-17,-9-17-16,14 6-38,-18-14-40,-6-13-3,-8-6 2</inkml:trace>
    <inkml:trace contextRef="#ctx0" brushRef="#br1" timeOffset="63135.8671">9453 3560 90,'21'-2'106,"-1"-4"1,3 2-5,6 6-70,-6-2-4,8 10-12,-8-1-3,0 5 1,-13 7-5,-1 6 5,-15 4-4,-9 5-6,-12 3 2,-8 1-4,-5-1 3,-1 0-6,-1-5 7,5-7-11,8-2 7,10-7 1,19-18-1,8 29 0,15-20-2,6-3-5,15 2-19,-5-8-29,11-2-66,0 0 2,-4-4-6,-7 2 2</inkml:trace>
    <inkml:trace contextRef="#ctx0" brushRef="#br1" timeOffset="63620.2579">9976 4379 108,'0'0'120,"0"0"2,36-8-4,-9 16-75,-6-6-18,10 6-16,0 7-22,-2-9-30,8 0-74,-5 3-2,-5-9-1,2 0-2</inkml:trace>
    <inkml:trace contextRef="#ctx0" brushRef="#br1" timeOffset="63980.6516">10149 4055 119,'-10'25'123,"1"10"1,-1 9-4,-3 6-75,11 18-12,-2 1-18,8 4-14,7 3-24,-1-17-40,9-5-60,6-9-2,4-18 1,2-8 3</inkml:trace>
    <inkml:trace contextRef="#ctx0" brushRef="#br1" timeOffset="64589.0552">10886 4236 1,'19'-23'44,"-15"-10"42,11 10 7,-15 2-46,0-4-13,0 25 5,-2-25-2,2 25 3,0 0 1,0 0-2,-27 19-9,25 6-8,-5 4-5,10 6-6,1 7-5,6 3-3,5 5-3,1 0-2,7 2-1,2-6-1,0-3-2,-4-5 0,0-5-3,-9-8 2,-2-4-2,-10-21 3,-8 29-1,-11-21 3,-3-2 1,-8-1 4,-1-3 3,-2 0 2,-2-2 3,6 2 1,2-2 3,8 2-1,19-2 2,-19 4-2,19-4-2,0 0-3,31 6-1,-6-4-1,4-4-4,5 0-4,5 4-13,-8-14-29,11 8-82,-13 2-4,2-5 1,-10 5-5</inkml:trace>
    <inkml:trace contextRef="#ctx0" brushRef="#br1" timeOffset="65698.4871">11824 4564 171,'0'0'133,"0"0"-2,35 19 0,-14-11-97,20 15-8,1 2-15,8 4-7,8 10-15,-6-12-29,20 7-90,-3-3-2,2-10 3,1-3-6</inkml:trace>
    <inkml:trace contextRef="#ctx0" brushRef="#br1" timeOffset="65417.2208">11869 4468 141,'0'0'124,"0"0"1,23-31-3,14 10-86,-1-16-6,20 0-15,-2-9-6,12 0-7,-1 3-10,-9-3-18,4 23-33,-16 0-62,-9 9-6,-10 9 2,-25 5-1</inkml:trace>
    <inkml:trace contextRef="#ctx0" brushRef="#br1" timeOffset="66121.3823">13741 4630 107,'19'-20'106,"-11"-14"0,5 5-1,-7-6-83,-8-4-1,-2-1-6,-15-4 5,-2 7 1,-16-5 2,-7 15 1,-16 3 1,-2 21-2,-15 10-4,2 26-2,-4 11-5,6 16-1,9 8-4,20 9 1,15-2-4,23-2 0,20-13-1,22-10-2,18-19-1,12-16-3,7-13-6,-2-21-19,6-4-66,-17-18-44,-6-13 2,-13-7-5</inkml:trace>
    <inkml:trace contextRef="#ctx0" brushRef="#br1" timeOffset="160271.0725">8545 8426 42,'0'0'100,"-23"-12"0,23 12-24,0 0-22,0 0-3,0 0-7,-21 2-8,21-2-6,0 0-9,27 4-4,-8-6-7,8 0-5,8 0-4,5-2-9,10 4-10,0-13-18,8 13-31,-4-4-51,-4-2-3,-5 4 1,-3-2 22</inkml:trace>
    <inkml:trace contextRef="#ctx0" brushRef="#br1" timeOffset="160880.4743">8757 8190 1,'-19'-19'72,"19"19"26,0 0 1,0 0-39,-16-19-7,16 19-4,0 0-10,6 29-4,-8-6-9,4 15-7,-4 5-2,6 13-10,-2 9-9,0 1-16,6 13-25,-8-6-75,7-13-1,1-8 1,-6-10-5</inkml:trace>
    <inkml:trace contextRef="#ctx0" brushRef="#br1" timeOffset="162786.8175">8678 11221 17,'-25'12'102,"25"-12"6,-23 9-11,23-9-39,-23 14-2,23-14-8,-21 11-6,21-11-6,0 0-7,-12 20-5,12-20-8,0 0-5,25 0-3,2-2-3,6-4-1,15 4-3,8-2 0,6 0-3,9 0-1,0 2-5,3 4-6,-7-7-15,8 18-37,-23-13-64,-5 6-2,-9-2 0,-9 3-1</inkml:trace>
    <inkml:trace contextRef="#ctx0" brushRef="#br1" timeOffset="161974.2869">8512 10064 63,'0'0'110,"0"0"3,-21-2 3,21 2-66,0 0-5,0 0-10,0 0-9,0 0-6,31-15-5,-6 11-5,10 2-3,7 2-4,8-2-3,8 4-7,0 0-10,9 6-20,-13-6-43,4 5-42,-6 1-3,-7 0-1</inkml:trace>
    <inkml:trace contextRef="#ctx0" brushRef="#br1" timeOffset="153880.1308">8065 7030 11,'0'0'105,"0"0"-2,-21-10 9,21 10-55,0 0-6,0 0-12,0 0-8,0 0-6,0 0-7,29 6-4,-6-6-4,6-4-7,4 2-8,11 2-14,-2-8-23,10 5-72,-5 3-9,-1-2 4,-2 2-4</inkml:trace>
    <inkml:trace contextRef="#ctx0" brushRef="#br1" timeOffset="154505.1587">9064 6930 1,'0'0'84,"0"0"7,21-31 3,-21 31-57,8-23-8,-8 23-5,2-27-3,-2 27-3,-6-22-5,6 22 2,-18-15-3,18 15 2,-34 0 0,9 4 1,3 9 0,-10-1 0,3 11 0,-6-2-2,4 10 1,0 0-1,6 9-2,6 1-3,4-3-1,15-1-1,11-8-2,10-8 0,8-9-3,8-10-1,5-12-4,1-13-2,3-2-4,-9-10-8,-5-7-15,-1 7-35,-15-2-58,-9-1 1,-5 7 1,-13-2 31</inkml:trace>
    <inkml:trace contextRef="#ctx0" brushRef="#br1" timeOffset="155020.8102">9546 6908 11,'0'0'78,"0"-27"6,0 27-48,-4-25-13,4 25 0,-27-19 3,4 11-3,3 8 5,-14-4 2,5 12 3,-14-2 1,9 15-1,-9-5-4,12 14-4,-11-3-2,15 8-2,-2-2-5,16 2-4,5-3-4,14-1-1,9-13-3,12-3 0,10-13-5,7-10 0,6-7-7,-4-12-6,1-4-18,-16-17-37,-6 5-56,-4 1-4,-17 1 4,-4 5 19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34:38.47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AF56084-9528-406A-B3AB-5E9BC960B7DB}" emma:medium="tactile" emma:mode="ink">
          <msink:context xmlns:msink="http://schemas.microsoft.com/ink/2010/main" type="inkDrawing" rotatedBoundingBox="16279,7984 16380,12473 15549,12492 15448,8003" semanticType="callout" shapeName="Other">
            <msink:sourceLink direction="to" ref="{BD069B1B-8B96-44CB-BAE0-20926F138B19}"/>
            <msink:sourceLink direction="from" ref="{FBCB039D-F537-4837-9367-590D123771A1}"/>
          </msink:context>
        </emma:interpretation>
      </emma:emma>
    </inkml:annotationXML>
    <inkml:trace contextRef="#ctx0" brushRef="#br0">135 1543 28,'0'0'102,"-10"-25"10,10 25-3,0 0-44,0 0-20,0 0 2,0 0-13,0 0-3,27-13-9,-6 22-5,2-7-4,12 6-5,2-4-3,7 0-3,6-1-2,2-3-4,0 0-6,-5-9-9,3 7-9,-10-14-18,8 11-36,-15-3-43,-8 0 3,-2 6-1</inkml:trace>
    <inkml:trace contextRef="#ctx0" brushRef="#br0" timeOffset="453.1284">459 1237 1,'0'0'82,"0"0"19,0 0 4,0 0-50,5 23-5,-5-23-7,4 40-8,-8-11-6,8 12-6,-8 9-7,2 11-11,2-1-10,-3-2-23,8 2-35,1-4-51,-2-12-2,2-3-1,0-16 16</inkml:trace>
    <inkml:trace contextRef="#ctx0" brushRef="#br0" timeOffset="2546.9839">38 4711 73,'0'0'120,"0"0"5,0 0-1,0 0-58,-19-14-22,19 14-3,23 4-14,-2-2-8,1-4-7,18-2-4,6 0-4,12-3-2,6 1-2,5 0-3,1 2-3,1 0-3,-4 6-6,-15-6-10,4 12-23,-29-10-63,0 6-15,-27-4-3,20-8 3</inkml:trace>
    <inkml:trace contextRef="#ctx0" brushRef="#br0" timeOffset="1921.9536">453 2775 51,'0'0'110,"0"0"-2,6 29 5,-8 4-66,-6 1-18,12 15-4,-10 5-9,4 11-5,0 5-13,-4-1-17,10 8-61,-4-4-31,2-7-2,0-2-2</inkml:trace>
    <inkml:trace contextRef="#ctx0" brushRef="#br0" timeOffset="1562.5635">221 3074 35,'0'0'112,"0"0"6,-25-10 5,25 10-63,0 0-5,0 0-4,0 0-12,0 0-9,0 0-7,35 21-8,-4-19-6,9-2-3,7 0-4,5-5-5,6-1-5,-4-8-10,3 7-17,-16-11-30,5 7-64,-9 1-2,-4 4 0,-8 4 1</inkml:trace>
    <inkml:trace contextRef="#ctx0" brushRef="#br0" timeOffset="89483.6754">233 406 1,'0'0'82,"0"0"7,0 0-30,19-16-14,-19 16-4,6-31-13,-6 31-6,2-36-8,-6 18-4,-4-1-6,-5 0 0,-8 5 1,-4-1-1,-8 3 3,0 7 2,-11 3 0,7 9 1,-7 1 0,7 13 2,4-1 1,6 10-4,10 3 0,9 0-3,12 2 0,6-6-3,15 3-1,8-14-6,13-1-5,2-15-7,10-10-9,-2-9-5,4-4-22,-10-2-58,-12-14 3,-5 10 0,-21-15 55</inkml:trace>
    <inkml:trace contextRef="#ctx0" brushRef="#br0" timeOffset="90014.9481">692 298 1,'0'0'51,"0"0"36,0 0-23,6-27-16,-6 27-5,-4-18-8,4 18-3,-14-19-5,14 19-6,-31-13-1,10 16-2,-10 3 0,2 6 0,-11 5-1,5 8-2,-5 0 2,5 8-3,4 2 0,6 7-5,6-5-1,13 3-3,10-9 0,13-4-1,8-11-5,8-13 1,6-16-3,5-14-6,4-6-12,-9-17-18,1 4-47,-11-6-35,-11-4 1,-5 11-3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8:07.239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FC1D227E-C620-49E8-A351-D5FE1919E5CA}" emma:medium="tactile" emma:mode="ink">
          <msink:context xmlns:msink="http://schemas.microsoft.com/ink/2010/main" type="inkDrawing" rotatedBoundingBox="8212,10366 8401,11151 8051,11235 7862,10450" shapeName="Other"/>
        </emma:interpretation>
      </emma:emma>
    </inkml:annotationXML>
    <inkml:trace contextRef="#ctx0" brushRef="#br0">71 92 105,'-22'6'120,"22"-6"4,-30 7-1,11-9-71,19 2-11,0 0-10,0 0-8,15-20-7,4 10-4,3-5-5,9-2-1,4 4-4,5-4-2,0 9 0,-1 5 0,-1 3 1,-4 9-1,-7 10-1,-8 11 1,-12 6 0,-7 11 1,-11 4-1,-6 2 1,-4 6-2,-4 1 2,1-1-2,3-3 2,4-3-2,4-6 1,7-3-1,4-4 1,10-8-2,5-10 1,8-3-2,3-7-3,10-1-6,-1-9-8,4 7-17,-6-14-27,-1 3-63,-4 4-3,-7-4 2,-19 2 1</inkml:trace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33:07.539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95FAB7F-5532-4361-AD9D-47390FD0806C}" emma:medium="tactile" emma:mode="ink">
          <msink:context xmlns:msink="http://schemas.microsoft.com/ink/2010/main" type="inkDrawing" rotatedBoundingBox="4938,12151 5854,8944 8028,9565 7112,12772" shapeName="Other"/>
        </emma:interpretation>
      </emma:emma>
    </inkml:annotationXML>
    <inkml:trace contextRef="#ctx0" brushRef="#br0">5095 8827 1,'0'0'84,"0"0"15,-27-2-1,27 2-37,0 0-10,0 0-12,0 0-10,2-19-7,-2 19-8,31-4-5,-6 6-3,4 2-8,5 2-8,7 9-19,-6-9-37,7 0-42,4 5-3,-9-11 1</inkml:trace>
    <inkml:trace contextRef="#ctx0" brushRef="#br0" timeOffset="375.0174">5265 8625 61,'-4'48'99,"0"-21"-2,8 17-1,-2-1-65,0 1-9,7 4-19,3-3-30,1 1-67,-3-15-3,9 5-2,-19-36 8</inkml:trace>
    <inkml:trace contextRef="#ctx0" brushRef="#br0" timeOffset="937.5453">5982 8642 11,'11'-31'87,"-11"31"0,8-40-3,2 9-52,-8 10-16,1-6 7,-3 9-6,-3-3 3,3 21 4,-6-21 2,6 21 2,0 0-1,-16 21-2,3 0-6,9 8-2,0 6-6,2 4-4,10 5-2,5 2-3,7 0-1,5-3-1,8-1-2,-3-9-2,3-6 1,-6-2 0,-6-6-2,-9-1 0,-12-18 0,-10 25 0,-11-14 0,-10-1 4,-7-2 0,1-1 3,-5-3 4,7 2 4,4-6 1,8 6 1,23-6 1,0 0-2,0 0-1,0 0-4,35 9-5,-3-9-14,11 6-28,-5-8-81,5-2 0,-1-1-3,-5 1-1</inkml:trace>
    <inkml:trace contextRef="#ctx0" brushRef="#br0" timeOffset="-2015.7208">4015 8388 43,'0'0'95,"0"0"-1,0 0 4,0 0-53,0 0-1,0 0-10,0 0-4,0 0-4,0 0-4,-2 21-3,2-21-4,27 38-4,-9-9-3,9 4-8,9 8-9,1 3-8,7 12-17,-7-12-15,9 8-39,-7-4-26,-3-11-3,-5-2 6</inkml:trace>
    <inkml:trace contextRef="#ctx0" brushRef="#br0" timeOffset="-1718.8362">4021 8902 45,'-15'-25'95,"15"25"1,11-21 3,-11 21-64,16-33-6,-3 8-4,8 0-6,-3-13-2,9 3-11,2-9-18,-2 1-25,7-5-64,1 9-1,-6-7-2,4 11 1</inkml:trace>
    <inkml:trace contextRef="#ctx0" brushRef="#br0" timeOffset="-1218.8109">4630 8156 77,'2'-19'105,"-2"19"-7,25-19 8,-25 19-74,39-18-5,-16 11-10,8 5-5,-2 0 0,2 4-3,-6 0 7,-2 9-10,-23-11 8,17 37-9,-23-12 2,-13 4-7,-8 2 3,-6 3-4,-3-3-2,1 0 5,2-8-2,6 0 5,27-23 0,-23 33 3,23-33-1,21 27 0,4-19-1,10 1-8,11 1-19,-1-10-58,5 0-37,4 2-3,-10-8-3</inkml:trace>
    <inkml:trace contextRef="#ctx0" brushRef="#br0" timeOffset="1953.2202">4083 9751 5,'15'-18'92,"-15"18"2,18-31 5,-18 31-41,21-38-19,0 26 1,-4-9-9,10 6-2,-4 1-6,6 10-4,-4 2-6,2 10-3,-7 6-6,-3 9 1,-9 13-6,-10 5-3,-4 9-7,-17-2-2,-2 8-9,-14-10-4,1 3-2,-9-13 0,7-1 3,-8-16 2,9-5 6,1-9 4,9-8 10,4-5 5,7-8 8,18 16-1,-17-38 5,23 17 3,3-4 3,9 7 2,3-5 1,8 17 2,0-7-5,9 17 2,1 0-5,7 13-2,-5 4-6,5 6-3,0 6-9,-5-6-12,7 11-17,-8-16-37,-3 1-44,0 0-3,-3-10 1,-1 1 1</inkml:trace>
    <inkml:trace contextRef="#ctx0" brushRef="#br0" timeOffset="2312.6151">4769 9803 125,'0'0'115,"25"19"2,-25-19-3,39 35-70,-3 1-13,-1 1-12,9 5-11,1-1-11,-1-3-9,4 3-19,-11-16-14,1 0-51,-7-4-17,-11-13-2,-20-8 0</inkml:trace>
    <inkml:trace contextRef="#ctx0" brushRef="#br0" timeOffset="2531.3741">4806 10223 135,'11'-37'116,"9"10"0,3-11-1,2-7-78,13 5-8,-1-14-11,5 4-18,1 0-14,-5-2-31,1 5-67,-4 9-2,-5 1-3,-1 10 1</inkml:trace>
    <inkml:trace contextRef="#ctx0" brushRef="#br0" timeOffset="54758.1222">3855 11268 16,'0'0'100,"0"0"6,-21-4 3,21 4-45,-19-10-10,19 10-6,0 0-10,0 0-6,0 0-8,0 0-5,0 0-6,40 14-5,-13 1-5,8-5-10,9 9-16,-3-15-42,7 6-56,6-8-6,-4-4 1,-2-2-2</inkml:trace>
    <inkml:trace contextRef="#ctx0" brushRef="#br0" timeOffset="55695.6595">4661 11002 53,'16'-19'103,"-16"19"2,11-27-4,-11 27-59,10-37-10,1 14-10,-7-6-8,2 4-5,-2-4-3,-2 4-2,-2 0 1,0 7 0,0 18 1,0 0-1,0 0 4,-18-5 0,18 5 2,-13 44 1,7-13-2,6 13 1,-2 2-4,8 8 2,0 4-5,7 0 1,1 4-6,3-4 2,2-1-2,-1-8 0,1-3 0,-4-9 0,-1-10-1,-8-2 0,-6-25 2,2 27 0,-2-27 0,-20 11 1,-1-9 1,-4 0 0,-4-2 0,0-2 3,-5 0 1,5 4 2,0-6 1,6 4 1,3-6 1,20 6 0,-21-5 0,21 5-1,0 0-2,0 0-2,33-6 0,-10 8-3,6 2 1,4 1-1,3 1-1,3 0-2,-1 0-2,-3-2-1,-2 3-5,-8-7-8,2 6-26,-27-6-85,19-4-8,-19 4-1,0 0 1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36:41.003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89BD604-7547-4AFB-AD89-0FA324FC05BB}" emma:medium="tactile" emma:mode="ink">
          <msink:context xmlns:msink="http://schemas.microsoft.com/ink/2010/main" type="writingRegion" rotatedBoundingBox="1041,14191 32114,14604 32081,17117 1008,16704"/>
        </emma:interpretation>
      </emma:emma>
    </inkml:annotationXML>
    <inkml:traceGroup>
      <inkml:annotationXML>
        <emma:emma xmlns:emma="http://www.w3.org/2003/04/emma" version="1.0">
          <emma:interpretation id="{5B620152-161A-425F-B540-45950D868A7B}" emma:medium="tactile" emma:mode="ink">
            <msink:context xmlns:msink="http://schemas.microsoft.com/ink/2010/main" type="paragraph" rotatedBoundingBox="1041,14191 32114,14604 32093,16197 1020,157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CE6342D-39CB-4EB7-90EE-F20DB76D8A96}" emma:medium="tactile" emma:mode="ink">
              <msink:context xmlns:msink="http://schemas.microsoft.com/ink/2010/main" type="line" rotatedBoundingBox="1041,14191 32114,14604 32093,16197 1020,15784"/>
            </emma:interpretation>
          </emma:emma>
        </inkml:annotationXML>
        <inkml:traceGroup>
          <inkml:annotationXML>
            <emma:emma xmlns:emma="http://www.w3.org/2003/04/emma" version="1.0">
              <emma:interpretation id="{129B2B09-683A-4F34-BABF-0FB1AE27A4C0}" emma:medium="tactile" emma:mode="ink">
                <msink:context xmlns:msink="http://schemas.microsoft.com/ink/2010/main" type="inkWord" rotatedBoundingBox="1039,14394 3639,14429 3625,15479 1025,15444"/>
              </emma:interpretation>
              <emma:one-of disjunction-type="recognition" id="oneOf0">
                <emma:interpretation id="interp0" emma:lang="en-US" emma:confidence="1">
                  <emma:literal>Only</emma:literal>
                </emma:interpretation>
                <emma:interpretation id="interp1" emma:lang="en-US" emma:confidence="0">
                  <emma:literal>only</emma:literal>
                </emma:interpretation>
                <emma:interpretation id="interp2" emma:lang="en-US" emma:confidence="0">
                  <emma:literal>Olney</emma:literal>
                </emma:interpretation>
                <emma:interpretation id="interp3" emma:lang="en-US" emma:confidence="0">
                  <emma:literal>Coney</emma:literal>
                </emma:interpretation>
                <emma:interpretation id="interp4" emma:lang="en-US" emma:confidence="0">
                  <emma:literal>any</emma:literal>
                </emma:interpretation>
              </emma:one-of>
            </emma:emma>
          </inkml:annotationXML>
          <inkml:trace contextRef="#ctx0" brushRef="#br0">512 454 1,'20'8'70,"-20"-8"27,4-33-1,-4 4-44,-2-13-20,4 3-1,-6-13-10,4 2-4,-10-2-1,0 4-5,-11 5 1,-2 9 0,-12 7 2,-9 15-4,-12 10 1,-2 18-2,-5 11-2,3 19 1,2 10-5,10 11 1,15 8-8,20-1 1,22 1-5,18-10 0,18-13-2,16-21 1,16-19-2,6-28-1,6-18 2,-4-24-6,-6-10-7,-21-18-15,-6 5-14,-21 0-51,-20 9 0,-19 18 1,-22 10 81</inkml:trace>
          <inkml:trace contextRef="#ctx0" brushRef="#br0" timeOffset="718.7759">667 564 1,'13'-23'43,"-7"-8"42,13 4 1,-3 2-51,1-4-1,6 10 3,-4-4-5,5 15-1,-3 0-3,6 10-2,-6 4-3,4 15-5,-4 0-6,0 12-4,-7 0-4,1 0-4,-5-1-4,0-5-1,-10-27 0,17 20-1,-17-20-1,23-20 1,-9 1-3,3-12 2,2 2 2,2-7 1,-1 7 3,3 4 2,-4 7 4,0 7 1,-19 11 4,27 11 0,-21 7 0,2 11 0,-4 5-7,0-1-15,9 4-43,-3-8-55,1-10 0,-11-19-5,35 8 19</inkml:trace>
          <inkml:trace contextRef="#ctx0" brushRef="#br0" timeOffset="1109.4157">1476 512 115,'6'21'113,"-6"-21"-5,37 16 2,-12-28-87,13-9-2,-1-16-12,5-15-4,1-4-3,-3-11-4,-3-1-1,-8-1-3,-4 11 1,-10 6-1,-7 13 4,-10 16 2,2 23 5,-38-7 7,3 24 4,-4 18 4,-9 7-1,4 18 4,-4 0-4,15 11 0,2-2-5,21-1-3,8-8-6,20-5-2,15-10-11,11-22-18,25 4-50,-3-25-54,9-8 1,-4-15-5,3-6 3</inkml:trace>
          <inkml:trace contextRef="#ctx0" brushRef="#br0" timeOffset="1296.9262">2128 396 157,'-12'20'136,"12"-20"-4,-11 40 0,11-40-71,19 46-41,2-21-12,10 0-16,10 8-33,-10-21-88,15 3-1,-2-13-3,6-4-1</inkml:trace>
          <inkml:trace contextRef="#ctx0" brushRef="#br0" timeOffset="1515.6858">2602 248 172,'-27'4'133,"6"13"0,4 25 2,-10 5-89,7 32-16,-8 11-17,6 7-15,5 11-25,0-12-102,17-5-7,2-20-2,17-15-3</inkml:trace>
        </inkml:traceGroup>
        <inkml:traceGroup>
          <inkml:annotationXML>
            <emma:emma xmlns:emma="http://www.w3.org/2003/04/emma" version="1.0">
              <emma:interpretation id="{C55E0C12-DDA3-452A-AA4B-475B6171F779}" emma:medium="tactile" emma:mode="ink">
                <msink:context xmlns:msink="http://schemas.microsoft.com/ink/2010/main" type="inkWord" rotatedBoundingBox="4511,14237 6141,14258 6126,15331 4497,15309"/>
              </emma:interpretation>
              <emma:one-of disjunction-type="recognition" id="oneOf1">
                <emma:interpretation id="interp5" emma:lang="en-US" emma:confidence="0">
                  <emma:literal>the</emma:literal>
                </emma:interpretation>
                <emma:interpretation id="interp6" emma:lang="en-US" emma:confidence="0">
                  <emma:literal>The</emma:literal>
                </emma:interpretation>
                <emma:interpretation id="interp7" emma:lang="en-US" emma:confidence="0">
                  <emma:literal>me</emma:literal>
                </emma:interpretation>
                <emma:interpretation id="interp8" emma:lang="en-US" emma:confidence="0">
                  <emma:literal>'he</emma:literal>
                </emma:interpretation>
                <emma:interpretation id="interp9" emma:lang="en-US" emma:confidence="0">
                  <emma:literal>she</emma:literal>
                </emma:interpretation>
              </emma:one-of>
            </emma:emma>
          </inkml:annotationXML>
          <inkml:trace contextRef="#ctx0" brushRef="#br0" timeOffset="2140.7185">3717-107 1,'0'0'98,"-10"25"6,2 0 3,-7 2-50,9 25-9,-11 6-6,11 23-9,-8 4-12,7 9-11,5 3-14,0-12-23,15-1-35,-5-28-54,2-25 5,-10-31-5,0 0 32</inkml:trace>
          <inkml:trace contextRef="#ctx0" brushRef="#br0" timeOffset="2796.9999">3487 130 75,'-11'-21'109,"9"0"3,2-2-4,9-10-67,7 14-12,3-8-4,10 5-16,8-5-5,7 0-3,6-3-3,4 8 0,4 1-1,2 4-1,3 9 0,-5 12 1,-6 17 1,-9 16 0,-5 23 0,-11 17 3,-8 19-3,-7 8 4,-8 6-2,-4-6 1,0-13-1,2-20 0,-2-28 0,0-43-1,21 5 1,-4-39-1,3-15-1,3-10 1,2-3 0,4 2 1,0 10 0,-4 15 1,-4 14 3,0 19 1,-21 2 1,27 41 0,-21 1 1,5 12 1,-1 4-1,7 2 0,5-6-2,10-6-1,7-11-3,7-16 0,8-10-2,2-20-2,-2-9-3,-2-16-3,-4-7-2,-11-11 0,-4 4 1,-10-2 1,-12 7 3,-11 5 3,-9 11 7,-9 15 5,-9 14 6,-3 19 2,-5 8 1,6 21 1,-2 1-1,8 18-3,8 0-3,24 3-9,14-5-9,10-15-34,21-2-83,8-21-4,13-8-2,2-24-3</inkml:trace>
        </inkml:traceGroup>
        <inkml:traceGroup>
          <inkml:annotationXML>
            <emma:emma xmlns:emma="http://www.w3.org/2003/04/emma" version="1.0">
              <emma:interpretation id="{C434982E-002D-4A80-8DE5-9BB3927BA537}" emma:medium="tactile" emma:mode="ink">
                <msink:context xmlns:msink="http://schemas.microsoft.com/ink/2010/main" type="inkWord" rotatedBoundingBox="6986,14558 9126,14586 9112,15608 6972,15579"/>
              </emma:interpretation>
              <emma:one-of disjunction-type="recognition" id="oneOf2">
                <emma:interpretation id="interp10" emma:lang="en-US" emma:confidence="1">
                  <emma:literal>sign</emma:literal>
                </emma:interpretation>
                <emma:interpretation id="interp11" emma:lang="en-US" emma:confidence="0">
                  <emma:literal>sin</emma:literal>
                </emma:interpretation>
                <emma:interpretation id="interp12" emma:lang="en-US" emma:confidence="0">
                  <emma:literal>Sign</emma:literal>
                </emma:interpretation>
                <emma:interpretation id="interp13" emma:lang="en-US" emma:confidence="0">
                  <emma:literal>sigh</emma:literal>
                </emma:interpretation>
                <emma:interpretation id="interp14" emma:lang="en-US" emma:confidence="0">
                  <emma:literal>Sin</emma:literal>
                </emma:interpretation>
              </emma:one-of>
            </emma:emma>
          </inkml:annotationXML>
          <inkml:trace contextRef="#ctx0" brushRef="#br0" timeOffset="3484.5345">6290 236 22,'-32'-9'93,"-9"5"6,-3 4-12,3 19-40,-9-7-1,15 15-8,-5-10-5,15 10-4,0-12-9,25-15-6,-8 18-5,8-18-5,27 0-2,-2-2-2,10 2 1,7 2-2,8 7 1,8 5 1,4 9-1,2 8 1,-5 7-1,-7 3 4,-11 3-1,-10-1 4,-18-7-1,-13-5 2,-19-10-1,-10-9 0,-8-12 0,-7-8-3,-4-9-3,-4-8-6,7 2-9,3-10-19,17 14-32,4-8-56,15 5 1,8 1-5,19 2 10</inkml:trace>
          <inkml:trace contextRef="#ctx0" brushRef="#br0" timeOffset="3672.0534">6917 460 221,'21'21'132,"-11"0"-4,3 22-15,-9-5-87,6 12-10,-3-1-14,-3-7-18,6 4-25,-18-28-75,8-18-9,0 0-4,12-37 0</inkml:trace>
          <inkml:trace contextRef="#ctx0" brushRef="#br0" timeOffset="3812.6887">6986 182 170,'-21'-27'123,"0"16"-2,-4 7-2,6 15-93,3 11-25,3-1-30,20 14-85,-5-1-3,12 1-4,3-2-2</inkml:trace>
          <inkml:trace contextRef="#ctx0" brushRef="#br0" timeOffset="4515.835">7356 554 16,'0'0'86,"-3"-27"5,3 27 2,-10-23-59,10 23-3,-21-21 1,21 21-1,-29-6 1,8 6-2,21 0-4,-37 23-5,22-1-4,-1-1-2,5 6-3,7 0-1,8 6-2,5-1-3,9 1-3,5 0 2,8 2-6,7 1 3,3-1-4,-1 2 1,-1 3-4,-5-3 4,-3 1 0,-8-1 0,-11 1 3,-8-3-2,-10-6 1,-13-4 0,-4-11 0,-6-9 0,-2-12-1,0-13 1,4-9-2,4-13 2,9-4-1,7-6 0,7-2 2,13-2-4,8 2 4,6 6-5,6 3 4,2 7-5,3 7 5,1 10-4,1 15 2,-7 12 2,0 17-2,-8 13 4,-6 7-6,-5 9 6,-1 0-4,-7-2 3,0-11-5,-2-10 3,-4-29-2,0 0 3,19-18 2,0-15-5,-1-11 6,7-6-6,4 0 5,5 4-5,1 7 5,0 12-4,-1 17 2,-5 14 1,-4 14-3,-7 18 3,-5 9-10,-1 18-25,-14-7-89,8 2 0,-4-12-6,3-11-3</inkml:trace>
        </inkml:traceGroup>
        <inkml:traceGroup>
          <inkml:annotationXML>
            <emma:emma xmlns:emma="http://www.w3.org/2003/04/emma" version="1.0">
              <emma:interpretation id="{53454807-27B0-426B-95F5-C43FA89C9E96}" emma:medium="tactile" emma:mode="ink">
                <msink:context xmlns:msink="http://schemas.microsoft.com/ink/2010/main" type="inkWord" rotatedBoundingBox="9777,14607 10721,14619 10707,15678 9763,15665"/>
              </emma:interpretation>
              <emma:one-of disjunction-type="recognition" id="oneOf3">
                <emma:interpretation id="interp15" emma:lang="en-US" emma:confidence="0">
                  <emma:literal>of</emma:literal>
                </emma:interpretation>
                <emma:interpretation id="interp16" emma:lang="en-US" emma:confidence="0">
                  <emma:literal>at</emma:literal>
                </emma:interpretation>
                <emma:interpretation id="interp17" emma:lang="en-US" emma:confidence="0">
                  <emma:literal>Of</emma:literal>
                </emma:interpretation>
                <emma:interpretation id="interp18" emma:lang="en-US" emma:confidence="0">
                  <emma:literal>af</emma:literal>
                </emma:interpretation>
                <emma:interpretation id="interp19" emma:lang="en-US" emma:confidence="0">
                  <emma:literal>oof</emma:literal>
                </emma:interpretation>
              </emma:one-of>
            </emma:emma>
          </inkml:annotationXML>
          <inkml:trace contextRef="#ctx0" brushRef="#br0" timeOffset="5703.4112">9132 678 47,'6'-21'89,"7"3"-4,-7-13-1,0-1-74,2-1 2,-3-2-3,-5 4 3,-7 2 3,7 29 2,-39-27 4,8 35 4,-19 6 1,2 20 1,-12 3-4,6 15-2,-4 2-2,16 6-7,7-8 1,18 0-8,17-14-1,17-11-6,16-15 0,11-18-4,12-13-6,0-16-1,6-7-9,-10-16-3,2 4-2,-14-8 5,-7 12-1,-19 2 6,-9 13 10,-16 8 7,-10 14 10,-8 22 10,-14 5 3,3 21 3,-10 5-1,17 14-1,-4 2-1,18 9-8,13-14-1,20-1-6,17-19 0,17-12-8,15-23 1,5-15-1,9-20-5,0-17 2,4-13-3,-8-10 3,-9 0-3,-14 0 3,-13 11 2,-10 10 0,-12 10 4,-15 15 0,-19 16 2,-6 23 3,-10 17 0,0 21 3,-7 16-2,7 17 2,-1 18-2,14 15-2,7 5 0,11 1-3,8-6-1,8-10-5,9-19 0,8-17-6,5-22-2,-5-28-5,0-16-8,-17-31-5,3-2 2,-24-19 1,-3 8 5,-23-8 5,-7 10 11,-6 11 9,-8 2 11,10 19 6,-3-3 3,17 15-1,5-2-1,27 2-5,0 0-4,34 19-7,9-13-6,11-2-12,17 6-42,0-12-70,3-2-6,-5-8 1,-5-1-8</inkml:trace>
        </inkml:traceGroup>
        <inkml:traceGroup>
          <inkml:annotationXML>
            <emma:emma xmlns:emma="http://www.w3.org/2003/04/emma" version="1.0">
              <emma:interpretation id="{A1655F78-E714-4382-B8FE-489D38B1AF9D}" emma:medium="tactile" emma:mode="ink">
                <msink:context xmlns:msink="http://schemas.microsoft.com/ink/2010/main" type="inkWord" rotatedBoundingBox="11649,14479 13042,14497 13031,15365 11637,15346"/>
              </emma:interpretation>
              <emma:one-of disjunction-type="recognition" id="oneOf4">
                <emma:interpretation id="interp20" emma:lang="en-US" emma:confidence="1">
                  <emma:literal>The</emma:literal>
                </emma:interpretation>
                <emma:interpretation id="interp21" emma:lang="en-US" emma:confidence="0">
                  <emma:literal>the</emma:literal>
                </emma:interpretation>
                <emma:interpretation id="interp22" emma:lang="en-US" emma:confidence="0">
                  <emma:literal>•he</emma:literal>
                </emma:interpretation>
                <emma:interpretation id="interp23" emma:lang="en-US" emma:confidence="0">
                  <emma:literal>She</emma:literal>
                </emma:interpretation>
                <emma:interpretation id="interp24" emma:lang="en-US" emma:confidence="0">
                  <emma:literal>she</emma:literal>
                </emma:interpretation>
              </emma:one-of>
            </emma:emma>
          </inkml:annotationXML>
          <inkml:trace contextRef="#ctx0" brushRef="#br0" timeOffset="6125.2899">10838 302 107,'-4'-21'118,"4"21"4,0 0-1,0 0-68,-29 19-8,26 27-12,-9 8-15,6 21-9,-1 6-10,-1 0-17,12 6-21,-8-25-44,10-4-40,-1-26-2,-5-32 0</inkml:trace>
          <inkml:trace contextRef="#ctx0" brushRef="#br0" timeOffset="6734.6948">10618 387 120,'-7'-31'115,"11"-2"-2,9 2 1,8-11-77,8 11-14,2-4-5,8 2-10,3-1-4,2 7-2,-1 4-1,-1 9 1,-1 14 0,-1 14 0,-5 20-1,-6 16 1,-8 16-2,-4 11 2,-9 8-4,-4 0 1,-4 0-4,-4-14-2,4-17 1,0-25-1,0-29-2,0 0 2,29-14 1,-10-20 2,-1-7 0,3-1 4,4 7-2,-2 10 2,-2 13 4,0 14 0,-1 14 1,-1 11-1,2 13 3,4 8-5,0-1 5,8-1-5,6-9 2,7-7-5,2-18 4,4-12-3,2-19 0,-4-10 3,-5-10-4,-3-11 2,-9-4-5,-6 0 5,-8 0-4,-11 6 0,-8 9 4,-8 9 1,-11 14 5,-6 18 3,-6 10 3,2 20 2,-4 5 0,12 19 3,-2 2-4,19 9-6,10-1-7,11-8-18,24 5-40,7-20-67,10-5-4,3-17-5,5-13-2</inkml:trace>
        </inkml:traceGroup>
        <inkml:traceGroup>
          <inkml:annotationXML>
            <emma:emma xmlns:emma="http://www.w3.org/2003/04/emma" version="1.0">
              <emma:interpretation id="{FBCB039D-F537-4837-9367-590D123771A1}" emma:medium="tactile" emma:mode="ink">
                <msink:context xmlns:msink="http://schemas.microsoft.com/ink/2010/main" type="inkWord" rotatedBoundingBox="13896,14493 18176,14550 18156,16011 13877,15954">
                  <msink:destinationLink direction="from" ref="{6AF56084-9528-406A-B3AB-5E9BC960B7DB}"/>
                </msink:context>
              </emma:interpretation>
              <emma:one-of disjunction-type="recognition" id="oneOf5">
                <emma:interpretation id="interp25" emma:lang="en-US" emma:confidence="1">
                  <emma:literal>leading</emma:literal>
                </emma:interpretation>
                <emma:interpretation id="interp26" emma:lang="en-US" emma:confidence="0">
                  <emma:literal>reading</emma:literal>
                </emma:interpretation>
                <emma:interpretation id="interp27" emma:lang="en-US" emma:confidence="0">
                  <emma:literal>heading</emma:literal>
                </emma:interpretation>
                <emma:interpretation id="interp28" emma:lang="en-US" emma:confidence="0">
                  <emma:literal>beading</emma:literal>
                </emma:interpretation>
                <emma:interpretation id="interp29" emma:lang="en-US" emma:confidence="0">
                  <emma:literal>Leading</emma:literal>
                </emma:interpretation>
              </emma:one-of>
            </emma:emma>
          </inkml:annotationXML>
          <inkml:trace contextRef="#ctx0" brushRef="#br0" timeOffset="7531.6186">12853 780 90,'6'19'92,"-6"-19"-6,42-11-2,-5-5-84,11-17-2,6-11 2,8-16-5,-1-9 4,1-12-1,-6 0 1,-8 4 3,-11 2-2,-10 9 5,-12 14-1,-17 12 8,2 40 3,-40-22 7,9 40 3,-19 9 4,0 25 4,-10 4-3,10 19 3,-4 0-8,15 10-1,8-4-8,22 2-5,16-14-3,24-13-6,17-15 0,18-22-5,19-17-2,9-20-3,10-18-4,-5-16 1,-1-4-3,-15-8 5,-12 6-1,-24 6 4,-15 10 5,-24 11 5,-8 31 5,-48-17 3,-2 30 0,-4 16 3,-6 6-3,4 15 0,2 6-2,14 6-6,18-5 1,17-5-10,28-7-8,11-18-26,30 2-58,2-25-29,13-6 0,-2-16 0</inkml:trace>
          <inkml:trace contextRef="#ctx0" brushRef="#br0" timeOffset="8000.3834">14274 805 80,'0'0'101,"0"0"-2,23-29 1,-12 0-59,-1 6-17,-2-10-7,-2 6-2,-3-7-3,-8 12 2,-7 1 2,-9 10 2,-10 5 2,-4 12-1,-13 7-2,4 12-1,-6 6-1,7 13-4,1-3 0,17 5-8,9-9 2,16-1-6,10-11 3,15-11-6,12-12 2,9-16 1,4-9-5,2-10 3,0-5-3,-6-5 4,-5 3-1,-8 3 7,-10 5-4,-23 32 4,25-22 1,-25 22 1,2 31 1,-2 2-8,2 9-3,4-5-15,15 7-14,-2-19-27,23-1-42,-5-24-21,17-16 3,-2-22 2</inkml:trace>
          <inkml:trace contextRef="#ctx0" brushRef="#br0" timeOffset="8516.0372">15070 186 130,'13'-31'116,"-9"12"3,-4 19 3,-21 17-63,15 26-12,-17 1-12,8 24-8,-3-1-8,5 8-5,3-3-5,8 1-5,6-11-3,6-12-5,9-18 0,2-18-3,6-12-7,-4-21-4,4-5-4,-13-22 4,1 4-2,-15-3 5,-5 11 2,-15 5 6,-9 13 9,-11 16 7,-12 10 7,0 19 1,-6 2 3,8 19-3,0 0 1,13 8-7,8-8 1,18 0-7,18-11 2,16-5-7,14-16 1,11-16-1,10-10 0,2-17 1,9-12-5,-5-7 3,-6-6-3,-8-4 4,-8 4-3,-11 5 5,-10 7-4,-9 13 3,-12 25 2,0 0 2,0 0-1,0 0 2,-12 40 0,10-1-4,4 3 3,8-1-7,11 3-4,2-17-27,20 4-96,-7-25-6,11-8 2,-1-25-2</inkml:trace>
          <inkml:trace contextRef="#ctx0" brushRef="#br0" timeOffset="8687.9154">15758 101 299,'-25'0'136,"0"4"-8,6 6-16,9 17-190,10-27-47,2 38-8,-2-38-5,27 22-2</inkml:trace>
          <inkml:trace contextRef="#ctx0" brushRef="#br0" timeOffset="9406.7018">15598 853 137,'10'-19'104,"9"-2"-4,2-6 0,-1-6-86,16 4 3,-1-2-8,5 8 7,-5-2-4,0 17 4,-16 6 3,-19 2 1,19 35 0,-19 0-6,-11 1 2,3 5-10,-5-3 2,7-3-9,6-10 5,0-25-7,42 14 4,-9-32 4,11-9-6,3-9 6,7-3-4,0-3 7,-6 1-4,-6 7 6,-15 10-4,-4 13 1,-23 11 0,0 0-1,16 21-1,-18 8-6,2 6-7,2-1-24,17 9-56,0-10-40,18 1 0,5-11-4</inkml:trace>
          <inkml:trace contextRef="#ctx0" brushRef="#br0" timeOffset="9781.7197">16817 653 184,'-22'-14'122,"-12"5"-3,-3 14 4,-15-3-84,15 18-5,-3 3-9,17 9-10,5-3 2,15 6-8,12-2 3,18 5-7,8-1 3,21 5-7,9-1-1,5 5 0,3 8-3,-2 4 2,-7 8-2,-14 5 2,-13 2-2,-20-7 3,-19-3 0,-19-11 2,-16-15-1,-11-14 0,-10-21 1,-5-23-2,1-20 2,6-11-2,6-9 1,13-5-3,12-1-1,12-5-8,22 14-13,3-7-58,30 21-49,3-3 0,16 7-5,3-10 1</inkml:trace>
        </inkml:traceGroup>
        <inkml:traceGroup>
          <inkml:annotationXML>
            <emma:emma xmlns:emma="http://www.w3.org/2003/04/emma" version="1.0">
              <emma:interpretation id="{D4D54044-C6A2-4E7E-9A61-C947D2D1F248}" emma:medium="tactile" emma:mode="ink">
                <msink:context xmlns:msink="http://schemas.microsoft.com/ink/2010/main" type="inkWord" rotatedBoundingBox="18836,14510 25368,14666 25333,16147 18801,15992"/>
              </emma:interpretation>
              <emma:one-of disjunction-type="recognition" id="oneOf6">
                <emma:interpretation id="interp30" emma:lang="en-US" emma:confidence="1">
                  <emma:literal>coefficient</emma:literal>
                </emma:interpretation>
                <emma:interpretation id="interp31" emma:lang="en-US" emma:confidence="0">
                  <emma:literal>Coefficient</emma:literal>
                </emma:interpretation>
                <emma:interpretation id="interp32" emma:lang="en-US" emma:confidence="0">
                  <emma:literal>coefficients</emma:literal>
                </emma:interpretation>
                <emma:interpretation id="interp33" emma:lang="en-US" emma:confidence="0">
                  <emma:literal>Coefficients</emma:literal>
                </emma:interpretation>
              </emma:one-of>
            </emma:emma>
          </inkml:annotationXML>
          <inkml:trace contextRef="#ctx0" brushRef="#br0" timeOffset="12094.3462">19302 961 175,'19'4'109,"-19"-4"-4,37-17-1,-7-5-91,1-5-5,4-11-6,-2-3-7,-2-5 4,-6 0-5,-4 0 7,-10 7-6,-5 8 8,-15 2 0,9 29 9,-39-23 1,10 31 5,-11 9 1,5 20 0,-9 5 3,11 14-7,4 0 1,15 6-9,11-6 2,18-6-10,16-14 3,13-18-10,14-16-2,4-18-6,9-15-4,-2-23 2,12-5-14,-15-20-7,9 7-8,-17-20 5,4 15 4,-14-6 17,-4 15 6,-13 10 11,-14 6 18,-5 16 16,-22 7 13,10 29 3,-46 6-2,21 32-4,-19 5-6,9 28-7,-9 16-6,7 23-10,4 7-3,14 10-5,9 3-2,8-5-7,14-4-3,7-22-7,16-16-5,0-33-2,9-10-8,-11-38 1,5-10-2,-22-26 3,-1 1 3,-26-13 5,-13 9 6,-20 2 8,-10 6 16,-6 14 3,-9 3 12,11 14 2,0-2 3,22 10 0,9-12-1,27 2-5,0 0-6,54-31-6,0-5-5,13-11-4,10-16-2,2-11-1,6-10-3,-2-7 2,2 2-4,-8-5-1,-6 7-3,-13 4 1,-4 4 2,-13 12 0,-7 13 4,-11 11 2,-13 9 5,-10 34 4,0 0 3,-25-2 5,0 31-1,2 23 3,-12 13-3,6 22 0,-4 17-2,8 16-5,2 16 0,8 9-6,7 2 0,10-3-5,8-9 0,7-23-4,6-16-4,2-32-1,4-24-7,-8-36-7,6-17-13,-19-37-10,2 1-4,-24-28 2,3 6 11,-20-6 11,-2 11 19,-6 12 14,-7 6 22,11 25 15,-5-4 8,19 27 1,1-6-6,20 6-8,0 0-12,29 23-8,4-23-6,15-5-4,10-5-4,6-7-3,9-5-1,0-10-2,-3-1 0,-5-4 0,-11 1 4,-11-1 5,-11 8 2,-14 8 3,-18 21 3,0 0 3,0 0 0,-23 15 1,7 12-5,5 18-4,5 1-7,10-2-11,17 14-38,-6-19-83,22-5-6,0-26 1,13-10-1</inkml:trace>
          <inkml:trace contextRef="#ctx0" brushRef="#br0" timeOffset="12251.5919">21318 423 272,'-23'-19'131,"2"19"-1,2 12-18,1 7-118,9 14-111,7 1-10,9-1-5,1-8-3</inkml:trace>
          <inkml:trace contextRef="#ctx0" brushRef="#br0" timeOffset="12906.8877">21625 780 37,'-14'-27'93,"14"27"7,-38-27 5,9 21-42,2 25-9,-12-9-3,8 25-11,-15-6-4,17 19-7,-5-2-6,18 8-8,5-11-6,20-3-1,14-7-7,12-10-2,15-8-2,6-17-1,10-9 1,-1-12-1,1-6 1,-8-6 0,-6-3 4,-12 5 0,-11 2 4,-10 8 1,-19 23 3,6-23 0,-6 23 3,-25 19 0,8 0-1,5 12-1,4 4-2,10 7 0,8-1-5,11-1-2,12-5-8,4-14-8,13-2-19,-6-30-35,10-3-62,-6-22 1,2-5-1,-15-13 0</inkml:trace>
          <inkml:trace contextRef="#ctx0" brushRef="#br0" timeOffset="13047.5067">22232 593 211,'0'0'123,"-31"-17"-4,31 17 3,-19-4-83,19 4-35,0 0-48,0 0-73,8 19-2,-8-19-5,0 0 1</inkml:trace>
          <inkml:trace contextRef="#ctx0" brushRef="#br0" timeOffset="14000.6804">22213 1115 117,'0'0'104,"0"0"-5,9 22 4,-9-22-74,39 9-2,-2-9-11,3-13-11,8-7-4,4-14-2,2-5-1,-5-11-1,-1-6 6,-12 0-4,-9 2 7,-13 6-1,-8 13 9,-16 8-2,10 27 8,-46-7 0,15 32-3,-13 6 3,7 15-5,-7 0 4,5 8-8,8-2 2,14 0-5,15-13-3,17-10 0,16-10-4,17-13-1,16-10-3,11-10 1,4-11-1,-4-11 0,-1-3 0,-9-3 0,-9 1 2,-10-1 2,-17 11-3,-9 2 3,-20 29 0,0 0 0,0 0 1,0 0 2,-24 46-1,11-1-2,5 3 4,6 4-4,10-6 1,9-5 0,10-12-2,10-14 0,7-15-1,3-15 0,3-14 1,-2-8 0,-2-7 0,-3-3 0,-1 3 3,-9 9-2,-6 8 3,-4 10-3,-23 17 3,27 8-4,-19 13 0,-6 8-7,3 11-16,-5-7-32,10 6-71,2-10 1,9-6-3,2-14 1</inkml:trace>
          <inkml:trace contextRef="#ctx0" brushRef="#br0" timeOffset="14453.8257">23902 630 251,'-37'-2'127,"14"11"5,23-9-4,0 20-84,19-11-21,20 3-12,11 1-13,8-9-8,11 10-24,-9-18-90,9 2-4,-9-8-5,-2-5 2</inkml:trace>
          <inkml:trace contextRef="#ctx0" brushRef="#br0" timeOffset="14250.6958">24006 574 183,'0'0'120,"0"0"1,-35 21 7,0 6-74,12 23-9,-6 2-15,8 12-10,2-1-3,15 5-6,8-7-3,15-12-7,10-7-8,6-15-9,15-6-10,-8-27-21,14 1-43,-15-24-39,-1-4-1,-13-13 3,-8-1 3</inkml:trace>
          <inkml:trace contextRef="#ctx0" brushRef="#br0" timeOffset="10281.7493">18284 541 15,'0'-29'88,"4"8"-2,-18 0 6,-11 5-50,-4 18 6,-25-2-4,4 19-3,-17-1-3,11 20-2,-14 3 0,18 15-9,0-6-3,27 6-11,17-6-4,22-2-15,28-4-12,10-17-35,31-7-67,6-11 0,15-7-5,-2-10 1</inkml:trace>
          <inkml:trace contextRef="#ctx0" brushRef="#br0" timeOffset="10751.517">18903 805 139,'-4'-23'102,"2"0"0,-10-2-2,-3-4-80,15 29 4,-41-39-8,12 33 5,-17 3 0,0 16 0,-12 10 3,6 14-6,-4 5 0,12 10-7,9-2 0,18-3-8,19-7 1,19-9-6,17-16-1,11-13-1,12-13-1,3-14-4,1-4-5,-9-19-2,-4 3-9,-17-9 0,-4 8-2,-16-4 6,-9 11-2,-19 1 12,-3 11 6,-11 15 12,-13 8 9,5 16 8,-11 3 0,9 14 4,-5 6 0,17 11-8,2-3 0,19 3-11,13-4-1,16-7-19,16-2-21,1-12-88,18-15-4,4-12 1,5-9-7</inkml:trace>
        </inkml:traceGroup>
        <inkml:traceGroup>
          <inkml:annotationXML>
            <emma:emma xmlns:emma="http://www.w3.org/2003/04/emma" version="1.0">
              <emma:interpretation id="{C0FC27AB-BA34-42D7-B62E-7EBDD2D6FDDE}" emma:medium="tactile" emma:mode="ink">
                <msink:context xmlns:msink="http://schemas.microsoft.com/ink/2010/main" type="inkWord" rotatedBoundingBox="26367,14758 30034,14754 30035,15424 26368,15427"/>
              </emma:interpretation>
              <emma:one-of disjunction-type="recognition" id="oneOf7">
                <emma:interpretation id="interp34" emma:lang="en-US" emma:confidence="0.5">
                  <emma:literal>matters</emma:literal>
                </emma:interpretation>
                <emma:interpretation id="interp35" emma:lang="en-US" emma:confidence="0">
                  <emma:literal>maters</emma:literal>
                </emma:interpretation>
                <emma:interpretation id="interp36" emma:lang="en-US" emma:confidence="0">
                  <emma:literal>matter</emma:literal>
                </emma:interpretation>
                <emma:interpretation id="interp37" emma:lang="en-US" emma:confidence="0">
                  <emma:literal>matures</emma:literal>
                </emma:interpretation>
                <emma:interpretation id="interp38" emma:lang="en-US" emma:confidence="0">
                  <emma:literal>mater</emma:literal>
                </emma:interpretation>
              </emma:one-of>
            </emma:emma>
          </inkml:annotationXML>
          <inkml:trace contextRef="#ctx0" brushRef="#br0" timeOffset="21032.2803">25342 884 132,'0'0'102,"0"0"0,-8-29-3,27 8-64,-7-12-13,11 2-6,-2-7-14,6 3 3,-4-2-8,-1 3 3,-3 5-1,-2 8 2,-17 21 6,21-16 2,-21 16 1,8 21 1,-14 8 4,-3 12-5,-3 5 3,-3 6-6,1 0 2,1-2-7,1-9 3,6-7-5,6-34 0,0 0 0,22 2-1,3-34 5,4-11-9,3-5 3,3-2-3,2-2 3,-1 9-4,-3 5 5,-4 15-2,-6 17 1,-23 6 5,27 35 6,-25 1 0,-4 9-3,-4 5 3,-3 2-5,1-4 3,4-6-4,2-15 3,2-27-9,23 10 2,-3-27 4,9-16-9,3-11 5,5-5-6,0-3 6,3 4-6,-3 4 7,-5 11-2,-5 14 3,-27 19 5,31 4 1,-27 19 4,-4 13-6,-6 7 5,-3 5-10,-1 4-11,-3-10-34,18 1-70,-3-12-6,10-12-4,7-15 2</inkml:trace>
          <inkml:trace contextRef="#ctx0" brushRef="#br0" timeOffset="21469.8001">26622 697 104,'21'-6'101,"-21"6"0,10-34-5,-6 16-36,-4-11-45,5 6 0,-7-6-2,-3 10-2,-9 0 5,-5 13 3,-14 4 1,0 17 2,-13 1-4,6 20-1,-7 3 0,9 7-9,7 2 2,10-3-7,13-5 2,14-9-6,13-10 4,8-15-7,10-10 2,3-13 1,1-8-6,-1-8 4,-1-2-3,-3-3 5,-9 5-4,-9 6 7,-7 6-5,-11 21 3,0 0 3,0 0 0,-4 40 1,-7-5-16,11 15-23,-8-7-82,16 5-1,5-10-5,10-7 1</inkml:trace>
          <inkml:trace contextRef="#ctx0" brushRef="#br0" timeOffset="21672.9337">27146 460 168,'0'0'119,"0"0"4,-29 48-4,20 4-76,-11-6-8,11 14-20,-1-2-12,2-8-30,14 0-71,-4-11-23,4-10 2,-6-29-5</inkml:trace>
          <inkml:trace contextRef="#ctx0" brushRef="#br0" timeOffset="21860.4423">26824 570 220,'0'0'130,"-15"-29"-5,15 29-2,44-35-92,-3 20-27,13 5-16,-2-13-26,19 13-45,-13-9-40,2 4-1,-6-5 0</inkml:trace>
          <inkml:trace contextRef="#ctx0" brushRef="#br0" timeOffset="22235.4633">27349 406 251,'0'0'131,"2"-21"-6,19 15 1,6-8-105,19 7-8,8-1-13,6 0-8,7 6-15,-11-13-32,6 15-68,-8 0-6,-4 8 1,-11 3-3</inkml:trace>
          <inkml:trace contextRef="#ctx0" brushRef="#br0" timeOffset="22032.3262">27538 443 197,'-10'59'127,"0"9"-6,-3 3 0,5 6-97,0-5-25,-3-9-50,11-7-64,2-15-5,-2-22-4,0-19 2</inkml:trace>
          <inkml:trace contextRef="#ctx0" brushRef="#br0" timeOffset="23235.5128">27779 892 166,'0'0'107,"19"11"-10,10-20-4,0-14-96,9-4-13,-5-14-8,6 4-12,-12-13-1,2 8 2,-14-6 10,-3 9 12,-7 4 15,-14 1 17,9 34 11,-31-31 15,12 42 12,-20-3-1,12 27 1,-19 0-8,15 24-12,-6-5-4,12 8-15,4-6-2,15-2-10,8-12 1,12-11-9,13-17-1,9-9-3,7-14-4,1-9-7,8-3-12,-15-23-15,15 15-17,-21-21-2,11 17-1,-21-13 15,4 15 12,-13 0 23,-8 8 16,-4 23 27,0 0 17,0 0 9,-31 8 0,21 21-8,-11-8-8,15 10-19,0-8-4,10 0-13,-4-23-1,27 23-8,-2-19-2,0-14-11,12 3-9,-8-15-7,11 7-14,-16-12 1,10 8-1,-16-4 14,1 7 9,-19 16 24,10-31 16,-10 31 23,0 0 12,-24 27 10,-8-9 2,14 24-9,-16-7-7,14 17-15,-9-6-8,12 4-11,4-9-4,13-7-7,9-9-4,12-13-2,10-10-6,4-14-7,17-5-14,-8-25-18,20 11-15,-16-27-7,14 12 0,-20-16 11,8 12 20,-19-4 28,-6 4 24,-2 17 30,-26-4 18,3 37 15,-18-29 1,18 29-5,-31 6-18,20 15-16,-10-7-15,11 11-8,6-2-7,8 4-2,13 2-6,1-4-5,16 6-3,-1-2-9,13 4 3,-3-8-6,3 7 9,-11-10 0,-6-1 13,-8 0 3,-21-21 10,-4 31 7,-25-23 2,-6 9 2,-17-9-3,-2 5-4,-11-7-9,1 0-6,6 1-21,-3-18-50,24 7-63,8-11 1,29 15-6,-23-33 1</inkml:trace>
        </inkml:traceGroup>
        <inkml:traceGroup>
          <inkml:annotationXML>
            <emma:emma xmlns:emma="http://www.w3.org/2003/04/emma" version="1.0">
              <emma:interpretation id="{6B232852-7B57-42BE-89C1-D761051755A1}" emma:medium="tactile" emma:mode="ink">
                <msink:context xmlns:msink="http://schemas.microsoft.com/ink/2010/main" type="inkWord" rotatedBoundingBox="30837,14798 32112,14815 32104,15373 30830,15356"/>
              </emma:interpretation>
              <emma:one-of disjunction-type="recognition" id="oneOf8">
                <emma:interpretation id="interp39" emma:lang="en-US" emma:confidence="1">
                  <emma:literal>at</emma:literal>
                </emma:interpretation>
                <emma:interpretation id="interp40" emma:lang="en-US" emma:confidence="0">
                  <emma:literal>ate</emma:literal>
                </emma:interpretation>
                <emma:interpretation id="interp41" emma:lang="en-US" emma:confidence="0">
                  <emma:literal>a/t</emma:literal>
                </emma:interpretation>
                <emma:interpretation id="interp42" emma:lang="en-US" emma:confidence="0">
                  <emma:literal>aft</emma:literal>
                </emma:interpretation>
                <emma:interpretation id="interp43" emma:lang="en-US" emma:confidence="0">
                  <emma:literal>amt</emma:literal>
                </emma:interpretation>
              </emma:one-of>
            </emma:emma>
          </inkml:annotationXML>
          <inkml:trace contextRef="#ctx0" brushRef="#br0" timeOffset="23938.6721">30279 620 12,'0'-33'95,"0"33"4,-6-35 8,-5 16-40,11 19-22,-37-19 3,14 25-5,-23-1-2,3 19-1,-18 6-4,9 17-10,-10 1-4,12 8-10,5-4-1,15 2-7,14-12-1,20-9-5,15-18-1,12-18 0,15-11-1,6-17 0,4-11-2,-2-10 3,2 0-1,-11-2 6,-9 6-1,-11 11 4,-15 10 0,-10 27 3,0 0-1,0 0 1,-31 35 1,16 5-5,5 4 0,4-1-8,14 3-8,5-15-18,28 6-33,1-22-68,16-11-4,4-23-2,9-6 3</inkml:trace>
          <inkml:trace contextRef="#ctx0" brushRef="#br0" timeOffset="24282.4381">30584 568 312,'-31'-6'139,"31"6"4,0 0-9,23-8-107,14 1-13,19 1-12,9 2-12,1-11-26,20 7-100,-18-6-6,1-1 0,-15-6-5</inkml:trace>
          <inkml:trace contextRef="#ctx0" brushRef="#br0" timeOffset="24126.1792">30965 383 257,'0'0'132,"0"0"3,-42 25-3,23 19-100,-12 4-8,6 16-12,-2 0-4,11 3-6,5-3-5,5-10-11,16-4-14,-6-25-29,28-10-77,-12-17 0,7-13-3,-8-18 1</inkml:trace>
        </inkml:traceGroup>
      </inkml:traceGroup>
    </inkml:traceGroup>
    <inkml:traceGroup>
      <inkml:annotationXML>
        <emma:emma xmlns:emma="http://www.w3.org/2003/04/emma" version="1.0">
          <emma:interpretation id="{FD0CD827-A6E8-4A85-8978-D01378F09FFA}" emma:medium="tactile" emma:mode="ink">
            <msink:context xmlns:msink="http://schemas.microsoft.com/ink/2010/main" type="paragraph" rotatedBoundingBox="11244,16149 20237,16153 20236,16855 11243,168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0D759A2-0448-4EFD-AB92-3E77948F97B5}" emma:medium="tactile" emma:mode="ink">
              <msink:context xmlns:msink="http://schemas.microsoft.com/ink/2010/main" type="inkBullet" rotatedBoundingBox="11244,16662 11710,16663 11710,16697 11243,16696"/>
            </emma:interpretation>
            <emma:one-of disjunction-type="recognition" id="oneOf9">
              <emma:interpretation id="interp44" emma:lang="en-US" emma:confidence="0">
                <emma:literal>-</emma:literal>
              </emma:interpretation>
            </emma:one-of>
          </emma:emma>
        </inkml:annotationXML>
        <inkml:trace contextRef="#ctx0" brushRef="#br0" timeOffset="25376.2435">10210 2264 143,'0'0'121,"0"0"3,0 0-4,29-21-79,3 21-8,-3-9-14,10 9-8,3-2-8,1 2-10,7 11-19,-12-13-35,7 12-63,-1-4 1,-5 1-4,-3-5 2</inkml:trace>
      </inkml:traceGroup>
      <inkml:traceGroup>
        <inkml:annotationXML>
          <emma:emma xmlns:emma="http://www.w3.org/2003/04/emma" version="1.0">
            <emma:interpretation id="{14CAC5A1-D359-45A5-BDF4-CF301F40E665}" emma:medium="tactile" emma:mode="ink">
              <msink:context xmlns:msink="http://schemas.microsoft.com/ink/2010/main" type="line" rotatedBoundingBox="11959,16150 20237,16153 20236,16855 11958,16851"/>
            </emma:interpretation>
          </emma:emma>
        </inkml:annotationXML>
        <inkml:traceGroup>
          <inkml:annotationXML>
            <emma:emma xmlns:emma="http://www.w3.org/2003/04/emma" version="1.0">
              <emma:interpretation id="{8657AA05-520A-4EF1-8A24-C8F0613B9038}" emma:medium="tactile" emma:mode="ink">
                <msink:context xmlns:msink="http://schemas.microsoft.com/ink/2010/main" type="inkWord" rotatedBoundingBox="11959,16432 12896,16433 12895,16852 11958,16851"/>
              </emma:interpretation>
              <emma:one-of disjunction-type="recognition" id="oneOf10">
                <emma:interpretation id="interp45" emma:lang="en-US" emma:confidence="0">
                  <emma:literal>e</emma:literal>
                </emma:interpretation>
                <emma:interpretation id="interp46" emma:lang="en-US" emma:confidence="0">
                  <emma:literal>C</emma:literal>
                </emma:interpretation>
                <emma:interpretation id="interp47" emma:lang="en-US" emma:confidence="0">
                  <emma:literal>g</emma:literal>
                </emma:interpretation>
                <emma:interpretation id="interp48" emma:lang="en-US" emma:confidence="0">
                  <emma:literal>☺</emma:literal>
                </emma:interpretation>
                <emma:interpretation id="interp49" emma:lang="en-US" emma:confidence="0">
                  <emma:literal>Q</emma:literal>
                </emma:interpretation>
              </emma:one-of>
            </emma:emma>
          </inkml:annotationXML>
          <inkml:trace contextRef="#ctx0" brushRef="#br0" timeOffset="26017.9005">11322 2230 89,'23'-29'107,"-13"8"-4,3 3 2,-13 18-77,16-44-8,-10 25-9,-10-3-3,4 22 1,-29-36 2,6 24 8,-12-1-1,-2 13 0,-15 0 4,2 15 0,-8 4 1,12 16-3,-4 4-4,13 13-6,8-2-1,14 4-1,15-8-3,17-5-1,12-9-3,10-16-2,7-10-8,-2-16-18,14 4-51,-13-23-52,1 0-3,-11-9-1,-1 3-2</inkml:trace>
          <inkml:trace contextRef="#ctx0" brushRef="#br0" timeOffset="26376.293">11798 2226 36,'14'-23'93,"5"0"7,-7-1 0,-5-10-58,5 13-9,-14-10 2,4 13-3,-19-7 2,17 25 0,-39-25-3,14 27-2,-19 0-3,7 15-4,-15 3-4,10 16-1,-3 3-5,9 9-1,7 0-4,15 2-3,10-9-1,16-6 0,11-12-3,10-10 0,9-13-2,1-13-4,5-5-9,-10-18-31,9 9-88,-18-12-2,3 8-4,-18-5 0</inkml:trace>
        </inkml:traceGroup>
        <inkml:traceGroup>
          <inkml:annotationXML>
            <emma:emma xmlns:emma="http://www.w3.org/2003/04/emma" version="1.0">
              <emma:interpretation id="{8A4F604E-BEF8-432C-A671-5D4670DACEBB}" emma:medium="tactile" emma:mode="ink">
                <msink:context xmlns:msink="http://schemas.microsoft.com/ink/2010/main" type="inkWord" rotatedBoundingBox="14631,16151 16794,16152 16793,16801 14630,16800"/>
              </emma:interpretation>
              <emma:one-of disjunction-type="recognition" id="oneOf11">
                <emma:interpretation id="interp50" emma:lang="en-US" emma:confidence="1">
                  <emma:literal>and</emma:literal>
                </emma:interpretation>
                <emma:interpretation id="interp51" emma:lang="en-US" emma:confidence="0">
                  <emma:literal>arid</emma:literal>
                </emma:interpretation>
                <emma:interpretation id="interp52" emma:lang="en-US" emma:confidence="0">
                  <emma:literal>send</emma:literal>
                </emma:interpretation>
                <emma:interpretation id="interp53" emma:lang="en-US" emma:confidence="0">
                  <emma:literal>end</emma:literal>
                </emma:interpretation>
                <emma:interpretation id="interp54" emma:lang="en-US" emma:confidence="0">
                  <emma:literal>fend</emma:literal>
                </emma:interpretation>
              </emma:one-of>
            </emma:emma>
          </inkml:annotationXML>
          <inkml:trace contextRef="#ctx0" brushRef="#br0" timeOffset="27595.1045">14021 2212 57,'21'-25'92,"-21"25"2,8-29-2,-8 8-64,0 21-7,-4-36-1,4 36-5,-17-31 2,17 31 1,-39-23 3,12 19 2,-15-2 1,1 12-1,-14-2-1,8 13-3,-7 0-4,8 10-2,4 4-6,15 4 0,15 3-5,14 1-2,17 1-6,12-13 0,15-2-3,3-17-1,12-6-2,-3-17 0,-2-5 1,-6-12 1,-9-1 4,-7-4 0,-14 4 5,-5 6 1,-13 4 4,-2 23 2,0 0 1,-25-4 2,25 4 1,-29 37 1,14-12-1,5 4-1,6 0-2,6-2-1,6-4-2,11-9 0,10-7-3,6-9 0,9-11 0,2-6-1,4-8 1,0-4-1,-3-2 1,-1 4-1,-7 2 1,-5 6 0,-7 13 1,-4 8 0,-23 0 0,29 29 2,-19-2-2,-2 6 1,-1 0-1,1 3 1,0-9-2,5-4 0,-13-23-1,35 20 0,-14-24 1,2-8-1,4-7 0,2-6 0,0-2 0,0 0 0,0 0 1,-4 6 0,0 5-1,0 7 0,-4 9 0,-21 0 0,33 29 0,-19-2 1,1 9-6,-5-5-13,13 8-73,-12-12-34,5-4-4,-16-23-1</inkml:trace>
          <inkml:trace contextRef="#ctx0" brushRef="#br0" timeOffset="28126.3833">15598 1721 218,'16'23'133,"-14"0"-4,5 16 0,-9 3-88,10 18-18,-2 1-8,5 1-10,1-2-2,3-6-7,1-8 1,1-13-4,4-10-3,-21-23-4,29 4-6,-25-23-4,-4 19 1,-2-39 2,-11 20 3,-12-4 7,-6 11 6,-6 6 10,-11 2 9,6 16 8,-5-2 2,9 13 3,-1-4-2,16 10-2,2-4-5,19 4-5,6-6-4,15 0-3,10-5-6,8-5-8,13 4-32,-10-22-93,14 3-4,-9-14 0,3-1-5</inkml:trace>
        </inkml:traceGroup>
        <inkml:traceGroup>
          <inkml:annotationXML>
            <emma:emma xmlns:emma="http://www.w3.org/2003/04/emma" version="1.0">
              <emma:interpretation id="{0E8A603D-8911-4573-9408-0720668419DD}" emma:medium="tactile" emma:mode="ink">
                <msink:context xmlns:msink="http://schemas.microsoft.com/ink/2010/main" type="inkWord" rotatedBoundingBox="18516,16432 20237,16433 20236,16838 18515,16837"/>
              </emma:interpretation>
              <emma:one-of disjunction-type="recognition" id="oneOf12">
                <emma:interpretation id="interp55" emma:lang="en-US" emma:confidence="0">
                  <emma:literal>too</emma:literal>
                </emma:interpretation>
                <emma:interpretation id="interp56" emma:lang="en-US" emma:confidence="0">
                  <emma:literal>to</emma:literal>
                </emma:interpretation>
                <emma:interpretation id="interp57" emma:lang="en-US" emma:confidence="0">
                  <emma:literal>toe</emma:literal>
                </emma:interpretation>
                <emma:interpretation id="interp58" emma:lang="en-US" emma:confidence="0">
                  <emma:literal>tea</emma:literal>
                </emma:interpretation>
                <emma:interpretation id="interp59" emma:lang="en-US" emma:confidence="0">
                  <emma:literal>tee</emma:literal>
                </emma:interpretation>
              </emma:one-of>
            </emma:emma>
          </inkml:annotationXML>
          <inkml:trace contextRef="#ctx0" brushRef="#br0" timeOffset="28938.9174">17482 2268 179,'0'0'128,"0"0"-1,0 0 0,23-2-80,-23 2-13,48-2-11,-15 2-12,11 2-6,1 0-9,1-2-13,8 8-26,-14-14-57,7 6-25,-13-9-2,-3 3-2</inkml:trace>
          <inkml:trace contextRef="#ctx0" brushRef="#br0" timeOffset="29235.8074">17757 2045 233,'0'0'123,"0"0"4,-3 19-38,3-19-47,-6 40-9,4-11-16,4 8-7,2 7-9,3-1-11,7 5-23,-3-19-44,13 7-49,1-18-2,9-5 0,1-15-2</inkml:trace>
          <inkml:trace contextRef="#ctx0" brushRef="#br0" timeOffset="29688.9552">18750 2237 59,'0'0'87,"25"-25"3,-25 25 0,6-40-61,-6 40-2,-4-39-1,4 39-1,-25-42 5,25 42-1,-52-31 2,21 27-2,-19-5-1,4 18-4,-8-3-2,6 15-2,-2 2-4,13 12-2,4 0-4,18 5-1,13-1-3,17 1-1,10-9-4,10-6-2,6-9-6,3-16-10,8 5-27,-19-26-82,9 0-3,-13-12-3,-2 0-1</inkml:trace>
          <inkml:trace contextRef="#ctx0" brushRef="#br0" timeOffset="30110.852">19111 2131 57,'0'0'92,"25"-34"1,-14 16 7,-11 18-53,10-36-6,-10 36 3,-8-27-5,8 27 1,-27-14 0,27 14-4,-50 6-5,21 13-11,-11-1 2,5 14-10,-5 1 0,9 13-1,4-3-4,8 5 0,11-4-4,12-1 2,13-10-4,10-8 0,8-10-4,5-15-3,8-6-9,-7-25-26,15 1-94,-20-13-2,-1-1-2,-14-6 0</inkml:trace>
        </inkml:traceGroup>
      </inkml:traceGroup>
    </inkml:traceGroup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13:17.348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C6C9593C-A096-4F30-83E3-F4E8DA6E3F0D}" emma:medium="tactile" emma:mode="ink">
          <msink:context xmlns:msink="http://schemas.microsoft.com/ink/2010/main" type="writingRegion" rotatedBoundingBox="2357,790 33240,92 33547,13648 2664,14346"/>
        </emma:interpretation>
      </emma:emma>
    </inkml:annotationXML>
    <inkml:traceGroup>
      <inkml:annotationXML>
        <emma:emma xmlns:emma="http://www.w3.org/2003/04/emma" version="1.0">
          <emma:interpretation id="{A609E7C6-43A2-4F08-B60C-23637E996C0B}" emma:medium="tactile" emma:mode="ink">
            <msink:context xmlns:msink="http://schemas.microsoft.com/ink/2010/main" type="paragraph" rotatedBoundingBox="2357,790 19990,385 20016,1527 2384,193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E2261BB-C175-48DE-963C-7D98CAB34B66}" emma:medium="tactile" emma:mode="ink">
              <msink:context xmlns:msink="http://schemas.microsoft.com/ink/2010/main" type="line" rotatedBoundingBox="2357,790 19990,385 20016,1527 2384,1932"/>
            </emma:interpretation>
          </emma:emma>
        </inkml:annotationXML>
        <inkml:traceGroup>
          <inkml:annotationXML>
            <emma:emma xmlns:emma="http://www.w3.org/2003/04/emma" version="1.0">
              <emma:interpretation id="{680A8AEE-B402-44BE-8C42-97DC84AA872D}" emma:medium="tactile" emma:mode="ink">
                <msink:context xmlns:msink="http://schemas.microsoft.com/ink/2010/main" type="inkWord" rotatedBoundingBox="2357,790 12742,551 12768,1694 2384,1932"/>
              </emma:interpretation>
              <emma:one-of disjunction-type="recognition" id="oneOf0">
                <emma:interpretation id="interp0" emma:lang="en-US" emma:confidence="0">
                  <emma:literal>Sturm-tarsi.</emma:literal>
                </emma:interpretation>
                <emma:interpretation id="interp1" emma:lang="en-US" emma:confidence="0">
                  <emma:literal>Sturm-tars K i</emma:literal>
                </emma:interpretation>
                <emma:interpretation id="interp2" emma:lang="en-US" emma:confidence="0">
                  <emma:literal>Sturm-tars K ;</emma:literal>
                </emma:interpretation>
                <emma:interpretation id="interp3" emma:lang="en-US" emma:confidence="0">
                  <emma:literal>Sturm-Tarkio</emma:literal>
                </emma:interpretation>
                <emma:interpretation id="interp4" emma:lang="en-US" emma:confidence="0">
                  <emma:literal>Sturm-tars K '</emma:literal>
                </emma:interpretation>
              </emma:one-of>
            </emma:emma>
          </inkml:annotationXML>
          <inkml:trace contextRef="#ctx0" brushRef="#br0">484 161 40,'13'-36'104,"-9"18"0,-6-5 0,-4-6-58,6 29-9,-29-40-6,8 30-7,-15 1-6,-1 18-3,-13 5-3,-4 15-2,-4 5 0,6 11-2,2 1 0,9 4-1,5 0-2,13-2-2,17-7 5,15-4-6,9-5 5,15-5-6,15-5 4,15-1-5,20-2 5,10 0-4,5 1 0,0 7-1,1 7 1,-9 5-1,-14 9 1,-15 6 2,-26 4-2,-16 2 2,-26-1 0,-13-1 2,-20-10-3,-12-7 1,-10-16-3,-13-15-6,-4-10-11,-4-22-14,12 3-27,1-19-60,18-3-5,12-7 1,18 2-1</inkml:trace>
          <inkml:trace contextRef="#ctx0" brushRef="#br0" timeOffset="343.7694">1247 356 101,'0'0'117,"0"0"-2,-11 35 5,9-14-61,7 25-26,-3 3-7,10 18-15,1 2-8,-1 5-20,13 7-32,-6-14-67,4-5-4,-5-16-4,-1-17 2</inkml:trace>
          <inkml:trace contextRef="#ctx0" brushRef="#br0" timeOffset="546.903">968 518 219,'0'0'131,"0"0"-8,-6-23 1,29 23-99,12-6-15,15-3-16,15 7-33,-7-14-83,15 1-4,-3-8 0,1 5-5</inkml:trace>
          <inkml:trace contextRef="#ctx0" brushRef="#br0" timeOffset="1156.302">1829 597 79,'0'0'106,"-27"37"0,12-6 2,3 11-69,-7 0-4,21 14-7,2-7-11,17 3-5,8-2-7,13-8-5,14-13-4,4-15 1,11-11-2,-5-18 1,1-12 1,-13-12-2,-9-13 1,-16-7 0,-12 1-2,-15 0-11,-4 10-18,-15 3-67,-3 3-1,1 13 4,-4 8-7</inkml:trace>
          <inkml:trace contextRef="#ctx0" brushRef="#br0" timeOffset="1718.844">2647 1027 1,'0'-42'40,"13"-1"25,-15-15-4,10-7-55,-6 5-7,-2 0 6,-2 6 5,-4 8 6,-1 15 4,-5 8 4,12 23 5,-25-6 0,25 6 6,-17 27-5,17-7-3,5-1-9,9 2-4,7-7-6,12-3-6,7-7-5,1-8-7,11 0-1,-2-11 1,2 1-1,-6-5 2,-5 2 3,-12 3 9,-8-3 6,-21 17 7,0 0 4,0 0 1,-31-12 3,6 28 2,-15-1-3,5 16-1,-8 2-3,9 15-3,1 4-5,14 4-2,7 2-1,16-2-5,11-8 1,18-6-5,17-15-10,6-19-20,21-12-63,0-13-23,4-12-4,-7-10 0</inkml:trace>
          <inkml:trace contextRef="#ctx0" brushRef="#br0" timeOffset="2672.007">3603 946 95,'0'0'108,"-19"-10"4,19 10-4,-10-40-58,8 3-18,12-1-9,1-12-7,7 3-8,1-3 0,6 6-6,-4 9 1,2 10-2,-3 12 2,1 15 0,-21-2-1,29 44 1,-16-4-1,-3 7 2,-2 7-4,3 0 4,-3-6-5,5-4 2,1-15 0,-14-29 0,37 12 0,-16-30-1,2-14 2,4-11-3,-2-5 4,-2-2-2,0 4 1,0 7-2,-7 10 2,-16 29 0,29-21 1,-29 21-1,19 38 0,-9-3 2,-1 9-3,1 3 2,5-1-3,1-2 2,5-7-2,2-14-2,6-15 0,2-16-1,2-15 0,1-14-1,3-7 2,0-12-2,3 0 2,-5 4 3,-4 8 2,1 11 2,-10 12 1,-1 15 2,-21 6-1,23 37 2,-21 1-4,2 7 2,0 7-6,3 0-2,7 4-15,-3-14-20,18 4-84,-6-17-1,8-10-4,0-15-2</inkml:trace>
          <inkml:trace contextRef="#ctx0" brushRef="#br0" timeOffset="2906.3945">5159 728 213,'0'0'127,"0"0"0,0 0-5,0 0-84,29-13-21,5 5-11,7-5-15,15 7-24,-4-8-86,17 3-6,-5-3 1,0 1-9</inkml:trace>
          <inkml:trace contextRef="#ctx0" brushRef="#br0" timeOffset="3437.6732">6387 250 152,'0'0'119,"-2"31"2,-2 11 0,6 18-82,0 6-13,13 17-10,5 5-14,3-1-27,15 6-27,-3-24-64,2-7-2,-1-22-1,-7-15-2</inkml:trace>
          <inkml:trace contextRef="#ctx0" brushRef="#br0" timeOffset="3640.8061">6129 331 183,'-20'-31'118,"13"8"3,5-4-6,21 8-84,8-12-3,23 6-14,16-4-8,13-2-14,19 10-22,0-6-60,16 17-27,-6 8-3,-2 16-3</inkml:trace>
          <inkml:trace contextRef="#ctx0" brushRef="#br0" timeOffset="4781.4882">7465 638 84,'7'-33'97,"-9"-8"0,2-3-5,-7 0-69,-5 3-11,-3 8 1,-12 6-7,-2 12 3,-12 15 0,-1 21 0,-8 8 6,0 17-7,3 3 7,5 14-8,9-3 4,12 2-7,11-10-2,12-8 1,14-11-6,13-18 1,11-15-5,8-17-2,8-14-2,-2-15-1,4-6 0,-6-4 0,-6 4 1,-11 4 10,-10 9 3,-11 12 9,-14 27 3,0 0 0,-20 2 3,5 25-2,-4 0 1,7 10-7,2-1 1,10 1-7,6-8-2,10-8-1,14-11-4,7-12-3,11-8-5,-1-17-4,12-4-3,-9-17 0,6 4-4,-11-6 11,-7 9 4,-11 4 14,-11 5 3,-5 12 11,-11 20-1,0 0 5,-25-7-1,25 7-4,-31 36-2,18-13-10,3-1 0,8 3-9,6-4 3,-4-21-9,31 27 1,-6-27-8,12 0-6,-1-17-4,14 7-2,-5-13 5,1 5 1,-7-1 14,-5 2 5,-9 11 12,-25 6 5,18 4 11,-18-4 4,-33 31-3,2-10 4,2 14-13,-9-1 2,7 7-11,-2-3 3,14 5-6,9-5-4,10-1 0,12-6-4,13-10-4,15-4-7,8-17-9,14-5-11,0-19-3,15 1-1,-8-19 4,6 5 0,-15-13 8,0 4 4,-16-2 19,-11 3 11,-8 5 15,-21-1-3,-2 12 9,-19-1-5,17 30 7,-47-27-4,24 29-3,-8 1-6,8 9-5,4 5-2,11 1-6,10 5 1,14 0-6,14 0 1,13 0-7,13 2 2,9-5-8,7 1 7,-1 4-5,-4 0 7,-9 4 1,-15 0 5,-14 5 3,-22-1 2,-16 2 2,-22-4 0,-15-2 0,-16-10-3,-8-6-9,-7-5-11,-2-16-28,16 1-81,3-11-2,14-5-5,13-6-2</inkml:trace>
          <inkml:trace contextRef="#ctx0" brushRef="#br0" timeOffset="5359.6485">9414 235 207,'19'-18'125,"-19"18"-7,0 0 1,2 47-86,-6 3-14,-13 11-4,1 9-12,-3 5-1,2-2-5,3-5 3,3-12-5,11-18 1,7-20 3,-7-18-1,39-20 1,-8-22-1,7-16 5,5-13-4,9-6 6,2-2-7,2 3 1,3 13-15,-12 7-15,7 29-40,-22 15-47,-12 20 0,-18 13-5,-14 22 2</inkml:trace>
          <inkml:trace contextRef="#ctx0" brushRef="#br0" timeOffset="5547.1505">9564 589 193,'0'0'125,"33"-27"2,-10 20-4,-4-1-76,14 18-15,-2 3-14,4 12-11,3 8-12,-1-2-14,15 15-33,-14-13-72,9 0-6,-5-12 3,2-8-5</inkml:trace>
          <inkml:trace contextRef="#ctx0" brushRef="#br0" timeOffset="5736.4208">10247 520 214,'0'0'130,"0"0"-3,-2 35-2,13 3-92,-9 3-22,8 1-23,9 14-57,-2-21-53,3-2-7,1-18 0,4-15-2</inkml:trace>
          <inkml:trace contextRef="#ctx0" brushRef="#br0" timeOffset="5892.6822">10385 154 180,'-19'-18'128,"19"18"-5,-27-11-4,27 11-65,0 0-110,-4 40-58,4-40-11,31 35 0,-12-23-5</inkml:trace>
        </inkml:traceGroup>
        <inkml:traceGroup>
          <inkml:annotationXML>
            <emma:emma xmlns:emma="http://www.w3.org/2003/04/emma" version="1.0">
              <emma:interpretation id="{D10B90FA-94E6-4668-8575-A9E5DF31E443}" emma:medium="tactile" emma:mode="ink">
                <msink:context xmlns:msink="http://schemas.microsoft.com/ink/2010/main" type="inkWord" rotatedBoundingBox="14278,768 19996,636 20014,1406 14295,1537"/>
              </emma:interpretation>
              <emma:one-of disjunction-type="recognition" id="oneOf1">
                <emma:interpretation id="interp5" emma:lang="en-US" emma:confidence="0.5">
                  <emma:literal>Theorem</emma:literal>
                </emma:interpretation>
                <emma:interpretation id="interp6" emma:lang="en-US" emma:confidence="0">
                  <emma:literal>the own</emma:literal>
                </emma:interpretation>
                <emma:interpretation id="interp7" emma:lang="en-US" emma:confidence="0">
                  <emma:literal>the ocean</emma:literal>
                </emma:interpretation>
                <emma:interpretation id="interp8" emma:lang="en-US" emma:confidence="0">
                  <emma:literal>the Orem</emma:literal>
                </emma:interpretation>
                <emma:interpretation id="interp9" emma:lang="en-US" emma:confidence="0">
                  <emma:literal>the Oren</emma:literal>
                </emma:interpretation>
              </emma:one-of>
            </emma:emma>
          </inkml:annotationXML>
          <inkml:trace contextRef="#ctx0" brushRef="#br0" timeOffset="6673.9715">11941 239 117,'-23'-6'115,"23"6"2,0 0-6,0 0-39,0 0-48,29-18-5,11 5-12,14-4-10,16-1-14,5-11-13,16 10-18,-10-8-50,7 8-14,-11 3 0,-9 5 0</inkml:trace>
          <inkml:trace contextRef="#ctx0" brushRef="#br0" timeOffset="6470.8367">12240-18 183,'0'0'117,"4"50"1,-6-15-6,4 21-87,0 4-2,13 17-14,-1-2-6,5 0-18,10 4-22,-10-19-75,8-8-1,-6-19-7,-21-33 1</inkml:trace>
          <inkml:trace contextRef="#ctx0" brushRef="#br0" timeOffset="7502.1354">12880-39 113,'31'2'114,"-31"-2"4,13 42 1,-20-13-61,11 25-9,-10-4-16,8 20-8,-6-1-12,2 6-13,2-1-10,-2-11-16,8-3-9,-10-23-18,12-1-20,-8-36-33,0 0 3,0 0 24,-14-31 28,-1-1 24,7 1 22,-7 4 28,1-4 31,4 10 39,-3-2 3,13 23-12,0 0-23,0 0-11,0 0-10,27 17-14,-8-9-6,12 9-10,2-7-5,7-10-13,3-6-9,-1-17-13,10 0-15,-13-20-2,9 5-6,-17-16 5,7 13 6,-18-7 20,-3 9 20,-5 7 18,-14 1 17,2 31 9,-10-29 5,10 29 2,-25 6-6,17 19-7,-11 0-11,7 17-5,-5 10-5,9 12-8,-1 5 0,7 1-14,13 3-12,-1-13-34,23-1-68,1-16-5,11-14-3,3-16 2</inkml:trace>
          <inkml:trace contextRef="#ctx0" brushRef="#br0" timeOffset="7986.5358">13746 551 1,'-23'-10'68,"23"10"28,-24 2-6,24-2-24,-19 10-3,19-10-10,0 0-9,6 19-8,15-13-9,0-10-9,10-2-7,0-11-11,6-10-1,5-4-8,-5-9 1,3 1-9,-5-7 5,-4 5-6,-8-3 4,-4 11 3,-13 4 5,-14 8 4,8 21 7,-40-21 8,7 30 5,-9 1 3,3 17 2,-9 6-1,15 13-5,4 0 4,14 10-10,13-6 2,19-1-14,18-1-2,13-15-30,23-6-83,-1-12-6,11-7-6,2-14 2</inkml:trace>
          <inkml:trace contextRef="#ctx0" brushRef="#br0" timeOffset="9721.003">14862 474 27,'0'0'83,"10"-45"2,-3 20-6,-9-4-64,-5-1-4,-1 8 2,-11 1-3,-6 10 8,-12 5 1,-2 19 6,-11 5 4,2 18-3,-6 1 5,8 17-7,3-6 0,18 8-10,8-6-2,19-4-9,19-17-1,14-11-1,15-16-1,10-14-1,5-13-2,-1-17-6,1-3-13,-14-13 2,-7 6-6,-21-4 4,-9 10-2,-20 2 9,-8 13 3,-17 8 16,-11 11 12,-6 14 6,-6 2 4,6 15 3,1-3-2,13 13-2,5 0-4,25 3-10,12-5 2,22-9-7,13-5-4,13-13-4,11-9-3,3-9-3,9-9-5,-6-13 0,-2 3-7,-13-3 7,-8 5-2,-17 2 3,-8 10 4,-13 4 4,-12 19 7,0 0 3,-39-2 4,18 17 1,-4 1 1,9 7 0,5 0-3,13 0 0,7-2-4,13-3-2,12-5-3,7-9-2,9-4-5,0-10-2,4-3-2,-6-6-2,-3-1 1,-7-3 1,-3 4 2,-14 0 3,-21 19 9,12-20 3,-12 20 7,-35 6 2,4 6 3,-2 13 1,-9 4 0,7 15-1,-3 2-2,14 6-8,7-2 2,17-1-7,12-9 3,20-7-8,9-10 2,15-17-10,11-6-2,3-21-4,9 1-12,-8-22-4,4 7-7,-19-15 4,2 10 0,-21-7 14,-5 5 8,-16 9 17,-12 0 10,-4 33 15,-25-34 6,7 39 5,-22-3-1,9 20-4,-11 3-7,9 19-6,0-4-3,14 9-12,9-5 2,16-2-9,15-9 3,12-10-9,15-9 3,10-22-6,11-7-5,1-12 6,3-2-8,-9-10 7,-1 3-6,-13-3 9,-5 4-2,-7 10 9,-15 6 5,-23 19 4,20-4 1,-20 4 2,2 37-2,-4-1-4,-2 1 5,6 5-10,2-3 3,7-6-9,5-10 5,7-10-6,11-20 1,1-11 1,9-9-8,-1-13 7,1-3-7,-5-5 8,1 4-3,-3 3 4,-6 11 1,-2 16 1,-4 14 3,-6 14 0,-2 20 2,-1 11-7,-5 7 6,1 7-7,1-3 5,-1-4-6,5-13 6,3-14-7,7-21 6,5-18 0,3-18-4,2-13 5,3-11-7,1-7 6,1-1-4,-1 2 6,-3 10-6,-3 16 8,-6 16-1,-2 20 1,-6 14 3,0 23-1,-11 13 2,3 13-8,-3 7-10,-4-9-49,7 5-63,-3-12-5,5-12-1,-1-20-5</inkml:trace>
        </inkml:traceGroup>
      </inkml:traceGroup>
    </inkml:traceGroup>
    <inkml:traceGroup>
      <inkml:annotationXML>
        <emma:emma xmlns:emma="http://www.w3.org/2003/04/emma" version="1.0">
          <emma:interpretation id="{6319E282-E3CB-409B-867B-02070103E17D}" emma:medium="tactile" emma:mode="ink">
            <msink:context xmlns:msink="http://schemas.microsoft.com/ink/2010/main" type="paragraph" rotatedBoundingBox="4310,2213 16643,2203 16644,4331 4311,434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7F50148-7416-40A0-B6C3-2E9B2DB5DE39}" emma:medium="tactile" emma:mode="ink">
              <msink:context xmlns:msink="http://schemas.microsoft.com/ink/2010/main" type="inkBullet" rotatedBoundingBox="4310,2757 5877,2756 5878,3810 4311,3811"/>
            </emma:interpretation>
            <emma:one-of disjunction-type="recognition" id="oneOf2">
              <emma:interpretation id="interp10" emma:lang="en-US" emma:confidence="0">
                <emma:literal>5=</emma:literal>
              </emma:interpretation>
              <emma:interpretation id="interp11" emma:lang="en-US" emma:confidence="0">
                <emma:literal>S=</emma:literal>
              </emma:interpretation>
              <emma:interpretation id="interp12" emma:lang="en-US" emma:confidence="0">
                <emma:literal>S:</emma:literal>
              </emma:interpretation>
              <emma:interpretation id="interp13" emma:lang="en-US" emma:confidence="0">
                <emma:literal>s=</emma:literal>
              </emma:interpretation>
              <emma:interpretation id="interp14" emma:lang="en-US" emma:confidence="0">
                <emma:literal>5:</emma:literal>
              </emma:interpretation>
            </emma:one-of>
          </emma:emma>
        </inkml:annotationXML>
        <inkml:trace contextRef="#ctx0" brushRef="#br0" timeOffset="24534.9204">2518 2049 20,'0'0'85,"-14"-29"7,14 29 0,-27-33-58,8 27-1,-12-3-3,0 18-1,-15 1-2,-2 17 1,-10 0-5,2 12 0,-4-1-6,10 10-3,4-7-4,9 5-2,8-11-2,12 1-2,13-7 0,10-2-2,11-7-1,12-3 1,10-4-2,13-3-2,11 0-1,5 1-1,5 3-1,0 5 1,-3 8-2,-7 4 2,-11 13 3,-11 6 2,-18 4 6,-13 4-1,-14 0 5,-12-2-1,-11-8 4,-11-2-3,-10-17-2,1-9-3,-9-13-2,-1-11-4,-1-9-10,0-12-21,10 4-41,9-14-48,3-4-5,7-3-3,11 3 0</inkml:trace>
        <inkml:trace contextRef="#ctx0" brushRef="#br0" timeOffset="25144.315">3187 2675 96,'0'0'111,"0"0"6,27 12-10,-2-6-63,2-12-29,13 4-6,6 2-27,-7-8-50,3 1-42,1 3-4,-7-6 1</inkml:trace>
        <inkml:trace contextRef="#ctx0" brushRef="#br0" timeOffset="24880.6807">3210 2398 134,'0'0'120,"0"0"0,-6 19-4,6-19-77,31 0-14,-2 0-12,2 0-21,3-4-27,11 6-81,-3 4-4,-3-2 0,-1 5-3</inkml:trace>
      </inkml:traceGroup>
      <inkml:traceGroup>
        <inkml:annotationXML>
          <emma:emma xmlns:emma="http://www.w3.org/2003/04/emma" version="1.0">
            <emma:interpretation id="{7E091701-8105-4ADE-885B-2E18D10271F7}" emma:medium="tactile" emma:mode="ink">
              <msink:context xmlns:msink="http://schemas.microsoft.com/ink/2010/main" type="line" rotatedBoundingBox="6598,2211 16643,2203 16644,4331 6600,4339"/>
            </emma:interpretation>
          </emma:emma>
        </inkml:annotationXML>
        <inkml:traceGroup>
          <inkml:annotationXML>
            <emma:emma xmlns:emma="http://www.w3.org/2003/04/emma" version="1.0">
              <emma:interpretation id="{71F61E72-0876-40C9-A742-843061CD0389}" emma:medium="tactile" emma:mode="ink">
                <msink:context xmlns:msink="http://schemas.microsoft.com/ink/2010/main" type="inkWord" rotatedBoundingBox="6598,2807 9643,2804 9644,3689 6599,3692"/>
              </emma:interpretation>
              <emma:one-of disjunction-type="recognition" id="oneOf3">
                <emma:interpretation id="interp15" emma:lang="en-US" emma:confidence="0">
                  <emma:literal>steer</emma:literal>
                </emma:interpretation>
                <emma:interpretation id="interp16" emma:lang="en-US" emma:confidence="0">
                  <emma:literal>Steer</emma:literal>
                </emma:interpretation>
                <emma:interpretation id="interp17" emma:lang="en-US" emma:confidence="0">
                  <emma:literal>Steve</emma:literal>
                </emma:interpretation>
                <emma:interpretation id="interp18" emma:lang="en-US" emma:confidence="0">
                  <emma:literal>stove</emma:literal>
                </emma:interpretation>
                <emma:interpretation id="interp19" emma:lang="en-US" emma:confidence="0">
                  <emma:literal>sieve</emma:literal>
                </emma:interpretation>
              </emma:one-of>
            </emma:emma>
          </inkml:annotationXML>
          <inkml:trace contextRef="#ctx0" brushRef="#br0" timeOffset="26034.9831">4688 2089 1,'0'0'60,"4"-36"19,-4 36 2,-17-20-54,-6 11-3,0 9 1,-14-2 1,2 15 1,-13-5-1,4 15 3,-10-5 0,11 9-1,-3-4-3,13 9-5,4-8-6,12 3-2,7-2-6,16-6 0,10 0-5,16-5 1,11 1-3,11-1 2,11 5-3,5 6 1,3 2 0,-2 8-1,-5 7 0,-8 6 1,-12 2 0,-13 4 0,-14 0 9,-13-2 0,-14-5 5,-7-1-2,-12-13 2,-6-4-3,-9-12 3,-1-11-4,-7-10-8,-4-15-4,0-1-24,-4-20-19,16 5-74,1-7-4,12 1-2,6-3-1</inkml:trace>
          <inkml:trace contextRef="#ctx0" brushRef="#br0" timeOffset="26566.26">4935 2284 109,'-2'-23'119,"10"2"2,15-4-3,10 11-72,9-15-17,16 10-9,8 2-12,3 3-14,8 12-24,-11-4-54,1 8-33,-7 2-3,-10 4-1</inkml:trace>
          <inkml:trace contextRef="#ctx0" brushRef="#br0" timeOffset="26347.5124">5211 2170 118,'21'6'119,"-21"-6"-1,8 39 1,-12-7-78,10 15-7,-4 7-17,9 9-9,-1 7-14,-2-5-21,13 5-36,-6-16-52,-1-10-4,1-17 2,-15-27-2</inkml:trace>
          <inkml:trace contextRef="#ctx0" brushRef="#br0" timeOffset="27863.214">5693 2774 1,'21'-31'43,"-9"-21"25,13 4 3,-6-14-60,2-4-1,-3-3-6,-1 9 4,-2 6 2,-7 8 2,-4 11 2,-6 10 2,2 25 2,0 0 3,-29 10 0,10 13-1,3 16-1,-3 3-7,2 10 1,3 4-5,3 2 1,7 0-2,10-1-2,9-8-3,8-9-1,8-11 1,9-14-4,9-15-7,5-17-5,7-14-3,-3-9 0,-2-5 1,-10-5 0,-3 4 1,-14 2 4,-8 9 11,-13 12 5,-8 23 0,0 0 5,-33-12 0,12 28 4,-6 7 1,7 10 4,-5-1-3,10 9 1,3-1 0,12 1-2,8-6 3,15-1-3,10-11-3,13-7-3,12-10-8,6-10-3,9-12-5,0-9 0,-3-11-5,-5-7 0,-9-5 0,-10-6 1,-11 2 6,-12 0 2,-11 4 2,-10 5-1,-8 7 3,-8 9-2,-7 11 3,-4 5-3,-2 11 3,-2 4-3,2 5 3,4 5 0,4 1 0,19-15 1,-16 31-1,16-31 1,18 31-2,5-18 2,8-1-2,7-1 2,3-5-3,3-2-4,6-2-2,-2-6-1,-5 0 1,-3-5-2,-9 3 2,-6-6-1,-6-1 5,-19 13 2,8-23 5,-8 23 2,-29-10 1,6 12 5,-8 2-2,2 15 7,-9-2-3,9 14 3,-4-2-2,12 8 0,7-2-2,9 7-3,10-9-2,11 1-4,13-10 0,11-3-4,8-8-7,3-13-11,16 0-29,-9-15-71,4-8-3,-3-6-1,-12-4-2</inkml:trace>
        </inkml:traceGroup>
        <inkml:traceGroup>
          <inkml:annotationXML>
            <emma:emma xmlns:emma="http://www.w3.org/2003/04/emma" version="1.0">
              <emma:interpretation id="{E6CCA8AD-BCC8-44D2-BEE3-9DD90226ADBC}" emma:medium="tactile" emma:mode="ink">
                <msink:context xmlns:msink="http://schemas.microsoft.com/ink/2010/main" type="inkWord" rotatedBoundingBox="9812,2953 10838,2952 10839,3607 9813,3607"/>
              </emma:interpretation>
              <emma:one-of disjunction-type="recognition" id="oneOf4">
                <emma:interpretation id="interp20" emma:lang="en-US" emma:confidence="1">
                  <emma:literal>m</emma:literal>
                </emma:interpretation>
                <emma:interpretation id="interp21" emma:lang="en-US" emma:confidence="0">
                  <emma:literal>M</emma:literal>
                </emma:interpretation>
                <emma:interpretation id="interp22" emma:lang="en-US" emma:confidence="0">
                  <emma:literal>n</emma:literal>
                </emma:interpretation>
                <emma:interpretation id="interp23" emma:lang="en-US" emma:confidence="0">
                  <emma:literal>^</emma:literal>
                </emma:interpretation>
                <emma:interpretation id="interp24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28628.8628">7447 2564 31,'0'0'104,"0"0"3,0 0-4,6-37-43,0 2-29,13 1-2,-5-11-10,9 1-3,-4-4-4,6 7 0,-4-1 1,4 11-4,-5 4 1,1 15-3,-2 14 2,-2 16-2,-7 14-2,0 13-2,-3 13-1,-3 7-1,2 3-1,-2 1 0,2-11-3,1-8 4,3-19-2,-10-31 4,31 13-3,-12-34 3,-1-17-1,5-9-1,-2-12 2,6-3-2,-2 0 2,0 4-3,0 12 2,-2 17-2,-5 16 2,-18 13-2,27 27 1,-20 11-1,-3 8-2,-4 5 3,0 6-3,0-6 3,2-7-3,2-11 3,4-14-2,-8-19 1,32 0 1,-10-17-2,3-16 3,2-10-4,5-9 5,1-4-3,0-1 2,0 10-1,-4 7 3,-2 19-2,-4 19 1,-4 23 0,-5 21-3,-1 20 1,-3 15-4,-6 4-18,11 12-63,-7-10-39,1-14-5,3-15 2</inkml:trace>
        </inkml:traceGroup>
        <inkml:traceGroup>
          <inkml:annotationXML>
            <emma:emma xmlns:emma="http://www.w3.org/2003/04/emma" version="1.0">
              <emma:interpretation id="{6C105C33-3E5E-4B4E-83B4-1DA8A36EFD84}" emma:medium="tactile" emma:mode="ink">
                <msink:context xmlns:msink="http://schemas.microsoft.com/ink/2010/main" type="inkWord" rotatedBoundingBox="11310,2578 13273,2576 13274,4171 11311,4173"/>
              </emma:interpretation>
              <emma:one-of disjunction-type="recognition" id="oneOf5">
                <emma:interpretation id="interp25" emma:lang="en-US" emma:confidence="0">
                  <emma:literal>(8,</emma:literal>
                </emma:interpretation>
                <emma:interpretation id="interp26" emma:lang="en-US" emma:confidence="0">
                  <emma:literal>(f,</emma:literal>
                </emma:interpretation>
                <emma:interpretation id="interp27" emma:lang="en-US" emma:confidence="0">
                  <emma:literal>(A,</emma:literal>
                </emma:interpretation>
                <emma:interpretation id="interp28" emma:lang="en-US" emma:confidence="0">
                  <emma:literal>(b,</emma:literal>
                </emma:interpretation>
                <emma:interpretation id="interp29" emma:lang="en-US" emma:confidence="0">
                  <emma:literal>(G,</emma:literal>
                </emma:interpretation>
              </emma:one-of>
            </emma:emma>
          </inkml:annotationXML>
          <inkml:trace contextRef="#ctx0" brushRef="#br0" timeOffset="29191.3972">9362 1825 67,'0'0'107,"-2"-23"3,2 23-21,-20-8-30,-10 10-6,8 21-8,-24 4-7,6 24-8,-16 10-8,4 18-4,-2 16-7,11 15-1,9 13-5,16 6-5,24 6-8,15-15-24,35 5-53,10-31-43,17-26-3,11-26 0,8-36-4</inkml:trace>
          <inkml:trace contextRef="#ctx0" brushRef="#br0" timeOffset="29957.0526">10214 2747 86,'15'-33'106,"6"-6"0,1-22-3,1-14-73,13-3-11,-3-14-3,0 3-12,-6-3 4,-8 9-7,-9 4 0,-10 13-1,-12 8 3,-9 14 1,-14 7 2,-3 18 6,-14 9 0,4 20 6,-8 15-2,2 23 2,0 24-1,11 28-3,5 19-4,18 18-3,11 8 0,20 5-4,14-3-1,12-10-3,13-20-2,4-32-3,4-21-2,-8-33-6,-4-20-10,-21-32-10,-5-10-6,-24-23 1,-6 0 4,-26-15 8,-5 5 3,-17-3 16,-5 3 14,5 16 17,-6-2 11,20 21 4,-4-4 0,28 21-3,20 12 0,0 0-9,33-17-8,17 19-5,10-2-4,11 0-6,12 0-8,-2-8-22,10 10-68,-16-4-33,-4 4-2,-15 4-5</inkml:trace>
          <inkml:trace contextRef="#ctx0" brushRef="#br0" timeOffset="30207.0698">10877 2810 229,'0'0'139,"23"20"-6,-21 3 1,4 15-103,-14 7-12,4 14-11,-9 5-12,-3 0-17,9 13-48,-7-17-63,6-1-4,-5-18-1,5-14-3</inkml:trace>
        </inkml:traceGroup>
        <inkml:traceGroup>
          <inkml:annotationXML>
            <emma:emma xmlns:emma="http://www.w3.org/2003/04/emma" version="1.0">
              <emma:interpretation id="{6ED0DF47-4C9B-45F3-83B7-678F1251F0D2}" emma:medium="tactile" emma:mode="ink">
                <msink:context xmlns:msink="http://schemas.microsoft.com/ink/2010/main" type="inkWord" rotatedBoundingBox="13890,2205 16643,2203 16644,4331 13891,4333"/>
              </emma:interpretation>
              <emma:one-of disjunction-type="recognition" id="oneOf6">
                <emma:interpretation id="interp30" emma:lang="en-US" emma:confidence="1">
                  <emma:literal>fig)</emma:literal>
                </emma:interpretation>
                <emma:interpretation id="interp31" emma:lang="en-US" emma:confidence="0">
                  <emma:literal>fug)</emma:literal>
                </emma:interpretation>
                <emma:interpretation id="interp32" emma:lang="en-US" emma:confidence="0">
                  <emma:literal>fog)</emma:literal>
                </emma:interpretation>
                <emma:interpretation id="interp33" emma:lang="en-US" emma:confidence="0">
                  <emma:literal>fig</emma:literal>
                </emma:interpretation>
                <emma:interpretation id="interp34" emma:lang="en-US" emma:confidence="0">
                  <emma:literal>frig)</emma:literal>
                </emma:interpretation>
              </emma:one-of>
            </emma:emma>
          </inkml:annotationXML>
          <inkml:trace contextRef="#ctx0" brushRef="#br0" timeOffset="31003.9809">11851 2585 68,'7'25'103,"-7"-25"2,29-37-2,-2-9-82,2-23 0,8-7-6,-1-16 0,3-3-6,-4-3-3,-5 7-3,-10 7 1,-9 12 3,-13 16-2,-11 16 6,-14 15-2,-6 21 3,-17 14 1,-2 24 2,-8 16-1,-3 26-2,-5 18 1,10 24-4,4 15 2,12 11-4,13 3-2,17 1-3,16-9-2,17-21-4,14-20 0,8-32-4,7-26-2,-6-32-4,2-20-5,-17-26 1,-11-9 2,-15-16 5,-12 3-4,-20 0 8,-8 2 0,-9 6 10,-4 6 6,2 13 5,1 2-1,9 12 1,5 0 5,33 19-3,-19-10 0,19 10-3,42 8-4,1 0-1,11-3-5,13-3-8,10 4-28,-7-12-76,7-3-14,-8-7-5,-9-5 2</inkml:trace>
          <inkml:trace contextRef="#ctx0" brushRef="#br0" timeOffset="31381.0025">12535 1438 107,'0'0'122,"-10"-18"0,10 18 2,0 0-68,-9 27-8,3-7-17,8 14-12,0 9-13,-2 5-23,13 12-44,-7-8-62,2-4-2,-4-8-5,3-11-2</inkml:trace>
          <inkml:trace contextRef="#ctx0" brushRef="#br0" timeOffset="36848.0315">13231 2382 1,'8'-27'90,"-6"-5"4,7-5 2,-3-2-55,-6-15-1,4 6-6,-14-6-3,6 18-2,-19 5-3,0 23-4,-14 12-3,1 17-3,-7 12-5,3 13-1,-1 8-5,7 4 0,5-4-6,15-6 2,7-7-1,14-12-1,11-14 1,11-13 0,9-12 0,1-7-1,7-8 2,-2-6-1,-1 0 1,-3 2-1,-7 4 1,-10 6-1,-4 9 1,-19 10-1,0 0 0,4 39 0,-15-4-2,-1 15 3,1 9-4,3 15 1,8 9 5,4 9-5,11 12-2,1 2-4,9 8 2,-2-4-3,4-2 3,-8-10 1,-7-11-2,-7-16 7,-10-21 4,-9-17 5,-13-23 0,-4-16 1,-11-25 1,3-13-2,-5-18-1,5-7-2,3-8 0,11-2-4,7-4 5,11 6-3,14 3-8,9-1-6,18 15-32,-1-5-75,12 11-4,3 6-2,2 7-4</inkml:trace>
          <inkml:trace contextRef="#ctx0" brushRef="#br0" timeOffset="37254.2885">13906 1515 124,'27'-27'114,"-8"21"-2,4 10 5,0 6-83,8 24-6,0 11-6,11 24-12,-1 20 0,3 21-5,-9 21-5,-8 13-4,-4 12 3,-17-1-5,-8 1-1,-19-8-7,-8-5-18,-25-27-45,-4-18-34,-6-15-4,-11-25-2</inkml:trace>
        </inkml:traceGroup>
      </inkml:traceGroup>
    </inkml:traceGroup>
    <inkml:traceGroup>
      <inkml:annotationXML>
        <emma:emma xmlns:emma="http://www.w3.org/2003/04/emma" version="1.0">
          <emma:interpretation id="{554132B1-13B1-476C-A789-A410DDE6FACD}" emma:medium="tactile" emma:mode="ink">
            <msink:context xmlns:msink="http://schemas.microsoft.com/ink/2010/main" type="paragraph" rotatedBoundingBox="4370,4210 7620,4347 7578,5348 4327,521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83C9260-21C6-42F0-9CB3-D707DA7AC871}" emma:medium="tactile" emma:mode="ink">
              <msink:context xmlns:msink="http://schemas.microsoft.com/ink/2010/main" type="line" rotatedBoundingBox="4370,4210 7620,4347 7578,5348 4327,5211"/>
            </emma:interpretation>
          </emma:emma>
        </inkml:annotationXML>
        <inkml:traceGroup>
          <inkml:annotationXML>
            <emma:emma xmlns:emma="http://www.w3.org/2003/04/emma" version="1.0">
              <emma:interpretation id="{C0F60F0D-96B3-4B60-AE98-71621A45D71F}" emma:medium="tactile" emma:mode="ink">
                <msink:context xmlns:msink="http://schemas.microsoft.com/ink/2010/main" type="inkWord" rotatedBoundingBox="4370,4210 7620,4347 7578,5348 4327,5211"/>
              </emma:interpretation>
              <emma:one-of disjunction-type="recognition" id="oneOf7">
                <emma:interpretation id="interp35" emma:lang="en-US" emma:confidence="0">
                  <emma:literal>ails</emma:literal>
                </emma:interpretation>
                <emma:interpretation id="interp36" emma:lang="en-US" emma:confidence="0">
                  <emma:literal>at b</emma:literal>
                </emma:interpretation>
                <emma:interpretation id="interp37" emma:lang="en-US" emma:confidence="0">
                  <emma:literal>an b</emma:literal>
                </emma:interpretation>
                <emma:interpretation id="interp38" emma:lang="en-US" emma:confidence="0">
                  <emma:literal>ants</emma:literal>
                </emma:interpretation>
                <emma:interpretation id="interp39" emma:lang="en-US" emma:confidence="0">
                  <emma:literal>a b</emma:literal>
                </emma:interpretation>
              </emma:one-of>
            </emma:emma>
          </inkml:annotationXML>
          <inkml:trace contextRef="#ctx0" brushRef="#br0" timeOffset="40270.0631">2439 4046 53,'25'-21'93,"-18"0"1,-7 21-3,10-39-64,-10 10-7,0 4-4,-6-4-2,-3 6 0,-7 0-2,-7 13-3,-8-1 3,-9 15-4,-10 15 3,-1 12-4,-8 9 0,3 12-2,0 8-1,8 4-1,11 7 1,14-2-4,15-13-1,14-11 2,15-5-3,12-17 2,9-15-2,7-14 2,8-19 1,-1-8 1,0-11 1,-4-4-2,-2-4 2,-9 4 2,-6 5-1,-3 12-1,-12 8 4,-20 23-2,25-6 2,-25 6 0,21 43 0,-4-8-3,6 9 0,10 0-7,15 6-33,-1-11-74,12-14-8,5-10 0,-2-24-2</inkml:trace>
          <inkml:trace contextRef="#ctx0" brushRef="#br0" timeOffset="40879.4698">3291 4002 161,'0'0'124,"0"0"-1,25-6 1,-2 21-84,0-7-7,16 15-11,1 0-5,8 6-8,4 2-6,2-2-10,8 12-33,-12-11-83,6-6-8,-6-7 0,0-7-3</inkml:trace>
          <inkml:trace contextRef="#ctx0" brushRef="#br0" timeOffset="40582.5786">3385 3888 129,'0'0'118,"0"0"-8,19-4 2,5-21-80,16 6-10,4-12-8,10 2-13,6-2-15,-6 0-30,12 6-65,-10 8-8,-8-2 4,-8 11-5</inkml:trace>
          <inkml:trace contextRef="#ctx0" brushRef="#br0" timeOffset="41785.7628">4579 3541 47,'0'0'109,"0"0"3,0 0 5,-22-8-58,26 35-7,-15 0-11,13 25-8,-8 10-4,6 17-11,0 8-4,4 5-8,3-1 0,3-6-3,5-10 0,1-15-3,7-22-1,2-24 1,0-16 0,2-17 0,0-14 0,0-6 0,2-7 0,0 2 0,-2 5-1,0 10 0,2 8 0,-2 11-1,2 10 0,0 8-1,1 11-1,1 3 1,0 10-2,0 1 0,0 6-1,-2 1 2,-2 6 1,-8-3 0,-9 3-1,-8-2 4,-12-5-1,-9-2 4,-16-8-2,-7-4 3,-7-12-3,-5-13 3,-5-8-4,-3-9-8,8 0-15,-4-18-35,12 10-64,9 0-1,6 4-1,6 7-4</inkml:trace>
        </inkml:traceGroup>
      </inkml:traceGroup>
    </inkml:traceGroup>
    <inkml:traceGroup>
      <inkml:annotationXML>
        <emma:emma xmlns:emma="http://www.w3.org/2003/04/emma" version="1.0">
          <emma:interpretation id="{4C9216FD-D99B-4FAA-B406-4E3B466C5E05}" emma:medium="tactile" emma:mode="ink">
            <msink:context xmlns:msink="http://schemas.microsoft.com/ink/2010/main" type="paragraph" rotatedBoundingBox="4771,5805 15411,5917 15396,7350 4756,723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36CA414-F0C4-43C7-98DB-F1339C8DC079}" emma:medium="tactile" emma:mode="ink">
              <msink:context xmlns:msink="http://schemas.microsoft.com/ink/2010/main" type="line" rotatedBoundingBox="4771,5805 15411,5917 15396,7350 4756,7238"/>
            </emma:interpretation>
          </emma:emma>
        </inkml:annotationXML>
        <inkml:traceGroup>
          <inkml:annotationXML>
            <emma:emma xmlns:emma="http://www.w3.org/2003/04/emma" version="1.0">
              <emma:interpretation id="{CA289BEF-8EBB-4E8F-B736-B541877BC812}" emma:medium="tactile" emma:mode="ink">
                <msink:context xmlns:msink="http://schemas.microsoft.com/ink/2010/main" type="inkWord" rotatedBoundingBox="4771,5805 9434,5854 9419,7206 4756,7157"/>
              </emma:interpretation>
              <emma:one-of disjunction-type="recognition" id="oneOf8">
                <emma:interpretation id="interp40" emma:lang="en-US" emma:confidence="0">
                  <emma:literal>flat</emma:literal>
                </emma:interpretation>
                <emma:interpretation id="interp41" emma:lang="en-US" emma:confidence="0">
                  <emma:literal>flats</emma:literal>
                </emma:interpretation>
                <emma:interpretation id="interp42" emma:lang="en-US" emma:confidence="0">
                  <emma:literal>feast,</emma:literal>
                </emma:interpretation>
                <emma:interpretation id="interp43" emma:lang="en-US" emma:confidence="0">
                  <emma:literal>flab-to</emma:literal>
                </emma:interpretation>
                <emma:interpretation id="interp44" emma:lang="en-US" emma:confidence="0">
                  <emma:literal>fia)ta</emma:literal>
                </emma:interpretation>
              </emma:one-of>
            </emma:emma>
          </inkml:annotationXML>
          <inkml:trace contextRef="#ctx0" brushRef="#br0" timeOffset="44707.9512">2541 5731 32,'4'27'99,"-4"-27"1,0 0 0,30 21-58,-30-21-6,39-34-8,-16-1-5,8-11-6,-2-14-5,2-8-3,-4-9 0,0-4-4,-8 2-4,-7 2-3,-3 12 0,-11 11 0,-9 13 0,-7 12 0,-14 20-1,-3 18 4,-9 18 3,-1 23-1,-7 16 1,2 19-1,0 21 0,11 17 0,10 6-1,12 12-2,15-4-1,12-8-4,15-13-3,8-20-4,13-23-6,-4-32-6,5-18 0,-15-38-8,-3-14-3,-19-21 4,-6-4 3,-16-8 7,-11 6 10,-10 2 11,-7 8 5,1 13 13,-3 6 7,9 12 5,2 3 1,10 8 2,21 4-4,0 0 1,0 0-6,23 14-5,14-7-6,13 1-6,12-2-18,5-8-40,6-2-58,6-2-7,-5-9-1,-1-1-3</inkml:trace>
          <inkml:trace contextRef="#ctx0" brushRef="#br0" timeOffset="45020.4635">3615 5201 73,'-27'-6'109,"27"6"5,-43 12-1,10 3-67,3 22-6,-9 5-8,6 18-9,-3 13-6,11 14-5,5 9-11,9-1-11,18 9-21,3-19-50,19-14-34,15-11-6,6-25 0</inkml:trace>
          <inkml:trace contextRef="#ctx0" brushRef="#br0" timeOffset="45473.6089">4083 5644 26,'12'-44'104,"-10"21"3,-8-10 0,0-11-51,0 13-21,-15-2-3,2 14-4,-16 5-5,2 16-5,-13 14-4,0 15 1,-4 17-5,3 12-3,1 9-4,9 4 1,7-3-4,14-7 0,12-13 0,10-9-1,13-24 2,8-15 1,8-19-1,6-14-2,5-13 1,-2-5-1,-3-3 0,-3-2 1,-7 8-1,-8 6 0,-9 13 1,-14 27 1,11-20 1,-11 20 2,-4 29-3,4 0 0,2 8 1,4 5-4,13 3-11,-1-9-17,22 3-26,-5-14-66,9-16 0,1-14-1,1-20-1</inkml:trace>
          <inkml:trace contextRef="#ctx0" brushRef="#br0" timeOffset="45739.2449">4341 5149 148,'-19'-8'121,"19"8"-1,0 0 0,25 25-84,6 8-11,4 2-8,9 19-6,2 4-6,1 15 0,-5 10-4,-5 7 3,-10 3-4,-12 1 1,-13-1 3,-8-12-10,-11-4-12,-18-23-64,-3-12-38,-5-15-6,-7-19 2</inkml:trace>
          <inkml:trace contextRef="#ctx0" brushRef="#br0" timeOffset="46239.2708">5118 5716 121,'0'0'114,"0"0"2,22 7-4,5-16-77,21 7-15,6-2-18,11-2-19,12 8-30,-7-4-64,3-4-6,-4 6 3,-13-7 1</inkml:trace>
          <inkml:trace contextRef="#ctx0" brushRef="#br0" timeOffset="46473.6573">5294 5928 121,'0'0'124,"0"0"-5,29 15 3,2-13-83,21 12-14,5-3-14,9-5-17,9 6-27,-5-12-63,1-6-23,-4-4-3,-11-13-2</inkml:trace>
          <inkml:trace contextRef="#ctx0" brushRef="#br0" timeOffset="46770.5455">5718 5236 86,'0'0'119,"-4"40"3,-6-7 1,-11 7-72,4 28-10,-8 13-11,4 19-9,-1 12-6,1 9-17,10 5-24,-3-11-63,16-5-33,10-17-2,5-22-2</inkml:trace>
          <inkml:trace contextRef="#ctx0" brushRef="#br0" timeOffset="47817.4738">6929 6022 1,'46'-19'40,"-29"-14"51,8 0 2,-11-17-48,-3-8-14,3 1-4,-12-3-6,2 6-3,-14 2-5,-9 15-3,-12 10-3,-13 12-1,-14 13 0,-12 17 2,-9 10 0,0 14 0,-4 9 3,10 12-1,11 7 0,18 1 0,21-1 3,29-7-6,21-10-4,19-15-11,18-10-27,7-15-74,4-24 0,4-7-4,-17-20-5</inkml:trace>
        </inkml:traceGroup>
        <inkml:traceGroup>
          <inkml:annotationXML>
            <emma:emma xmlns:emma="http://www.w3.org/2003/04/emma" version="1.0">
              <emma:interpretation id="{F3610190-0856-420A-81DA-F5D537DCE9F1}" emma:medium="tactile" emma:mode="ink">
                <msink:context xmlns:msink="http://schemas.microsoft.com/ink/2010/main" type="inkWord" rotatedBoundingBox="11020,6124 11592,6130 11580,7310 11008,7304"/>
              </emma:interpretation>
              <emma:one-of disjunction-type="recognition" id="oneOf9">
                <emma:interpretation id="interp45" emma:lang="en-US" emma:confidence="1">
                  <emma:literal>A</emma:literal>
                </emma:interpretation>
                <emma:interpretation id="interp46" emma:lang="en-US" emma:confidence="0">
                  <emma:literal>G</emma:literal>
                </emma:interpretation>
                <emma:interpretation id="interp47" emma:lang="en-US" emma:confidence="0">
                  <emma:literal>f</emma:literal>
                </emma:interpretation>
                <emma:interpretation id="interp48" emma:lang="en-US" emma:confidence="0">
                  <emma:literal>q</emma:literal>
                </emma:interpretation>
                <emma:interpretation id="interp49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48614.3874">9044 6063 1,'13'-27'74,"14"-4"13,-8-25 0,12-8-73,-6-5-3,-2-6 0,-1 0-3,-9 1-1,-5 5-3,-10 9 0,-8 8 1,-11 17 2,-8 12 0,-13 14 4,-7 22 0,-8 18 1,-3 19 2,-8 21 1,7 22-1,3 15 0,12 17-3,11 1-2,19 3-2,16-8-5,14-13-6,21-19-3,7-24-5,10-26-6,-4-29-10,2-20-20,-17-31-14,-6-11 3,-17-15 7,-12 1 14,-21-5 11,-6 9 14,-12 6 18,-7 12 27,4 15 23,-4 6 5,13 17 1,0-1-9,35 7-7,-29 13-8,29-13-5,29 27-9,6-12-5,13-5-7,10-2-14,11 1-26,-3-5-77,5-8-7,1-1-7,-15-11 3</inkml:trace>
        </inkml:traceGroup>
        <inkml:traceGroup>
          <inkml:annotationXML>
            <emma:emma xmlns:emma="http://www.w3.org/2003/04/emma" version="1.0">
              <emma:interpretation id="{EC55DD52-EB25-4AF6-8B47-E2FFCFA3DEB7}" emma:medium="tactile" emma:mode="ink">
                <msink:context xmlns:msink="http://schemas.microsoft.com/ink/2010/main" type="inkWord" rotatedBoundingBox="11957,5885 13374,5900 13361,7161 11944,7146"/>
              </emma:interpretation>
              <emma:one-of disjunction-type="recognition" id="oneOf10">
                <emma:interpretation id="interp50" emma:lang="en-US" emma:confidence="0">
                  <emma:literal>(5)</emma:literal>
                </emma:interpretation>
                <emma:interpretation id="interp51" emma:lang="en-US" emma:confidence="0">
                  <emma:literal>(b)</emma:literal>
                </emma:interpretation>
                <emma:interpretation id="interp52" emma:lang="en-US" emma:confidence="0">
                  <emma:literal>(by</emma:literal>
                </emma:interpretation>
                <emma:interpretation id="interp53" emma:lang="en-US" emma:confidence="0">
                  <emma:literal>(b</emma:literal>
                </emma:interpretation>
                <emma:interpretation id="interp54" emma:lang="en-US" emma:confidence="0">
                  <emma:literal>(s)</emma:literal>
                </emma:interpretation>
              </emma:one-of>
            </emma:emma>
          </inkml:annotationXML>
          <inkml:trace contextRef="#ctx0" brushRef="#br0" timeOffset="49239.4195">10002 5105 20,'-25'11'107,"-4"10"1,-10 14-7,-15 7-47,10 28-6,-18 7-13,16 25-9,-6 6-10,17 8-5,12 9-8,13-5-13,20-5-12,5-24-29,24-16-59,5-17-8,8-27 1,8-12 17</inkml:trace>
          <inkml:trace contextRef="#ctx0" brushRef="#br0" timeOffset="49786.3261">10235 5297 1,'0'0'99,"0"0"12,-4 33 2,0 0-49,-3 17-20,-7 6-7,8 17-10,-7 0-9,9 5-5,-2-5-6,8-8-2,0-16-4,8-15 0,-10-34 0,32 12 0,-12-28 0,1-9 0,4-4 0,2-1-1,2 6 2,2 9-4,5 11 2,-1 12-2,0 13 0,-1 6 1,-1 12 0,-6 3 0,-6 2 0,-9-1 4,-10-1 2,-14-5-2,-11-10 3,-6-4-2,-11-8 0,-6-13-9,1-4-15,-9-21-28,6-8-72,4-1-3,9-11 0,10-3 1</inkml:trace>
          <inkml:trace contextRef="#ctx0" brushRef="#br0" timeOffset="50098.8368">10516 5224 15,'0'0'107,"22"-10"0,-3 12 6,8 8-53,2 0-20,19 24-9,-2 5-8,14 19-4,-6 13-6,0 14-2,-8 9-6,-7 5 3,-12 9-3,-14 0-2,-18-6 1,-11-8-4,-13-13-2,-11-17-13,-3-8-14,-11-25-42,-2-18-51,8-13 1,0-27-3,11-8 45</inkml:trace>
        </inkml:traceGroup>
        <inkml:traceGroup>
          <inkml:annotationXML>
            <emma:emma xmlns:emma="http://www.w3.org/2003/04/emma" version="1.0">
              <emma:interpretation id="{0EC119CB-2BF1-4024-8F48-15F691CFA272}" emma:medium="tactile" emma:mode="ink">
                <msink:context xmlns:msink="http://schemas.microsoft.com/ink/2010/main" type="inkWord" rotatedBoundingBox="13912,6056 14485,6062 14474,7037 13901,7031"/>
              </emma:interpretation>
              <emma:one-of disjunction-type="recognition" id="oneOf11">
                <emma:interpretation id="interp55" emma:lang="en-US" emma:confidence="0">
                  <emma:literal>#</emma:literal>
                </emma:interpretation>
                <emma:interpretation id="interp56" emma:lang="en-US" emma:confidence="0">
                  <emma:literal>*</emma:literal>
                </emma:interpretation>
                <emma:interpretation id="interp57" emma:lang="en-US" emma:confidence="0">
                  <emma:literal>H</emma:literal>
                </emma:interpretation>
                <emma:interpretation id="interp58" emma:lang="en-US" emma:confidence="0">
                  <emma:literal>K</emma:literal>
                </emma:interpretation>
                <emma:interpretation id="interp59" emma:lang="en-US" emma:confidence="0">
                  <emma:literal>"</emma:literal>
                </emma:interpretation>
              </emma:one-of>
            </emma:emma>
          </inkml:annotationXML>
          <inkml:trace contextRef="#ctx0" brushRef="#br0" timeOffset="50551.9863">11554 5646 91,'-12'23'119,"12"-23"3,0 0-5,31-5-81,-2-5-12,17 8-13,8 0-17,4-2-28,17 8-58,0 0-26,-5 0 1,1 4-3</inkml:trace>
          <inkml:trace contextRef="#ctx0" brushRef="#br0" timeOffset="50770.7483">11554 5916 133,'25'-17'122,"2"9"3,15 2-6,12 4-94,4 2-26,4-3-32,15 6-81,-2-1-4,-4-9-2,-3-3-2</inkml:trace>
          <inkml:trace contextRef="#ctx0" brushRef="#br0" timeOffset="51036.3826">11968 5276 104,'-11'23'122,"1"16"4,-2 13-5,-9 13-78,4 22-8,-6 8-19,7 9-10,1 6-19,1-6-35,14-8-74,6-7-2,6-26 0,15-16-1</inkml:trace>
        </inkml:traceGroup>
        <inkml:traceGroup>
          <inkml:annotationXML>
            <emma:emma xmlns:emma="http://www.w3.org/2003/04/emma" version="1.0">
              <emma:interpretation id="{7B819211-2F4A-4F07-AB04-E1D79653EE30}" emma:medium="tactile" emma:mode="ink">
                <msink:context xmlns:msink="http://schemas.microsoft.com/ink/2010/main" type="inkWord" rotatedBoundingBox="14771,6181 15408,6187 15401,6865 14764,6859"/>
              </emma:interpretation>
              <emma:one-of disjunction-type="recognition" id="oneOf12">
                <emma:interpretation id="interp60" emma:lang="en-US" emma:confidence="0">
                  <emma:literal>c</emma:literal>
                </emma:interpretation>
                <emma:interpretation id="interp61" emma:lang="en-US" emma:confidence="0">
                  <emma:literal>C</emma:literal>
                </emma:interpretation>
                <emma:interpretation id="interp62" emma:lang="en-US" emma:confidence="0">
                  <emma:literal>•</emma:literal>
                </emma:interpretation>
                <emma:interpretation id="interp63" emma:lang="en-US" emma:confidence="0">
                  <emma:literal>S</emma:literal>
                </emma:interpretation>
                <emma:interpretation id="interp64" emma:lang="en-US" emma:confidence="0">
                  <emma:literal>s</emma:literal>
                </emma:interpretation>
              </emma:one-of>
            </emma:emma>
          </inkml:annotationXML>
          <inkml:trace contextRef="#ctx0" brushRef="#br0" timeOffset="51411.4023">13023 5756 47,'9'-54'109,"-1"6"4,-10-8 0,-15-2-68,3 16-6,-24-4-6,-1 17-6,-19 7-3,-5 26-4,-11 12-4,-3 30 1,-4 16-5,10 21 0,15 9-5,21 3 2,20-5-5,25-11 3,22-21-4,19-21-2,22-24-7,4-26-16,8-7-47,-10-22-65,-11-12 2,-16-6-4,-14-1 0</inkml:trace>
        </inkml:traceGroup>
      </inkml:traceGroup>
    </inkml:traceGroup>
    <inkml:traceGroup>
      <inkml:annotationXML>
        <emma:emma xmlns:emma="http://www.w3.org/2003/04/emma" version="1.0">
          <emma:interpretation id="{AEB7223C-C1BD-4294-9759-531C401F19BA}" emma:medium="tactile" emma:mode="ink">
            <msink:context xmlns:msink="http://schemas.microsoft.com/ink/2010/main" type="paragraph" rotatedBoundingBox="2626,7860 4109,7860 4109,8664 2626,86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40FED10-58BD-44D7-A8E9-79BAA773A0AF}" emma:medium="tactile" emma:mode="ink">
              <msink:context xmlns:msink="http://schemas.microsoft.com/ink/2010/main" type="inkBullet" rotatedBoundingBox="2633,7838 4117,7880 4094,8681 2610,8639"/>
            </emma:interpretation>
            <emma:one-of disjunction-type="recognition" id="oneOf13">
              <emma:interpretation id="interp65" emma:lang="en-US" emma:confidence="0">
                <emma:literal>x</emma:literal>
              </emma:interpretation>
              <emma:interpretation id="interp66" emma:lang="en-US" emma:confidence="0">
                <emma:literal>*</emma:literal>
              </emma:interpretation>
              <emma:interpretation id="interp67" emma:lang="en-US" emma:confidence="0">
                <emma:literal>"</emma:literal>
              </emma:interpretation>
              <emma:interpretation id="interp68" emma:lang="en-US" emma:confidence="0">
                <emma:literal>I</emma:literal>
              </emma:interpretation>
              <emma:interpretation id="interp69" emma:lang="en-US" emma:confidence="0">
                <emma:literal>X</emma:literal>
              </emma:interpretation>
            </emma:one-of>
          </emma:emma>
        </inkml:annotationXML>
        <inkml:trace contextRef="#ctx0" brushRef="#br0" timeOffset="53895.8994">416 7285 87,'-25'2'95,"-2"4"-37,6 1 4,-6-5-10,27-2-2,-35 4-8,35-4-3,-21 0-10,21 0-7,0 0-4,0 0-6,39 0-4,-5 0-4,13 0-4,10-2-9,15 4-9,3-8-17,14 6-29,-1-3-51,-5-1 2,-4 4-5,-11-2 13</inkml:trace>
        <inkml:trace contextRef="#ctx0" brushRef="#br0" timeOffset="54552.1831">432 7563 25,'0'0'96,"0"0"2,-18 13 4,18-13-53,0 0-11,25 14-9,0-12-6,16 7-5,7-5-12,10 2-11,13 2-20,-3-3-31,5-5-49,6 4 0,-8-10-1,-1 3 25</inkml:trace>
        <inkml:trace contextRef="#ctx0" brushRef="#br0" timeOffset="55099.0849">1060 7098 81,'0'0'107,"-21"-23"2,21 23-2,0 0-60,0 0-11,0 0-12,29 2-5,2 11-7,7-1 0,10 5-2,8 1-3,8 5-2,5-2-4,1 4 1,-3-2-7,-9 2 4,-2-2-4,-12-3 2,-7 1 1,-14 0-2,-11 4 4,-10 2-1,-10 2 4,-13 2-3,-14 5 5,-9 3-2,-10 7 0,-4 4 2,-6-5-2,-5 3 0,1-4-2,9-7-3,10 1-10,5-18-18,21 1-38,23-21-46,-21 4-3,21-4 1,19-27-2</inkml:trace>
      </inkml:traceGroup>
    </inkml:traceGroup>
    <inkml:traceGroup>
      <inkml:annotationXML>
        <emma:emma xmlns:emma="http://www.w3.org/2003/04/emma" version="1.0">
          <emma:interpretation id="{4E9CD385-F410-41B4-BACA-C110FC06ADAD}" emma:medium="tactile" emma:mode="ink">
            <msink:context xmlns:msink="http://schemas.microsoft.com/ink/2010/main" type="paragraph" rotatedBoundingBox="4781,8997 33237,8354 33280,10272 4824,1091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C737C9D-11FB-434C-81E8-85E0517F330E}" emma:medium="tactile" emma:mode="ink">
              <msink:context xmlns:msink="http://schemas.microsoft.com/ink/2010/main" type="line" rotatedBoundingBox="4781,8997 33237,8354 33280,10272 4824,10915"/>
            </emma:interpretation>
          </emma:emma>
        </inkml:annotationXML>
        <inkml:traceGroup>
          <inkml:annotationXML>
            <emma:emma xmlns:emma="http://www.w3.org/2003/04/emma" version="1.0">
              <emma:interpretation id="{BBD08657-4E2E-4D7F-B78B-C0D85B718883}" emma:medium="tactile" emma:mode="ink">
                <msink:context xmlns:msink="http://schemas.microsoft.com/ink/2010/main" type="inkWord" rotatedBoundingBox="4781,9000 8515,8915 8546,10277 4812,10361"/>
              </emma:interpretation>
              <emma:one-of disjunction-type="recognition" id="oneOf14">
                <emma:interpretation id="interp70" emma:lang="en-US" emma:confidence="0">
                  <emma:literal>Vowels,</emma:literal>
                </emma:interpretation>
                <emma:interpretation id="interp71" emma:lang="en-US" emma:confidence="0">
                  <emma:literal>Warts,</emma:literal>
                </emma:interpretation>
                <emma:interpretation id="interp72" emma:lang="en-US" emma:confidence="0">
                  <emma:literal>Vanes,</emma:literal>
                </emma:interpretation>
                <emma:interpretation id="interp73" emma:lang="en-US" emma:confidence="0">
                  <emma:literal>Vales,</emma:literal>
                </emma:interpretation>
                <emma:interpretation id="interp74" emma:lang="en-US" emma:confidence="0">
                  <emma:literal>Voids,</emma:literal>
                </emma:interpretation>
              </emma:one-of>
            </emma:emma>
          </inkml:annotationXML>
          <inkml:trace contextRef="#ctx0" brushRef="#br0" timeOffset="58586.8233">5255 8255 1,'-9'-23'70,"9"23"24,-33 7 4,6 3-44,0 19 1,-12 2-10,3 19-6,-9 6-5,5 21-9,-6 0-4,11 17-7,0-1-2,14 11-7,9 0-4,14-4-5,16-7-15,11-20-15,25-5-34,5-22-49,9-25-3,7-15 0,2-25 35</inkml:trace>
          <inkml:trace contextRef="#ctx0" brushRef="#br0" timeOffset="59071.219">5801 8650 10,'-4'-19'104,"-11"-8"0,15 27 0,-45-25-42,5 17-33,7 18-7,-11 3-2,3 14-3,-3 4-7,5 9-5,3-3 3,9 2-5,9-7 1,9-5 2,16-7-4,11-3-1,14-7-2,9-1 0,11-1 0,10-2 0,7 3-3,2 3-2,-3 7 0,-6 4 2,-8 6 0,-10 6 3,-13 2 1,-12 5 3,-17-5 3,-10-3 5,-15-7-1,-6-9 1,-11-7-4,-5-13-6,-1-9-13,-10-10-24,12-6-67,1 5-11,3-7-1,13 6-3</inkml:trace>
          <inkml:trace contextRef="#ctx0" brushRef="#br0" timeOffset="59305.6059">6175 9240 127,'-6'29'121,"-4"-4"0,-1 6-4,3 3-82,-9-5-31,5-2-29,6 4-62,-1-6-28,7-25-4,-2 23-2</inkml:trace>
          <inkml:trace contextRef="#ctx0" brushRef="#br0" timeOffset="56961.7375">2471 8669 53,'0'0'94,"-21"-23"2,21 23-36,-25-19-11,25 19-7,0 0-7,0 0-7,0 0-7,6 44-6,5-15-4,11 19-3,1 8-5,6 10-1,7 11-5,3 2 0,7 0-4,-3-4 3,3-11-2,-4-18 3,-3-15-1,-8-27 2,-2-20 1,-6-24 2,-2-20 2,0-17-4,0-16 4,-1-9-1,7-6-1,3 4-1,1 4-4,2 7-11,4 18-8,-6 0-8,7 21-21,-5 10-48,-6 5-2,2 12-1,-10 4 41</inkml:trace>
          <inkml:trace contextRef="#ctx0" brushRef="#br0" timeOffset="57899.2863">3680 9107 1,'4'-23'77,"11"3"3,-13-18-1,0-3-60,2-1-2,-6-4-5,0 3-4,-5-1 1,-3 11 0,-7 4 1,-7 12 1,-3 9 1,-9 8-1,-5 12-1,1 13 0,-1 10-3,-1 13-2,7 6-1,8 7 0,8 3-2,11-2-3,12-8 0,10-10-2,11-15 1,11-19-1,7-18-1,5-17-3,2-14 1,0-11-1,-4-2 1,-5-2 0,-8 4 0,-12 8 0,-4 9 2,-9 12 3,-8 21 1,0 0 2,0 0 1,-27 44 1,17-11 2,3 9-1,5-1 0,4 1 1,11-9-2,6-10 0,10-10-3,6-16 1,4-11-3,5-17 0,0-9-3,-3-8-3,-1-1-1,-9-3 1,-6 4 0,-11 6 0,-5 9 1,-11 8-1,2 25 4,-21-21 3,2 23 2,-2 7 1,1 5 5,3 7 0,2 0 2,9 4 0,8-2 0,13 2 0,10-7-2,14-1-2,7-5-5,8-7-1,4-3-4,2-9 2,1-1-2,-5-4 0,-11-1 1,-7 1-1,-11-1 6,-8 3-1,-19 10 6,0 0 2,0 0 5,-23 0 4,-8 6 6,1 15 2,-9-2 0,6 12 2,-7 0-5,11 10 0,4 1-6,15 8-3,12 0-8,15 0-2,14 4-14,8-11-24,24 3-87,3-11-3,5-14-2,3-9-1</inkml:trace>
        </inkml:traceGroup>
        <inkml:traceGroup>
          <inkml:annotationXML>
            <emma:emma xmlns:emma="http://www.w3.org/2003/04/emma" version="1.0">
              <emma:interpretation id="{EE8520D1-5EB5-465C-95DD-5F20853F79EB}" emma:medium="tactile" emma:mode="ink">
                <msink:context xmlns:msink="http://schemas.microsoft.com/ink/2010/main" type="inkWord" rotatedBoundingBox="8964,9061 10146,9035 10177,10384 8994,10411"/>
              </emma:interpretation>
              <emma:one-of disjunction-type="recognition" id="oneOf15">
                <emma:interpretation id="interp75" emma:lang="en-US" emma:confidence="1">
                  <emma:literal>a)</emma:literal>
                </emma:interpretation>
                <emma:interpretation id="interp76" emma:lang="en-US" emma:confidence="0">
                  <emma:literal>a</emma:literal>
                </emma:interpretation>
                <emma:interpretation id="interp77" emma:lang="en-US" emma:confidence="0">
                  <emma:literal>as</emma:literal>
                </emma:interpretation>
                <emma:interpretation id="interp78" emma:lang="en-US" emma:confidence="0">
                  <emma:literal>A)</emma:literal>
                </emma:interpretation>
                <emma:interpretation id="interp79" emma:lang="en-US" emma:confidence="0">
                  <emma:literal>ah</emma:literal>
                </emma:interpretation>
              </emma:one-of>
            </emma:emma>
          </inkml:annotationXML>
          <inkml:trace contextRef="#ctx0" brushRef="#br0" timeOffset="59836.884">6975 9057 53,'4'-35'103,"9"0"2,-13-9-3,2-2-61,-4 7-17,-11-5 1,5 11-3,-17-2 1,6 14-4,-14 2 1,0 19-1,-11 6-4,3 19-2,-3 11-6,5 13 0,3 10-4,11 5 0,11 0-2,12-1 1,12-11-2,11-13-1,12-14-3,7-21-3,7-16-4,-3-19-5,8-7-2,-6-14-1,-3 5 3,-10-3 0,-6 8 5,-14 7 8,-3 8 4,-10 27 10,0 0 3,-23-4 2,5 22 1,5 9-1,7 7-3,6 7-1,4 3-5,15-1-6,8 3-16,4-15-25,15-4-77,2-8-5,-3-15 0,7-6-5</inkml:trace>
          <inkml:trace contextRef="#ctx0" brushRef="#br0" timeOffset="60165.0212">7254 8280 83,'6'-18'117,"-6"18"-1,33 4 4,-4 0-63,11 23-21,1 4-10,15 21-8,0 12-5,5 19-7,-5 9-2,-2 12-3,-7 8 1,-11 8-4,-13-1 1,-13-7 2,-14-6-4,-15-15-3,-10-5-23,-19-28-53,-6-12-40,-6-17-2,-9-25-1</inkml:trace>
        </inkml:traceGroup>
        <inkml:traceGroup>
          <inkml:annotationXML>
            <emma:emma xmlns:emma="http://www.w3.org/2003/04/emma" version="1.0">
              <emma:interpretation id="{ACE42F8D-2D15-4FFF-A305-D67057BD70C3}" emma:medium="tactile" emma:mode="ink">
                <msink:context xmlns:msink="http://schemas.microsoft.com/ink/2010/main" type="inkWord" rotatedBoundingBox="10605,8902 15297,8796 15335,10464 10643,10570"/>
              </emma:interpretation>
              <emma:one-of disjunction-type="recognition" id="oneOf16">
                <emma:interpretation id="interp80" emma:lang="en-US" emma:confidence="0">
                  <emma:literal>Narcs,</emma:literal>
                </emma:interpretation>
                <emma:interpretation id="interp81" emma:lang="en-US" emma:confidence="0">
                  <emma:literal>Novels,</emma:literal>
                </emma:interpretation>
                <emma:interpretation id="interp82" emma:lang="en-US" emma:confidence="0">
                  <emma:literal>Nards,</emma:literal>
                </emma:interpretation>
                <emma:interpretation id="interp83" emma:lang="en-US" emma:confidence="0">
                  <emma:literal>-Vanes,</emma:literal>
                </emma:interpretation>
                <emma:interpretation id="interp84" emma:lang="en-US" emma:confidence="0">
                  <emma:literal>-Varies,</emma:literal>
                </emma:interpretation>
              </emma:one-of>
            </emma:emma>
          </inkml:annotationXML>
          <inkml:trace contextRef="#ctx0" brushRef="#br0" timeOffset="62883.9114">12070 8297 1,'0'0'80,"0"-38"22,0 38 4,-25-10-42,-6 8-12,1 25-2,-15 0-7,-1 31-3,-14 6-10,4 25-5,-5 4-7,14 17-5,9 0-3,15 5-8,21-6-7,17-15-17,28-5-29,5-21-73,21-20 0,8-21-4,4-23 0</inkml:trace>
          <inkml:trace contextRef="#ctx0" brushRef="#br0" timeOffset="63321.4288">12622 8507 103,'-20'-13'119,"-10"7"6,-5 8-5,-9 13-62,-5-1-20,3 19-14,-4 1-6,8 9-9,5-1 0,8 4-5,10-5-1,13-1-3,12-11 1,17-9-1,15 1-2,9-6-1,9 6-6,5-3-3,5 9-2,-6-2-2,-3 8-2,-12 1 3,-9 7 4,-14 1 8,-11-5 7,-15 5 7,-15-11 4,-8 4 3,-19-10-1,-4-4 0,-14-11-5,-3-10-11,-1-4-16,-7-17-27,19-1-81,2-5-5,10-9 0,13-1-1</inkml:trace>
          <inkml:trace contextRef="#ctx0" brushRef="#br0" timeOffset="63821.4523">12942 9205 142,'0'0'124,"0"0"2,0 0 0,17 27-73,-27 0-16,5 19-14,-5 3-9,0 7-11,3 7-16,-7-11-18,18 8-48,-2-16-49,4-13 0,3-10-1,-9-21 1</inkml:trace>
          <inkml:trace contextRef="#ctx0" brushRef="#br0" timeOffset="61493.2118">9186 8608 66,'0'0'109,"0"0"-5,0 0 3,-9 36-75,9-3-5,9 23-9,3 6-6,9 17-2,8 5-5,9 3 1,1-4-1,7-6 3,-3-13 0,5-16 3,-6-23-3,-3-19 2,-10-27 0,-2-18-2,-4-26 0,0-13-3,-4-18 0,1-14-3,-1-7-1,0-3-2,0 4-5,-3-1-3,5 20-10,-11 1-14,13 27-30,-6 11-52,-5 17-3,3 14 0,-15 27 16</inkml:trace>
          <inkml:trace contextRef="#ctx0" brushRef="#br0" timeOffset="62462.0115">10412 9076 1,'0'0'13,"2"-48"60,2 21 0,-8-8-50,-3-3-5,1 3-2,-6 2-3,-3 8 4,-6 8 1,-6 15 3,-6 6 3,-4 19-2,-7 11 0,1 15-5,-1 10 0,4 7-7,7 3-4,8-1-4,13-5 0,14-12-3,12-17 0,13-22 1,9-18-2,7-23-1,5-17-3,2-14-5,-2-7-5,-7-7 1,1 7-2,-13 7-1,-6 16 3,-11 11 4,-12 33 7,0 0 9,0 0 8,-25 46 2,3-1 4,5 14 2,2 1 0,11 6 0,2-5-6,13-7-1,9-17-5,11-14 0,9-19-5,6-16-2,1-18-2,1-13-3,2-13-1,-6-5-1,-7-1 0,-6 4-2,-8 4 2,-8 8 0,-9 9 4,-6 12 1,0 25 3,-21-19 0,21 19 4,-31 21 1,12 0 0,7 6 1,1 2-2,14 0 1,5-2-2,11-6 0,10-7-3,10-10-2,9-6-3,6-8-5,8-7 1,-2-6-4,3 3 1,-7-5-1,-6 6 2,-11 2 1,-10 5 4,-10 6 3,-19 6 4,0 0 5,-33 8 4,2 11 6,-13-3 2,-2 16 3,-8-1 0,11 14 0,-5 1-4,17 10-2,6-2-6,19 4-6,14-1-6,21-10-10,23-1-28,2-15-87,19-16-1,8-13-2,4-17 0</inkml:trace>
          <inkml:trace contextRef="#ctx0" brushRef="#br0" timeOffset="60774.428">8280 9051 57,'0'0'118,"-19"2"-1,19-2 4,0 0-62,0 0-16,0 0-13,23 4-12,10-4-8,3-4-10,9-2-9,14 6-29,-5-2-75,6-2-7,0 2 0,-4-3-4</inkml:trace>
        </inkml:traceGroup>
        <inkml:traceGroup>
          <inkml:annotationXML>
            <emma:emma xmlns:emma="http://www.w3.org/2003/04/emma" version="1.0">
              <emma:interpretation id="{7BFCC611-B511-447D-873B-4829C829F072}" emma:medium="tactile" emma:mode="ink">
                <msink:context xmlns:msink="http://schemas.microsoft.com/ink/2010/main" type="inkWord" rotatedBoundingBox="15665,9131 16640,9109 16669,10400 15694,10422"/>
              </emma:interpretation>
              <emma:one-of disjunction-type="recognition" id="oneOf17">
                <emma:interpretation id="interp85" emma:lang="en-US" emma:confidence="1">
                  <emma:literal>b)</emma:literal>
                </emma:interpretation>
                <emma:interpretation id="interp86" emma:lang="en-US" emma:confidence="0">
                  <emma:literal>by</emma:literal>
                </emma:interpretation>
                <emma:interpretation id="interp87" emma:lang="en-US" emma:confidence="0">
                  <emma:literal>b</emma:literal>
                </emma:interpretation>
                <emma:interpretation id="interp88" emma:lang="en-US" emma:confidence="0">
                  <emma:literal>bf)</emma:literal>
                </emma:interpretation>
                <emma:interpretation id="interp89" emma:lang="en-US" emma:confidence="0">
                  <emma:literal>by)</emma:literal>
                </emma:interpretation>
              </emma:one-of>
            </emma:emma>
          </inkml:annotationXML>
          <inkml:trace contextRef="#ctx0" brushRef="#br0" timeOffset="64447.4851">13462 8421 60,'0'0'113,"0"0"8,0 0-1,10 36-53,-20-9-14,12 23-13,-8 2-10,12 18-8,-8 5-9,8 10-7,0-4-3,2-2-5,1-12 0,1-15 1,1-15-2,-11-37 0,16 19 0,-16-19 1,21-40 0,-9 9 0,5-2 1,-2 0-1,3 6-1,5 6 1,2 13-1,0 5 0,4 12 0,-2 7 1,2 9 0,-2 6 0,-2 5 2,-4 3 3,-9-1 2,-5 5 1,-14 1 1,-5 0 0,-15-7 0,-8 0 0,-13-12-2,-6-8-2,-6-13-5,-3-18-8,5-9-18,-6-25-27,22-6-70,5-6-1,12-5-3,12 1 0</inkml:trace>
          <inkml:trace contextRef="#ctx0" brushRef="#br0" timeOffset="64758.9993">13869 8334 113,'0'0'118,"29"11"-1,-29-11 4,42 27-72,-1 6-11,-3 8-11,11 18-10,1 7-4,2 13-7,-8 10 0,-5 11-4,-14 8 1,-12 6-2,-13-3-2,-15-5 4,-8-9-6,-14-16-9,0-8-37,-15-21-75,-2-23 0,-3-17-5,1-26 1</inkml:trace>
        </inkml:traceGroup>
        <inkml:traceGroup>
          <inkml:annotationXML>
            <emma:emma xmlns:emma="http://www.w3.org/2003/04/emma" version="1.0">
              <emma:interpretation id="{A3D23C55-A65E-41E1-B7EE-6322554051F1}" emma:medium="tactile" emma:mode="ink">
                <msink:context xmlns:msink="http://schemas.microsoft.com/ink/2010/main" type="inkWord" rotatedBoundingBox="17082,9605 17538,9595 17546,9951 17090,9961"/>
              </emma:interpretation>
              <emma:one-of disjunction-type="recognition" id="oneOf18">
                <emma:interpretation id="interp90" emma:lang="en-US" emma:confidence="1">
                  <emma:literal>=</emma:literal>
                </emma:interpretation>
                <emma:interpretation id="interp91" emma:lang="en-US" emma:confidence="0">
                  <emma:literal>I</emma:literal>
                </emma:interpretation>
                <emma:interpretation id="interp92" emma:lang="en-US" emma:confidence="0">
                  <emma:literal>•</emma:literal>
                </emma:interpretation>
                <emma:interpretation id="interp93" emma:lang="en-US" emma:confidence="0">
                  <emma:literal>•A</emma:literal>
                </emma:interpretation>
                <emma:interpretation id="interp94" emma:lang="en-US" emma:confidence="0">
                  <emma:literal>•I</emma:literal>
                </emma:interpretation>
              </emma:one-of>
            </emma:emma>
          </inkml:annotationXML>
          <inkml:trace contextRef="#ctx0" brushRef="#br0" timeOffset="65321.5266">14737 8843 158,'-20'13'127,"20"-13"-3,0 0 3,0 0-78,0 0-15,33-6-12,-6-3-8,8 5-8,9-2-6,2 0-6,8 3-15,-9-5-24,11 8-81,-10 0 0,-11 4-4,-8 0 2</inkml:trace>
          <inkml:trace contextRef="#ctx0" brushRef="#br0" timeOffset="65602.7904">14833 9134 156,'0'0'127,"0"0"-3,0 0 0,27 25-79,-27-25-15,46 4-9,-17-4-9,6 2-6,-2 0-8,1-4-6,5 6-13,-16-12-26,8 8-75,-8-2-2,-23 2-1,27 4-3</inkml:trace>
        </inkml:traceGroup>
        <inkml:traceGroup>
          <inkml:annotationXML>
            <emma:emma xmlns:emma="http://www.w3.org/2003/04/emma" version="1.0">
              <emma:interpretation id="{F4842A9A-EFF6-418A-B3F0-6F995F6A5205}" emma:medium="tactile" emma:mode="ink">
                <msink:context xmlns:msink="http://schemas.microsoft.com/ink/2010/main" type="inkWord" rotatedBoundingBox="18056,9059 18814,9042 18833,9906 18076,9923"/>
              </emma:interpretation>
              <emma:one-of disjunction-type="recognition" id="oneOf19">
                <emma:interpretation id="interp95" emma:lang="en-US" emma:confidence="1">
                  <emma:literal>#</emma:literal>
                </emma:interpretation>
                <emma:interpretation id="interp96" emma:lang="en-US" emma:confidence="0">
                  <emma:literal>¥</emma:literal>
                </emma:interpretation>
                <emma:interpretation id="interp97" emma:lang="en-US" emma:confidence="0">
                  <emma:literal>*</emma:literal>
                </emma:interpretation>
                <emma:interpretation id="interp98" emma:lang="en-US" emma:confidence="0">
                  <emma:literal>X</emma:literal>
                </emma:interpretation>
                <emma:interpretation id="interp99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67071.6137">15728 8650 183,'-29'-21'116,"29"21"7,0 0-39,0 0-38,0 0-9,0 0-12,46-8-8,-6 4-5,16 0-4,6-7-5,9 3-4,14 0-11,-10-1-9,10 13-24,-21-10-28,-4 8-53,-10 2 1,-12 3-2,-13 1 6</inkml:trace>
          <inkml:trace contextRef="#ctx0" brushRef="#br0" timeOffset="67321.6268">15893 8818 148,'-25'2'128,"25"-2"-3,0 0 1,23 7-74,-5-14-17,20 9-13,-1-2-11,13 3-10,4-1-11,-2-4-12,12 8-34,-10-6-65,0-4-7,-4-1 4,-6-7-5</inkml:trace>
          <inkml:trace contextRef="#ctx0" brushRef="#br0" timeOffset="66524.7133">15963 8268 41,'0'0'100,"0"0"7,0 0-1,0 0-48,0 0-12,-6 31-6,2-8-11,8 20-4,-4 7-5,6 15-7,-2 7-5,5 7-12,1 7-7,-2-8-20,11 4-18,-11-18-48,7-20-22,-3-15 0,-12-29 1</inkml:trace>
          <inkml:trace contextRef="#ctx0" brushRef="#br0" timeOffset="66805.9771">16206 8313 98,'0'0'115,"0"0"2,11 32 2,-3 3-62,-12 0-11,10 26-14,-6-1-7,4 17-10,-2 0-3,3 8-7,-1-4-2,0-2-8,4-11-7,-6-16-9,9-2-22,-13-29-27,2-21-53,0 0-1,0 0 2,0-23 1</inkml:trace>
        </inkml:traceGroup>
        <inkml:traceGroup>
          <inkml:annotationXML>
            <emma:emma xmlns:emma="http://www.w3.org/2003/04/emma" version="1.0">
              <emma:interpretation id="{C6521B9E-6053-4618-A690-4AE513205D3F}" emma:medium="tactile" emma:mode="ink">
                <msink:context xmlns:msink="http://schemas.microsoft.com/ink/2010/main" type="inkWord" rotatedBoundingBox="19031,8733 26010,8575 26049,10302 19070,10460"/>
              </emma:interpretation>
              <emma:one-of disjunction-type="recognition" id="oneOf20">
                <emma:interpretation id="interp100" emma:lang="en-US" emma:confidence="0">
                  <emma:literal>potatoes,</emma:literal>
                </emma:interpretation>
                <emma:interpretation id="interp101" emma:lang="en-US" emma:confidence="0">
                  <emma:literal>portacrib,</emma:literal>
                </emma:interpretation>
                <emma:interpretation id="interp102" emma:lang="en-US" emma:confidence="0">
                  <emma:literal>portacribs,</emma:literal>
                </emma:interpretation>
                <emma:interpretation id="interp103" emma:lang="en-US" emma:confidence="0">
                  <emma:literal>Potatoes,</emma:literal>
                </emma:interpretation>
                <emma:interpretation id="interp104" emma:lang="en-US" emma:confidence="0">
                  <emma:literal>{0/a=oeb,</emma:literal>
                </emma:interpretation>
              </emma:one-of>
            </emma:emma>
          </inkml:annotationXML>
          <inkml:trace contextRef="#ctx0" brushRef="#br0" timeOffset="73571.9374">19487 8635 49,'0'0'46,"13"-20"-5,-13 20-2,10-27-1,-10 27-5,10-40-6,-3 17-4,-7-6-3,0 2-5,-5-2-1,-3 6 2,-6 3-4,-9 9 5,-8 1-1,-7 12 4,-10 6-4,-2 11 2,-6 8-2,4 10-7,0 7 3,7 10-8,5 0 2,13 2-6,11-4 4,14-4-5,12-11 1,13-10 2,12-16-1,13-11 1,8-15-1,6-14 0,3-2-1,-1-9 1,-10 1-2,-4-1 2,-13 9-3,-10 6 4,-27 25 1,21-10 2,-21 10 5,-8 31-2,0-2 2,3 11-2,3 3 2,11 5-5,3-2-6,9-3-10,16-1-22,-3-19-34,9-7-48,11-7 1,-4-18-3,4-5 4</inkml:trace>
          <inkml:trace contextRef="#ctx0" brushRef="#br0" timeOffset="73853.1995">20090 8536 164,'-2'-21'114,"20"11"-3,5-7 0,8-2-87,13 5-7,6-5-15,4-2-18,10 7-22,-10-1-61,0-4-11,-4 9-4,-10-9 3</inkml:trace>
          <inkml:trace contextRef="#ctx0" brushRef="#br0" timeOffset="74165.7159">20123 8592 132,'0'0'125,"0"0"2,0 0-1,0 0-67,4 25-15,-4-25-11,27 25-13,-2-7-6,10 7-9,7-6-8,6 4-14,14 6-39,-6-4-69,2-8-6,-4-5 2,-4-4-5</inkml:trace>
          <inkml:trace contextRef="#ctx0" brushRef="#br0" timeOffset="74900.1303">20877 8280 147,'0'0'105,"-17"-23"3,17 23-23,0 0-49,15-20-8,-15 20-8,37 4-9,-8 6-3,7 7-4,5 8-1,7 8-1,6 6 0,-2 13 0,-2 7-4,-8 5 1,-13 0-5,-11-1-1,-16-5-4,-10-6-1,-15-9-1,-8-13 1,-13-14 3,5-12 3,-5-10 5,1-15 8,7-14 4,7-11 1,11-4 3,7-10-2,17 2 0,3 0-3,14 2-3,6 4-10,6 8-5,11 11-11,-3-2-19,7 12-34,-2 4-39,-2 0-1,-3 9 0</inkml:trace>
          <inkml:trace contextRef="#ctx0" brushRef="#br0" timeOffset="75509.5315">21702 8409 150,'0'0'121,"-29"15"7,29-15-4,-8 25-67,8-25-14,18 27-13,1-11-10,14 7-10,2 8-7,9 2-8,6 5-7,-2-7-19,12 13-31,-12-9-63,2-6-3,-9 0 0,-5-12-1</inkml:trace>
          <inkml:trace contextRef="#ctx0" brushRef="#br0" timeOffset="75212.6415">21764 8384 162,'0'0'113,"33"-37"-5,-8 12-16,9-11-67,7 1-15,7 2-27,-4-7-32,-3 7-58,5 8-3,-13 2-1,-2 13-2</inkml:trace>
          <inkml:trace contextRef="#ctx0" brushRef="#br0" timeOffset="78384.6793">22483 7836 61,'0'0'100,"8"-19"4,-8 19 2,0 0-61,0 0-1,0 0-7,0 0-7,7 27-8,-3 12-5,-2 11-5,4 10-2,-2 9-4,3 6-3,-1 2-3,0-5-1,4-3 1,-1-11-2,3-12 2,1-15-3,1-10 1,-14-21 1,29 4 1,-8-16 0,-2-9-1,-1-6 2,3-2-1,-2 0 2,2-1-1,-1 8 0,1 3 0,0 6-1,0 5 1,6 8-1,0 4-1,4 9-1,2 5-2,5 9-1,1 7-1,-2 3-4,1 11 4,-7 2-4,-6 4 3,-8-2 0,-11-2 5,-10-5 0,-11-5 4,-8-5 4,-10-16 0,-6-5 2,-9-12-1,-4-6-1,-6-8-1,-1-9-8,8 2-15,-8-12-31,12 6-65,7 4 2,3-1-5,12 7 1</inkml:trace>
          <inkml:trace contextRef="#ctx0" brushRef="#br0" timeOffset="80120.1058">23667 8777 96,'0'0'109,"0"0"5,0 0-2,0 0-70,-6 25-6,-6-5-6,3 14-10,-9 7-10,1 9-10,-2 10-14,-8-6-23,9 3-73,-1-1-3,-4-17-1,9-10-3</inkml:trace>
          <inkml:trace contextRef="#ctx0" brushRef="#br0" timeOffset="68884.2047">16880 7989 48,'0'0'105,"18"-12"0,-18 12 2,36 4-57,-36-4-10,39 35-8,-20-1-9,4 15-7,-9 12-5,-3 9-5,-14 13-4,-11 3-8,-11-5-3,-12-9-4,-1-9-3,-10-15-5,7-11 2,-3-16-2,11-13 4,2-16 4,12-1 7,19 9 5,-25-25 7,25 25 6,6-20 5,-6 20 2,27 2 3,-4 16 1,-23-18 0,42 54 0,-23-10-4,1 18 1,1 7-5,0 14 1,-2 6-5,3 7 0,3 0-5,0-5-1,2-8-8,2-12-8,3-5-22,-10-30-37,-1-9-51,0-15-5,-21-12 0,25-8-4</inkml:trace>
          <inkml:trace contextRef="#ctx0" brushRef="#br0" timeOffset="70603.0399">17451 8457 45,'10'-23'105,"-10"23"5,0 0 1,0 0-56,21-21-12,2 23-4,-4-4-10,14 8-9,4 3-8,9 5-4,2 7-2,4 8-4,4 15-2,-6 8-7,-7 12 0,-7 3-7,-9 14 2,-19-4-7,-8 8-3,-21-15-2,-6-3 3,-12-17 2,1-9 6,-5-18 6,-1-19 7,9-14 5,1-21 9,14-5 5,1-20 3,17 0 0,2-14-2,14-3-3,5-2-8,8 4 0,4 5-14,5-1-7,5 13-20,-8-4-24,3 10-56,1 15-1,-10 0 2,2 12-4</inkml:trace>
          <inkml:trace contextRef="#ctx0" brushRef="#br0" timeOffset="71181.2004">18303 7931 75,'0'0'110,"-2"38"5,-2-9-1,-5 12-63,13 28-4,-6 8-8,11 29-11,-7 12-8,6 19-11,-4 15-11,0 0-9,5 5-11,-11-13-15,10-3-20,-14-31-29,4-16-31,4-24-1,-4-30 8</inkml:trace>
        </inkml:traceGroup>
        <inkml:traceGroup>
          <inkml:annotationXML>
            <emma:emma xmlns:emma="http://www.w3.org/2003/04/emma" version="1.0">
              <emma:interpretation id="{A24D141B-F942-43B0-9E38-AB67F3BB47AF}" emma:medium="tactile" emma:mode="ink">
                <msink:context xmlns:msink="http://schemas.microsoft.com/ink/2010/main" type="inkWord" rotatedBoundingBox="26475,8690 32028,8564 32059,9942 26507,10068"/>
              </emma:interpretation>
              <emma:one-of disjunction-type="recognition" id="oneOf21">
                <emma:interpretation id="interp105" emma:lang="en-US" emma:confidence="0">
                  <emma:literal>8187=9,900)</emma:literal>
                </emma:interpretation>
                <emma:interpretation id="interp106" emma:lang="en-US" emma:confidence="0">
                  <emma:literal>818=9,910)</emma:literal>
                </emma:interpretation>
                <emma:interpretation id="interp107" emma:lang="en-US" emma:confidence="0">
                  <emma:literal>818=9,900)</emma:literal>
                </emma:interpretation>
                <emma:interpretation id="interp108" emma:lang="en-US" emma:confidence="0">
                  <emma:literal>818=9,800)</emma:literal>
                </emma:interpretation>
                <emma:interpretation id="interp109" emma:lang="en-US" emma:confidence="0">
                  <emma:literal>8418=9,900)</emma:literal>
                </emma:interpretation>
              </emma:one-of>
            </emma:emma>
          </inkml:annotationXML>
          <inkml:trace contextRef="#ctx0" brushRef="#br0" timeOffset="81307.667">24985 8031 87,'-13'-19'112,"13"19"2,-21-8 3,3 12-64,5 25-8,-14 6-10,6 22-7,-10 5-8,8 17-5,-1 12-4,5 9-5,8 2-5,9-7-11,15 3-12,-1-23-20,24-5-24,-1-22-56,6-25-3,5-19 2,-2-20 0</inkml:trace>
          <inkml:trace contextRef="#ctx0" brushRef="#br0" timeOffset="83104.6276">25180 8224 47,'-10'-19'104,"10"19"2,-2-22 3,2 22-54,4-19-6,-4 19-12,0 0-6,23-13-8,-5 20-7,1-3-4,6 8-4,2 3-3,8 6-2,5 4-3,1 6-1,3 4-3,-3 4-1,3 5 2,-9 0-6,-6 6 2,-14-5-3,-11 3 2,-14-6-2,-11-3 3,-10-6 0,-13-6-1,-2-4 8,-3-10-1,3-9 6,6-10 3,9-11 1,8-10 0,15-8 3,10-9-2,13-6 1,5-6-4,12-2-2,3 0-4,4 2-3,5 6-8,-7-6-17,11 18-28,-10-3-63,-5 3 0,-4 7-2,-10 2 0</inkml:trace>
          <inkml:trace contextRef="#ctx0" brushRef="#br0" timeOffset="83464.0207">25774 7879 103,'23'-12'115,"-23"12"1,23 2 1,-2 12-70,-3-1-8,14 18-9,1 8-11,6 20-3,3 9-8,1 13-1,-5 13-1,-3 5-3,-12 5-1,-8 2-1,-15-2 0,-13-2-3,-10-8-5,-12-13-14,2-5-33,-13-24-66,0-14-2,3-22-1,1-28-1</inkml:trace>
          <inkml:trace contextRef="#ctx0" brushRef="#br0" timeOffset="84073.4256">26368 8363 48,'0'0'103,"19"-23"1,-19 23-2,35-10-49,-12 0-34,11-1-11,3 5-22,2-6-28,1 3-56,8 13-6,-11-6 2,0 13 26</inkml:trace>
          <inkml:trace contextRef="#ctx0" brushRef="#br0" timeOffset="84276.5616">26456 8608 159,'0'0'115,"23"-14"-3,-1-1-1,7-7-88,15 5-12,8 0-31,0-3-36,4 3-56,4 7-3,-6-5 2,0 9-1</inkml:trace>
          <inkml:trace contextRef="#ctx0" brushRef="#br0" timeOffset="84620.328">27451 8378 16,'19'-27'91,"-11"-13"7,0 9-1,-2-2-55,-20-2-1,1 8-4,-20 2-5,0 14-2,-19 1-3,2 16-3,-10 7-4,4 16-3,0 6-4,6 15-3,8 2-3,17 4 0,13-4-1,16-4-4,17-9 1,14-10-4,13-10-6,6-19-18,15 0-32,-7-15-66,-4-10-1,-6-4 1,-10-4-2</inkml:trace>
          <inkml:trace contextRef="#ctx0" brushRef="#br0" timeOffset="84948.4713">27717 8708 197,'0'0'130,"0"0"2,-11 25-5,-5-4-95,8 14-11,-7 11-16,-6 0-26,9 10-92,-13 0-14,4-2-4,0-6-1</inkml:trace>
          <inkml:trace contextRef="#ctx0" brushRef="#br0" timeOffset="80995.1497">24407 8687 85,'0'0'99,"27"-35"0,-10 8-20,3-19-47,14-1-7,-3-18-11,4-1-6,-6-9-6,2 2-3,-8 3 0,-6 3 3,-9 5 3,-8 10 1,-8 8 4,-7 15 2,-10 10 2,-4 19 2,-8 13 1,0 22-1,-7 15-2,7 25 2,-3 20-4,9 20-2,4 9-2,8 13-2,9 1-5,8-3-2,6-7-4,4-17-4,9-22-6,-7-27-3,5-14-12,-15-48-2,0 0 2,-4-19 3,-9-18 7,-14-15 8,-2-4 10,-4 2 6,-5-4 17,9 12 5,-2 2 3,12 15 0,1-2-2,18 31-6,2-25-4,17 25-4,8 4-7,8 3-9,17 3-16,2-8-27,14-2-71,3-4-1,-2-13-2,1-8 1</inkml:trace>
          <inkml:trace contextRef="#ctx0" brushRef="#br0" timeOffset="85745.3861">28434 8259 1,'18'-20'25,"-9"-20"56,5 13 0,-14-8-41,-4 2-12,-4 12 3,-13 0 0,-4 19-1,-12 4-1,-1 19 0,-12 0-1,9 16-5,-3 0-6,11 9-3,6-6-4,14-3-2,11-10-4,15-6-1,8-11-2,8-8-1,6-8 1,5-4-1,-3-5 1,0-2-1,-3 3 3,-5 6 1,-6 1 2,-3 12 0,-20-5 0,27 35 1,-12 0 1,1 13-4,1 14 1,0 13-4,-1 8 1,-1 7-3,-1-1 1,-3 0-1,-7-8 0,-6-6 4,-8-17-2,-3-16 2,-10-17 0,0-17 1,-2-16 0,-2-17-1,-2-19-1,0-10-5,4-10-5,-6-11-10,21 4-15,-13-10-21,21 6-62,4 9-2,4 6 0,13 8 2</inkml:trace>
          <inkml:trace contextRef="#ctx0" brushRef="#br0" timeOffset="86057.9014">29026 7960 145,'-21'0'122,"2"13"1,-6 14-34,-12 0-37,10 29-9,-12 0-16,5 19-7,1 6-10,6 2-11,12 2-11,7-14-20,25 1-31,2-22-62,16-16-1,6-20-3,9-24 2</inkml:trace>
          <inkml:trace contextRef="#ctx0" brushRef="#br0" timeOffset="86448.5456">29055 8025 115,'0'0'122,"0"0"1,0 0 2,17 47-68,-7-28-20,19 19-10,-4-3-15,8 11-4,3 1-10,1 7-2,0 2-4,-10-4-5,0 7 3,-12-3-1,-11-4 2,-14-5 0,-11-5 6,-12-11-2,-11-8 3,-2-11 3,-6-16 1,2-12 0,3-15-1,9-11 2,9-8-1,13-4 3,9-4-4,11-4-3,15 3-10,6-1-16,15 19-25,-5-1-62,6 3-1,5 3-2,-4 3 2</inkml:trace>
          <inkml:trace contextRef="#ctx0" brushRef="#br0" timeOffset="86745.4344">29400 7910 54,'0'0'113,"-11"-18"3,11 18 0,21 16-45,-21-16-26,48 36-7,-21-9-14,12 20-5,-3 7-7,1 13-2,-6 6-3,-4 4-2,-10 6 2,-11 4-4,-12-4 2,-11-2-3,-10-6 2,-10-9-7,-3-5-10,-11-24-25,9-10-85,-8-17-3,6-16-5,7-15 2</inkml:trace>
        </inkml:traceGroup>
        <inkml:traceGroup>
          <inkml:annotationXML>
            <emma:emma xmlns:emma="http://www.w3.org/2003/04/emma" version="1.0">
              <emma:interpretation id="{7C34F53E-3083-4ADA-8328-C9B156C237EE}" emma:medium="tactile" emma:mode="ink">
                <msink:context xmlns:msink="http://schemas.microsoft.com/ink/2010/main" type="inkWord" rotatedBoundingBox="32048,8381 33237,8354 33280,10272 32091,10299"/>
              </emma:interpretation>
              <emma:one-of disjunction-type="recognition" id="oneOf22">
                <emma:interpretation id="interp110" emma:lang="en-US" emma:confidence="0">
                  <emma:literal>Jay</emma:literal>
                </emma:interpretation>
                <emma:interpretation id="interp111" emma:lang="en-US" emma:confidence="0">
                  <emma:literal>Jag</emma:literal>
                </emma:interpretation>
                <emma:interpretation id="interp112" emma:lang="en-US" emma:confidence="0">
                  <emma:literal>Say</emma:literal>
                </emma:interpretation>
                <emma:interpretation id="interp113" emma:lang="en-US" emma:confidence="0">
                  <emma:literal>Pay</emma:literal>
                </emma:interpretation>
                <emma:interpretation id="interp114" emma:lang="en-US" emma:confidence="0">
                  <emma:literal>bay</emma:literal>
                </emma:interpretation>
              </emma:one-of>
            </emma:emma>
          </inkml:annotationXML>
          <inkml:trace contextRef="#ctx0" brushRef="#br0" timeOffset="87292.3374">29720 8097 119,'0'0'126,"0"0"-2,0 0 1,25 15-72,-2 6-24,-23-21-10,47 37-9,-15-18-5,7 4-3,3-5-4,-1 3 2,1-2-2,-5 0 1,-6 1 0,-8 3 1,-13 6 0,-12 7 1,-12 7 4,-13 7-2,-15 2 3,-6 2-4,-8-4 4,0-4-7,4-9-3,5-12-12,20-6-23,-5-26-28,32 7-58,17-29 0,16 0-4,13 0 7</inkml:trace>
          <inkml:trace contextRef="#ctx0" brushRef="#br0" timeOffset="87636.1044">30486 8600 93,'11'-19'109,"10"1"1,-9-11 1,1-15-72,7 11-7,-11-13-10,3 9-3,-14-5-5,0 11 1,-19-4 2,0 12-1,-18 2 1,-3 15-1,-16 6-4,2 19-2,-6 5-2,6 16-2,4 4 0,12 5-5,15 1 1,19-4-4,21-7 8,18-9-5,15-14-2,10-14-11,15 0-24,-17-27-37,10 3-57,-8-10 1,-8-5-6,-12-3 0</inkml:trace>
          <inkml:trace contextRef="#ctx0" brushRef="#br0" timeOffset="88167.3807">30665 7574 93,'0'0'119,"21"4"7,-21-4-1,-6 29-60,10 11-16,-21 3-11,21 22-13,-10 5-9,12 7-4,5 2-8,5 0-1,9-8-7,2-11 0,7-14-3,-7-17 0,4-13-2,-10-14 1,-21-2 1,24-14 3,-24 14 4,-12-23 3,-9 17 4,0 6 1,-10 2 3,2 14 1,-4 7 0,8 15-2,0 5 1,13 15-7,7 9 2,12 8-4,9 6 1,9 6-3,6 4 0,7 1-1,-3-1-2,-2-3 5,-10-5-1,-8-4 4,-17-11-1,-9-8 2,-16-14-1,-8-10 1,-15-16-2,-6-13-4,-6-14-10,-11-20-20,17 11-49,-11-20-59,11 5 0,2-2-8,15 4 4</inkml:trace>
        </inkml:traceGroup>
      </inkml:traceGroup>
    </inkml:traceGroup>
    <inkml:traceGroup>
      <inkml:annotationXML>
        <emma:emma xmlns:emma="http://www.w3.org/2003/04/emma" version="1.0">
          <emma:interpretation id="{431F1C38-60FB-40E3-BCDC-2B0BEC5F70D7}" emma:medium="tactile" emma:mode="ink">
            <msink:context xmlns:msink="http://schemas.microsoft.com/ink/2010/main" type="paragraph" rotatedBoundingBox="18444,11342 19127,11342 19127,11442 18444,1144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E036BE9-B397-44F3-86C0-3747F43A8A03}" emma:medium="tactile" emma:mode="ink">
              <msink:context xmlns:msink="http://schemas.microsoft.com/ink/2010/main" type="inkBullet" rotatedBoundingBox="18441,11354 19124,11327 19128,11430 18445,11458"/>
            </emma:interpretation>
            <emma:one-of disjunction-type="recognition" id="oneOf23">
              <emma:interpretation id="interp115" emma:lang="en-US" emma:confidence="0">
                <emma:literal>*s</emma:literal>
              </emma:interpretation>
              <emma:interpretation id="interp116" emma:lang="en-US" emma:confidence="0">
                <emma:literal>ass</emma:literal>
              </emma:interpretation>
              <emma:interpretation id="interp117" emma:lang="en-US" emma:confidence="0">
                <emma:literal>*is</emma:literal>
              </emma:interpretation>
              <emma:interpretation id="interp118" emma:lang="en-US" emma:confidence="0">
                <emma:literal>*sq</emma:literal>
              </emma:interpretation>
              <emma:interpretation id="interp119" emma:lang="en-US" emma:confidence="0">
                <emma:literal>*ps</emma:literal>
              </emma:interpretation>
            </emma:one-of>
          </emma:emma>
        </inkml:annotationXML>
        <inkml:trace contextRef="#ctx0" brushRef="#br0" timeOffset="90026.848">16132 10576 94,'0'0'115,"0"0"-1,0 0 3,0 0-65,0 0-10,29-10-12,-4 16-9,6-2-8,12 2-4,3 1-3,8 1-2,2 0 1,4 0-3,-1-1-1,-3-3 0,-8-2-2,-11-2-1,-6 0 0,-10-4-2,-21 4-1,0 0 1,0 0-2,-35-9 1,-3 12-1,-12-3 1,-8 4 0,-6 0 1,-5 2 1,3-2 1,1 0 5,7 1 2,6-3 4,15 2 1,6-6 3,31 2 0,-27-4 1,27 4-1,0 0-3,33-11-2,-4 3-2,12 2-1,9-1-3,4 3 1,7 0-2,3 2-1,2 0 0,-1 0-1,-3 4-1,-10-2 0,-6 0 2,-11-2-3,-10 2 1,-25 0-1,0 0 1,0 0 0,-29-8-2,-6 5 1,-9 1-1,-6-2 2,-8 2-2,0 0 2,0 2 0,2 0 1,6 2 2,6 0 1,7 0 1,10 2 0,27-4 2,-21 9 0,21-9 0,21 6-2,8-6 0,8 0-1,9-2 1,8-2-2,6-2-1,0-1 0,1 1 0,-5 0 0,-11 4-1,-11 2 0,-14 2-2,-20-2 1,0 0-1,-24 16-2,-14-5 1,-14-3-1,-8-2 0,-7-1 1,-3-1 2,-1-2 0,7 2 3,8-4 1,8 0 2,15 2 2,10-4 0,23 2 2,0 0-2,21-6 1,14-3-2,15 1-1,6-2 0,8-1-2,5 1-2,1 2-1,-3 3 0,-9 3-2,-12 7 0,-15 1 0,-10 4-1,-21-10 0,-6 21-1,-19-11 0,-11 1 0,-11-3 0,-10-4 0,-3-2 0,2 2 1,2-4 3,8 0 0,9 0 3,7-2 1,32 2 0,0 0 0,0 0 0,23 11-3,13-11-10,9 8-32,-1-6-83,6-2 0,0 0-5,-5-4 2</inkml:trace>
      </inkml:traceGroup>
    </inkml:traceGroup>
    <inkml:traceGroup>
      <inkml:annotationXML>
        <emma:emma xmlns:emma="http://www.w3.org/2003/04/emma" version="1.0">
          <emma:interpretation id="{5ED78E2F-1C93-47C2-8052-1C48CA2C41FE}" emma:medium="tactile" emma:mode="ink">
            <msink:context xmlns:msink="http://schemas.microsoft.com/ink/2010/main" type="paragraph" rotatedBoundingBox="18311,11992 33521,12001 33520,13687 18310,1367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1044F0C-C23A-407F-B4DA-255B380DD6E1}" emma:medium="tactile" emma:mode="ink">
              <msink:context xmlns:msink="http://schemas.microsoft.com/ink/2010/main" type="line" rotatedBoundingBox="18311,11992 33521,12001 33520,13687 18310,13678"/>
            </emma:interpretation>
          </emma:emma>
        </inkml:annotationXML>
        <inkml:traceGroup>
          <inkml:annotationXML>
            <emma:emma xmlns:emma="http://www.w3.org/2003/04/emma" version="1.0">
              <emma:interpretation id="{75EA21C4-4E91-4F86-900D-F0EEE07A1791}" emma:medium="tactile" emma:mode="ink">
                <msink:context xmlns:msink="http://schemas.microsoft.com/ink/2010/main" type="inkWord" rotatedBoundingBox="18412,11999 20627,12352 20433,13571 18218,13218"/>
              </emma:interpretation>
              <emma:one-of disjunction-type="recognition" id="oneOf24">
                <emma:interpretation id="interp120" emma:lang="en-US" emma:confidence="0">
                  <emma:literal>#20</emma:literal>
                </emma:interpretation>
                <emma:interpretation id="interp121" emma:lang="en-US" emma:confidence="0">
                  <emma:literal>#30</emma:literal>
                </emma:interpretation>
                <emma:interpretation id="interp122" emma:lang="en-US" emma:confidence="0">
                  <emma:literal>#90</emma:literal>
                </emma:interpretation>
                <emma:interpretation id="interp123" emma:lang="en-US" emma:confidence="0">
                  <emma:literal>#22</emma:literal>
                </emma:interpretation>
                <emma:interpretation id="interp124" emma:lang="en-US" emma:confidence="0">
                  <emma:literal>#98</emma:literal>
                </emma:interpretation>
              </emma:one-of>
            </emma:emma>
          </inkml:annotationXML>
          <inkml:trace contextRef="#ctx0" brushRef="#br0" timeOffset="90839.3858">16044 11594 72,'0'0'110,"0"0"3,-4-21 3,4 21-58,0 0-10,0 0-8,-4 44-9,0-11-8,6 23-5,-4 7-5,4 11-4,2 8-6,2 3-10,5-2-9,-3-13-13,11 1-22,-11-25-68,9-15-7,-17-31-1,25 8 2</inkml:trace>
          <inkml:trace contextRef="#ctx0" brushRef="#br0" timeOffset="91105.0255">16368 11588 108,'0'0'118,"0"0"5,19 19-2,-17 18-60,-6-2-22,17 24-6,-11 3-12,6 15-7,0 4-7,5 0-10,1-2-3,-3-11-16,11-3-20,-15-26-41,5-8-42,-12-31-2,0 0 1,0 0 16</inkml:trace>
          <inkml:trace contextRef="#ctx0" brushRef="#br0" timeOffset="91355.0379">15955 11870 155,'-10'-20'126,"10"20"-3,33-23 3,-8 4-82,23 11-10,3-11-11,16 7-9,-1-3-10,1 1-9,4 3-11,-11-3-19,8 14-26,-16-4-62,-4 6 0,-10 0-4,-11 4 3</inkml:trace>
          <inkml:trace contextRef="#ctx0" brushRef="#br0" timeOffset="91589.4247">16132 11997 131,'-25'-10'130,"25"10"1,0 0-2,0 0-52,29-21-47,2 25-7,4-4-10,11 4-8,6 3-9,4-5-11,8 10-26,-10-14-53,11 8-35,-5-6-1,-2 0-2</inkml:trace>
          <inkml:trace contextRef="#ctx0" brushRef="#br0" timeOffset="92105.075">17135 11388 92,'0'0'118,"21"19"3,-7 0-3,1 14-51,-7 5-34,9 20-6,-13 4-13,-2 13-5,-10 2-7,-9 0-5,-10-3-4,-10-7-6,-5-15 2,-3-17-4,-1-8 5,2-16-4,9-11 6,4-9 4,8-7 7,23 16 9,-23-38-1,23 38 8,6-29-3,-6 29 5,33-6-2,-6 20-1,-2 5-2,9 16-6,-1 9 1,2 12-5,-2 6 0,-1 9-4,-1 4-4,-6-9-13,4 9-35,-13-21-78,5-8-2,-4-23-3,-17-23-2</inkml:trace>
          <inkml:trace contextRef="#ctx0" brushRef="#br0" timeOffset="92917.614">17636 11885 77,'0'0'105,"0"0"6,6-23 0,-6 23-57,0 0-6,0 0-6,19-21-10,-19 21-9,33 9-7,-6 3-4,6 7-5,13 6-2,6 14-2,4 5-5,2 10 2,-4 6-3,-6 7 2,-11 3-5,-14 3 1,-21-4-3,-10-9 2,-15-8 0,-8-11 1,-8-14 0,-1-14 1,-2-19 2,3-21 2,4-13 1,6-14 0,4-12-1,8-7 2,9-2 1,8 2-5,6 1-1,15 9-9,0 1-4,14 14-13,-2 2-8,15 19-19,-15-4-37,9 11-19,-1 5-3,-10 5 10</inkml:trace>
        </inkml:traceGroup>
        <inkml:traceGroup>
          <inkml:annotationXML>
            <emma:emma xmlns:emma="http://www.w3.org/2003/04/emma" version="1.0">
              <emma:interpretation id="{10BD50ED-E5E3-4153-839B-0408E7E3B671}" emma:medium="tactile" emma:mode="ink">
                <msink:context xmlns:msink="http://schemas.microsoft.com/ink/2010/main" type="inkWord" rotatedBoundingBox="20758,12292 22914,12314 22899,13683 20743,13661"/>
              </emma:interpretation>
              <emma:one-of disjunction-type="recognition" id="oneOf25">
                <emma:interpretation id="interp125" emma:lang="en-US" emma:confidence="0">
                  <emma:literal>lax</emma:literal>
                </emma:interpretation>
                <emma:interpretation id="interp126" emma:lang="en-US" emma:confidence="0">
                  <emma:literal>lat</emma:literal>
                </emma:interpretation>
                <emma:interpretation id="interp127" emma:lang="en-US" emma:confidence="0">
                  <emma:literal>lay</emma:literal>
                </emma:interpretation>
                <emma:interpretation id="interp128" emma:lang="en-US" emma:confidence="0">
                  <emma:literal>tax</emma:literal>
                </emma:interpretation>
                <emma:interpretation id="interp129" emma:lang="en-US" emma:confidence="0">
                  <emma:literal>la,</emma:literal>
                </emma:interpretation>
              </emma:one-of>
            </emma:emma>
          </inkml:annotationXML>
          <inkml:trace contextRef="#ctx0" brushRef="#br0" timeOffset="94152.0521">19437 12315 78,'29'-27'95,"-20"2"-4,7 2 0,-3-6-71,-7-4-3,0 2-8,-4 0-5,-6 2 4,-6 4-3,-7 6 4,-8 2-1,-8 13 5,-7 4-2,1 15 4,-5 1 3,5 18-3,-5-1 2,11 13-4,-2-3 2,16 7-5,4-8 1,9-3-2,8-10-4,11-6-2,10-13-2,8-10-1,10-8-2,5-13-1,2-6 1,0-4-1,-1-4 0,-7 4 0,-7 2 1,-8 6 1,-25 23 4,25-23 1,-25 23 2,0 0 0,-2 33 1,4-2 0,4 5 0,11 5-3,6 1-10,4-9-20,18 6-48,1-16-44,2-10-2,0-15-1,-5-13-3</inkml:trace>
          <inkml:trace contextRef="#ctx0" brushRef="#br0" timeOffset="94698.957">20036 12180 200,'0'0'130,"0"0"-2,18 10 3,1 3-83,-19-13-18,46 27-10,-17-8-11,10 8-5,1 0-8,1 0-11,11 8-27,-12-18-50,7 5-37,-5-9-1,0-5-2</inkml:trace>
          <inkml:trace contextRef="#ctx0" brushRef="#br0" timeOffset="94417.6889">20083 12143 243,'25'-21'121,"6"-6"-2,7 0-40,1-8-62,11-3-9,4 5-26,-4-9-23,10 13-52,-14 8-27,-9 7 2,-5 6-3</inkml:trace>
          <inkml:trace contextRef="#ctx0" brushRef="#br0" timeOffset="93261.3827">18392 11507 139,'0'0'126,"19"19"-1,-9 8 4,-14 2-76,19 27-7,-11 10-13,8 28-9,-6 10-8,3 18-7,-3 5-3,2 8-5,1-4-6,-3-11-14,8-3-26,-12-28-75,15-18-11,-2-28-3,5-22 1</inkml:trace>
        </inkml:traceGroup>
        <inkml:traceGroup>
          <inkml:annotationXML>
            <emma:emma xmlns:emma="http://www.w3.org/2003/04/emma" version="1.0">
              <emma:interpretation id="{9351F060-83B3-4733-8755-B3298B33CC80}" emma:medium="tactile" emma:mode="ink">
                <msink:context xmlns:msink="http://schemas.microsoft.com/ink/2010/main" type="inkWord" rotatedBoundingBox="23161,12695 24529,12522 24606,13132 23237,13305"/>
              </emma:interpretation>
              <emma:one-of disjunction-type="recognition" id="oneOf26">
                <emma:interpretation id="interp130" emma:lang="en-US" emma:confidence="0">
                  <emma:literal>of</emma:literal>
                </emma:interpretation>
                <emma:interpretation id="interp131" emma:lang="en-US" emma:confidence="0">
                  <emma:literal>re</emma:literal>
                </emma:interpretation>
                <emma:interpretation id="interp132" emma:lang="en-US" emma:confidence="0">
                  <emma:literal>ox</emma:literal>
                </emma:interpretation>
                <emma:interpretation id="interp133" emma:lang="en-US" emma:confidence="0">
                  <emma:literal>rx</emma:literal>
                </emma:interpretation>
                <emma:interpretation id="interp134" emma:lang="en-US" emma:confidence="0">
                  <emma:literal>ok</emma:literal>
                </emma:interpretation>
              </emma:one-of>
            </emma:emma>
          </inkml:annotationXML>
          <inkml:trace contextRef="#ctx0" brushRef="#br0" timeOffset="95448.9893">20806 11937 135,'0'0'119,"-10"-19"5,10 19-5,0 0-67,27-10-18,0 18-9,4 1-7,9 13-8,1 10-5,5 5-7,2 7 2,-5 1-8,-3 7 4,-7-2-4,-12 4 0,-11-2-2,-10-2 2,-10-9 3,-9-3 0,-10-11 6,-2-8 0,-4-13 2,-1-15 1,5-11 1,4-18 2,6-9-3,11-10 2,10-5-2,4-4-4,13 3 2,6 7-9,4 2-5,10 17-21,-6-5-22,4 11-66,1 8 1,-5 4 1,-2 5-3</inkml:trace>
          <inkml:trace contextRef="#ctx0" brushRef="#br0" timeOffset="96027.1444">21637 12080 210,'9'-25'121,"12"9"0,6-13-9,18 2-81,-1-13-17,12 3-12,8 4-23,-7-7-18,9 17-45,-10-2-38,-8 13 3,-11 4-4</inkml:trace>
          <inkml:trace contextRef="#ctx0" brushRef="#br0" timeOffset="96277.1556">21673 12112 173,'12'-23'127,"-12"23"1,23-9-2,0 20-78,-23-11-16,46 21-9,-17-3-13,8 7-9,7 10-14,-5-8-27,15 11-61,-4-9-25,-2 0-2,0-8 0</inkml:trace>
        </inkml:traceGroup>
        <inkml:traceGroup>
          <inkml:annotationXML>
            <emma:emma xmlns:emma="http://www.w3.org/2003/04/emma" version="1.0">
              <emma:interpretation id="{55801986-8EAE-47BD-8396-12BF920FEE29}" emma:medium="tactile" emma:mode="ink">
                <msink:context xmlns:msink="http://schemas.microsoft.com/ink/2010/main" type="inkWord" rotatedBoundingBox="25014,12416 25754,13368 25388,13652 24648,12700"/>
              </emma:interpretation>
              <emma:one-of disjunction-type="recognition" id="oneOf27">
                <emma:interpretation id="interp135" emma:lang="en-US" emma:confidence="1">
                  <emma:literal>b,</emma:literal>
                </emma:interpretation>
                <emma:interpretation id="interp136" emma:lang="en-US" emma:confidence="0">
                  <emma:literal>bf</emma:literal>
                </emma:interpretation>
                <emma:interpretation id="interp137" emma:lang="en-US" emma:confidence="0">
                  <emma:literal>bf,</emma:literal>
                </emma:interpretation>
                <emma:interpretation id="interp138" emma:lang="en-US" emma:confidence="0">
                  <emma:literal>by</emma:literal>
                </emma:interpretation>
                <emma:interpretation id="interp139" emma:lang="en-US" emma:confidence="0">
                  <emma:literal>by,</emma:literal>
                </emma:interpretation>
              </emma:one-of>
            </emma:emma>
          </inkml:annotationXML>
          <inkml:trace contextRef="#ctx0" brushRef="#br0" timeOffset="96855.3131">22637 11640 135,'10'29'121,"-8"2"-1,-4 9 0,-10 3-72,12 24-12,-9-1-12,3 13-16,0-4-1,0-2-8,4-13 5,4-8-7,0-19 4,-2-33-5,21 13 4,-21-13-1,37-44 2,-12 9-1,4-5-1,2 3 3,5 4-3,1 5 1,4 16-3,-1 6-2,-1 10 1,-1 13 0,-5 8 1,-4 6-2,-4 2 7,-6 6-1,-11-3 7,-4 3 3,-12-6 0,-5 3 2,-14-11-1,-6-2 0,-12-9-5,-5-6-1,-4-10-8,-7-12-8,5 1-18,-6-16-28,20 6-70,3-4 0,10 7-2,12-1 0</inkml:trace>
          <inkml:trace contextRef="#ctx0" brushRef="#br0" timeOffset="97074.0746">23229 12431 247,'-2'30'132,"2"5"-1,-6-2-3,4 11-100,-11-3-17,-3 1-28,7 4-100,-12-9-12,3-6-2,-5-8-3</inkml:trace>
        </inkml:traceGroup>
        <inkml:traceGroup>
          <inkml:annotationXML>
            <emma:emma xmlns:emma="http://www.w3.org/2003/04/emma" version="1.0">
              <emma:interpretation id="{01F8B727-027C-4A2E-BE33-C0853E76E057}" emma:medium="tactile" emma:mode="ink">
                <msink:context xmlns:msink="http://schemas.microsoft.com/ink/2010/main" type="inkWord" rotatedBoundingBox="26277,11997 33521,12001 33520,13687 26276,13683"/>
              </emma:interpretation>
              <emma:one-of disjunction-type="recognition" id="oneOf28">
                <emma:interpretation id="interp140" emma:lang="en-US" emma:confidence="1">
                  <emma:literal>S</emma:literal>
                </emma:interpretation>
                <emma:interpretation id="interp141" emma:lang="en-US" emma:confidence="0">
                  <emma:literal>•</emma:literal>
                </emma:interpretation>
                <emma:interpretation id="interp142" emma:lang="en-US" emma:confidence="0">
                  <emma:literal>9</emma:literal>
                </emma:interpretation>
                <emma:interpretation id="interp143" emma:lang="en-US" emma:confidence="0">
                  <emma:literal>f</emma:literal>
                </emma:interpretation>
                <emma:interpretation id="interp144" emma:lang="en-US" emma:confidence="0">
                  <emma:literal>q</emma:literal>
                </emma:interpretation>
              </emma:one-of>
            </emma:emma>
          </inkml:annotationXML>
          <inkml:trace contextRef="#ctx0" brushRef="#br0" timeOffset="97886.61">24336 12211 137,'0'0'104,"21"-33"2,-4-9-2,10-12-90,8-8 1,0-9-11,1-8 0,-3 7-5,-4 1 3,-12 9-2,-9 8 3,-14 8 4,-11 15 2,-16 8 5,-4 21 2,-13 10 2,0 23 2,-10 11-2,6 20 0,0 17-3,12 17-6,7 12 0,12 12-6,12-1 0,11-3-5,11-6-2,10-16-4,6-19-1,0-26-2,4-17-7,-31-32-3,33-9-1,-37-24 1,-4-4 4,-22-9 1,-5 0 8,-15-2 6,-4 7 12,6 8 5,-3 2 4,13 12 1,7-4 2,31 23-2,-12-23-4,32 19-4,14 0-5,11 4-7,13 2-13,3-4-27,16 6-81,-5-4-1,-1-2-5,-5-6 3</inkml:trace>
        </inkml:traceGroup>
        <inkml:traceGroup>
          <inkml:annotationXML>
            <emma:emma xmlns:emma="http://www.w3.org/2003/04/emma" version="1.0">
              <emma:interpretation id="{5A856A98-7953-4290-AD94-CB4ABEC781AC}" emma:medium="tactile" emma:mode="ink">
                <msink:context xmlns:msink="http://schemas.microsoft.com/ink/2010/main" type="inkWord" rotatedBoundingBox="27120,12332 30024,12378 30008,13366 27104,13321"/>
              </emma:interpretation>
              <emma:one-of disjunction-type="recognition" id="oneOf29">
                <emma:interpretation id="interp145" emma:lang="en-US" emma:confidence="0">
                  <emma:literal>(0)=a,</emma:literal>
                </emma:interpretation>
                <emma:interpretation id="interp146" emma:lang="en-US" emma:confidence="0">
                  <emma:literal>(0=9,</emma:literal>
                </emma:interpretation>
                <emma:interpretation id="interp147" emma:lang="en-US" emma:confidence="0">
                  <emma:literal>(00=9,</emma:literal>
                </emma:interpretation>
                <emma:interpretation id="interp148" emma:lang="en-US" emma:confidence="0">
                  <emma:literal>100=9,</emma:literal>
                </emma:interpretation>
                <emma:interpretation id="interp149" emma:lang="en-US" emma:confidence="0">
                  <emma:literal>(09=9,</emma:literal>
                </emma:interpretation>
              </emma:one-of>
            </emma:emma>
          </inkml:annotationXML>
          <inkml:trace contextRef="#ctx0" brushRef="#br0" timeOffset="98199.1261">25080 11584 171,'-18'-6'125,"-3"12"-1,-6 17 0,-19-1-79,13 28-9,-15 2-12,11 23-8,-3 10-6,9 15-9,8 6-7,11-8-21,26 8-39,7-21-63,14-13 0,9-24-4,10-23 2</inkml:trace>
          <inkml:trace contextRef="#ctx0" brushRef="#br0" timeOffset="98574.1434">25157 11742 173,'-2'18'127,"2"-18"-4,40 32 1,-20-20-80,22 15-12,-1 0-15,9 6-7,4 9-5,2 4-6,-4 3 3,-4 3-4,-10 2 3,-14 0-5,-13-2 4,-15 0-7,-17-10 1,-19-9-2,-5-8-2,-16-15 0,-1-8 0,-2-16 2,3-13 2,3-17 1,17-6 3,12-8 5,14 0-11,11-6-9,23 10-34,4 0-61,12 4-4,11 10 0,-1 5-2</inkml:trace>
          <inkml:trace contextRef="#ctx0" brushRef="#br0" timeOffset="98855.4077">25716 11563 141,'0'0'124,"29"17"1,-8 5 1,4 18-58,-2-1-32,10 22-9,-6 7-11,2 13-7,-8 7-2,-5 3-4,-11-2-2,-10-1-7,-3-5-11,-19-23-34,4-10-76,-10-19 0,-4-12-4,-7-21-2</inkml:trace>
          <inkml:trace contextRef="#ctx0" brushRef="#br0" timeOffset="99574.1941">26202 11904 153,'0'0'124,"27"-17"-4,-27 17 2,42-12-77,-7 7-23,5-1-24,5-8-31,13 10-44,1-7-43,-3 3 1,-4 4-4</inkml:trace>
          <inkml:trace contextRef="#ctx0" brushRef="#br0" timeOffset="99778.3283">26252 12141 192,'0'0'120,"44"-15"-6,-7 3-3,11-5-101,8 7-35,2-3-74,7 1-17,3 5-1,-6-3-2</inkml:trace>
          <inkml:trace contextRef="#ctx0" brushRef="#br0" timeOffset="100105.4691">27191 12161 104,'23'-33'108,"2"-2"-1,0-13-2,-2-4-53,-5 2-35,-11-6-9,-9 10-5,-13 1-1,-10 5 4,-14 3 5,-11 14 1,-13 6 3,-1 17 0,-4 9 1,7 18 3,3 12-5,19 15-1,12 8-1,20 5-6,16-5 1,20-10-6,14-10-3,9-23-19,17-5-35,-7-26-72,1-15 1,-11-13-1,-7-6-2</inkml:trace>
          <inkml:trace contextRef="#ctx0" brushRef="#br0" timeOffset="101136.7727">27621 12107 174,'0'0'130,"0"0"-4,19 23 0,-11 13-87,-10-5-9,4 23-13,-6 4-23,-8 0-37,5 6-80,-7-7-3,1-5-3,1-11 0</inkml:trace>
        </inkml:traceGroup>
        <inkml:traceGroup>
          <inkml:annotationXML>
            <emma:emma xmlns:emma="http://www.w3.org/2003/04/emma" version="1.0">
              <emma:interpretation id="{A9527F90-1E22-4FB0-920F-79F49C7FE172}" emma:medium="tactile" emma:mode="ink">
                <msink:context xmlns:msink="http://schemas.microsoft.com/ink/2010/main" type="inkWord" rotatedBoundingBox="30270,12598 31783,12160 32108,13282 30595,13721"/>
              </emma:interpretation>
              <emma:one-of disjunction-type="recognition" id="oneOf30">
                <emma:interpretation id="interp150" emma:lang="en-US" emma:confidence="0">
                  <emma:literal>go)</emma:literal>
                </emma:interpretation>
                <emma:interpretation id="interp151" emma:lang="en-US" emma:confidence="0">
                  <emma:literal>got)</emma:literal>
                </emma:interpretation>
                <emma:interpretation id="interp152" emma:lang="en-US" emma:confidence="0">
                  <emma:literal>geo)</emma:literal>
                </emma:interpretation>
                <emma:interpretation id="interp153" emma:lang="en-US" emma:confidence="0">
                  <emma:literal>goo)</emma:literal>
                </emma:interpretation>
                <emma:interpretation id="interp154" emma:lang="en-US" emma:confidence="0">
                  <emma:literal>god)</emma:literal>
                </emma:interpretation>
              </emma:one-of>
            </emma:emma>
          </inkml:annotationXML>
          <inkml:trace contextRef="#ctx0" brushRef="#br0" timeOffset="101714.9247">28357 11750 14,'0'0'85,"-25"2"1,2 19-1,-4 8-60,-12 8 1,7 11-10,-5 2-1,12 6-7,0-10 1,15-5-4,3-12 3,7-29-6,19 19-1,0-27-1,4-15-4,0-4 4,2-6-3,-3-1 3,1 1-2,-6 8 8,-3 2 0,-14 23 10,19-14 1,-19 14 2,13 29 7,-1 10-2,-2 3 4,9 18-5,-2 7 1,8 14-7,-7 2 2,5 12-4,-8-3-5,-5-1 2,-10-6-4,-8-8 0,-11-14-3,-6-16 1,-10-15-3,-3-22-1,-3-20 0,-1-24-2,1-13 0,3-20-2,5-12 1,6-6-7,13 2-8,1-4-22,17 16-35,0 2-50,9 13-3,1 4-3,11 11 1</inkml:trace>
          <inkml:trace contextRef="#ctx0" brushRef="#br0" timeOffset="102058.7031">28901 11538 172,'-25'-6'128,"9"27"3,-16 4-2,8 20-80,-20 1-13,9 23-10,-9 7-5,11 10-10,4 3-3,10-4-8,17-4-5,10-12-16,25-1-20,-6-28-31,25-11-62,0-21 1,2-12-2,-6-17 5</inkml:trace>
          <inkml:trace contextRef="#ctx0" brushRef="#br0" timeOffset="102434.7104">28961 11767 145,'0'0'129,"0"0"1,-8 18-3,18 9-65,-10-27-25,34 42-12,-9-15-10,12 6-5,0 13-1,5 2-6,-2 1 1,-5 3-5,-4 5 3,-8-6-4,-11 3 2,-14-6-5,-8-8 1,-19-7 0,-7-8-1,-7-11 4,-9-7-1,-2-14 0,0-11 1,4-15 0,8-11 0,13-10 1,13-6-2,12-5 0,14 1-9,9-3-7,22 15-22,-8-14-28,17 18-59,0 4 1,0 7 2,-2 0-4</inkml:trace>
          <inkml:trace contextRef="#ctx0" brushRef="#br0" timeOffset="102714.9749">29340 11503 188,'0'0'125,"20"27"0,3 4-16,-4-8-65,18 22-10,-6 1-15,7 17-7,-7 7 0,-4 9-5,-10 4 0,-13 2-4,-10 1 2,-9-1-3,-12-6 2,-4-9-9,-4-9-15,-9-32-35,11-4-73,-3-21-1,3-19-3,2-20-1</inkml:trace>
        </inkml:traceGroup>
        <inkml:traceGroup>
          <inkml:annotationXML>
            <emma:emma xmlns:emma="http://www.w3.org/2003/04/emma" version="1.0">
              <emma:interpretation id="{EC4B725B-C968-4A34-ACA4-3A3254926996}" emma:medium="tactile" emma:mode="ink">
                <msink:context xmlns:msink="http://schemas.microsoft.com/ink/2010/main" type="inkWord" rotatedBoundingBox="33250,11971 34050,13143 32960,13887 32160,12716"/>
              </emma:interpretation>
              <emma:one-of disjunction-type="recognition" id="oneOf31">
                <emma:interpretation id="interp155" emma:lang="en-US" emma:confidence="0">
                  <emma:literal>fog</emma:literal>
                </emma:interpretation>
                <emma:interpretation id="interp156" emma:lang="en-US" emma:confidence="0">
                  <emma:literal>tog</emma:literal>
                </emma:interpretation>
                <emma:interpretation id="interp157" emma:lang="en-US" emma:confidence="0">
                  <emma:literal>arg</emma:literal>
                </emma:interpretation>
                <emma:interpretation id="interp158" emma:lang="en-US" emma:confidence="0">
                  <emma:literal>tug</emma:literal>
                </emma:interpretation>
                <emma:interpretation id="interp159" emma:lang="en-US" emma:confidence="0">
                  <emma:literal>tag</emma:literal>
                </emma:interpretation>
              </emma:one-of>
            </emma:emma>
          </inkml:annotationXML>
          <inkml:trace contextRef="#ctx0" brushRef="#br0" timeOffset="103168.1214">29836 11983 173,'0'0'125,"33"-40"2,-4 7-5,15 0-90,-7-11-10,13 0-18,2 5-13,-6-7-23,10 21-28,-18-2-60,-5 9 0,-8 7-3,-25 11 4</inkml:trace>
          <inkml:trace contextRef="#ctx0" brushRef="#br0" timeOffset="103418.1338">29838 11995 157,'0'0'134,"0"0"-4,0 0 5,0 0-81,31 8-14,-10 5-8,10 8-16,0 2-3,5 6-10,-1 6-3,0-2-11,5 11-11,-13-17-39,10 6-69,-5-8-1,1-6-3,-6-11 2</inkml:trace>
          <inkml:trace contextRef="#ctx0" brushRef="#br0" timeOffset="103824.4031">30819 12107 138,'17'-31'104,"-11"-12"1,2-1-3,-2-4-80,-16-10-2,2 12-2,-21 1-3,-1 11 7,-17 5 2,3 19 2,-20 6 1,12 22-2,-11 7-4,16 21-5,3 8 2,17 8-9,10 3 2,19-5-7,17-8 1,12-10-8,17-11-5,2-21-19,20-6-39,-15-27-69,7-12-4,-10-15-1,-2-8 1</inkml:trace>
          <inkml:trace contextRef="#ctx0" brushRef="#br0" timeOffset="104308.8044">30904 11216 176,'0'0'126,"0"0"2,8 42-4,-6-11-84,19 23-9,-6 0-17,8 8-6,-3 0-5,7-1-3,0-7-4,-2-11 0,0-7-4,-6-20 0,-19-16-1,27 2 2,-27-2 1,12-25 4,-12 25 3,-12-29 4,12 29 5,-31-2 4,6 17 3,4 14 1,-8 8-1,6 24 1,0 5 1,9 17-7,5 0 0,9 7-7,9-3 0,5 2-5,9-8 1,2-8-4,0-7-1,-6-3 3,-7-7 0,-12-4 4,-14-11 2,-13-1 2,-21-9-1,-10-4 1,-11-10-1,-4-9-4,3-10-8,-5-15-23,29 7-106,-4-15-6,19-4-2,10-4-4</inkml:trace>
        </inkml:traceGroup>
      </inkml:traceGroup>
    </inkml:traceGroup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13:17.348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B6EF49DC-4619-4EF8-BF94-6EA1D778BB4A}" emma:medium="tactile" emma:mode="ink">
          <msink:context xmlns:msink="http://schemas.microsoft.com/ink/2010/main" type="inkDrawing" rotatedBoundingBox="4496,-4705 35915,6780 31486,18897 66,7411" shapeName="Other"/>
        </emma:interpretation>
      </emma:emma>
    </inkml:annotationXML>
    <inkml:trace contextRef="#ctx0" brushRef="#br0">484 161 40,'13'-36'104,"-9"18"0,-6-5 0,-4-6-58,6 29-9,-29-40-6,8 30-7,-15 1-6,-1 18-3,-13 5-3,-4 15-2,-4 5 0,6 11-2,2 1 0,9 4-1,5 0-2,13-2-2,17-7 5,15-4-6,9-5 5,15-5-6,15-5 4,15-1-5,20-2 5,10 0-4,5 1 0,0 7-1,1 7 1,-9 5-1,-14 9 1,-15 6 2,-26 4-2,-16 2 2,-26-1 0,-13-1 2,-20-10-3,-12-7 1,-10-16-3,-13-15-6,-4-10-11,-4-22-14,12 3-27,1-19-60,18-3-5,12-7 1,18 2-1</inkml:trace>
    <inkml:trace contextRef="#ctx0" brushRef="#br0" timeOffset="546.903">968 518 219,'0'0'131,"0"0"-8,-6-23 1,29 23-99,12-6-15,15-3-16,15 7-33,-7-14-83,15 1-4,-3-8 0,1 5-5</inkml:trace>
    <inkml:trace contextRef="#ctx0" brushRef="#br0" timeOffset="343.7694">1247 356 101,'0'0'117,"0"0"-2,-11 35 5,9-14-61,7 25-26,-3 3-7,10 18-15,1 2-8,-1 5-20,13 7-32,-6-14-67,4-5-4,-5-16-4,-1-17 2</inkml:trace>
    <inkml:trace contextRef="#ctx0" brushRef="#br0" timeOffset="1156.302">1829 597 79,'0'0'106,"-27"37"0,12-6 2,3 11-69,-7 0-4,21 14-7,2-7-11,17 3-5,8-2-7,13-8-5,14-13-4,4-15 1,11-11-2,-5-18 1,1-12 1,-13-12-2,-9-13 1,-16-7 0,-12 1-2,-15 0-11,-4 10-18,-15 3-67,-3 3-1,1 13 4,-4 8-7</inkml:trace>
    <inkml:trace contextRef="#ctx0" brushRef="#br0" timeOffset="1718.844">2647 1027 1,'0'-42'40,"13"-1"25,-15-15-4,10-7-55,-6 5-7,-2 0 6,-2 6 5,-4 8 6,-1 15 4,-5 8 4,12 23 5,-25-6 0,25 6 6,-17 27-5,17-7-3,5-1-9,9 2-4,7-7-6,12-3-6,7-7-5,1-8-7,11 0-1,-2-11 1,2 1-1,-6-5 2,-5 2 3,-12 3 9,-8-3 6,-21 17 7,0 0 4,0 0 1,-31-12 3,6 28 2,-15-1-3,5 16-1,-8 2-3,9 15-3,1 4-5,14 4-2,7 2-1,16-2-5,11-8 1,18-6-5,17-15-10,6-19-20,21-12-63,0-13-23,4-12-4,-7-10 0</inkml:trace>
    <inkml:trace contextRef="#ctx0" brushRef="#br0" timeOffset="2672.007">3603 946 95,'0'0'108,"-19"-10"4,19 10-4,-10-40-58,8 3-18,12-1-9,1-12-7,7 3-8,1-3 0,6 6-6,-4 9 1,2 10-2,-3 12 2,1 15 0,-21-2-1,29 44 1,-16-4-1,-3 7 2,-2 7-4,3 0 4,-3-6-5,5-4 2,1-15 0,-14-29 0,37 12 0,-16-30-1,2-14 2,4-11-3,-2-5 4,-2-2-2,0 4 1,0 7-2,-7 10 2,-16 29 0,29-21 1,-29 21-1,19 38 0,-9-3 2,-1 9-3,1 3 2,5-1-3,1-2 2,5-7-2,2-14-2,6-15 0,2-16-1,2-15 0,1-14-1,3-7 2,0-12-2,3 0 2,-5 4 3,-4 8 2,1 11 2,-10 12 1,-1 15 2,-21 6-1,23 37 2,-21 1-4,2 7 2,0 7-6,3 0-2,7 4-15,-3-14-20,18 4-84,-6-17-1,8-10-4,0-15-2</inkml:trace>
    <inkml:trace contextRef="#ctx0" brushRef="#br0" timeOffset="2906.3945">5159 728 213,'0'0'127,"0"0"0,0 0-5,0 0-84,29-13-21,5 5-11,7-5-15,15 7-24,-4-8-86,17 3-6,-5-3 1,0 1-9</inkml:trace>
    <inkml:trace contextRef="#ctx0" brushRef="#br0" timeOffset="3437.6732">6387 250 152,'0'0'119,"-2"31"2,-2 11 0,6 18-82,0 6-13,13 17-10,5 5-14,3-1-27,15 6-27,-3-24-64,2-7-2,-1-22-1,-7-15-2</inkml:trace>
    <inkml:trace contextRef="#ctx0" brushRef="#br0" timeOffset="3640.8061">6129 331 183,'-20'-31'118,"13"8"3,5-4-6,21 8-84,8-12-3,23 6-14,16-4-8,13-2-14,19 10-22,0-6-60,16 17-27,-6 8-3,-2 16-3</inkml:trace>
    <inkml:trace contextRef="#ctx0" brushRef="#br0" timeOffset="4781.4882">7465 638 84,'7'-33'97,"-9"-8"0,2-3-5,-7 0-69,-5 3-11,-3 8 1,-12 6-7,-2 12 3,-12 15 0,-1 21 0,-8 8 6,0 17-7,3 3 7,5 14-8,9-3 4,12 2-7,11-10-2,12-8 1,14-11-6,13-18 1,11-15-5,8-17-2,8-14-2,-2-15-1,4-6 0,-6-4 0,-6 4 1,-11 4 10,-10 9 3,-11 12 9,-14 27 3,0 0 0,-20 2 3,5 25-2,-4 0 1,7 10-7,2-1 1,10 1-7,6-8-2,10-8-1,14-11-4,7-12-3,11-8-5,-1-17-4,12-4-3,-9-17 0,6 4-4,-11-6 11,-7 9 4,-11 4 14,-11 5 3,-5 12 11,-11 20-1,0 0 5,-25-7-1,25 7-4,-31 36-2,18-13-10,3-1 0,8 3-9,6-4 3,-4-21-9,31 27 1,-6-27-8,12 0-6,-1-17-4,14 7-2,-5-13 5,1 5 1,-7-1 14,-5 2 5,-9 11 12,-25 6 5,18 4 11,-18-4 4,-33 31-3,2-10 4,2 14-13,-9-1 2,7 7-11,-2-3 3,14 5-6,9-5-4,10-1 0,12-6-4,13-10-4,15-4-7,8-17-9,14-5-11,0-19-3,15 1-1,-8-19 4,6 5 0,-15-13 8,0 4 4,-16-2 19,-11 3 11,-8 5 15,-21-1-3,-2 12 9,-19-1-5,17 30 7,-47-27-4,24 29-3,-8 1-6,8 9-5,4 5-2,11 1-6,10 5 1,14 0-6,14 0 1,13 0-7,13 2 2,9-5-8,7 1 7,-1 4-5,-4 0 7,-9 4 1,-15 0 5,-14 5 3,-22-1 2,-16 2 2,-22-4 0,-15-2 0,-16-10-3,-8-6-9,-7-5-11,-2-16-28,16 1-81,3-11-2,14-5-5,13-6-2</inkml:trace>
    <inkml:trace contextRef="#ctx0" brushRef="#br0" timeOffset="5359.6485">9414 235 207,'19'-18'125,"-19"18"-7,0 0 1,2 47-86,-6 3-14,-13 11-4,1 9-12,-3 5-1,2-2-5,3-5 3,3-12-5,11-18 1,7-20 3,-7-18-1,39-20 1,-8-22-1,7-16 5,5-13-4,9-6 6,2-2-7,2 3 1,3 13-15,-12 7-15,7 29-40,-22 15-47,-12 20 0,-18 13-5,-14 22 2</inkml:trace>
    <inkml:trace contextRef="#ctx0" brushRef="#br0" timeOffset="5547.1505">9564 589 193,'0'0'125,"33"-27"2,-10 20-4,-4-1-76,14 18-15,-2 3-14,4 12-11,3 8-12,-1-2-14,15 15-33,-14-13-72,9 0-6,-5-12 3,2-8-5</inkml:trace>
    <inkml:trace contextRef="#ctx0" brushRef="#br0" timeOffset="5736.4208">10247 520 214,'0'0'130,"0"0"-3,-2 35-2,13 3-92,-9 3-22,8 1-23,9 14-57,-2-21-53,3-2-7,1-18 0,4-15-2</inkml:trace>
    <inkml:trace contextRef="#ctx0" brushRef="#br0" timeOffset="5892.6822">10385 154 180,'-19'-18'128,"19"18"-5,-27-11-4,27 11-65,0 0-110,-4 40-58,4-40-11,31 35 0,-12-23-5</inkml:trace>
    <inkml:trace contextRef="#ctx0" brushRef="#br0" timeOffset="6673.9715">11941 239 117,'-23'-6'115,"23"6"2,0 0-6,0 0-39,0 0-48,29-18-5,11 5-12,14-4-10,16-1-14,5-11-13,16 10-18,-10-8-50,7 8-14,-11 3 0,-9 5 0</inkml:trace>
    <inkml:trace contextRef="#ctx0" brushRef="#br0" timeOffset="6470.8367">12240-18 183,'0'0'117,"4"50"1,-6-15-6,4 21-87,0 4-2,13 17-14,-1-2-6,5 0-18,10 4-22,-10-19-75,8-8-1,-6-19-7,-21-33 1</inkml:trace>
    <inkml:trace contextRef="#ctx0" brushRef="#br0" timeOffset="7502.1354">12880-39 113,'31'2'114,"-31"-2"4,13 42 1,-20-13-61,11 25-9,-10-4-16,8 20-8,-6-1-12,2 6-13,2-1-10,-2-11-16,8-3-9,-10-23-18,12-1-20,-8-36-33,0 0 3,0 0 24,-14-31 28,-1-1 24,7 1 22,-7 4 28,1-4 31,4 10 39,-3-2 3,13 23-12,0 0-23,0 0-11,0 0-10,27 17-14,-8-9-6,12 9-10,2-7-5,7-10-13,3-6-9,-1-17-13,10 0-15,-13-20-2,9 5-6,-17-16 5,7 13 6,-18-7 20,-3 9 20,-5 7 18,-14 1 17,2 31 9,-10-29 5,10 29 2,-25 6-6,17 19-7,-11 0-11,7 17-5,-5 10-5,9 12-8,-1 5 0,7 1-14,13 3-12,-1-13-34,23-1-68,1-16-5,11-14-3,3-16 2</inkml:trace>
    <inkml:trace contextRef="#ctx0" brushRef="#br0" timeOffset="7986.5358">13746 551 1,'-23'-10'68,"23"10"28,-24 2-6,24-2-24,-19 10-3,19-10-10,0 0-9,6 19-8,15-13-9,0-10-9,10-2-7,0-11-11,6-10-1,5-4-8,-5-9 1,3 1-9,-5-7 5,-4 5-6,-8-3 4,-4 11 3,-13 4 5,-14 8 4,8 21 7,-40-21 8,7 30 5,-9 1 3,3 17 2,-9 6-1,15 13-5,4 0 4,14 10-10,13-6 2,19-1-14,18-1-2,13-15-30,23-6-83,-1-12-6,11-7-6,2-14 2</inkml:trace>
    <inkml:trace contextRef="#ctx0" brushRef="#br0" timeOffset="9721.003">14862 474 27,'0'0'83,"10"-45"2,-3 20-6,-9-4-64,-5-1-4,-1 8 2,-11 1-3,-6 10 8,-12 5 1,-2 19 6,-11 5 4,2 18-3,-6 1 5,8 17-7,3-6 0,18 8-10,8-6-2,19-4-9,19-17-1,14-11-1,15-16-1,10-14-1,5-13-2,-1-17-6,1-3-13,-14-13 2,-7 6-6,-21-4 4,-9 10-2,-20 2 9,-8 13 3,-17 8 16,-11 11 12,-6 14 6,-6 2 4,6 15 3,1-3-2,13 13-2,5 0-4,25 3-10,12-5 2,22-9-7,13-5-4,13-13-4,11-9-3,3-9-3,9-9-5,-6-13 0,-2 3-7,-13-3 7,-8 5-2,-17 2 3,-8 10 4,-13 4 4,-12 19 7,0 0 3,-39-2 4,18 17 1,-4 1 1,9 7 0,5 0-3,13 0 0,7-2-4,13-3-2,12-5-3,7-9-2,9-4-5,0-10-2,4-3-2,-6-6-2,-3-1 1,-7-3 1,-3 4 2,-14 0 3,-21 19 9,12-20 3,-12 20 7,-35 6 2,4 6 3,-2 13 1,-9 4 0,7 15-1,-3 2-2,14 6-8,7-2 2,17-1-7,12-9 3,20-7-8,9-10 2,15-17-10,11-6-2,3-21-4,9 1-12,-8-22-4,4 7-7,-19-15 4,2 10 0,-21-7 14,-5 5 8,-16 9 17,-12 0 10,-4 33 15,-25-34 6,7 39 5,-22-3-1,9 20-4,-11 3-7,9 19-6,0-4-3,14 9-12,9-5 2,16-2-9,15-9 3,12-10-9,15-9 3,10-22-6,11-7-5,1-12 6,3-2-8,-9-10 7,-1 3-6,-13-3 9,-5 4-2,-7 10 9,-15 6 5,-23 19 4,20-4 1,-20 4 2,2 37-2,-4-1-4,-2 1 5,6 5-10,2-3 3,7-6-9,5-10 5,7-10-6,11-20 1,1-11 1,9-9-8,-1-13 7,1-3-7,-5-5 8,1 4-3,-3 3 4,-6 11 1,-2 16 1,-4 14 3,-6 14 0,-2 20 2,-1 11-7,-5 7 6,1 7-7,1-3 5,-1-4-6,5-13 6,3-14-7,7-21 6,5-18 0,3-18-4,2-13 5,3-11-7,1-7 6,1-1-4,-1 2 6,-3 10-6,-3 16 8,-6 16-1,-2 20 1,-6 14 3,0 23-1,-11 13 2,3 13-8,-3 7-10,-4-9-49,7 5-63,-3-12-5,5-12-1,-1-20-5</inkml:trace>
    <inkml:trace contextRef="#ctx0" brushRef="#br0" timeOffset="24534.9204">2518 2049 20,'0'0'85,"-14"-29"7,14 29 0,-27-33-58,8 27-1,-12-3-3,0 18-1,-15 1-2,-2 17 1,-10 0-5,2 12 0,-4-1-6,10 10-3,4-7-4,9 5-2,8-11-2,12 1-2,13-7 0,10-2-2,11-7-1,12-3 1,10-4-2,13-3-2,11 0-1,5 1-1,5 3-1,0 5 1,-3 8-2,-7 4 2,-11 13 3,-11 6 2,-18 4 6,-13 4-1,-14 0 5,-12-2-1,-11-8 4,-11-2-3,-10-17-2,1-9-3,-9-13-2,-1-11-4,-1-9-10,0-12-21,10 4-41,9-14-48,3-4-5,7-3-3,11 3 0</inkml:trace>
    <inkml:trace contextRef="#ctx0" brushRef="#br0" timeOffset="24880.6807">3210 2398 134,'0'0'120,"0"0"0,-6 19-4,6-19-77,31 0-14,-2 0-12,2 0-21,3-4-27,11 6-81,-3 4-4,-3-2 0,-1 5-3</inkml:trace>
    <inkml:trace contextRef="#ctx0" brushRef="#br0" timeOffset="25144.315">3187 2675 96,'0'0'111,"0"0"6,27 12-10,-2-6-63,2-12-29,13 4-6,6 2-27,-7-8-50,3 1-42,1 3-4,-7-6 1</inkml:trace>
    <inkml:trace contextRef="#ctx0" brushRef="#br0" timeOffset="26034.9831">4688 2089 1,'0'0'60,"4"-36"19,-4 36 2,-17-20-54,-6 11-3,0 9 1,-14-2 1,2 15 1,-13-5-1,4 15 3,-10-5 0,11 9-1,-3-4-3,13 9-5,4-8-6,12 3-2,7-2-6,16-6 0,10 0-5,16-5 1,11 1-3,11-1 2,11 5-3,5 6 1,3 2 0,-2 8-1,-5 7 0,-8 6 1,-12 2 0,-13 4 0,-14 0 9,-13-2 0,-14-5 5,-7-1-2,-12-13 2,-6-4-3,-9-12 3,-1-11-4,-7-10-8,-4-15-4,0-1-24,-4-20-19,16 5-74,1-7-4,12 1-2,6-3-1</inkml:trace>
    <inkml:trace contextRef="#ctx0" brushRef="#br0" timeOffset="26347.5124">5211 2170 118,'21'6'119,"-21"-6"-1,8 39 1,-12-7-78,10 15-7,-4 7-17,9 9-9,-1 7-14,-2-5-21,13 5-36,-6-16-52,-1-10-4,1-17 2,-15-27-2</inkml:trace>
    <inkml:trace contextRef="#ctx0" brushRef="#br0" timeOffset="26566.26">4935 2284 109,'-2'-23'119,"10"2"2,15-4-3,10 11-72,9-15-17,16 10-9,8 2-12,3 3-14,8 12-24,-11-4-54,1 8-33,-7 2-3,-10 4-1</inkml:trace>
    <inkml:trace contextRef="#ctx0" brushRef="#br0" timeOffset="27863.214">5693 2774 1,'21'-31'43,"-9"-21"25,13 4 3,-6-14-60,2-4-1,-3-3-6,-1 9 4,-2 6 2,-7 8 2,-4 11 2,-6 10 2,2 25 2,0 0 3,-29 10 0,10 13-1,3 16-1,-3 3-7,2 10 1,3 4-5,3 2 1,7 0-2,10-1-2,9-8-3,8-9-1,8-11 1,9-14-4,9-15-7,5-17-5,7-14-3,-3-9 0,-2-5 1,-10-5 0,-3 4 1,-14 2 4,-8 9 11,-13 12 5,-8 23 0,0 0 5,-33-12 0,12 28 4,-6 7 1,7 10 4,-5-1-3,10 9 1,3-1 0,12 1-2,8-6 3,15-1-3,10-11-3,13-7-3,12-10-8,6-10-3,9-12-5,0-9 0,-3-11-5,-5-7 0,-9-5 0,-10-6 1,-11 2 6,-12 0 2,-11 4 2,-10 5-1,-8 7 3,-8 9-2,-7 11 3,-4 5-3,-2 11 3,-2 4-3,2 5 3,4 5 0,4 1 0,19-15 1,-16 31-1,16-31 1,18 31-2,5-18 2,8-1-2,7-1 2,3-5-3,3-2-4,6-2-2,-2-6-1,-5 0 1,-3-5-2,-9 3 2,-6-6-1,-6-1 5,-19 13 2,8-23 5,-8 23 2,-29-10 1,6 12 5,-8 2-2,2 15 7,-9-2-3,9 14 3,-4-2-2,12 8 0,7-2-2,9 7-3,10-9-2,11 1-4,13-10 0,11-3-4,8-8-7,3-13-11,16 0-29,-9-15-71,4-8-3,-3-6-1,-12-4-2</inkml:trace>
    <inkml:trace contextRef="#ctx0" brushRef="#br0" timeOffset="28628.8628">7447 2564 31,'0'0'104,"0"0"3,0 0-4,6-37-43,0 2-29,13 1-2,-5-11-10,9 1-3,-4-4-4,6 7 0,-4-1 1,4 11-4,-5 4 1,1 15-3,-2 14 2,-2 16-2,-7 14-2,0 13-2,-3 13-1,-3 7-1,2 3-1,-2 1 0,2-11-3,1-8 4,3-19-2,-10-31 4,31 13-3,-12-34 3,-1-17-1,5-9-1,-2-12 2,6-3-2,-2 0 2,0 4-3,0 12 2,-2 17-2,-5 16 2,-18 13-2,27 27 1,-20 11-1,-3 8-2,-4 5 3,0 6-3,0-6 3,2-7-3,2-11 3,4-14-2,-8-19 1,32 0 1,-10-17-2,3-16 3,2-10-4,5-9 5,1-4-3,0-1 2,0 10-1,-4 7 3,-2 19-2,-4 19 1,-4 23 0,-5 21-3,-1 20 1,-3 15-4,-6 4-18,11 12-63,-7-10-39,1-14-5,3-15 2</inkml:trace>
    <inkml:trace contextRef="#ctx0" brushRef="#br0" timeOffset="29191.3972">9362 1825 67,'0'0'107,"-2"-23"3,2 23-21,-20-8-30,-10 10-6,8 21-8,-24 4-7,6 24-8,-16 10-8,4 18-4,-2 16-7,11 15-1,9 13-5,16 6-5,24 6-8,15-15-24,35 5-53,10-31-43,17-26-3,11-26 0,8-36-4</inkml:trace>
    <inkml:trace contextRef="#ctx0" brushRef="#br0" timeOffset="29957.0526">10214 2747 86,'15'-33'106,"6"-6"0,1-22-3,1-14-73,13-3-11,-3-14-3,0 3-12,-6-3 4,-8 9-7,-9 4 0,-10 13-1,-12 8 3,-9 14 1,-14 7 2,-3 18 6,-14 9 0,4 20 6,-8 15-2,2 23 2,0 24-1,11 28-3,5 19-4,18 18-3,11 8 0,20 5-4,14-3-1,12-10-3,13-20-2,4-32-3,4-21-2,-8-33-6,-4-20-10,-21-32-10,-5-10-6,-24-23 1,-6 0 4,-26-15 8,-5 5 3,-17-3 16,-5 3 14,5 16 17,-6-2 11,20 21 4,-4-4 0,28 21-3,20 12 0,0 0-9,33-17-8,17 19-5,10-2-4,11 0-6,12 0-8,-2-8-22,10 10-68,-16-4-33,-4 4-2,-15 4-5</inkml:trace>
    <inkml:trace contextRef="#ctx0" brushRef="#br0" timeOffset="30207.0698">10877 2810 229,'0'0'139,"23"20"-6,-21 3 1,4 15-103,-14 7-12,4 14-11,-9 5-12,-3 0-17,9 13-48,-7-17-63,6-1-4,-5-18-1,5-14-3</inkml:trace>
    <inkml:trace contextRef="#ctx0" brushRef="#br0" timeOffset="31003.9809">11851 2585 68,'7'25'103,"-7"-25"2,29-37-2,-2-9-82,2-23 0,8-7-6,-1-16 0,3-3-6,-4-3-3,-5 7-3,-10 7 1,-9 12 3,-13 16-2,-11 16 6,-14 15-2,-6 21 3,-17 14 1,-2 24 2,-8 16-1,-3 26-2,-5 18 1,10 24-4,4 15 2,12 11-4,13 3-2,17 1-3,16-9-2,17-21-4,14-20 0,8-32-4,7-26-2,-6-32-4,2-20-5,-17-26 1,-11-9 2,-15-16 5,-12 3-4,-20 0 8,-8 2 0,-9 6 10,-4 6 6,2 13 5,1 2-1,9 12 1,5 0 5,33 19-3,-19-10 0,19 10-3,42 8-4,1 0-1,11-3-5,13-3-8,10 4-28,-7-12-76,7-3-14,-8-7-5,-9-5 2</inkml:trace>
    <inkml:trace contextRef="#ctx0" brushRef="#br0" timeOffset="31381.0025">12535 1438 107,'0'0'122,"-10"-18"0,10 18 2,0 0-68,-9 27-8,3-7-17,8 14-12,0 9-13,-2 5-23,13 12-44,-7-8-62,2-4-2,-4-8-5,3-11-2</inkml:trace>
    <inkml:trace contextRef="#ctx0" brushRef="#br0" timeOffset="36848.0315">13231 2382 1,'8'-27'90,"-6"-5"4,7-5 2,-3-2-55,-6-15-1,4 6-6,-14-6-3,6 18-2,-19 5-3,0 23-4,-14 12-3,1 17-3,-7 12-5,3 13-1,-1 8-5,7 4 0,5-4-6,15-6 2,7-7-1,14-12-1,11-14 1,11-13 0,9-12 0,1-7-1,7-8 2,-2-6-1,-1 0 1,-3 2-1,-7 4 1,-10 6-1,-4 9 1,-19 10-1,0 0 0,4 39 0,-15-4-2,-1 15 3,1 9-4,3 15 1,8 9 5,4 9-5,11 12-2,1 2-4,9 8 2,-2-4-3,4-2 3,-8-10 1,-7-11-2,-7-16 7,-10-21 4,-9-17 5,-13-23 0,-4-16 1,-11-25 1,3-13-2,-5-18-1,5-7-2,3-8 0,11-2-4,7-4 5,11 6-3,14 3-8,9-1-6,18 15-32,-1-5-75,12 11-4,3 6-2,2 7-4</inkml:trace>
    <inkml:trace contextRef="#ctx0" brushRef="#br0" timeOffset="37254.2885">13906 1515 124,'27'-27'114,"-8"21"-2,4 10 5,0 6-83,8 24-6,0 11-6,11 24-12,-1 20 0,3 21-5,-9 21-5,-8 13-4,-4 12 3,-17-1-5,-8 1-1,-19-8-7,-8-5-18,-25-27-45,-4-18-34,-6-15-4,-11-25-2</inkml:trace>
    <inkml:trace contextRef="#ctx0" brushRef="#br0" timeOffset="40270.0631">2439 4046 53,'25'-21'93,"-18"0"1,-7 21-3,10-39-64,-10 10-7,0 4-4,-6-4-2,-3 6 0,-7 0-2,-7 13-3,-8-1 3,-9 15-4,-10 15 3,-1 12-4,-8 9 0,3 12-2,0 8-1,8 4-1,11 7 1,14-2-4,15-13-1,14-11 2,15-5-3,12-17 2,9-15-2,7-14 2,8-19 1,-1-8 1,0-11 1,-4-4-2,-2-4 2,-9 4 2,-6 5-1,-3 12-1,-12 8 4,-20 23-2,25-6 2,-25 6 0,21 43 0,-4-8-3,6 9 0,10 0-7,15 6-33,-1-11-74,12-14-8,5-10 0,-2-24-2</inkml:trace>
    <inkml:trace contextRef="#ctx0" brushRef="#br0" timeOffset="40879.4698">3291 4002 161,'0'0'124,"0"0"-1,25-6 1,-2 21-84,0-7-7,16 15-11,1 0-5,8 6-8,4 2-6,2-2-10,8 12-33,-12-11-83,6-6-8,-6-7 0,0-7-3</inkml:trace>
    <inkml:trace contextRef="#ctx0" brushRef="#br0" timeOffset="40582.5786">3385 3888 129,'0'0'118,"0"0"-8,19-4 2,5-21-80,16 6-10,4-12-8,10 2-13,6-2-15,-6 0-30,12 6-65,-10 8-8,-8-2 4,-8 11-5</inkml:trace>
    <inkml:trace contextRef="#ctx0" brushRef="#br0" timeOffset="41785.7628">4579 3541 47,'0'0'109,"0"0"3,0 0 5,-22-8-58,26 35-7,-15 0-11,13 25-8,-8 10-4,6 17-11,0 8-4,4 5-8,3-1 0,3-6-3,5-10 0,1-15-3,7-22-1,2-24 1,0-16 0,2-17 0,0-14 0,0-6 0,2-7 0,0 2 0,-2 5-1,0 10 0,2 8 0,-2 11-1,2 10 0,0 8-1,1 11-1,1 3 1,0 10-2,0 1 0,0 6-1,-2 1 2,-2 6 1,-8-3 0,-9 3-1,-8-2 4,-12-5-1,-9-2 4,-16-8-2,-7-4 3,-7-12-3,-5-13 3,-5-8-4,-3-9-8,8 0-15,-4-18-35,12 10-64,9 0-1,6 4-1,6 7-4</inkml:trace>
    <inkml:trace contextRef="#ctx0" brushRef="#br0" timeOffset="44707.9512">2541 5731 32,'4'27'99,"-4"-27"1,0 0 0,30 21-58,-30-21-6,39-34-8,-16-1-5,8-11-6,-2-14-5,2-8-3,-4-9 0,0-4-4,-8 2-4,-7 2-3,-3 12 0,-11 11 0,-9 13 0,-7 12 0,-14 20-1,-3 18 4,-9 18 3,-1 23-1,-7 16 1,2 19-1,0 21 0,11 17 0,10 6-1,12 12-2,15-4-1,12-8-4,15-13-3,8-20-4,13-23-6,-4-32-6,5-18 0,-15-38-8,-3-14-3,-19-21 4,-6-4 3,-16-8 7,-11 6 10,-10 2 11,-7 8 5,1 13 13,-3 6 7,9 12 5,2 3 1,10 8 2,21 4-4,0 0 1,0 0-6,23 14-5,14-7-6,13 1-6,12-2-18,5-8-40,6-2-58,6-2-7,-5-9-1,-1-1-3</inkml:trace>
    <inkml:trace contextRef="#ctx0" brushRef="#br0" timeOffset="45020.4635">3615 5201 73,'-27'-6'109,"27"6"5,-43 12-1,10 3-67,3 22-6,-9 5-8,6 18-9,-3 13-6,11 14-5,5 9-11,9-1-11,18 9-21,3-19-50,19-14-34,15-11-6,6-25 0</inkml:trace>
    <inkml:trace contextRef="#ctx0" brushRef="#br0" timeOffset="45473.6089">4083 5644 26,'12'-44'104,"-10"21"3,-8-10 0,0-11-51,0 13-21,-15-2-3,2 14-4,-16 5-5,2 16-5,-13 14-4,0 15 1,-4 17-5,3 12-3,1 9-4,9 4 1,7-3-4,14-7 0,12-13 0,10-9-1,13-24 2,8-15 1,8-19-1,6-14-2,5-13 1,-2-5-1,-3-3 0,-3-2 1,-7 8-1,-8 6 0,-9 13 1,-14 27 1,11-20 1,-11 20 2,-4 29-3,4 0 0,2 8 1,4 5-4,13 3-11,-1-9-17,22 3-26,-5-14-66,9-16 0,1-14-1,1-20-1</inkml:trace>
    <inkml:trace contextRef="#ctx0" brushRef="#br0" timeOffset="45739.2449">4341 5149 148,'-19'-8'121,"19"8"-1,0 0 0,25 25-84,6 8-11,4 2-8,9 19-6,2 4-6,1 15 0,-5 10-4,-5 7 3,-10 3-4,-12 1 1,-13-1 3,-8-12-10,-11-4-12,-18-23-64,-3-12-38,-5-15-6,-7-19 2</inkml:trace>
    <inkml:trace contextRef="#ctx0" brushRef="#br0" timeOffset="46239.2708">5118 5716 121,'0'0'114,"0"0"2,22 7-4,5-16-77,21 7-15,6-2-18,11-2-19,12 8-30,-7-4-64,3-4-6,-4 6 3,-13-7 1</inkml:trace>
    <inkml:trace contextRef="#ctx0" brushRef="#br0" timeOffset="46473.6573">5294 5928 121,'0'0'124,"0"0"-5,29 15 3,2-13-83,21 12-14,5-3-14,9-5-17,9 6-27,-5-12-63,1-6-23,-4-4-3,-11-13-2</inkml:trace>
    <inkml:trace contextRef="#ctx0" brushRef="#br0" timeOffset="46770.5455">5718 5236 86,'0'0'119,"-4"40"3,-6-7 1,-11 7-72,4 28-10,-8 13-11,4 19-9,-1 12-6,1 9-17,10 5-24,-3-11-63,16-5-33,10-17-2,5-22-2</inkml:trace>
    <inkml:trace contextRef="#ctx0" brushRef="#br0" timeOffset="47817.4738">6929 6022 1,'46'-19'40,"-29"-14"51,8 0 2,-11-17-48,-3-8-14,3 1-4,-12-3-6,2 6-3,-14 2-5,-9 15-3,-12 10-3,-13 12-1,-14 13 0,-12 17 2,-9 10 0,0 14 0,-4 9 3,10 12-1,11 7 0,18 1 0,21-1 3,29-7-6,21-10-4,19-15-11,18-10-27,7-15-74,4-24 0,4-7-4,-17-20-5</inkml:trace>
    <inkml:trace contextRef="#ctx0" brushRef="#br0" timeOffset="48614.3874">9044 6063 1,'13'-27'74,"14"-4"13,-8-25 0,12-8-73,-6-5-3,-2-6 0,-1 0-3,-9 1-1,-5 5-3,-10 9 0,-8 8 1,-11 17 2,-8 12 0,-13 14 4,-7 22 0,-8 18 1,-3 19 2,-8 21 1,7 22-1,3 15 0,12 17-3,11 1-2,19 3-2,16-8-5,14-13-6,21-19-3,7-24-5,10-26-6,-4-29-10,2-20-20,-17-31-14,-6-11 3,-17-15 7,-12 1 14,-21-5 11,-6 9 14,-12 6 18,-7 12 27,4 15 23,-4 6 5,13 17 1,0-1-9,35 7-7,-29 13-8,29-13-5,29 27-9,6-12-5,13-5-7,10-2-14,11 1-26,-3-5-77,5-8-7,1-1-7,-15-11 3</inkml:trace>
    <inkml:trace contextRef="#ctx0" brushRef="#br0" timeOffset="49239.4195">10002 5105 20,'-25'11'107,"-4"10"1,-10 14-7,-15 7-47,10 28-6,-18 7-13,16 25-9,-6 6-10,17 8-5,12 9-8,13-5-13,20-5-12,5-24-29,24-16-59,5-17-8,8-27 1,8-12 17</inkml:trace>
    <inkml:trace contextRef="#ctx0" brushRef="#br0" timeOffset="49786.3261">10235 5297 1,'0'0'99,"0"0"12,-4 33 2,0 0-49,-3 17-20,-7 6-7,8 17-10,-7 0-9,9 5-5,-2-5-6,8-8-2,0-16-4,8-15 0,-10-34 0,32 12 0,-12-28 0,1-9 0,4-4 0,2-1-1,2 6 2,2 9-4,5 11 2,-1 12-2,0 13 0,-1 6 1,-1 12 0,-6 3 0,-6 2 0,-9-1 4,-10-1 2,-14-5-2,-11-10 3,-6-4-2,-11-8 0,-6-13-9,1-4-15,-9-21-28,6-8-72,4-1-3,9-11 0,10-3 1</inkml:trace>
    <inkml:trace contextRef="#ctx0" brushRef="#br0" timeOffset="50098.8368">10516 5224 15,'0'0'107,"22"-10"0,-3 12 6,8 8-53,2 0-20,19 24-9,-2 5-8,14 19-4,-6 13-6,0 14-2,-8 9-6,-7 5 3,-12 9-3,-14 0-2,-18-6 1,-11-8-4,-13-13-2,-11-17-13,-3-8-14,-11-25-42,-2-18-51,8-13 1,0-27-3,11-8 45</inkml:trace>
    <inkml:trace contextRef="#ctx0" brushRef="#br0" timeOffset="50551.9863">11554 5646 91,'-12'23'119,"12"-23"3,0 0-5,31-5-81,-2-5-12,17 8-13,8 0-17,4-2-28,17 8-58,0 0-26,-5 0 1,1 4-3</inkml:trace>
    <inkml:trace contextRef="#ctx0" brushRef="#br0" timeOffset="50770.7483">11554 5916 133,'25'-17'122,"2"9"3,15 2-6,12 4-94,4 2-26,4-3-32,15 6-81,-2-1-4,-4-9-2,-3-3-2</inkml:trace>
    <inkml:trace contextRef="#ctx0" brushRef="#br0" timeOffset="51036.3826">11968 5276 104,'-11'23'122,"1"16"4,-2 13-5,-9 13-78,4 22-8,-6 8-19,7 9-10,1 6-19,1-6-35,14-8-74,6-7-2,6-26 0,15-16-1</inkml:trace>
    <inkml:trace contextRef="#ctx0" brushRef="#br0" timeOffset="51411.4023">13023 5756 47,'9'-54'109,"-1"6"4,-10-8 0,-15-2-68,3 16-6,-24-4-6,-1 17-6,-19 7-3,-5 26-4,-11 12-4,-3 30 1,-4 16-5,10 21 0,15 9-5,21 3 2,20-5-5,25-11 3,22-21-4,19-21-2,22-24-7,4-26-16,8-7-47,-10-22-65,-11-12 2,-16-6-4,-14-1 0</inkml:trace>
    <inkml:trace contextRef="#ctx0" brushRef="#br0" timeOffset="53895.8994">416 7285 87,'-25'2'95,"-2"4"-37,6 1 4,-6-5-10,27-2-2,-35 4-8,35-4-3,-21 0-10,21 0-7,0 0-4,0 0-6,39 0-4,-5 0-4,13 0-4,10-2-9,15 4-9,3-8-17,14 6-29,-1-3-51,-5-1 2,-4 4-5,-11-2 13</inkml:trace>
    <inkml:trace contextRef="#ctx0" brushRef="#br0" timeOffset="54552.1831">432 7563 25,'0'0'96,"0"0"2,-18 13 4,18-13-53,0 0-11,25 14-9,0-12-6,16 7-5,7-5-12,10 2-11,13 2-20,-3-3-31,5-5-49,6 4 0,-8-10-1,-1 3 25</inkml:trace>
    <inkml:trace contextRef="#ctx0" brushRef="#br0" timeOffset="55099.0849">1060 7098 81,'0'0'107,"-21"-23"2,21 23-2,0 0-60,0 0-11,0 0-12,29 2-5,2 11-7,7-1 0,10 5-2,8 1-3,8 5-2,5-2-4,1 4 1,-3-2-7,-9 2 4,-2-2-4,-12-3 2,-7 1 1,-14 0-2,-11 4 4,-10 2-1,-10 2 4,-13 2-3,-14 5 5,-9 3-2,-10 7 0,-4 4 2,-6-5-2,-5 3 0,1-4-2,9-7-3,10 1-10,5-18-18,21 1-38,23-21-46,-21 4-3,21-4 1,19-27-2</inkml:trace>
    <inkml:trace contextRef="#ctx0" brushRef="#br0" timeOffset="60774.428">8280 9051 57,'0'0'118,"-19"2"-1,19-2 4,0 0-62,0 0-16,0 0-13,23 4-12,10-4-8,3-4-10,9-2-9,14 6-29,-5-2-75,6-2-7,0 2 0,-4-3-4</inkml:trace>
    <inkml:trace contextRef="#ctx0" brushRef="#br0" timeOffset="64758.9993">13869 8334 113,'0'0'118,"29"11"-1,-29-11 4,42 27-72,-1 6-11,-3 8-11,11 18-10,1 7-4,2 13-7,-8 10 0,-5 11-4,-14 8 1,-12 6-2,-13-3-2,-15-5 4,-8-9-6,-14-16-9,0-8-37,-15-21-75,-2-23 0,-3-17-5,1-26 1</inkml:trace>
    <inkml:trace contextRef="#ctx0" brushRef="#br0" timeOffset="65321.5266">14737 8843 158,'-20'13'127,"20"-13"-3,0 0 3,0 0-78,0 0-15,33-6-12,-6-3-8,8 5-8,9-2-6,2 0-6,8 3-15,-9-5-24,11 8-81,-10 0 0,-11 4-4,-8 0 2</inkml:trace>
    <inkml:trace contextRef="#ctx0" brushRef="#br0" timeOffset="65602.7904">14833 9134 156,'0'0'127,"0"0"-3,0 0 0,27 25-79,-27-25-15,46 4-9,-17-4-9,6 2-6,-2 0-8,1-4-6,5 6-13,-16-12-26,8 8-75,-8-2-2,-23 2-1,27 4-3</inkml:trace>
    <inkml:trace contextRef="#ctx0" brushRef="#br0" timeOffset="67071.6137">15728 8650 183,'-29'-21'116,"29"21"7,0 0-39,0 0-38,0 0-9,0 0-12,46-8-8,-6 4-5,16 0-4,6-7-5,9 3-4,14 0-11,-10-1-9,10 13-24,-21-10-28,-4 8-53,-10 2 1,-12 3-2,-13 1 6</inkml:trace>
    <inkml:trace contextRef="#ctx0" brushRef="#br0" timeOffset="67321.6268">15893 8818 148,'-25'2'128,"25"-2"-3,0 0 1,23 7-74,-5-14-17,20 9-13,-1-2-11,13 3-10,4-1-11,-2-4-12,12 8-34,-10-6-65,0-4-7,-4-1 4,-6-7-5</inkml:trace>
    <inkml:trace contextRef="#ctx0" brushRef="#br0" timeOffset="66524.7133">15963 8268 41,'0'0'100,"0"0"7,0 0-1,0 0-48,0 0-12,-6 31-6,2-8-11,8 20-4,-4 7-5,6 15-7,-2 7-5,5 7-12,1 7-7,-2-8-20,11 4-18,-11-18-48,7-20-22,-3-15 0,-12-29 1</inkml:trace>
    <inkml:trace contextRef="#ctx0" brushRef="#br0" timeOffset="66805.9771">16206 8313 98,'0'0'115,"0"0"2,11 32 2,-3 3-62,-12 0-11,10 26-14,-6-1-7,4 17-10,-2 0-3,3 8-7,-1-4-2,0-2-8,4-11-7,-6-16-9,9-2-22,-13-29-27,2-21-53,0 0-1,0 0 2,0-23 1</inkml:trace>
    <inkml:trace contextRef="#ctx0" brushRef="#br0" timeOffset="68884.2047">16880 7989 48,'0'0'105,"18"-12"0,-18 12 2,36 4-57,-36-4-10,39 35-8,-20-1-9,4 15-7,-9 12-5,-3 9-5,-14 13-4,-11 3-8,-11-5-3,-12-9-4,-1-9-3,-10-15-5,7-11 2,-3-16-2,11-13 4,2-16 4,12-1 7,19 9 5,-25-25 7,25 25 6,6-20 5,-6 20 2,27 2 3,-4 16 1,-23-18 0,42 54 0,-23-10-4,1 18 1,1 7-5,0 14 1,-2 6-5,3 7 0,3 0-5,0-5-1,2-8-8,2-12-8,3-5-22,-10-30-37,-1-9-51,0-15-5,-21-12 0,25-8-4</inkml:trace>
    <inkml:trace contextRef="#ctx0" brushRef="#br0" timeOffset="70603.0399">17451 8457 45,'10'-23'105,"-10"23"5,0 0 1,0 0-56,21-21-12,2 23-4,-4-4-10,14 8-9,4 3-8,9 5-4,2 7-2,4 8-4,4 15-2,-6 8-7,-7 12 0,-7 3-7,-9 14 2,-19-4-7,-8 8-3,-21-15-2,-6-3 3,-12-17 2,1-9 6,-5-18 6,-1-19 7,9-14 5,1-21 9,14-5 5,1-20 3,17 0 0,2-14-2,14-3-3,5-2-8,8 4 0,4 5-14,5-1-7,5 13-20,-8-4-24,3 10-56,1 15-1,-10 0 2,2 12-4</inkml:trace>
    <inkml:trace contextRef="#ctx0" brushRef="#br0" timeOffset="71181.2004">18303 7931 75,'0'0'110,"-2"38"5,-2-9-1,-5 12-63,13 28-4,-6 8-8,11 29-11,-7 12-8,6 19-11,-4 15-11,0 0-9,5 5-11,-11-13-15,10-3-20,-14-31-29,4-16-31,4-24-1,-4-30 8</inkml:trace>
    <inkml:trace contextRef="#ctx0" brushRef="#br0" timeOffset="73571.9374">19487 8635 49,'0'0'46,"13"-20"-5,-13 20-2,10-27-1,-10 27-5,10-40-6,-3 17-4,-7-6-3,0 2-5,-5-2-1,-3 6 2,-6 3-4,-9 9 5,-8 1-1,-7 12 4,-10 6-4,-2 11 2,-6 8-2,4 10-7,0 7 3,7 10-8,5 0 2,13 2-6,11-4 4,14-4-5,12-11 1,13-10 2,12-16-1,13-11 1,8-15-1,6-14 0,3-2-1,-1-9 1,-10 1-2,-4-1 2,-13 9-3,-10 6 4,-27 25 1,21-10 2,-21 10 5,-8 31-2,0-2 2,3 11-2,3 3 2,11 5-5,3-2-6,9-3-10,16-1-22,-3-19-34,9-7-48,11-7 1,-4-18-3,4-5 4</inkml:trace>
    <inkml:trace contextRef="#ctx0" brushRef="#br0" timeOffset="73853.1995">20090 8536 164,'-2'-21'114,"20"11"-3,5-7 0,8-2-87,13 5-7,6-5-15,4-2-18,10 7-22,-10-1-61,0-4-11,-4 9-4,-10-9 3</inkml:trace>
    <inkml:trace contextRef="#ctx0" brushRef="#br0" timeOffset="74165.7159">20123 8592 132,'0'0'125,"0"0"2,0 0-1,0 0-67,4 25-15,-4-25-11,27 25-13,-2-7-6,10 7-9,7-6-8,6 4-14,14 6-39,-6-4-69,2-8-6,-4-5 2,-4-4-5</inkml:trace>
    <inkml:trace contextRef="#ctx0" brushRef="#br0" timeOffset="74900.1303">20877 8280 147,'0'0'105,"-17"-23"3,17 23-23,0 0-49,15-20-8,-15 20-8,37 4-9,-8 6-3,7 7-4,5 8-1,7 8-1,6 6 0,-2 13 0,-2 7-4,-8 5 1,-13 0-5,-11-1-1,-16-5-4,-10-6-1,-15-9-1,-8-13 1,-13-14 3,5-12 3,-5-10 5,1-15 8,7-14 4,7-11 1,11-4 3,7-10-2,17 2 0,3 0-3,14 2-3,6 4-10,6 8-5,11 11-11,-3-2-19,7 12-34,-2 4-39,-2 0-1,-3 9 0</inkml:trace>
    <inkml:trace contextRef="#ctx0" brushRef="#br0" timeOffset="75509.5315">21702 8409 150,'0'0'121,"-29"15"7,29-15-4,-8 25-67,8-25-14,18 27-13,1-11-10,14 7-10,2 8-7,9 2-8,6 5-7,-2-7-19,12 13-31,-12-9-63,2-6-3,-9 0 0,-5-12-1</inkml:trace>
    <inkml:trace contextRef="#ctx0" brushRef="#br0" timeOffset="75212.6415">21764 8384 162,'0'0'113,"33"-37"-5,-8 12-16,9-11-67,7 1-15,7 2-27,-4-7-32,-3 7-58,5 8-3,-13 2-1,-2 13-2</inkml:trace>
    <inkml:trace contextRef="#ctx0" brushRef="#br0" timeOffset="78384.6793">22483 7836 61,'0'0'100,"8"-19"4,-8 19 2,0 0-61,0 0-1,0 0-7,0 0-7,7 27-8,-3 12-5,-2 11-5,4 10-2,-2 9-4,3 6-3,-1 2-3,0-5-1,4-3 1,-1-11-2,3-12 2,1-15-3,1-10 1,-14-21 1,29 4 1,-8-16 0,-2-9-1,-1-6 2,3-2-1,-2 0 2,2-1-1,-1 8 0,1 3 0,0 6-1,0 5 1,6 8-1,0 4-1,4 9-1,2 5-2,5 9-1,1 7-1,-2 3-4,1 11 4,-7 2-4,-6 4 3,-8-2 0,-11-2 5,-10-5 0,-11-5 4,-8-5 4,-10-16 0,-6-5 2,-9-12-1,-4-6-1,-6-8-1,-1-9-8,8 2-15,-8-12-31,12 6-65,7 4 2,3-1-5,12 7 1</inkml:trace>
    <inkml:trace contextRef="#ctx0" brushRef="#br0" timeOffset="80120.1058">23667 8777 96,'0'0'109,"0"0"5,0 0-2,0 0-70,-6 25-6,-6-5-6,3 14-10,-9 7-10,1 9-10,-2 10-14,-8-6-23,9 3-73,-1-1-3,-4-17-1,9-10-3</inkml:trace>
    <inkml:trace contextRef="#ctx0" brushRef="#br0" timeOffset="80995.1497">24407 8687 85,'0'0'99,"27"-35"0,-10 8-20,3-19-47,14-1-7,-3-18-11,4-1-6,-6-9-6,2 2-3,-8 3 0,-6 3 3,-9 5 3,-8 10 1,-8 8 4,-7 15 2,-10 10 2,-4 19 2,-8 13 1,0 22-1,-7 15-2,7 25 2,-3 20-4,9 20-2,4 9-2,8 13-2,9 1-5,8-3-2,6-7-4,4-17-4,9-22-6,-7-27-3,5-14-12,-15-48-2,0 0 2,-4-19 3,-9-18 7,-14-15 8,-2-4 10,-4 2 6,-5-4 17,9 12 5,-2 2 3,12 15 0,1-2-2,18 31-6,2-25-4,17 25-4,8 4-7,8 3-9,17 3-16,2-8-27,14-2-71,3-4-1,-2-13-2,1-8 1</inkml:trace>
    <inkml:trace contextRef="#ctx0" brushRef="#br0" timeOffset="81307.667">24985 8031 87,'-13'-19'112,"13"19"2,-21-8 3,3 12-64,5 25-8,-14 6-10,6 22-7,-10 5-8,8 17-5,-1 12-4,5 9-5,8 2-5,9-7-11,15 3-12,-1-23-20,24-5-24,-1-22-56,6-25-3,5-19 2,-2-20 0</inkml:trace>
    <inkml:trace contextRef="#ctx0" brushRef="#br0" timeOffset="83104.6276">25180 8224 47,'-10'-19'104,"10"19"2,-2-22 3,2 22-54,4-19-6,-4 19-12,0 0-6,23-13-8,-5 20-7,1-3-4,6 8-4,2 3-3,8 6-2,5 4-3,1 6-1,3 4-3,-3 4-1,3 5 2,-9 0-6,-6 6 2,-14-5-3,-11 3 2,-14-6-2,-11-3 3,-10-6 0,-13-6-1,-2-4 8,-3-10-1,3-9 6,6-10 3,9-11 1,8-10 0,15-8 3,10-9-2,13-6 1,5-6-4,12-2-2,3 0-4,4 2-3,5 6-8,-7-6-17,11 18-28,-10-3-63,-5 3 0,-4 7-2,-10 2 0</inkml:trace>
    <inkml:trace contextRef="#ctx0" brushRef="#br0" timeOffset="83464.0207">25774 7879 103,'23'-12'115,"-23"12"1,23 2 1,-2 12-70,-3-1-8,14 18-9,1 8-11,6 20-3,3 9-8,1 13-1,-5 13-1,-3 5-3,-12 5-1,-8 2-1,-15-2 0,-13-2-3,-10-8-5,-12-13-14,2-5-33,-13-24-66,0-14-2,3-22-1,1-28-1</inkml:trace>
    <inkml:trace contextRef="#ctx0" brushRef="#br0" timeOffset="84073.4256">26368 8363 48,'0'0'103,"19"-23"1,-19 23-2,35-10-49,-12 0-34,11-1-11,3 5-22,2-6-28,1 3-56,8 13-6,-11-6 2,0 13 26</inkml:trace>
    <inkml:trace contextRef="#ctx0" brushRef="#br0" timeOffset="84276.5616">26456 8608 159,'0'0'115,"23"-14"-3,-1-1-1,7-7-88,15 5-12,8 0-31,0-3-36,4 3-56,4 7-3,-6-5 2,0 9-1</inkml:trace>
    <inkml:trace contextRef="#ctx0" brushRef="#br0" timeOffset="84620.328">27451 8378 16,'19'-27'91,"-11"-13"7,0 9-1,-2-2-55,-20-2-1,1 8-4,-20 2-5,0 14-2,-19 1-3,2 16-3,-10 7-4,4 16-3,0 6-4,6 15-3,8 2-3,17 4 0,13-4-1,16-4-4,17-9 1,14-10-4,13-10-6,6-19-18,15 0-32,-7-15-66,-4-10-1,-6-4 1,-10-4-2</inkml:trace>
    <inkml:trace contextRef="#ctx0" brushRef="#br0" timeOffset="84948.4713">27717 8708 197,'0'0'130,"0"0"2,-11 25-5,-5-4-95,8 14-11,-7 11-16,-6 0-26,9 10-92,-13 0-14,4-2-4,0-6-1</inkml:trace>
    <inkml:trace contextRef="#ctx0" brushRef="#br0" timeOffset="85745.3861">28434 8259 1,'18'-20'25,"-9"-20"56,5 13 0,-14-8-41,-4 2-12,-4 12 3,-13 0 0,-4 19-1,-12 4-1,-1 19 0,-12 0-1,9 16-5,-3 0-6,11 9-3,6-6-4,14-3-2,11-10-4,15-6-1,8-11-2,8-8-1,6-8 1,5-4-1,-3-5 1,0-2-1,-3 3 3,-5 6 1,-6 1 2,-3 12 0,-20-5 0,27 35 1,-12 0 1,1 13-4,1 14 1,0 13-4,-1 8 1,-1 7-3,-1-1 1,-3 0-1,-7-8 0,-6-6 4,-8-17-2,-3-16 2,-10-17 0,0-17 1,-2-16 0,-2-17-1,-2-19-1,0-10-5,4-10-5,-6-11-10,21 4-15,-13-10-21,21 6-62,4 9-2,4 6 0,13 8 2</inkml:trace>
    <inkml:trace contextRef="#ctx0" brushRef="#br0" timeOffset="86057.9014">29026 7960 145,'-21'0'122,"2"13"1,-6 14-34,-12 0-37,10 29-9,-12 0-16,5 19-7,1 6-10,6 2-11,12 2-11,7-14-20,25 1-31,2-22-62,16-16-1,6-20-3,9-24 2</inkml:trace>
    <inkml:trace contextRef="#ctx0" brushRef="#br0" timeOffset="86448.5456">29055 8025 115,'0'0'122,"0"0"1,0 0 2,17 47-68,-7-28-20,19 19-10,-4-3-15,8 11-4,3 1-10,1 7-2,0 2-4,-10-4-5,0 7 3,-12-3-1,-11-4 2,-14-5 0,-11-5 6,-12-11-2,-11-8 3,-2-11 3,-6-16 1,2-12 0,3-15-1,9-11 2,9-8-1,13-4 3,9-4-4,11-4-3,15 3-10,6-1-16,15 19-25,-5-1-62,6 3-1,5 3-2,-4 3 2</inkml:trace>
    <inkml:trace contextRef="#ctx0" brushRef="#br0" timeOffset="86745.4344">29400 7910 54,'0'0'113,"-11"-18"3,11 18 0,21 16-45,-21-16-26,48 36-7,-21-9-14,12 20-5,-3 7-7,1 13-2,-6 6-3,-4 4-2,-10 6 2,-11 4-4,-12-4 2,-11-2-3,-10-6 2,-10-9-7,-3-5-10,-11-24-25,9-10-85,-8-17-3,6-16-5,7-15 2</inkml:trace>
    <inkml:trace contextRef="#ctx0" brushRef="#br0" timeOffset="87292.3374">29720 8097 119,'0'0'126,"0"0"-2,0 0 1,25 15-72,-2 6-24,-23-21-10,47 37-9,-15-18-5,7 4-3,3-5-4,-1 3 2,1-2-2,-5 0 1,-6 1 0,-8 3 1,-13 6 0,-12 7 1,-12 7 4,-13 7-2,-15 2 3,-6 2-4,-8-4 4,0-4-7,4-9-3,5-12-12,20-6-23,-5-26-28,32 7-58,17-29 0,16 0-4,13 0 7</inkml:trace>
    <inkml:trace contextRef="#ctx0" brushRef="#br0" timeOffset="87636.1044">30486 8600 93,'11'-19'109,"10"1"1,-9-11 1,1-15-72,7 11-7,-11-13-10,3 9-3,-14-5-5,0 11 1,-19-4 2,0 12-1,-18 2 1,-3 15-1,-16 6-4,2 19-2,-6 5-2,6 16-2,4 4 0,12 5-5,15 1 1,19-4-4,21-7 8,18-9-5,15-14-2,10-14-11,15 0-24,-17-27-37,10 3-57,-8-10 1,-8-5-6,-12-3 0</inkml:trace>
    <inkml:trace contextRef="#ctx0" brushRef="#br0" timeOffset="88167.3807">30665 7574 93,'0'0'119,"21"4"7,-21-4-1,-6 29-60,10 11-16,-21 3-11,21 22-13,-10 5-9,12 7-4,5 2-8,5 0-1,9-8-7,2-11 0,7-14-3,-7-17 0,4-13-2,-10-14 1,-21-2 1,24-14 3,-24 14 4,-12-23 3,-9 17 4,0 6 1,-10 2 3,2 14 1,-4 7 0,8 15-2,0 5 1,13 15-7,7 9 2,12 8-4,9 6 1,9 6-3,6 4 0,7 1-1,-3-1-2,-2-3 5,-10-5-1,-8-4 4,-17-11-1,-9-8 2,-16-14-1,-8-10 1,-15-16-2,-6-13-4,-6-14-10,-11-20-20,17 11-49,-11-20-59,11 5 0,2-2-8,15 4 4</inkml:trace>
    <inkml:trace contextRef="#ctx0" brushRef="#br0" timeOffset="90026.848">16132 10576 94,'0'0'115,"0"0"-1,0 0 3,0 0-65,0 0-10,29-10-12,-4 16-9,6-2-8,12 2-4,3 1-3,8 1-2,2 0 1,4 0-3,-1-1-1,-3-3 0,-8-2-2,-11-2-1,-6 0 0,-10-4-2,-21 4-1,0 0 1,0 0-2,-35-9 1,-3 12-1,-12-3 1,-8 4 0,-6 0 1,-5 2 1,3-2 1,1 0 5,7 1 2,6-3 4,15 2 1,6-6 3,31 2 0,-27-4 1,27 4-1,0 0-3,33-11-2,-4 3-2,12 2-1,9-1-3,4 3 1,7 0-2,3 2-1,2 0 0,-1 0-1,-3 4-1,-10-2 0,-6 0 2,-11-2-3,-10 2 1,-25 0-1,0 0 1,0 0 0,-29-8-2,-6 5 1,-9 1-1,-6-2 2,-8 2-2,0 0 2,0 2 0,2 0 1,6 2 2,6 0 1,7 0 1,10 2 0,27-4 2,-21 9 0,21-9 0,21 6-2,8-6 0,8 0-1,9-2 1,8-2-2,6-2-1,0-1 0,1 1 0,-5 0 0,-11 4-1,-11 2 0,-14 2-2,-20-2 1,0 0-1,-24 16-2,-14-5 1,-14-3-1,-8-2 0,-7-1 1,-3-1 2,-1-2 0,7 2 3,8-4 1,8 0 2,15 2 2,10-4 0,23 2 2,0 0-2,21-6 1,14-3-2,15 1-1,6-2 0,8-1-2,5 1-2,1 2-1,-3 3 0,-9 3-2,-12 7 0,-15 1 0,-10 4-1,-21-10 0,-6 21-1,-19-11 0,-11 1 0,-11-3 0,-10-4 0,-3-2 0,2 2 1,2-4 3,8 0 0,9 0 3,7-2 1,32 2 0,0 0 0,0 0 0,23 11-3,13-11-10,9 8-32,-1-6-83,6-2 0,0 0-5,-5-4 2</inkml:trace>
    <inkml:trace contextRef="#ctx0" brushRef="#br0" timeOffset="92105.075">17135 11388 92,'0'0'118,"21"19"3,-7 0-3,1 14-51,-7 5-34,9 20-6,-13 4-13,-2 13-5,-10 2-7,-9 0-5,-10-3-4,-10-7-6,-5-15 2,-3-17-4,-1-8 5,2-16-4,9-11 6,4-9 4,8-7 7,23 16 9,-23-38-1,23 38 8,6-29-3,-6 29 5,33-6-2,-6 20-1,-2 5-2,9 16-6,-1 9 1,2 12-5,-2 6 0,-1 9-4,-1 4-4,-6-9-13,4 9-35,-13-21-78,5-8-2,-4-23-3,-17-23-2</inkml:trace>
    <inkml:trace contextRef="#ctx0" brushRef="#br0" timeOffset="90839.3858">16044 11594 72,'0'0'110,"0"0"3,-4-21 3,4 21-58,0 0-10,0 0-8,-4 44-9,0-11-8,6 23-5,-4 7-5,4 11-4,2 8-6,2 3-10,5-2-9,-3-13-13,11 1-22,-11-25-68,9-15-7,-17-31-1,25 8 2</inkml:trace>
    <inkml:trace contextRef="#ctx0" brushRef="#br0" timeOffset="91105.0255">16368 11588 108,'0'0'118,"0"0"5,19 19-2,-17 18-60,-6-2-22,17 24-6,-11 3-12,6 15-7,0 4-7,5 0-10,1-2-3,-3-11-16,11-3-20,-15-26-41,5-8-42,-12-31-2,0 0 1,0 0 16</inkml:trace>
    <inkml:trace contextRef="#ctx0" brushRef="#br0" timeOffset="91355.0379">15955 11870 155,'-10'-20'126,"10"20"-3,33-23 3,-8 4-82,23 11-10,3-11-11,16 7-9,-1-3-10,1 1-9,4 3-11,-11-3-19,8 14-26,-16-4-62,-4 6 0,-10 0-4,-11 4 3</inkml:trace>
    <inkml:trace contextRef="#ctx0" brushRef="#br0" timeOffset="91589.4247">16132 11997 131,'-25'-10'130,"25"10"1,0 0-2,0 0-52,29-21-47,2 25-7,4-4-10,11 4-8,6 3-9,4-5-11,8 10-26,-10-14-53,11 8-35,-5-6-1,-2 0-2</inkml:trace>
    <inkml:trace contextRef="#ctx0" brushRef="#br0" timeOffset="92917.614">17636 11885 77,'0'0'105,"0"0"6,6-23 0,-6 23-57,0 0-6,0 0-6,19-21-10,-19 21-9,33 9-7,-6 3-4,6 7-5,13 6-2,6 14-2,4 5-5,2 10 2,-4 6-3,-6 7 2,-11 3-5,-14 3 1,-21-4-3,-10-9 2,-15-8 0,-8-11 1,-8-14 0,-1-14 1,-2-19 2,3-21 2,4-13 1,6-14 0,4-12-1,8-7 2,9-2 1,8 2-5,6 1-1,15 9-9,0 1-4,14 14-13,-2 2-8,15 19-19,-15-4-37,9 11-19,-1 5-3,-10 5 10</inkml:trace>
    <inkml:trace contextRef="#ctx0" brushRef="#br0" timeOffset="93261.3827">18392 11507 139,'0'0'126,"19"19"-1,-9 8 4,-14 2-76,19 27-7,-11 10-13,8 28-9,-6 10-8,3 18-7,-3 5-3,2 8-5,1-4-6,-3-11-14,8-3-26,-12-28-75,15-18-11,-2-28-3,5-22 1</inkml:trace>
    <inkml:trace contextRef="#ctx0" brushRef="#br0" timeOffset="94152.0521">19437 12315 78,'29'-27'95,"-20"2"-4,7 2 0,-3-6-71,-7-4-3,0 2-8,-4 0-5,-6 2 4,-6 4-3,-7 6 4,-8 2-1,-8 13 5,-7 4-2,1 15 4,-5 1 3,5 18-3,-5-1 2,11 13-4,-2-3 2,16 7-5,4-8 1,9-3-2,8-10-4,11-6-2,10-13-2,8-10-1,10-8-2,5-13-1,2-6 1,0-4-1,-1-4 0,-7 4 0,-7 2 1,-8 6 1,-25 23 4,25-23 1,-25 23 2,0 0 0,-2 33 1,4-2 0,4 5 0,11 5-3,6 1-10,4-9-20,18 6-48,1-16-44,2-10-2,0-15-1,-5-13-3</inkml:trace>
    <inkml:trace contextRef="#ctx0" brushRef="#br0" timeOffset="94698.957">20036 12180 200,'0'0'130,"0"0"-2,18 10 3,1 3-83,-19-13-18,46 27-10,-17-8-11,10 8-5,1 0-8,1 0-11,11 8-27,-12-18-50,7 5-37,-5-9-1,0-5-2</inkml:trace>
    <inkml:trace contextRef="#ctx0" brushRef="#br0" timeOffset="94417.6889">20083 12143 243,'25'-21'121,"6"-6"-2,7 0-40,1-8-62,11-3-9,4 5-26,-4-9-23,10 13-52,-14 8-27,-9 7 2,-5 6-3</inkml:trace>
    <inkml:trace contextRef="#ctx0" brushRef="#br0" timeOffset="95448.9893">20806 11937 135,'0'0'119,"-10"-19"5,10 19-5,0 0-67,27-10-18,0 18-9,4 1-7,9 13-8,1 10-5,5 5-7,2 7 2,-5 1-8,-3 7 4,-7-2-4,-12 4 0,-11-2-2,-10-2 2,-10-9 3,-9-3 0,-10-11 6,-2-8 0,-4-13 2,-1-15 1,5-11 1,4-18 2,6-9-3,11-10 2,10-5-2,4-4-4,13 3 2,6 7-9,4 2-5,10 17-21,-6-5-22,4 11-66,1 8 1,-5 4 1,-2 5-3</inkml:trace>
    <inkml:trace contextRef="#ctx0" brushRef="#br0" timeOffset="96027.1444">21637 12080 210,'9'-25'121,"12"9"0,6-13-9,18 2-81,-1-13-17,12 3-12,8 4-23,-7-7-18,9 17-45,-10-2-38,-8 13 3,-11 4-4</inkml:trace>
    <inkml:trace contextRef="#ctx0" brushRef="#br0" timeOffset="96277.1556">21673 12112 173,'12'-23'127,"-12"23"1,23-9-2,0 20-78,-23-11-16,46 21-9,-17-3-13,8 7-9,7 10-14,-5-8-27,15 11-61,-4-9-25,-2 0-2,0-8 0</inkml:trace>
    <inkml:trace contextRef="#ctx0" brushRef="#br0" timeOffset="96855.3131">22637 11640 135,'10'29'121,"-8"2"-1,-4 9 0,-10 3-72,12 24-12,-9-1-12,3 13-16,0-4-1,0-2-8,4-13 5,4-8-7,0-19 4,-2-33-5,21 13 4,-21-13-1,37-44 2,-12 9-1,4-5-1,2 3 3,5 4-3,1 5 1,4 16-3,-1 6-2,-1 10 1,-1 13 0,-5 8 1,-4 6-2,-4 2 7,-6 6-1,-11-3 7,-4 3 3,-12-6 0,-5 3 2,-14-11-1,-6-2 0,-12-9-5,-5-6-1,-4-10-8,-7-12-8,5 1-18,-6-16-28,20 6-70,3-4 0,10 7-2,12-1 0</inkml:trace>
    <inkml:trace contextRef="#ctx0" brushRef="#br0" timeOffset="97074.0746">23229 12431 247,'-2'30'132,"2"5"-1,-6-2-3,4 11-100,-11-3-17,-3 1-28,7 4-100,-12-9-12,3-6-2,-5-8-3</inkml:trace>
    <inkml:trace contextRef="#ctx0" brushRef="#br0" timeOffset="97886.61">24336 12211 137,'0'0'104,"21"-33"2,-4-9-2,10-12-90,8-8 1,0-9-11,1-8 0,-3 7-5,-4 1 3,-12 9-2,-9 8 3,-14 8 4,-11 15 2,-16 8 5,-4 21 2,-13 10 2,0 23 2,-10 11-2,6 20 0,0 17-3,12 17-6,7 12 0,12 12-6,12-1 0,11-3-5,11-6-2,10-16-4,6-19-1,0-26-2,4-17-7,-31-32-3,33-9-1,-37-24 1,-4-4 4,-22-9 1,-5 0 8,-15-2 6,-4 7 12,6 8 5,-3 2 4,13 12 1,7-4 2,31 23-2,-12-23-4,32 19-4,14 0-5,11 4-7,13 2-13,3-4-27,16 6-81,-5-4-1,-1-2-5,-5-6 3</inkml:trace>
    <inkml:trace contextRef="#ctx0" brushRef="#br0" timeOffset="98199.1261">25080 11584 171,'-18'-6'125,"-3"12"-1,-6 17 0,-19-1-79,13 28-9,-15 2-12,11 23-8,-3 10-6,9 15-9,8 6-7,11-8-21,26 8-39,7-21-63,14-13 0,9-24-4,10-23 2</inkml:trace>
    <inkml:trace contextRef="#ctx0" brushRef="#br0" timeOffset="98574.1434">25157 11742 173,'-2'18'127,"2"-18"-4,40 32 1,-20-20-80,22 15-12,-1 0-15,9 6-7,4 9-5,2 4-6,-4 3 3,-4 3-4,-10 2 3,-14 0-5,-13-2 4,-15 0-7,-17-10 1,-19-9-2,-5-8-2,-16-15 0,-1-8 0,-2-16 2,3-13 2,3-17 1,17-6 3,12-8 5,14 0-11,11-6-9,23 10-34,4 0-61,12 4-4,11 10 0,-1 5-2</inkml:trace>
    <inkml:trace contextRef="#ctx0" brushRef="#br0" timeOffset="98855.4077">25716 11563 141,'0'0'124,"29"17"1,-8 5 1,4 18-58,-2-1-32,10 22-9,-6 7-11,2 13-7,-8 7-2,-5 3-4,-11-2-2,-10-1-7,-3-5-11,-19-23-34,4-10-76,-10-19 0,-4-12-4,-7-21-2</inkml:trace>
    <inkml:trace contextRef="#ctx0" brushRef="#br0" timeOffset="99574.1941">26202 11904 153,'0'0'124,"27"-17"-4,-27 17 2,42-12-77,-7 7-23,5-1-24,5-8-31,13 10-44,1-7-43,-3 3 1,-4 4-4</inkml:trace>
    <inkml:trace contextRef="#ctx0" brushRef="#br0" timeOffset="99778.3283">26252 12141 192,'0'0'120,"44"-15"-6,-7 3-3,11-5-101,8 7-35,2-3-74,7 1-17,3 5-1,-6-3-2</inkml:trace>
    <inkml:trace contextRef="#ctx0" brushRef="#br0" timeOffset="100105.4691">27191 12161 104,'23'-33'108,"2"-2"-1,0-13-2,-2-4-53,-5 2-35,-11-6-9,-9 10-5,-13 1-1,-10 5 4,-14 3 5,-11 14 1,-13 6 3,-1 17 0,-4 9 1,7 18 3,3 12-5,19 15-1,12 8-1,20 5-6,16-5 1,20-10-6,14-10-3,9-23-19,17-5-35,-7-26-72,1-15 1,-11-13-1,-7-6-2</inkml:trace>
    <inkml:trace contextRef="#ctx0" brushRef="#br0" timeOffset="101136.7727">27621 12107 174,'0'0'130,"0"0"-4,19 23 0,-11 13-87,-10-5-9,4 23-13,-6 4-23,-8 0-37,5 6-80,-7-7-3,1-5-3,1-11 0</inkml:trace>
    <inkml:trace contextRef="#ctx0" brushRef="#br0" timeOffset="101714.9247">28357 11750 14,'0'0'85,"-25"2"1,2 19-1,-4 8-60,-12 8 1,7 11-10,-5 2-1,12 6-7,0-10 1,15-5-4,3-12 3,7-29-6,19 19-1,0-27-1,4-15-4,0-4 4,2-6-3,-3-1 3,1 1-2,-6 8 8,-3 2 0,-14 23 10,19-14 1,-19 14 2,13 29 7,-1 10-2,-2 3 4,9 18-5,-2 7 1,8 14-7,-7 2 2,5 12-4,-8-3-5,-5-1 2,-10-6-4,-8-8 0,-11-14-3,-6-16 1,-10-15-3,-3-22-1,-3-20 0,-1-24-2,1-13 0,3-20-2,5-12 1,6-6-7,13 2-8,1-4-22,17 16-35,0 2-50,9 13-3,1 4-3,11 11 1</inkml:trace>
    <inkml:trace contextRef="#ctx0" brushRef="#br0" timeOffset="102058.7031">28901 11538 172,'-25'-6'128,"9"27"3,-16 4-2,8 20-80,-20 1-13,9 23-10,-9 7-5,11 10-10,4 3-3,10-4-8,17-4-5,10-12-16,25-1-20,-6-28-31,25-11-62,0-21 1,2-12-2,-6-17 5</inkml:trace>
    <inkml:trace contextRef="#ctx0" brushRef="#br0" timeOffset="102434.7104">28961 11767 145,'0'0'129,"0"0"1,-8 18-3,18 9-65,-10-27-25,34 42-12,-9-15-10,12 6-5,0 13-1,5 2-6,-2 1 1,-5 3-5,-4 5 3,-8-6-4,-11 3 2,-14-6-5,-8-8 1,-19-7 0,-7-8-1,-7-11 4,-9-7-1,-2-14 0,0-11 1,4-15 0,8-11 0,13-10 1,13-6-2,12-5 0,14 1-9,9-3-7,22 15-22,-8-14-28,17 18-59,0 4 1,0 7 2,-2 0-4</inkml:trace>
    <inkml:trace contextRef="#ctx0" brushRef="#br0" timeOffset="102714.9749">29340 11503 188,'0'0'125,"20"27"0,3 4-16,-4-8-65,18 22-10,-6 1-15,7 17-7,-7 7 0,-4 9-5,-10 4 0,-13 2-4,-10 1 2,-9-1-3,-12-6 2,-4-9-9,-4-9-15,-9-32-35,11-4-73,-3-21-1,3-19-3,2-20-1</inkml:trace>
    <inkml:trace contextRef="#ctx0" brushRef="#br0" timeOffset="103168.1214">29836 11983 173,'0'0'125,"33"-40"2,-4 7-5,15 0-90,-7-11-10,13 0-18,2 5-13,-6-7-23,10 21-28,-18-2-60,-5 9 0,-8 7-3,-25 11 4</inkml:trace>
    <inkml:trace contextRef="#ctx0" brushRef="#br0" timeOffset="103418.1338">29838 11995 157,'0'0'134,"0"0"-4,0 0 5,0 0-81,31 8-14,-10 5-8,10 8-16,0 2-3,5 6-10,-1 6-3,0-2-11,5 11-11,-13-17-39,10 6-69,-5-8-1,1-6-3,-6-11 2</inkml:trace>
    <inkml:trace contextRef="#ctx0" brushRef="#br0" timeOffset="103824.4031">30819 12107 138,'17'-31'104,"-11"-12"1,2-1-3,-2-4-80,-16-10-2,2 12-2,-21 1-3,-1 11 7,-17 5 2,3 19 2,-20 6 1,12 22-2,-11 7-4,16 21-5,3 8 2,17 8-9,10 3 2,19-5-7,17-8 1,12-10-8,17-11-5,2-21-19,20-6-39,-15-27-69,7-12-4,-10-15-1,-2-8 1</inkml:trace>
    <inkml:trace contextRef="#ctx0" brushRef="#br0" timeOffset="104308.8044">30904 11216 176,'0'0'126,"0"0"2,8 42-4,-6-11-84,19 23-9,-6 0-17,8 8-6,-3 0-5,7-1-3,0-7-4,-2-11 0,0-7-4,-6-20 0,-19-16-1,27 2 2,-27-2 1,12-25 4,-12 25 3,-12-29 4,12 29 5,-31-2 4,6 17 3,4 14 1,-8 8-1,6 24 1,0 5 1,9 17-7,5 0 0,9 7-7,9-3 0,5 2-5,9-8 1,2-8-4,0-7-1,-6-3 3,-7-7 0,-12-4 4,-14-11 2,-13-1 2,-21-9-1,-10-4 1,-11-10-1,-4-9-4,3-10-8,-5-15-23,29 7-106,-4-15-6,19-4-2,10-4-4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15:44.331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24A860E-EC88-4F11-8F42-787C50DB35CA}" emma:medium="tactile" emma:mode="ink">
          <msink:context xmlns:msink="http://schemas.microsoft.com/ink/2010/main" type="inkDrawing" rotatedBoundingBox="4295,11295 14708,11552 14686,12416 4274,12160" shapeName="Other"/>
        </emma:interpretation>
      </emma:emma>
    </inkml:annotationXML>
    <inkml:trace contextRef="#ctx0" brushRef="#br0">-10 0 1,'0'0'9,"-7"33"66,7-33 2,-2 34-48,11-11 2,-1-1-6,9 5-1,1 7-4,7 5-3,6 3-2,7 8-4,3-3 1,11 5-4,8-4 2,13 2-6,6-11 2,15 1-2,10-9-2,14-8 1,13-7-3,10-9-4,11-9-4,10-15-4,21-10-4,8-15-2,15-3-2,5-7-3,12 6 4,7 2 3,7 15 6,-4 15 5,-4 16 5,-13 19 2,-15 12 4,-14 15 3,-17 4-2,-20 6 1,-23-2-3,-13-2 1,-22-2-3,-18-4 2,-13-7-4,-16-10 1,-14-4-1,-6-10-1,-6-7 0,-19-10-1,25-8 1,-25 8-2,27-29 1,-12 10-1,3-4 0,1 5 0,0 3 0,-1 7 1,-18 8 0,27-4 1,-27 4 0,23 6 0,-23-6-2,27 8-1,-8-1-3,6-7-5,4 0-2,6-7-7,11 5-1,6-4 3,12 2 3,11-2 4,19-3 12,10 3 3,20-2 6,17-3 3,22-3 2,17-1-4,24-3-2,12 1-6,21-2-8,12 1 0,17-1-2,4 2 2,17-1 2,0 1 1,-3-4 1,1-4 1,-11-2-6,-6-8-10,-14-9-5,-9-4-22,-27-14-26,-6 6 34,-29-19 35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14:14.309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D996554-E379-4BA4-AC7D-71E4F446BE87}" emma:medium="tactile" emma:mode="ink">
          <msink:context xmlns:msink="http://schemas.microsoft.com/ink/2010/main" type="writingRegion" rotatedBoundingBox="4798,8776 26658,9040 26545,18414 4685,18150"/>
        </emma:interpretation>
      </emma:emma>
    </inkml:annotationXML>
    <inkml:traceGroup>
      <inkml:annotationXML>
        <emma:emma xmlns:emma="http://www.w3.org/2003/04/emma" version="1.0">
          <emma:interpretation id="{65A5FD1B-FF44-43B3-BD8F-D88648D8B0A5}" emma:medium="tactile" emma:mode="ink">
            <msink:context xmlns:msink="http://schemas.microsoft.com/ink/2010/main" type="paragraph" rotatedBoundingBox="4798,8776 16239,8914 16220,10477 4779,103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FC5D16-C878-4F55-B5EC-6F2E71DC9E44}" emma:medium="tactile" emma:mode="ink">
              <msink:context xmlns:msink="http://schemas.microsoft.com/ink/2010/main" type="line" rotatedBoundingBox="4798,8776 16239,8914 16220,10477 4779,10339"/>
            </emma:interpretation>
          </emma:emma>
        </inkml:annotationXML>
        <inkml:traceGroup>
          <inkml:annotationXML>
            <emma:emma xmlns:emma="http://www.w3.org/2003/04/emma" version="1.0">
              <emma:interpretation id="{D2AD9230-87CB-4B67-B39F-449CDDD071A0}" emma:medium="tactile" emma:mode="ink">
                <msink:context xmlns:msink="http://schemas.microsoft.com/ink/2010/main" type="inkWord" rotatedBoundingBox="4796,8969 10179,9034 10162,10394 4779,10329"/>
              </emma:interpretation>
              <emma:one-of disjunction-type="recognition" id="oneOf0">
                <emma:interpretation id="interp0" emma:lang="en-US" emma:confidence="0">
                  <emma:literal>Varls.a)</emma:literal>
                </emma:interpretation>
                <emma:interpretation id="interp1" emma:lang="en-US" emma:confidence="0">
                  <emma:literal>Var (s, a)</emma:literal>
                </emma:interpretation>
                <emma:interpretation id="interp2" emma:lang="en-US" emma:confidence="0">
                  <emma:literal>War (s, a)</emma:literal>
                </emma:interpretation>
                <emma:interpretation id="interp3" emma:lang="en-US" emma:confidence="0">
                  <emma:literal>Var(s,a)</emma:literal>
                </emma:interpretation>
                <emma:interpretation id="interp4" emma:lang="en-US" emma:confidence="0">
                  <emma:literal>Van (s, a)</emma:literal>
                </emma:interpretation>
              </emma:one-of>
            </emma:emma>
          </inkml:annotationXML>
          <inkml:trace contextRef="#ctx0" brushRef="#br0">2471 8669 53,'0'0'94,"-21"-23"2,21 23-36,-25-19-11,25 19-7,0 0-7,0 0-7,0 0-7,6 44-6,5-15-4,11 19-3,1 8-5,6 10-1,7 11-5,3 2 0,7 0-4,-3-4 3,3-11-2,-4-18 3,-3-15-1,-8-27 2,-2-20 1,-6-24 2,-2-20 2,0-17-4,0-16 4,-1-9-1,7-6-1,3 4-1,1 4-4,2 7-11,4 18-8,-6 0-8,7 21-21,-5 10-48,-6 5-2,2 12-1,-10 4 41</inkml:trace>
          <inkml:trace contextRef="#ctx0" brushRef="#br0" timeOffset="937.5488">3680 9107 1,'4'-23'77,"11"3"3,-13-18-1,0-3-60,2-1-2,-6-4-5,0 3-4,-5-1 1,-3 11 0,-7 4 1,-7 12 1,-3 9 1,-9 8-1,-5 12-1,1 13 0,-1 10-3,-1 13-2,7 6-1,8 7 0,8 3-2,11-2-3,12-8 0,10-10-2,11-15 1,11-19-1,7-18-1,5-17-3,2-14 1,0-11-1,-4-2 1,-5-2 0,-8 4 0,-12 8 0,-4 9 2,-9 12 3,-8 21 1,0 0 2,0 0 1,-27 44 1,17-11 2,3 9-1,5-1 0,4 1 1,11-9-2,6-10 0,10-10-3,6-16 1,4-11-3,5-17 0,0-9-3,-3-8-3,-1-1-1,-9-3 1,-6 4 0,-11 6 0,-5 9 1,-11 8-1,2 25 4,-21-21 3,2 23 2,-2 7 1,1 5 5,3 7 0,2 0 2,9 4 0,8-2 0,13 2 0,10-7-2,14-1-2,7-5-5,8-7-1,4-3-4,2-9 2,1-1-2,-5-4 0,-11-1 1,-7 1-1,-11-1 6,-8 3-1,-19 10 6,0 0 2,0 0 5,-23 0 4,-8 6 6,1 15 2,-9-2 0,6 12 2,-7 0-5,11 10 0,4 1-6,15 8-3,12 0-8,15 0-2,14 4-14,8-11-24,24 3-87,3-11-3,5-14-2,3-9-1</inkml:trace>
          <inkml:trace contextRef="#ctx0" brushRef="#br0" timeOffset="1625.0858">5255 8255 1,'-9'-23'70,"9"23"24,-33 7 4,6 3-44,0 19 1,-12 2-10,3 19-6,-9 6-5,5 21-9,-6 0-4,11 17-7,0-1-2,14 11-7,9 0-4,14-4-5,16-7-15,11-20-15,25-5-34,5-22-49,9-25-3,7-15 0,2-25 35</inkml:trace>
          <inkml:trace contextRef="#ctx0" brushRef="#br0" timeOffset="2109.4815">5801 8650 10,'-4'-19'104,"-11"-8"0,15 27 0,-45-25-42,5 17-33,7 18-7,-11 3-2,3 14-3,-3 4-7,5 9-5,3-3 3,9 2-5,9-7 1,9-5 2,16-7-4,11-3-1,14-7-2,9-1 0,11-1 0,10-2 0,7 3-3,2 3-2,-3 7 0,-6 4 2,-8 6 0,-10 6 3,-13 2 1,-12 5 3,-17-5 3,-10-3 5,-15-7-1,-6-9 1,-11-7-4,-5-13-6,-1-9-13,-10-10-24,12-6-67,1 5-11,3-7-1,13 6-3</inkml:trace>
          <inkml:trace contextRef="#ctx0" brushRef="#br0" timeOffset="2343.8684">6175 9240 127,'-6'29'121,"-4"-4"0,-1 6-4,3 3-82,-9-5-31,5-2-29,6 4-62,-1-6-28,7-25-4,-2 23-2</inkml:trace>
          <inkml:trace contextRef="#ctx0" brushRef="#br0" timeOffset="2875.1465">6975 9057 53,'4'-35'103,"9"0"2,-13-9-3,2-2-61,-4 7-17,-11-5 1,5 11-3,-17-2 1,6 14-4,-14 2 1,0 19-1,-11 6-4,3 19-2,-3 11-6,5 13 0,3 10-4,11 5 0,11 0-2,12-1 1,12-11-2,11-13-1,12-14-3,7-21-3,7-16-4,-3-19-5,8-7-2,-6-14-1,-3 5 3,-10-3 0,-6 8 5,-14 7 8,-3 8 4,-10 27 10,0 0 3,-23-4 2,5 22 1,5 9-1,7 7-3,6 7-1,4 3-5,15-1-6,8 3-16,4-15-25,15-4-77,2-8-5,-3-15 0,7-6-5</inkml:trace>
          <inkml:trace contextRef="#ctx0" brushRef="#br0" timeOffset="3203.2837">7254 8280 83,'6'-18'117,"-6"18"-1,33 4 4,-4 0-63,11 23-21,1 4-10,15 21-8,0 12-5,5 19-7,-5 9-2,-2 12-3,-7 8 1,-11 8-4,-13-1 1,-13-7 2,-14-6-4,-15-15-3,-10-5-23,-19-28-53,-6-12-40,-6-17-2,-9-25-1</inkml:trace>
        </inkml:traceGroup>
        <inkml:traceGroup>
          <inkml:annotationXML>
            <emma:emma xmlns:emma="http://www.w3.org/2003/04/emma" version="1.0">
              <emma:interpretation id="{545A7AC0-7898-4F47-BD6C-F475117BBCAC}" emma:medium="tactile" emma:mode="ink">
                <msink:context xmlns:msink="http://schemas.microsoft.com/ink/2010/main" type="inkWord" rotatedBoundingBox="11549,8857 16239,8914 16220,10477 11531,10420"/>
              </emma:interpretation>
              <emma:one-of disjunction-type="recognition" id="oneOf1">
                <emma:interpretation id="interp5" emma:lang="en-US" emma:confidence="0">
                  <emma:literal>Varls,b</emma:literal>
                </emma:interpretation>
                <emma:interpretation id="interp6" emma:lang="en-US" emma:confidence="0">
                  <emma:literal>Vas (s, b</emma:literal>
                </emma:interpretation>
                <emma:interpretation id="interp7" emma:lang="en-US" emma:confidence="0">
                  <emma:literal>Var (s, b</emma:literal>
                </emma:interpretation>
                <emma:interpretation id="interp8" emma:lang="en-US" emma:confidence="0">
                  <emma:literal>Varls,5</emma:literal>
                </emma:interpretation>
                <emma:interpretation id="interp9" emma:lang="en-US" emma:confidence="0">
                  <emma:literal>War (s, b</emma:literal>
                </emma:interpretation>
              </emma:one-of>
            </emma:emma>
          </inkml:annotationXML>
          <inkml:trace contextRef="#ctx0" brushRef="#br0" timeOffset="4531.4742">9186 8608 66,'0'0'109,"0"0"-5,0 0 3,-9 36-75,9-3-5,9 23-9,3 6-6,9 17-2,8 5-5,9 3 1,1-4-1,7-6 3,-3-13 0,5-16 3,-6-23-3,-3-19 2,-10-27 0,-2-18-2,-4-26 0,0-13-3,-4-18 0,1-14-3,-1-7-1,0-3-2,0 4-5,-3-1-3,5 20-10,-11 1-14,13 27-30,-6 11-52,-5 17-3,3 14 0,-15 27 16</inkml:trace>
          <inkml:trace contextRef="#ctx0" brushRef="#br0" timeOffset="5500.2734">10412 9076 1,'0'0'13,"2"-48"60,2 21 0,-8-8-50,-3-3-5,1 3-2,-6 2-3,-3 8 4,-6 8 1,-6 15 3,-6 6 3,-4 19-2,-7 11 0,1 15-5,-1 10 0,4 7-7,7 3-4,8-1-4,13-5 0,14-12-3,12-17 0,13-22 1,9-18-2,7-23-1,5-17-3,2-14-5,-2-7-5,-7-7 1,1 7-2,-13 7-1,-6 16 3,-11 11 4,-12 33 7,0 0 9,0 0 8,-25 46 2,3-1 4,5 14 2,2 1 0,11 6 0,2-5-6,13-7-1,9-17-5,11-14 0,9-19-5,6-16-2,1-18-2,1-13-3,2-13-1,-6-5-1,-7-1 0,-6 4-2,-8 4 2,-8 8 0,-9 9 4,-6 12 1,0 25 3,-21-19 0,21 19 4,-31 21 1,12 0 0,7 6 1,1 2-2,14 0 1,5-2-2,11-6 0,10-7-3,10-10-2,9-6-3,6-8-5,8-7 1,-2-6-4,3 3 1,-7-5-1,-6 6 2,-11 2 1,-10 5 4,-10 6 3,-19 6 4,0 0 5,-33 8 4,2 11 6,-13-3 2,-2 16 3,-8-1 0,11 14 0,-5 1-4,17 10-2,6-2-6,19 4-6,14-1-6,21-10-10,23-1-28,2-15-87,19-16-1,8-13-2,4-17 0</inkml:trace>
          <inkml:trace contextRef="#ctx0" brushRef="#br0" timeOffset="5922.1739">12070 8297 1,'0'0'80,"0"-38"22,0 38 4,-25-10-42,-6 8-12,1 25-2,-15 0-7,-1 31-3,-14 6-10,4 25-5,-5 4-7,14 17-5,9 0-3,15 5-8,21-6-7,17-15-17,28-5-29,5-21-73,21-20 0,8-21-4,4-23 0</inkml:trace>
          <inkml:trace contextRef="#ctx0" brushRef="#br0" timeOffset="6359.6913">12622 8507 103,'-20'-13'119,"-10"7"6,-5 8-5,-9 13-62,-5-1-20,3 19-14,-4 1-6,8 9-9,5-1 0,8 4-5,10-5-1,13-1-3,12-11 1,17-9-1,15 1-2,9-6-1,9 6-6,5-3-3,5 9-2,-6-2-2,-3 8-2,-12 1 3,-9 7 4,-14 1 8,-11-5 7,-15 5 7,-15-11 4,-8 4 3,-19-10-1,-4-4 0,-14-11-5,-3-10-11,-1-4-16,-7-17-27,19-1-81,2-5-5,10-9 0,13-1-1</inkml:trace>
          <inkml:trace contextRef="#ctx0" brushRef="#br0" timeOffset="6859.7148">12942 9205 142,'0'0'124,"0"0"2,0 0 0,17 27-73,-27 0-16,5 19-14,-5 3-9,0 7-11,3 7-16,-7-11-18,18 8-48,-2-16-49,4-13 0,3-10-1,-9-21 1</inkml:trace>
          <inkml:trace contextRef="#ctx0" brushRef="#br0" timeOffset="7485.7476">13462 8421 60,'0'0'113,"0"0"8,0 0-1,10 36-53,-20-9-14,12 23-13,-8 2-10,12 18-8,-8 5-9,8 10-7,0-4-3,2-2-5,1-12 0,1-15 1,1-15-2,-11-37 0,16 19 0,-16-19 1,21-40 0,-9 9 0,5-2 1,-2 0-1,3 6-1,5 6 1,2 13-1,0 5 0,4 12 0,-2 7 1,2 9 0,-2 6 0,-2 5 2,-4 3 3,-9-1 2,-5 5 1,-14 1 1,-5 0 0,-15-7 0,-8 0 0,-13-12-2,-6-8-2,-6-13-5,-3-18-8,5-9-18,-6-25-27,22-6-70,5-6-1,12-5-3,12 1 0</inkml:trace>
        </inkml:traceGroup>
      </inkml:traceGroup>
    </inkml:traceGroup>
    <inkml:traceGroup>
      <inkml:annotationXML>
        <emma:emma xmlns:emma="http://www.w3.org/2003/04/emma" version="1.0">
          <emma:interpretation id="{C6C87929-3ED5-40E0-A216-6987B1F3C14E}" emma:medium="tactile" emma:mode="ink">
            <msink:context xmlns:msink="http://schemas.microsoft.com/ink/2010/main" type="paragraph" rotatedBoundingBox="6712,12616 15386,13184 15246,15315 6573,1474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9EA4ADA-7965-48B6-9213-38EAFD2D4734}" emma:medium="tactile" emma:mode="ink">
              <msink:context xmlns:msink="http://schemas.microsoft.com/ink/2010/main" type="line" rotatedBoundingBox="6712,12616 15386,13184 15246,15315 6573,14747"/>
            </emma:interpretation>
          </emma:emma>
        </inkml:annotationXML>
        <inkml:traceGroup>
          <inkml:annotationXML>
            <emma:emma xmlns:emma="http://www.w3.org/2003/04/emma" version="1.0">
              <emma:interpretation id="{1DF4D19B-F346-4D21-A271-C39718E53806}" emma:medium="tactile" emma:mode="ink">
                <msink:context xmlns:msink="http://schemas.microsoft.com/ink/2010/main" type="inkWord" rotatedBoundingBox="6712,12616 15386,13184 15246,15315 6573,14747"/>
              </emma:interpretation>
              <emma:one-of disjunction-type="recognition" id="oneOf2">
                <emma:interpretation id="interp10" emma:lang="en-US" emma:confidence="0">
                  <emma:literal>tragically))</emma:literal>
                </emma:interpretation>
                <emma:interpretation id="interp11" emma:lang="en-US" emma:confidence="0">
                  <emma:literal>tangibility))</emma:literal>
                </emma:interpretation>
                <emma:interpretation id="interp12" emma:lang="en-US" emma:confidence="0">
                  <emma:literal>Tragically))</emma:literal>
                </emma:interpretation>
                <emma:interpretation id="interp13" emma:lang="en-US" emma:confidence="0">
                  <emma:literal>Tangibility))</emma:literal>
                </emma:interpretation>
                <emma:interpretation id="interp14" emma:lang="en-US" emma:confidence="0">
                  <emma:literal>lgitsaahaib))</emma:literal>
                </emma:interpretation>
              </emma:one-of>
            </emma:emma>
          </inkml:annotationXML>
          <inkml:trace contextRef="#ctx0" brushRef="#br1" timeOffset="120513.0524">4642 12255 103,'0'0'110,"0"0"3,0 0-2,-4 31-74,8 9-6,-2 11-12,6 26-4,1 19-8,1 16-2,0 17-10,3 4-10,5 8-15,-5-18-24,6-9-57,-5-29-4,-3-29 1,-1-31 8</inkml:trace>
          <inkml:trace contextRef="#ctx0" brushRef="#br1" timeOffset="120809.9551">4324 12492 82,'0'0'112,"0"0"1,-19-21 1,19 21-73,0 0-2,36-8-8,-16 1-10,14 12-3,3-3-7,11 4-4,8 0-8,6-2-8,7 7-16,-7-13-23,11 8-68,-11-6-4,-2 6 0,-8-2-2</inkml:trace>
          <inkml:trace contextRef="#ctx0" brushRef="#br1" timeOffset="121419.3448">5359 13258 64,'14'-29'107,"-10"9"0,-8-1-1,0-12-69,-2 8-12,-5-11-6,-3 9-2,-7 0-5,0 9 0,-6 5 1,0 13 2,-8 4-2,6 17 2,-6 6-3,8 12 0,4 5-4,4 10-4,9-2 0,10 4-4,6-6 2,8-6-3,5-11 1,10-14-5,6-13 4,1-17-1,3-7 2,1-15-3,-7-3 1,-4-3 3,-4 1-2,-8 9 6,-7 8-3,-10 21 5,0 0-3,0 0 2,-8 38-2,10-3-1,2 5 0,6 3-5,11-1-1,4-11-19,19 2-38,-3-22-63,7-9-4,0-19-1,6-10-5</inkml:trace>
          <inkml:trace contextRef="#ctx0" brushRef="#br1" timeOffset="122185.0074">6111 13086 57,'4'-25'111,"2"-4"-4,-2-8 4,-2-11-64,3 6-20,-10-8-4,5 5-9,-6-3-3,-2 6-3,-7 5 0,-1 6-1,-9 4 1,-6 10 0,-9 7-1,1 10 0,-7 12 1,2 11-1,-1 12 1,5 17 0,3 15-1,10 12 1,4 12-3,15 9-2,10-5 0,10 1-1,19-9 0,13-14-2,10-19 1,8-21-3,7-24 3,1-22-2,1-20 2,-4-15-2,-11-12-4,-13-7-1,-5 5-5,-15-2-4,-7 12-11,-18-2-13,2 27-33,-19 2-49,-3 12 2,-8 7 0,-3 12 32</inkml:trace>
          <inkml:trace contextRef="#ctx0" brushRef="#br1" timeOffset="122466.2714">6011 13186 126,'0'0'127,"-19"0"-1,19 0 1,0 0-75,25 41-18,-8-16-13,10 15-14,4 5-11,2-1-31,13 10-86,-11-4-5,7-2-4,-11-11 0</inkml:trace>
          <inkml:trace contextRef="#ctx0" brushRef="#br1" timeOffset="123153.8054">6907 12573 1,'0'0'93,"-23"-6"10,23 6 4,-36 31-49,22 10-7,-11 7-11,8 25-6,-8 10-8,7 23-8,3 8-4,7 11-6,10-1-6,6-5-8,13-7-10,2-25-22,20-10-37,-3-35-41,10-21-2,-2-28 0</inkml:trace>
          <inkml:trace contextRef="#ctx0" brushRef="#br1" timeOffset="124075.7245">7384 13078 1,'5'-40'60,"-1"21"21,-8-10 5,1-2-49,1 8-10,-12-4 3,14 27-2,-31-37 3,31 37 1,-46-2 1,23 18 0,-10 1-3,10 18-5,-6 3-9,10 12-1,3 4-5,7 6-5,5-8-1,10 0-3,7-13 1,8-10-6,4-12 0,6-21-9,4-15-2,-2-16 2,5 0-3,-9-11 2,-2 6 0,-9-3 5,-3 7 2,-11 11 7,-4 25 4,-2-24 1,2 24 1,0 0 1,-27 12-2,27-12 0,-14 29-1,11-8-1,3-2 0,7 3 0,5 8 0,7 3-3,6 4 3,6 7-4,11 4 4,1 6-3,5 4 0,-2 10-1,-1 1 1,-5 6 2,-5 6-2,-10 4 3,-15-2-2,-7 0 2,-14-8-1,-10-11 3,-10-18-2,-4-19 2,-9-25-1,1-21 1,-3-22 3,9-15-2,3-17 2,11-4-2,7-8 1,8 4-4,8 2 0,6 6-10,8 9-7,1-5-18,14 26-27,-15-9-60,11 19-5,-4-3 4,0 20-4</inkml:trace>
          <inkml:trace contextRef="#ctx0" brushRef="#br1" timeOffset="124341.363">8022 13383 177,'13'35'130,"-1"17"-3,-6 9-2,7 13-102,-11 12-35,-10-3-97,1-4-13,-5-11-6,-3-12-2</inkml:trace>
          <inkml:trace contextRef="#ctx0" brushRef="#br1" timeOffset="125325.7894">8702 13242 43,'14'-36'92,"5"-1"-1,-7-11-2,3-10-70,-3 2-5,1-8-10,-9 1-1,-2 9-2,-6 6 2,-6 11 5,-1 14 4,-8 15 3,19 8 4,-41 37 2,22 17 2,-6 15 2,9 24-4,1 13-4,11 21-3,4 8-4,12 6-4,5-1-7,6-12-5,10-13-6,-4-22-4,7-18-9,-14-33-8,1-20-10,-23-22-3,-2-43 7,-19-11 9,-6-4 13,-12-7 10,-7-1 16,3 10 11,-9-1 19,16 22 6,-3 0 3,18 24-5,-4-7-3,25 18-5,0 0-8,0 0-3,27 2-6,11 2-3,3-4-6,13 0-2,6-4-5,7-4-6,3-1-12,-9-18-29,7 4-83,-18-8 0,-4 0-4,-15-11 0</inkml:trace>
          <inkml:trace contextRef="#ctx0" brushRef="#br1" timeOffset="126044.572">9433 13709 170,'15'31'127,"-11"1"-1,2 13-1,-10 7-91,6 17-16,-6 4-21,-9-9-42,1 11-77,-9-13-5,-4-10-4,-6-17-4</inkml:trace>
          <inkml:trace contextRef="#ctx0" brushRef="#br1" timeOffset="126872.7419">9605 13414 24,'0'0'88,"-14"-31"-5,14 31 2,0-19-61,0 19-3,0 0-4,-8-22 2,8 22-1,0 0 2,-11 24 1,11-24-2,-10 34-1,10-34-3,-4 37-5,4-37-5,2 23-3,-2-23-3,0 0-1,18-8 0,-18 8-2,13-27 1,-13 27 0,6-27 3,-6 27-2,0 0 0,0 0-7,0 0-13,-21-7-19,21 7-63,-8 19 3,8-19-7,0 0 24</inkml:trace>
          <inkml:trace contextRef="#ctx0" brushRef="#br1" timeOffset="127232.1591">10175 13013 91,'-27'-2'115,"27"2"5,-31 35-3,16 11-68,-12 2-11,12 21-10,-7 5-11,7 18-5,5 3-8,8 1-9,14 6-15,7-23-32,18 4-65,9-17-4,8-14-1,4-21-3</inkml:trace>
          <inkml:trace contextRef="#ctx0" brushRef="#br1" timeOffset="128295.0559">10823 13512 79,'-6'-23'104,"6"23"-3,-13-35 2,13 35-68,-20-38-2,20 38-8,-34-29-4,16 27-2,-14 6-4,1 15-3,-4 6 0,4 12-2,0 7-3,6 8-1,10-2-2,9-2-1,8-9-1,15-8-1,5-12-1,5-15-3,9-18-1,-1-14-1,0-3-1,-1-10 1,-3 3-1,-8-1 3,-5 6 3,-7 12 3,-11 21 3,0 0 1,0 0 2,0 0 1,-6 37 0,8-3-2,6 5-2,11 0-7,8 3-21,0-13-57,14 0-42,1-10-1,3-9-4</inkml:trace>
          <inkml:trace contextRef="#ctx0" brushRef="#br1" timeOffset="128545.0743">11315 13533 141,'0'0'127,"0"0"-1,13 27 0,-5 12-64,-10-6-31,13 21-6,-9 7-15,2 5-11,4 9-24,-12-17-49,10-2-49,-4-18-5,2-18 0,-4-20-4</inkml:trace>
          <inkml:trace contextRef="#ctx0" brushRef="#br1" timeOffset="129029.4681">11617 12980 122,'23'6'120,"-17"17"4,2 12-2,2 24-63,-5-5-24,7 18-10,-6-1-12,7 6-4,-7-4-4,2-9-2,-6-14-2,1-15-1,-3-16 1,0-19-1,0 0 0,4-29-1,0-2 1,6-3-2,3 1 3,5 2-3,7 8-1,0 4 0,6 13 1,-2 6-1,3 13 1,-3 3 3,-4 11 0,-5 6 4,-7 7 2,-5 6 4,-12-1-2,-2 3 2,-11-4-2,-4-1-1,-10-9-4,-4-9-5,-2-15-12,-11-22-27,15-1-85,-9-24-5,7-7-4,1-16 1</inkml:trace>
          <inkml:trace contextRef="#ctx0" brushRef="#br1" timeOffset="129404.4903">12120 12741 81,'0'0'113,"29"-10"2,-9 18 3,5 0-56,11 28-18,-7 3-10,14 25-8,-7 9-6,1 23-2,-8 6-5,-4 12-1,-12 4-3,-7 5-3,-15-5-6,-13-14-14,-3-6-34,-21-30-77,2-16-3,-12-29-5,2-21 0</inkml:trace>
          <inkml:trace contextRef="#ctx0" brushRef="#br1" timeOffset="129826.3823">12458 12380 129,'0'0'121,"33"-15"3,-8 27-3,2 5-75,17 27-11,-5 8-10,18 27-6,-5 14-5,-1 26 2,-3 14-5,-6 20 0,-11 16-5,-8 5-3,-11 5-18,-22-21-37,-9 2-77,-12-29-3,-15-15-6,-14-35-4</inkml:trace>
        </inkml:traceGroup>
      </inkml:traceGroup>
    </inkml:traceGroup>
    <inkml:traceGroup>
      <inkml:annotationXML>
        <emma:emma xmlns:emma="http://www.w3.org/2003/04/emma" version="1.0">
          <emma:interpretation id="{3DFF1640-438F-4EAE-9273-DDD0466B8AD3}" emma:medium="tactile" emma:mode="ink">
            <msink:context xmlns:msink="http://schemas.microsoft.com/ink/2010/main" type="paragraph" rotatedBoundingBox="6871,16266 26564,16399 26550,18390 6858,1825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93FD1FB-C61E-45DD-9683-80121A6DFABE}" emma:medium="tactile" emma:mode="ink">
              <msink:context xmlns:msink="http://schemas.microsoft.com/ink/2010/main" type="line" rotatedBoundingBox="6871,16266 26564,16399 26550,18390 6858,18258"/>
            </emma:interpretation>
          </emma:emma>
        </inkml:annotationXML>
        <inkml:traceGroup>
          <inkml:annotationXML>
            <emma:emma xmlns:emma="http://www.w3.org/2003/04/emma" version="1.0">
              <emma:interpretation id="{EEAE62E4-97E0-4ED7-A83A-C39AE4E53E75}" emma:medium="tactile" emma:mode="ink">
                <msink:context xmlns:msink="http://schemas.microsoft.com/ink/2010/main" type="inkWord" rotatedBoundingBox="6963,16222 9423,16768 9146,18018 6685,17472"/>
              </emma:interpretation>
              <emma:one-of disjunction-type="recognition" id="oneOf3">
                <emma:interpretation id="interp15" emma:lang="en-US" emma:confidence="0">
                  <emma:literal>Tad</emma:literal>
                </emma:interpretation>
                <emma:interpretation id="interp16" emma:lang="en-US" emma:confidence="0">
                  <emma:literal>tad</emma:literal>
                </emma:interpretation>
                <emma:interpretation id="interp17" emma:lang="en-US" emma:confidence="0">
                  <emma:literal>tae</emma:literal>
                </emma:interpretation>
                <emma:interpretation id="interp18" emma:lang="en-US" emma:confidence="0">
                  <emma:literal>Tae</emma:literal>
                </emma:interpretation>
                <emma:interpretation id="interp19" emma:lang="en-US" emma:confidence="0">
                  <emma:literal>Tag</emma:literal>
                </emma:interpretation>
              </emma:one-of>
            </emma:emma>
          </inkml:annotationXML>
          <inkml:trace contextRef="#ctx0" brushRef="#br1" timeOffset="135701.783">4881 15754 15,'0'-21'107,"-2"2"1,0 1 3,2 18-55,-9-27-17,9 27-2,0 0-8,2 29-2,-6 4-6,6 29-4,-8 17-4,6 23-3,-4 14-7,2 11-5,2 8-7,-2-12-15,14 6-39,-6-36-58,3-18-1,-5-34 3,-4-41-5</inkml:trace>
          <inkml:trace contextRef="#ctx0" brushRef="#br1" timeOffset="135951.796">4503 15862 110,'0'0'120,"18"-17"3,5 15-3,4-6-88,17 14-5,4-8-6,12 6-10,6-2-6,5 0-13,12 9-21,-8-13-32,6 12-59,-6-2-2,-5 9-3,-7 2 22</inkml:trace>
          <inkml:trace contextRef="#ctx0" brushRef="#br1" timeOffset="136467.4323">5643 16547 51,'0'0'107,"11"-35"1,-7 8-4,-8-6-64,-3-7-27,-1 3-3,-6-3-4,-5 5 1,-10 8 3,-7 13-1,-9 12 3,-3 18-1,-6 11 3,4 21 1,0 6-3,11 15-1,6 1 4,16 3-8,11-11 5,18-6-6,9-16-4,14-15 11,9-19-11,8-21 9,-2-18-18,2-8 8,-5-11-7,-1-4 7,-13 4 3,-6 8-9,-8 9 12,-19 35-11,19-17 12,-19 17-1,8 48-2,-2-2 1,3 8-2,3 0-19,17 10-27,0-22-81,11-7-3,3-23 2,7-10-8</inkml:trace>
          <inkml:trace contextRef="#ctx0" brushRef="#br1" timeOffset="137092.4735">6693 16300 101,'20'-14'112,"-5"-9"-3,-3-8-1,3-9-89,-15-10-1,2 0-10,-6-2-2,-7 5-5,-9 5 0,-14 7 0,-13 10 2,-14 17 5,-13 8 3,-7 20 1,-11 14 1,3 22 3,-3 10-1,18 19 2,7 11-4,28 10 0,20-2-5,29-5 2,26-11 3,28-18-7,23-24-1,17-21 9,12-25-12,1-21-5,-3-10-5,-16-19-8,-13 2-20,-31-18-11,-8 20-50,-30-4-41,-16 13 13,-20 4-2</inkml:trace>
          <inkml:trace contextRef="#ctx0" brushRef="#br1" timeOffset="137342.475">6460 16460 116,'0'0'123,"-8"21"2,-1-2 0,20 14-75,-13-6-10,24 17-12,-1-3-10,17 11-8,5 2-9,3-12-43,14 10-81,-4-15-6,4-6-1,-10-16-5</inkml:trace>
        </inkml:traceGroup>
        <inkml:traceGroup>
          <inkml:annotationXML>
            <emma:emma xmlns:emma="http://www.w3.org/2003/04/emma" version="1.0">
              <emma:interpretation id="{638C9A86-DBC6-48F4-A3DA-B9B42E6DEAFB}" emma:medium="tactile" emma:mode="ink">
                <msink:context xmlns:msink="http://schemas.microsoft.com/ink/2010/main" type="inkWord" rotatedBoundingBox="10075,16274 11912,17315 11260,18464 9423,17423"/>
              </emma:interpretation>
              <emma:one-of disjunction-type="recognition" id="oneOf4">
                <emma:interpretation id="interp20" emma:lang="en-US" emma:confidence="1">
                  <emma:literal>(g,</emma:literal>
                </emma:interpretation>
                <emma:interpretation id="interp21" emma:lang="en-US" emma:confidence="0">
                  <emma:literal>(g</emma:literal>
                </emma:interpretation>
                <emma:interpretation id="interp22" emma:lang="en-US" emma:confidence="0">
                  <emma:literal>•g,</emma:literal>
                </emma:interpretation>
                <emma:interpretation id="interp23" emma:lang="en-US" emma:confidence="0">
                  <emma:literal>(go</emma:literal>
                </emma:interpretation>
                <emma:interpretation id="interp24" emma:lang="en-US" emma:confidence="0">
                  <emma:literal>(go,</emma:literal>
                </emma:interpretation>
              </emma:one-of>
            </emma:emma>
          </inkml:annotationXML>
          <inkml:trace contextRef="#ctx0" brushRef="#br1" timeOffset="138842.5481">9325 16574 189,'8'19'131,"-12"12"0,2 17-12,-12 8-100,1 2-42,7 15-88,-5-13-11,1-1-2,6-18-5</inkml:trace>
          <inkml:trace contextRef="#ctx0" brushRef="#br1" timeOffset="137795.6239">7644 15791 111,'-27'-2'124,"-2"15"-1,-8 7 2,1 28-71,-14 2-15,17 27-10,-6 8-13,14 19-3,10 14-8,13 7-4,17 6-8,10-19-34,31 0-82,4-27-4,15-18-2,2-30-5</inkml:trace>
          <inkml:trace contextRef="#ctx0" brushRef="#br1" timeOffset="138639.4332">8594 16167 1,'8'-31'73,"-10"-13"14,0 9 1,-4 2-56,-15-2 3,2 14-3,-16 0-1,4 21 0,-15 4-2,0 23-2,-10 6-3,8 21-4,-4 5-4,13 7-4,6 1-5,12-3-1,13-12-4,16-11 2,13-16-7,8-20 0,12-16-4,3-16-2,4-6 1,-1-13-1,-5 3 1,-9-1 1,-4 7 5,-8 7 1,-21 30 5,23-18 2,-23 18 1,4 39-1,-2 3 1,4 16 1,5 11-3,8 16 2,3 8 5,10 11-8,1 2 5,0 0-6,-2-2 6,-8-9-7,-10-9 5,-11-22-7,-15-16 0,-12-17 2,-8-27 0,-9-18 0,-5-22 2,1-11-2,2-16 1,7 1 9,8-9-17,12 1 12,11 5-21,10 3-2,21 16-26,-2-8-24,18 19-58,5 4-7,10 10 11,2 8 9</inkml:trace>
        </inkml:traceGroup>
        <inkml:traceGroup>
          <inkml:annotationXML>
            <emma:emma xmlns:emma="http://www.w3.org/2003/04/emma" version="1.0">
              <emma:interpretation id="{03D01546-020D-4BC6-8C4E-40D75379FA62}" emma:medium="tactile" emma:mode="ink">
                <msink:context xmlns:msink="http://schemas.microsoft.com/ink/2010/main" type="inkWord" rotatedBoundingBox="11990,18144 12179,16318 13337,16438 13148,18264"/>
              </emma:interpretation>
              <emma:one-of disjunction-type="recognition" id="oneOf5">
                <emma:interpretation id="interp25" emma:lang="en-US" emma:confidence="1">
                  <emma:literal>f)</emma:literal>
                </emma:interpretation>
                <emma:interpretation id="interp26" emma:lang="en-US" emma:confidence="0">
                  <emma:literal>8)</emma:literal>
                </emma:interpretation>
                <emma:interpretation id="interp27" emma:lang="en-US" emma:confidence="0">
                  <emma:literal>f</emma:literal>
                </emma:interpretation>
                <emma:interpretation id="interp28" emma:lang="en-US" emma:confidence="0">
                  <emma:literal>A)</emma:literal>
                </emma:interpretation>
                <emma:interpretation id="interp29" emma:lang="en-US" emma:confidence="0">
                  <emma:literal>9)</emma:literal>
                </emma:interpretation>
              </emma:one-of>
            </emma:emma>
          </inkml:annotationXML>
          <inkml:trace contextRef="#ctx0" brushRef="#br1" timeOffset="139389.4529">10054 16454 112,'29'-64'97,"-4"-20"0,2-3-37,-2 2-43,-12-9 7,1 18-4,-18-1 6,0 21-2,-19 8 4,2 29 1,-16 9 0,4 31-4,-11 20-4,7 30-3,-3 22-6,11 19-2,2 19-5,10 13-4,13 5 3,8-5-8,11-7 4,6-23-8,8-16 5,2-34-7,4-24 4,-10-32-8,2-25-2,-18-22 11,-5-11-18,-21-12 18,-10-1-12,-12 3 13,-9 6 1,-2 10 14,-6 9 0,12 14 0,1-2 12,18 17-9,6-4 8,19 10-4,19-4-5,14 4-4,13-5-4,14-1-5,13 0-9,-1-11-25,14 11-94,-16-10-6,-1 1-1,-13-8-3</inkml:trace>
          <inkml:trace contextRef="#ctx0" brushRef="#br1" timeOffset="139701.9659">10397 15610 126,'0'0'129,"23"-14"0,-2 24-7,-1-1-61,18 26-32,-7-2-2,13 23-19,-3 11 3,7 16-11,0 19-1,-5 10 3,-5 21-1,-11 6-6,-6 15 6,-13 2-8,-8 6 2,-17-19-15,3 2-19,-24-26-86,3-22-4,-11-24 2,-4-31-6</inkml:trace>
        </inkml:traceGroup>
        <inkml:traceGroup>
          <inkml:annotationXML>
            <emma:emma xmlns:emma="http://www.w3.org/2003/04/emma" version="1.0">
              <emma:interpretation id="{15F056B8-1C63-446F-9253-F9C737D168BB}" emma:medium="tactile" emma:mode="ink">
                <msink:context xmlns:msink="http://schemas.microsoft.com/ink/2010/main" type="inkWord" rotatedBoundingBox="13932,16859 14507,17225 14289,17568 13714,17203"/>
              </emma:interpretation>
              <emma:one-of disjunction-type="recognition" id="oneOf6">
                <emma:interpretation id="interp30" emma:lang="en-US" emma:confidence="1">
                  <emma:literal>=</emma:literal>
                </emma:interpretation>
                <emma:interpretation id="interp31" emma:lang="en-US" emma:confidence="0">
                  <emma:literal>I</emma:literal>
                </emma:interpretation>
                <emma:interpretation id="interp32" emma:lang="en-US" emma:confidence="0">
                  <emma:literal>•</emma:literal>
                </emma:interpretation>
                <emma:interpretation id="interp33" emma:lang="en-US" emma:confidence="0">
                  <emma:literal>•A</emma:literal>
                </emma:interpretation>
                <emma:interpretation id="interp34" emma:lang="en-US" emma:confidence="0">
                  <emma:literal>•I</emma:literal>
                </emma:interpretation>
              </emma:one-of>
            </emma:emma>
          </inkml:annotationXML>
          <inkml:trace contextRef="#ctx0" brushRef="#br1" timeOffset="140311.3702">11448 16294 187,'-18'-4'131,"18"4"-2,0 0-2,0 0-91,35-4-7,5 2-17,11-1-12,16 10-26,-5-18-69,15 15-31,-6-6-4,-5 9-1</inkml:trace>
          <inkml:trace contextRef="#ctx0" brushRef="#br1" timeOffset="140545.7577">11577 16564 179,'0'0'128,"0"0"-3,33 15 1,-10-17-93,19 10-12,4-8-15,6-2-20,14 10-47,-4-12-62,-1 0-2,-9-5-6,-3-1 1</inkml:trace>
        </inkml:traceGroup>
        <inkml:traceGroup>
          <inkml:annotationXML>
            <emma:emma xmlns:emma="http://www.w3.org/2003/04/emma" version="1.0">
              <emma:interpretation id="{6A6D2197-8320-4827-A626-E71575AD90F3}" emma:medium="tactile" emma:mode="ink">
                <msink:context xmlns:msink="http://schemas.microsoft.com/ink/2010/main" type="inkWord" rotatedBoundingBox="15001,16509 19746,16541 19736,18048 14991,18016"/>
              </emma:interpretation>
              <emma:one-of disjunction-type="recognition" id="oneOf7">
                <emma:interpretation id="interp35" emma:lang="en-US" emma:confidence="1">
                  <emma:literal>Tad</emma:literal>
                </emma:interpretation>
                <emma:interpretation id="interp36" emma:lang="en-US" emma:confidence="0">
                  <emma:literal>Tag</emma:literal>
                </emma:interpretation>
                <emma:interpretation id="interp37" emma:lang="en-US" emma:confidence="0">
                  <emma:literal>Tads</emma:literal>
                </emma:interpretation>
                <emma:interpretation id="interp38" emma:lang="en-US" emma:confidence="0">
                  <emma:literal>Tada</emma:literal>
                </emma:interpretation>
                <emma:interpretation id="interp39" emma:lang="en-US" emma:confidence="0">
                  <emma:literal>Tae</emma:literal>
                </emma:interpretation>
              </emma:one-of>
            </emma:emma>
          </inkml:annotationXML>
          <inkml:trace contextRef="#ctx0" brushRef="#br1" timeOffset="141390.3353">12660 15831 152,'0'0'120,"-25"-19"4,25 19-6,0 0-80,35-10-5,-2 1-11,19 5-11,11-2-8,9-5-15,18 11-27,-5-10-68,17 8-16,-3 0 2,-1 6-7</inkml:trace>
          <inkml:trace contextRef="#ctx0" brushRef="#br1" timeOffset="141202.8262">13042 15737 161,'0'0'124,"0"0"-4,-2 31 0,6 25-87,-2 15-8,9 25-7,-1 14-17,4 6-5,5 13-14,-6-15-14,16 5-45,-13-30-37,1-23-4,-5-30 2,-12-36-1</inkml:trace>
          <inkml:trace contextRef="#ctx0" brushRef="#br1" timeOffset="141952.8663">14002 16475 11,'-4'-36'95,"6"7"-2,-6-12 3,-5-7-46,3 15-14,-13-13-2,5 19-6,-13-2 0,4 21-1,-16 1 0,3 28-1,-7 6-7,3 17-2,-4 12-8,7 8 0,6 5-6,8-1 0,13-3-3,12-11 8,14-13-8,13-14 6,11-16-6,8-20-2,8-11 2,0-14-3,-4-5 1,-6-5-8,-7 3 11,-10 3-7,-10 5 10,-11 12 2,-8 21 1,0 0 1,0 0 0,-21 27 0,17 0-2,6 9-1,5 3-3,9 3 4,9-1-20,2-18-23,17 6-86,1-18 1,5-7-7,2-17-5</inkml:trace>
          <inkml:trace contextRef="#ctx0" brushRef="#br1" timeOffset="142406.0105">15122 16398 60,'16'-35'103,"7"-1"-1,-6-10 0,4-3-59,-3 1-27,-9-6 1,-1 6-7,-10-2 0,-6 7-4,-15-5 3,-8 12 2,-19-3 3,-8 20 3,-15 7 2,-6 24 1,-10 11-1,10 31 2,-5 17-3,18 22-1,10 11-6,25 8 2,18 1-8,26-8 10,20-17-12,23-24 9,15-31-10,14-24 1,6-28-1,1-23-6,-3-16-4,-14-21-21,-4 9-11,-28-18-45,-5 24-40,-18 4-6,-11 18 1,-18 11 2</inkml:trace>
          <inkml:trace contextRef="#ctx0" brushRef="#br1" timeOffset="142624.7749">14864 16450 207,'4'-23'136,"-4"23"3,0 0-5,36 46-82,-22-21-25,15 18-8,0 3-7,5 8-19,9 12-19,-7-18-105,9 4-3,-5-19-5,-1-10 1</inkml:trace>
        </inkml:traceGroup>
        <inkml:traceGroup>
          <inkml:annotationXML>
            <emma:emma xmlns:emma="http://www.w3.org/2003/04/emma" version="1.0">
              <emma:interpretation id="{28AD7B5E-8964-4A8F-A585-1DF51B2B7FB2}" emma:medium="tactile" emma:mode="ink">
                <msink:context xmlns:msink="http://schemas.microsoft.com/ink/2010/main" type="inkWord" rotatedBoundingBox="18497,16318 19983,17554 19177,18524 17690,17288"/>
              </emma:interpretation>
              <emma:one-of disjunction-type="recognition" id="oneOf8">
                <emma:interpretation id="interp40" emma:lang="en-US" emma:confidence="1">
                  <emma:literal>(g,</emma:literal>
                </emma:interpretation>
                <emma:interpretation id="interp41" emma:lang="en-US" emma:confidence="0">
                  <emma:literal>•g,</emma:literal>
                </emma:interpretation>
                <emma:interpretation id="interp42" emma:lang="en-US" emma:confidence="0">
                  <emma:literal>(g</emma:literal>
                </emma:interpretation>
                <emma:interpretation id="interp43" emma:lang="en-US" emma:confidence="0">
                  <emma:literal>(go</emma:literal>
                </emma:interpretation>
                <emma:interpretation id="interp44" emma:lang="en-US" emma:confidence="0">
                  <emma:literal>(go,</emma:literal>
                </emma:interpretation>
              </emma:one-of>
            </emma:emma>
          </inkml:annotationXML>
          <inkml:trace contextRef="#ctx0" brushRef="#br1" timeOffset="143202.927">16001 15747 173,'-19'17'124,"-14"4"3,-7 20-4,-16 1-78,8 31-5,-12 8-17,10 21-5,7 12-11,20 13-2,21 6-2,29-5-18,35 14-40,11-32-73,22-19-2,9-26-5,6-28 1</inkml:trace>
          <inkml:trace contextRef="#ctx0" brushRef="#br1" timeOffset="144421.7676">16740 16238 48,'0'0'99,"-4"-31"2,8 12 0,-4-8-55,0 27-6,11-48-8,-5 29-9,-10-8-4,0 7-4,4 20 0,-34-15-2,5 17 0,-4 19 1,-11 8-3,3 15 2,-3 4-5,5 8 0,3-2-5,12 0 0,9-7-5,15-9 0,10-15-3,13-15-3,10-10 0,7-19-3,10-4 0,-4-10-1,1 0 3,-7-5 0,-5 7 5,-12 6 3,-9 6 5,-14 21 3,0 0 2,0 0 3,-18-2-1,9 21 3,-3 4-5,8 10 1,6 6-4,10 9-2,9 6-1,8 6-1,7 5-3,1 5-2,2 7 7,-3 4-7,-7 2 7,-13 3-7,-7-7 6,-15-7-6,-11-9 6,-8-14-4,-8-17-1,-5-20 0,-1-16 0,-1-23 0,1-10-1,4-11 0,6-8 1,6-5 7,8 1-17,5-2 9,18 10-29,-4-6-13,19 12-70,6 2 1,6 11-5,7 6-6</inkml:trace>
          <inkml:trace contextRef="#ctx0" brushRef="#br1" timeOffset="144656.1237">17374 16726 263,'-4'33'132,"2"13"-5,-9 4-4,7 6-126,0 13-42,-4-17-83,4-3 3,-1-17-4,5-32-8</inkml:trace>
        </inkml:traceGroup>
        <inkml:traceGroup>
          <inkml:annotationXML>
            <emma:emma xmlns:emma="http://www.w3.org/2003/04/emma" version="1.0">
              <emma:interpretation id="{303E3998-9325-4FC6-9484-17BB3B9F2ADD}" emma:medium="tactile" emma:mode="ink">
                <msink:context xmlns:msink="http://schemas.microsoft.com/ink/2010/main" type="inkWord" rotatedBoundingBox="20294,16652 24185,16500 24243,17988 20352,18139"/>
              </emma:interpretation>
              <emma:one-of disjunction-type="recognition" id="oneOf9">
                <emma:interpretation id="interp45" emma:lang="en-US" emma:confidence="0">
                  <emma:literal>fit-co,</emma:literal>
                </emma:interpretation>
                <emma:interpretation id="interp46" emma:lang="en-US" emma:confidence="0">
                  <emma:literal>fie-co,</emma:literal>
                </emma:interpretation>
                <emma:interpretation id="interp47" emma:lang="en-US" emma:confidence="0">
                  <emma:literal>filed,</emma:literal>
                </emma:interpretation>
                <emma:interpretation id="interp48" emma:lang="en-US" emma:confidence="0">
                  <emma:literal>fit-do,</emma:literal>
                </emma:interpretation>
                <emma:interpretation id="interp49" emma:lang="en-US" emma:confidence="0">
                  <emma:literal>fit-oar,</emma:literal>
                </emma:interpretation>
              </emma:one-of>
            </emma:emma>
          </inkml:annotationXML>
          <inkml:trace contextRef="#ctx0" brushRef="#br1" timeOffset="148578.1907">19001 16585 1,'0'0'21,"0"0"47,0 0-3,0 0-39,0 0-3,0 0-1,0 0 0,19-11 4,-19 11-2,0 0 3,0 0-1,0 0 2,0 0-4,0 0-3,0 0-2,0 0-2,0 0 0,0 0-3,0 0 0,0 0-3,6-18-1,-6 18 1,0 0-2,0 0 2,0 0 0,0 0 0,0 0-2,0 0 1,19-2 0,-19 2 0,0 0-1,0 0-1,22 16-2,-22-16-1,0 0 1,25 27-2,-25-27 0,11 25 0,-7-6-1,0 4 7,-2 6-3,-2 6-7,-2 3 4,-2 5-6,-2 3 3,-5-9-16,5 5-21,-15-26-95,21-16 2,-31-8 10,19-17-13</inkml:trace>
          <inkml:trace contextRef="#ctx0" brushRef="#br1" timeOffset="149062.5918">19126 16151 96,'0'0'109,"0"0"0,0 0 0,0 0-59,22-7-14,-22 7-9,0-25-10,0 25-3,-10-22-5,10 22 2,-23-9 0,4 9 0,19 0-1,-29 23 0,29-23-3,-18 35 0,14-16-2,4-19-3,4 27-2,-4-27-1,18 11 0,-18-11-2,21-17 2,-21 17-2,17-23 0,-17 23 0,6-21-4,-6 21-10,0 0-34,0 0-68,-8 34-3,8-10-1,6 1-4</inkml:trace>
          <inkml:trace contextRef="#ctx0" brushRef="#br1" timeOffset="149687.6203">19732 15968 134,'0'0'116,"0"0"2,0 0 1,-23 37-72,-2-18-3,11 27-9,-17-3-10,6 20-4,-8 5-8,6 11-3,2 8-6,8 1 7,15 3-10,10-8-13,21-2-7,5-27-32,28-4-72,4-23-4,9-12 1,-2-22-6</inkml:trace>
          <inkml:trace contextRef="#ctx0" brushRef="#br1" timeOffset="149906.3836">20096 16572 270,'0'0'124,"0"0"2,21-8-23,10 4-90,4 0-21,0-9-60,11 5-52,0 0-4,2-1-1,-3-1-4</inkml:trace>
          <inkml:trace contextRef="#ctx0" brushRef="#br1" timeOffset="150375.1543">21049 16414 75,'0'0'84,"7"-39"5,-9 20-26,2 19-27,-32-27 3,10 23-3,-16-4 1,3 18-1,-13-6-1,7 19-3,-9-2-4,12 14-2,3-4-7,14 7-3,9-7-4,16 2-4,10-10-2,13-6-6,15-9-11,0-18-29,16-3-80,-4-10-5,-2-6 0,-7-8-3</inkml:trace>
          <inkml:trace contextRef="#ctx0" brushRef="#br1" timeOffset="150750.1741">21509 16491 99,'14'-27'97,"7"4"1,-13-4-2,-6-4-59,7 8-1,-22-6-4,13 29 1,-39-39-1,10 31-3,-19-3-3,4 19-3,-16 3-3,6 14-4,-4 6-2,8 11-1,6 3-4,17 3 1,15-6-3,18-3 0,17-14-4,16-10-3,15-11-13,3-23-30,15-2-86,-14-10-5,1-4 0,-16-13-4</inkml:trace>
          <inkml:trace contextRef="#ctx0" brushRef="#br1" timeOffset="151093.9405">21849 16471 304,'-2'24'143,"-4"8"-6,0 13 1,-9 5-125,-1 0-134,7 8-9,-1-8-11,0-2-1</inkml:trace>
          <inkml:trace contextRef="#ctx0" brushRef="#br1" timeOffset="146499.9649">18149 16591 49,'19'0'92,"-19"0"5,33-23-4,-16 0-59,1-16-10,9-5-3,-2-14-8,2-4-5,0-7-1,-2-1-4,-4-1 5,-4 9-1,-9-1 7,-4 15 0,-14 1 5,-3 15 0,-14 5 3,2 25-1,-14 11-2,-3 24-3,-3 19-5,1 27 0,0 21-6,7 20 1,6 21 0,10 9-5,15 6 1,12-7-8,17-3 1,2-24-8,14-18 3,-1-33-9,7-19-3,-14-42-6,1-18-4,-20-40-1,-4-6 1,-18-23 11,-7 5-5,-14-7 14,-6 4-5,-5 8 28,-6 11 1,9 23 25,-7 0-8,19 22 10,-4-3-4,31 14 5,0 0-5,-2 21-7,21-15-9,16 6-5,9-8-7,8 1-12,8 3-21,-4-14-94,4 1 0,-2-3-7,-6-2 1</inkml:trace>
        </inkml:traceGroup>
        <inkml:traceGroup>
          <inkml:annotationXML>
            <emma:emma xmlns:emma="http://www.w3.org/2003/04/emma" version="1.0">
              <emma:interpretation id="{98ABD70B-0B44-4E27-8BE1-F8852A4EA7E6}" emma:medium="tactile" emma:mode="ink">
                <msink:context xmlns:msink="http://schemas.microsoft.com/ink/2010/main" type="inkWord" rotatedBoundingBox="24863,16079 26843,16528 26410,18438 24430,17990"/>
              </emma:interpretation>
              <emma:one-of disjunction-type="recognition" id="oneOf10">
                <emma:interpretation id="interp50" emma:lang="en-US" emma:confidence="0">
                  <emma:literal>a))</emma:literal>
                </emma:interpretation>
                <emma:interpretation id="interp51" emma:lang="en-US" emma:confidence="0">
                  <emma:literal>a.))</emma:literal>
                </emma:interpretation>
                <emma:interpretation id="interp52" emma:lang="en-US" emma:confidence="0">
                  <emma:literal>9)</emma:literal>
                </emma:interpretation>
                <emma:interpretation id="interp53" emma:lang="en-US" emma:confidence="0">
                  <emma:literal>d))</emma:literal>
                </emma:interpretation>
                <emma:interpretation id="interp54" emma:lang="en-US" emma:confidence="0">
                  <emma:literal>ho))</emma:literal>
                </emma:interpretation>
              </emma:one-of>
            </emma:emma>
          </inkml:annotationXML>
          <inkml:trace contextRef="#ctx0" brushRef="#br1" timeOffset="151843.9777">22591 16360 106,'21'-10'103,"-2"-11"3,-1 3-4,-3-1-54,-9-12-14,2 6-11,-8-2-9,-6 8-6,-10-2 1,-7 11-1,-15 4 3,-1 14 1,-11 2 3,2 17 1,-6 2 0,6 11 0,1 1-4,13 7-1,7-4-4,17-3 0,10-3-5,14-11 0,14-6-4,7-13-6,15-6-12,-9-23-33,15 3-66,-8-12-6,-2-5 2,-7-2-5</inkml:trace>
          <inkml:trace contextRef="#ctx0" brushRef="#br1" timeOffset="152187.7447">23117 16498 123,'0'0'104,"14"-21"0,-14 21 0,7-36-58,-7 36-22,0-37-5,0 18-3,-11-3-1,11 22 1,-33-36 1,8 28 1,-14 0 1,-5 12-1,-12 0 0,2 12-4,-2 1-1,4 8-3,8 0-2,15 4-1,12-2-3,26 0 0,20-4-5,12-9-4,15-3-18,1-22-37,11 1-65,-8-15-4,-4-4 1,-12-10-3</inkml:trace>
          <inkml:trace contextRef="#ctx0" brushRef="#br1" timeOffset="152609.6409">23327 15922 251,'23'27'126,"1"2"2,8 17-5,-7 0-83,12 26-13,-8 5-15,-4 15-6,-6 5-6,-9 5-3,-8 2-1,-12-15-13,-5 3-19,-26-30-86,1-10-5,-6-25 0,-3-13-3</inkml:trace>
          <inkml:trace contextRef="#ctx0" brushRef="#br1" timeOffset="153095.0408">23898 15612 214,'29'52'118,"4"21"5,7 21 2,-7 7-80,13 30-12,-13 6-5,7 19-6,-18 4-3,-5 13-3,-19-7-4,-11 0-6,-11-8-13,-24-25-48,-8-15-78,-13-28-3,-6-30-7,-8-37 1</inkml:trace>
        </inkml:traceGroup>
      </inkml:traceGroup>
    </inkml:traceGroup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17:06.395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4CBE0B6-90BA-4BDF-BBBA-47089BF3435B}" emma:medium="tactile" emma:mode="ink">
          <msink:context xmlns:msink="http://schemas.microsoft.com/ink/2010/main" type="writingRegion" rotatedBoundingBox="2303,1349 32996,899 33157,11880 2464,12329"/>
        </emma:interpretation>
      </emma:emma>
    </inkml:annotationXML>
    <inkml:traceGroup>
      <inkml:annotationXML>
        <emma:emma xmlns:emma="http://www.w3.org/2003/04/emma" version="1.0">
          <emma:interpretation id="{66933BD5-F55E-42E5-8BB4-6D3599131C9C}" emma:medium="tactile" emma:mode="ink">
            <msink:context xmlns:msink="http://schemas.microsoft.com/ink/2010/main" type="paragraph" rotatedBoundingBox="2303,1349 23635,996 23659,2456 2327,28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74B5894-440A-49C0-A91A-798E7F3AC291}" emma:medium="tactile" emma:mode="ink">
              <msink:context xmlns:msink="http://schemas.microsoft.com/ink/2010/main" type="line" rotatedBoundingBox="2303,1349 23635,996 23659,2456 2327,2809"/>
            </emma:interpretation>
          </emma:emma>
        </inkml:annotationXML>
        <inkml:traceGroup>
          <inkml:annotationXML>
            <emma:emma xmlns:emma="http://www.w3.org/2003/04/emma" version="1.0">
              <emma:interpretation id="{D3BC49AE-C0F2-4275-B89A-D584E8A7599E}" emma:medium="tactile" emma:mode="ink">
                <msink:context xmlns:msink="http://schemas.microsoft.com/ink/2010/main" type="inkWord" rotatedBoundingBox="2303,1349 8298,1250 8322,2710 2327,2809"/>
              </emma:interpretation>
              <emma:one-of disjunction-type="recognition" id="oneOf0">
                <emma:interpretation id="interp0" emma:lang="en-US" emma:confidence="0">
                  <emma:literal>taa(s,f)</emma:literal>
                </emma:interpretation>
                <emma:interpretation id="interp1" emma:lang="en-US" emma:confidence="0">
                  <emma:literal>tart)</emma:literal>
                </emma:interpretation>
                <emma:interpretation id="interp2" emma:lang="en-US" emma:confidence="0">
                  <emma:literal>taacs,f)</emma:literal>
                </emma:interpretation>
                <emma:interpretation id="interp3" emma:lang="en-US" emma:confidence="0">
                  <emma:literal>talent)</emma:literal>
                </emma:interpretation>
                <emma:interpretation id="interp4" emma:lang="en-US" emma:confidence="0">
                  <emma:literal>taacs,t)</emma:literal>
                </emma:interpretation>
              </emma:one-of>
            </emma:emma>
          </inkml:annotationXML>
          <inkml:trace contextRef="#ctx0" brushRef="#br0">-311 308 22,'0'0'97,"-10"-19"7,10 19 2,0 0-50,0 0-3,21-12-8,10 18-10,0-6-8,15 2-10,10 0-12,8-2-15,19 8-31,-4-5-69,7-1-6,-3-2-1,-2 2-1</inkml:trace>
          <inkml:trace contextRef="#ctx0" brushRef="#br0" timeOffset="-296.902">24 0 57,'0'0'101,"0"0"8,-19 25-3,19-25-55,-4 46-7,-2-9-6,12 20-10,-2 11-8,7 19-7,3 11-12,3 6-8,4 12-18,-5-12-20,11 4-69,-8-16-2,-5-18-1,-3-20-2</inkml:trace>
          <inkml:trace contextRef="#ctx0" brushRef="#br0" timeOffset="625.0201">895 842 11,'6'-19'89,"-12"-12"2,-3 6-3,-5-2-45,-7 0-18,2 8 2,-12 1-2,4 11 2,-15 5 1,9 17 0,-8-1 0,5 20-1,-1-3-8,10 10-5,4-1-4,11 1-3,7 1-3,16-11 2,5-6-3,11-10-3,9-9 2,5-10-2,1-11 1,2-6-1,1-10-1,-9 0 0,-7 2 0,-9 0 3,-5 4 0,-15 25 2,10-29 1,-10 29 0,0 0-1,0 0 2,13 33-1,6-10-3,8 2-10,4-8-22,19 5-88,-3-11-8,7-5 3,-2-12-8</inkml:trace>
          <inkml:trace contextRef="#ctx0" brushRef="#br0" timeOffset="1266.759">1861 755 135,'0'0'110,"25"-36"-1,-15 3 0,-8-13-79,8 5-9,-5-13-5,-1 0-8,-8 0-1,-5 6-3,-7 4 1,-9 9-2,-15 6 1,-14 8 0,-10 7 1,-7 18 1,-10 10 2,2 15-1,0 13-1,11 14-2,7 11 0,26 9 0,16 3-2,26 0 0,20-8-2,23-11 0,18-14 0,17-17 0,9-19-4,1-14-6,1-8-16,-19-21-27,-7-1-64,-20-7-2,-19 3 0,-16 3-2</inkml:trace>
          <inkml:trace contextRef="#ctx0" brushRef="#br0" timeOffset="1532.3859">1593 690 157,'0'0'124,"0"0"-3,22 27 2,-22-27-80,42 54-10,-15-20-12,15 11-13,1 7-10,1-6-32,14 2-84,-8-7-4,0-5-5,-7-12-2</inkml:trace>
          <inkml:trace contextRef="#ctx0" brushRef="#br0" timeOffset="2251.1745">2565 210 124,'-27'-12'113,"6"14"0,-4 10 1,-10 5-69,6 22-6,-13 5-13,9 18-5,-4 11-7,8 14-5,8 3-3,12 3-3,16 3-5,16-7-17,22-4-30,3-18-68,25-15-2,6-19-5,2-14-2</inkml:trace>
          <inkml:trace contextRef="#ctx0" brushRef="#br0" timeOffset="5032.5647">3128 520 107,'0'0'94,"0"0"3,10-19-24,-10-4-44,0 23-3,9-41-5,-3 18-5,-6-4-1,4 6-3,-4 0-1,0 21-1,-6-25 0,6 25-1,0 0-1,0 0 0,-23 32 1,19-3 0,2 2-1,4 15 0,2 3-4,6 8 0,9-1-4,2 2 0,8 0-5,0-6-1,4-2-4,-4-11 3,-2-6-1,-4-8 2,-10-4 0,-13-21 2,4 23 1,-4-23 5,-35 4 1,8-6 2,-5-2 2,1 0 0,-4-2 2,6 3 3,0-1 2,29 4-2,-33-2 1,33 2-2,0 0 0,0 0-4,0 0-2,27 15-1,-3-13-2,8 0-5,5 0-9,-2-6-22,11 6-70,-9-4-21,-1 2 0,-5-6-5</inkml:trace>
          <inkml:trace contextRef="#ctx0" brushRef="#br0" timeOffset="5347.085">3776 863 153,'23'25'110,"-10"-3"5,-3 8-27,0 15-59,-10 3-7,-2 6-33,-2 0-90,-8 6-9,-9-8-2,0-4-8</inkml:trace>
          <inkml:trace contextRef="#ctx0" brushRef="#br0" timeOffset="6753.1065">4620 686 1,'25'-35'27,"-9"-23"44,13-1 1,-8-11-51,2-5 3,-2 2 4,-4-2 5,-5 15 0,-12 2 6,2 21 0,-19-3 3,17 40-3,-35-31-1,16 37-6,-12 7-5,8 22-4,-8 15-8,10 25-1,1 22-6,9 16 2,3 17-6,12 10-1,9-3 1,7-2-4,7-15 0,7-18-4,3-23 1,-6-25-6,2-25 2,-12-25-5,-21-4-1,19-47 4,-23 3-4,-15-8 5,-8-4 0,-10-4 5,-7 4 1,-2 4 10,1 8-1,3 13 2,5 6 4,10 12 0,8 3 1,19 10-2,0 0-1,29 25-5,0-11-2,15 3-2,8-4-8,0-5-16,14 4-49,-12-14-54,4 0-1,-12-12-3,0-1-1</inkml:trace>
          <inkml:trace contextRef="#ctx0" brushRef="#br0" timeOffset="7175.0045">5179 46 166,'0'0'113,"-2"-21"2,2 21-11,18 11-67,9 10-1,-2 3-16,17 16-4,1 12-7,14 16-2,1 18-4,2 11 0,-6 11-5,-6 11 1,-9 1-1,-14 1-2,-10-7-1,-19-12-10,-9-9-19,-24-24-64,-5-17-25,-8-19-2,-6-18-3</inkml:trace>
        </inkml:traceGroup>
        <inkml:traceGroup>
          <inkml:annotationXML>
            <emma:emma xmlns:emma="http://www.w3.org/2003/04/emma" version="1.0">
              <emma:interpretation id="{78411C76-D300-41B1-9638-F3F811AD9D5E}" emma:medium="tactile" emma:mode="ink">
                <msink:context xmlns:msink="http://schemas.microsoft.com/ink/2010/main" type="inkWord" rotatedBoundingBox="9995,1415 14016,1348 14028,2065 10007,2131"/>
              </emma:interpretation>
              <emma:one-of disjunction-type="recognition" id="oneOf1">
                <emma:interpretation id="interp5" emma:lang="en-US" emma:confidence="1">
                  <emma:literal>Number</emma:literal>
                </emma:interpretation>
                <emma:interpretation id="interp6" emma:lang="en-US" emma:confidence="0">
                  <emma:literal>Numbers</emma:literal>
                </emma:interpretation>
                <emma:interpretation id="interp7" emma:lang="en-US" emma:confidence="0">
                  <emma:literal>number</emma:literal>
                </emma:interpretation>
                <emma:interpretation id="interp8" emma:lang="en-US" emma:confidence="0">
                  <emma:literal>Numbed</emma:literal>
                </emma:interpretation>
                <emma:interpretation id="interp9" emma:lang="en-US" emma:confidence="0">
                  <emma:literal>Numbs</emma:literal>
                </emma:interpretation>
              </emma:one-of>
            </emma:emma>
          </inkml:annotationXML>
          <inkml:trace contextRef="#ctx0" brushRef="#br0" timeOffset="10003.2704">7416 298 62,'0'0'98,"0"0"2,11 31-5,-9 0-63,-10 4-7,8 15-4,-9 2-9,5 8-3,-4-2-10,2-6-1,1-6-5,-1-19 0,6-27 0,0 0 1,0 0 2,-6-56-1,6 4 4,2-6-1,-2-7 6,2 5 2,0 2 4,2 10 2,-4 5 0,5 16 5,-8 8 1,3 19 1,0 0-1,9 23 0,-7 2-5,6 14-1,3 5-4,5 8-3,7 0-2,4 0-3,6-9 0,5-7 0,1-14 0,3-9 0,-5-19 1,-2-13-1,-6-12 2,-2-7 0,-8-5 0,-6-3 0,-7 0-1,-6 3-3,-2 9-8,-6 3-13,8 31-29,-21-29-60,21 29-5,-27-12-1,27 12 0</inkml:trace>
          <inkml:trace contextRef="#ctx0" brushRef="#br0" timeOffset="10347.0355">7998 221 108,'17'27'110,"-13"-7"4,-2 16-4,-2 1-65,8 19-10,-6-4-6,11 6-10,-1-6-6,9-4-3,2-15-6,6-12 0,0-19-2,0-16 0,-2-17-1,-4-11 0,-4-8 1,-7-4-1,-8-2 3,-6 2-4,-4 6-1,-4 5-9,-1 13-10,-5 1-24,16 29-45,-17-18-29,17 18 0,0 0 0</inkml:trace>
          <inkml:trace contextRef="#ctx0" brushRef="#br0" timeOffset="10987.6968">8582 618 127,'-25'6'112,"25"-6"-2,-6-19 1,2-2-77,4 21-4,12-41-11,1 18-9,-1-4 0,3 8-3,-1-2 0,-14 21-2,31-18 1,-31 18 0,32 23 0,-16-1 0,-1 10-2,1 3 1,-1 2-5,4 3 3,-3-9-2,3-8-1,0-13 1,1-12 0,-1-12 0,0-11 0,-3-11 2,1-3-3,0-3 2,-3 3-1,1 6 2,-5 8-1,-10 25 2,0 0-2,23-9 1,-19 30 0,0 8-1,2 6 1,1 5-4,1-1 3,7-5-5,1-5 4,5-13-3,0-9 2,4-14-1,0-9-1,0-11 3,-1-9-2,-3-3 3,0 2-2,-2-3 3,-3 9-2,-1 6 2,-15 25 0,23-15-1,-23 15-1,21 40-1,-11-7-2,2 15-10,1-6-20,16 7-68,-10-9-28,10-9-1,-4-14 1</inkml:trace>
          <inkml:trace contextRef="#ctx0" brushRef="#br0" timeOffset="11909.6141">9752 81 81,'-6'-24'108,"6"24"4,0 0 1,-15-25-54,15 25-13,0 0-10,8 29-10,-6-4-8,9 12-4,-5 9-5,4 6-3,-1 8-4,1-4-2,0-2-1,1-8-1,-3-13-1,1-12 1,-9-21 0,18-2 1,-18 2 0,17-40 2,-7 13-1,1 0 1,1 4 0,-12 23 0,37-25-1,-14 25-1,4 7 0,0 5-2,2 9 2,1 6-3,-1 4 2,-9 6 1,-5 1 0,-7 3 4,-12 1 0,-8-3 2,-15-3-2,-9-5 3,-9-8-4,-7-11-2,-9-10-12,-3-18-23,12 1-68,-4-14-22,10-4 0,7-7-4</inkml:trace>
          <inkml:trace contextRef="#ctx0" brushRef="#br0" timeOffset="13487.8206">10437 495 1,'25'-19'33,"-25"19"41,9-25-2,-9 25-43,12-35-7,-6 12-5,-4-2-4,1 4 0,-8-4 3,5 25 4,-12-33 4,12 33 1,-27-14 5,27 14-3,-38 8-2,20 13 0,-7-3-3,4 16-2,-2 1-5,2 9 0,9 1-6,8 5 1,6-6-3,15-3-2,10-5-4,12-11-1,15-13-7,8-16-4,7-8-6,-3-24-10,7 3-1,-15-15-3,3 5 1,-20-9 1,-3 6 5,-20 0 5,-3 7 6,-11 8 7,-6 4 3,-6 6 2,-3 2-1,11 19 1,-27-17 0,27 17 1,-27 0-1,27 0 3,-21 9 0,21-9 1,0 0 1,0 0-1,-6 18 2,6-18-3,31 7 2,-10-7-3,6 2-3,4-4 0,2 2-1,3-2 0,-1 0-1,-4-1 3,-4-1 1,-4 2 4,-23 2 7,31-8 2,-31 8 6,0 0 2,0 0 1,0 0 1,-33-15 2,14 24-2,-10-1-1,4 13-1,-8-3-4,4 14 0,-2 1 0,10 8-1,4 3-5,15 4-1,11-5-4,14-3 0,12-7-4,11-6-5,12-6-15,-2-23-20,19-2-75,-11-15-10,-2-2-2,-10-6-2</inkml:trace>
        </inkml:traceGroup>
        <inkml:traceGroup>
          <inkml:annotationXML>
            <emma:emma xmlns:emma="http://www.w3.org/2003/04/emma" version="1.0">
              <emma:interpretation id="{2AFF3C75-FA6C-493F-92FB-0D95E272C69D}" emma:medium="tactile" emma:mode="ink">
                <msink:context xmlns:msink="http://schemas.microsoft.com/ink/2010/main" type="inkWord" rotatedBoundingBox="14797,1302 15672,1288 15690,2348 14815,2363"/>
              </emma:interpretation>
              <emma:one-of disjunction-type="recognition" id="oneOf2">
                <emma:interpretation id="interp10" emma:lang="en-US" emma:confidence="1">
                  <emma:literal>of</emma:literal>
                </emma:interpretation>
                <emma:interpretation id="interp11" emma:lang="en-US" emma:confidence="0">
                  <emma:literal>oof</emma:literal>
                </emma:interpretation>
                <emma:interpretation id="interp12" emma:lang="en-US" emma:confidence="0">
                  <emma:literal>oaf</emma:literal>
                </emma:interpretation>
                <emma:interpretation id="interp13" emma:lang="en-US" emma:confidence="0">
                  <emma:literal>oft</emma:literal>
                </emma:interpretation>
                <emma:interpretation id="interp14" emma:lang="en-US" emma:confidence="0">
                  <emma:literal>off</emma:literal>
                </emma:interpretation>
              </emma:one-of>
            </emma:emma>
          </inkml:annotationXML>
          <inkml:trace contextRef="#ctx0" brushRef="#br0" timeOffset="14784.7546">12519 285 1,'0'0'53,"-41"-12"32,14 14 8,-4 10-42,-11-4-5,9 17-3,-11 2-8,11 15-4,-5-3-10,14 9-3,3-4-10,15 0-1,8-5-7,14-12-1,13-8-8,9-19-5,14-9-4,-5-16-7,10-8-4,-14-15-1,3 5 4,-17-11 0,-4 6 9,-17 4 8,-14 3 11,-6 14 7,-15 2 12,0 17 3,-13 3 2,7 16 3,-11 3-1,13 17-3,0-1-4,12 9-2,5 3-6,16-1-4,10-6-4,15-5-2,19-16-4,10-14-5,15-10-10,3-21-6,12-7-4,-7-20-3,4 0 2,-13-9 1,-9 5 9,-18-2 9,-12 10 13,-14 6 12,-19 6 3,-9 19 9,-18 3 0,-2 15 0,-12 5-2,3 19-3,-6 8-4,7 23-4,-3 10 1,15 17-5,5 12-3,13 11 0,9 6-5,15 0-1,12-2-7,6-10 2,11-11-6,1-21 2,1-16-4,-9-21-1,-7-13-4,-30-12 0,14-23-1,-31-6-1,-12-2 5,-16-11-2,-5 3 6,-10-7 3,6 5 7,2 5 3,8 3 6,11 8 1,14 4 1,19 21-1,0 0-2,35-6-3,-1 12-10,9-6-26,13 7-80,-2-5-4,-4-6-2,-6-3-3</inkml:trace>
        </inkml:traceGroup>
        <inkml:traceGroup>
          <inkml:annotationXML>
            <emma:emma xmlns:emma="http://www.w3.org/2003/04/emma" version="1.0">
              <emma:interpretation id="{5BD02489-A936-405C-80D4-EBD36E8E2699}" emma:medium="tactile" emma:mode="ink">
                <msink:context xmlns:msink="http://schemas.microsoft.com/ink/2010/main" type="inkWord" rotatedBoundingBox="16687,1401 19731,1350 19740,1941 16697,1992"/>
              </emma:interpretation>
              <emma:one-of disjunction-type="recognition" id="oneOf3">
                <emma:interpretation id="interp15" emma:lang="en-US" emma:confidence="1">
                  <emma:literal>reacts</emma:literal>
                </emma:interpretation>
                <emma:interpretation id="interp16" emma:lang="en-US" emma:confidence="0">
                  <emma:literal>resets</emma:literal>
                </emma:interpretation>
                <emma:interpretation id="interp17" emma:lang="en-US" emma:confidence="0">
                  <emma:literal>reefs</emma:literal>
                </emma:interpretation>
                <emma:interpretation id="interp18" emma:lang="en-US" emma:confidence="0">
                  <emma:literal>meets</emma:literal>
                </emma:interpretation>
                <emma:interpretation id="interp19" emma:lang="en-US" emma:confidence="0">
                  <emma:literal>reeets</emma:literal>
                </emma:interpretation>
              </emma:one-of>
            </emma:emma>
          </inkml:annotationXML>
          <inkml:trace contextRef="#ctx0" brushRef="#br0" timeOffset="19207.8184">14065 460 1,'25'-9'32,"-25"9"40,15-25-2,-9 7-47,2-7-8,0 0-5,3-4-7,-3 0-1,0 2-2,-1 2 4,-5-2 6,-2 27 3,-2-34 5,2 34 2,0 0 5,-19-12-3,19 12 4,0 0-5,-23 19-6,23-19-2,11 23-6,-11-23-1,37 22-6,-8-13 1,10 1-5,7-8 2,6 0-3,0-4 3,2-4-1,-2-7 2,-6-1 4,-5-1 1,-12-3 5,-4 1 2,-14-2 5,-11 19-1,-2-18 3,2 18 1,-40 10 1,13 9-1,-8 2-3,2 12-2,-1 2-3,7 7 0,7 1-4,13 3-1,11-2-5,19-9-4,15-4-11,5-16-19,26 5-39,2-22-45,3-2-2,-1-12-2,0-1 3</inkml:trace>
          <inkml:trace contextRef="#ctx0" brushRef="#br0" timeOffset="19520.323">15229 453 35,'29'-4'87,"-29"4"-1,0 0 2,25-29-56,-21 10-2,-4 19-3,10-39-2,-8 20-2,-8-8 1,6 27 1,-31-41 2,10 26-2,-18-1-1,-1 13-2,-10 1-4,5 15-1,-9 6-5,10 8-3,4 2-4,13 6-1,17 0-4,12-6-7,19 0-15,8-18-34,23-5-64,6-12-4,11-5 0,1-11-2</inkml:trace>
          <inkml:trace contextRef="#ctx0" brushRef="#br0" timeOffset="19834.8379">15731 408 162,'25'2'111,"-25"-2"1,19-23-5,-17 0-79,9 2-7,-9-4-11,-2 2 1,-11-1-1,-1 3 2,-17 0 2,-5 13 1,-13-3 0,-1 15 1,-8 5-3,6 9-3,0 7-2,11 7-3,12-1-2,16 6-1,22 1-2,11-7-4,20 2-10,6-19-26,18 3-83,-3-19-4,5-2-2,-6-17 0</inkml:trace>
          <inkml:trace contextRef="#ctx0" brushRef="#br0" timeOffset="20270.3602">15898 127 253,'0'0'131,"6"23"-5,17-17-1,14 9-98,1-7-12,9-4-17,7 5-14,-8-14-30,14 3-78,-10-8-2,-4 2-3,-7-9 0</inkml:trace>
          <inkml:trace contextRef="#ctx0" brushRef="#br0" timeOffset="20082.8521">16112 23 210,'0'0'121,"0"0"3,-15 40-3,-4-13-84,13 18-7,-8 3-15,7 6-4,7 2-6,7 3-1,5-1-5,11-10-6,10-5-12,-2-22-23,15-2-69,-9-21-16,-3-11 0,-9-14-3</inkml:trace>
          <inkml:trace contextRef="#ctx0" brushRef="#br0" timeOffset="20770.3843">16650 514 242,'18'-13'116,"5"-6"-3,4-18-40,7 4-66,-3-7-4,0-3-10,-2 1 0,-8 1 2,-7 3 5,-5 9 3,-9 2 8,0 27 5,-19-27 2,19 27 1,-35 0 0,35 0-1,-32 29-5,24-6-1,2 2-5,12 4 0,7 2-4,9 2-2,8 1-4,5-5-1,9 2-2,-3-4 0,1 2-1,-7-6 1,-6-2 2,-8-3 4,-21-18 2,6 36 2,-6-36-1,-46 29 2,7-19-3,-9-1-6,-4 1-19,-12-16-46,12 6-56,2-11-2,15-3-1,5-11-5</inkml:trace>
        </inkml:traceGroup>
        <inkml:traceGroup>
          <inkml:annotationXML>
            <emma:emma xmlns:emma="http://www.w3.org/2003/04/emma" version="1.0">
              <emma:interpretation id="{6E14805A-D256-437A-8AB4-3A2DACE99B87}" emma:medium="tactile" emma:mode="ink">
                <msink:context xmlns:msink="http://schemas.microsoft.com/ink/2010/main" type="inkWord" rotatedBoundingBox="20841,1377 21737,1363 21755,2434 20858,2449"/>
              </emma:interpretation>
              <emma:one-of disjunction-type="recognition" id="oneOf4">
                <emma:interpretation id="interp20" emma:lang="en-US" emma:confidence="1">
                  <emma:literal>of</emma:literal>
                </emma:interpretation>
                <emma:interpretation id="interp21" emma:lang="en-US" emma:confidence="0">
                  <emma:literal>oof</emma:literal>
                </emma:interpretation>
                <emma:interpretation id="interp22" emma:lang="en-US" emma:confidence="0">
                  <emma:literal>oaf</emma:literal>
                </emma:interpretation>
                <emma:interpretation id="interp23" emma:lang="en-US" emma:confidence="0">
                  <emma:literal>off</emma:literal>
                </emma:interpretation>
                <emma:interpretation id="interp24" emma:lang="en-US" emma:confidence="0">
                  <emma:literal>oft</emma:literal>
                </emma:interpretation>
              </emma:one-of>
            </emma:emma>
          </inkml:annotationXML>
          <inkml:trace contextRef="#ctx0" brushRef="#br0" timeOffset="22020.4468">18588 433 19,'13'-19'86,"-11"-6"1,4 2 4,-8 0-38,-8-6-15,10 29 0,-29-33-3,4 31-2,-17 0 0,3 18-3,-11-1-4,4 20-6,-4 3-4,9 9-3,7-1-6,18 4-1,12-8-5,12-7 1,19-8-5,10-19-2,13-10-7,2-21-9,6-6-9,-10-21-8,4 5 0,-17-14-1,-6 10 5,-20-3 7,-7 12 14,-13 9 12,-11 6 19,-8 19 9,-11 2 6,8 22 1,-11 3 0,17 14-3,-4 5-6,18 10-5,13-4-7,19-3-2,14-8-6,15-14-2,14-12-5,7-20-6,12-12-5,-6-20-5,4-7-1,-13-10-3,1-1 3,-19-1 3,-9 6 8,-16 6 6,-17 6 8,-10 15 7,-21 4 6,-2 21 3,-19 4 0,1 21 1,-9 8-3,4 23-2,0 12-5,14 22 1,12 9-6,15 11 0,18 4-5,13 2 0,20-3-3,10-14-7,12-14 0,-1-25-8,1-12-11,-20-34-6,-5-10-11,-33-29-4,-10-4 0,-33-23 10,-11 2 5,-25-11 16,-8-1 22,2 8 12,-6 2 17,21 16 5,1 1 1,32 22-1,10-2-6,21 19-9,34 9-12,7 1-11,20 7-19,1-11-34,17 4-66,-2-1-5,-2-3-1,-9-2-3</inkml:trace>
        </inkml:traceGroup>
        <inkml:traceGroup>
          <inkml:annotationXML>
            <emma:emma xmlns:emma="http://www.w3.org/2003/04/emma" version="1.0">
              <emma:interpretation id="{AB99EE80-6E9C-4989-ACB2-BE705E2F8178}" emma:medium="tactile" emma:mode="ink">
                <msink:context xmlns:msink="http://schemas.microsoft.com/ink/2010/main" type="inkWord" rotatedBoundingBox="23102,1144 23637,1135 23658,2375 23123,2384"/>
              </emma:interpretation>
              <emma:one-of disjunction-type="recognition" id="oneOf5">
                <emma:interpretation id="interp25" emma:lang="en-US" emma:confidence="1">
                  <emma:literal>f</emma:literal>
                </emma:interpretation>
                <emma:interpretation id="interp26" emma:lang="en-US" emma:confidence="0">
                  <emma:literal>t</emma:literal>
                </emma:interpretation>
                <emma:interpretation id="interp27" emma:lang="en-US" emma:confidence="0">
                  <emma:literal>V</emma:literal>
                </emma:interpretation>
                <emma:interpretation id="interp28" emma:lang="en-US" emma:confidence="0">
                  <emma:literal>S</emma:literal>
                </emma:interpretation>
                <emma:interpretation id="interp29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23161.1311">20489 516 44,'29'0'85,"-29"0"0,46-27-1,-21 4-57,8-19-8,11-1-2,-2-16-8,3-1-1,-1-8-3,2-3-1,-15 5-1,0 1 7,-12 7 5,-9 10 7,-12 5 0,-2 16 8,-15 4-1,0 25 7,-12 4-1,2 29-7,-10 11-3,7 25-8,1 14-2,11 25-7,5 10-2,11 11-6,12 0-4,13-8 0,8-7-6,4-18 1,9-15-1,-7-31-4,3-23-6,-16-27-7,-3-14-2,-19-24-4,-4-5 5,-27-22 1,-11-1 2,-14-9 13,-4 7 15,-5 8 13,-1-1 12,14 22 5,0 0 2,29 24 1,23 13-3,0 0-7,0 0-8,56 29-7,0-10-8,11-7-10,12 9-27,-6-19-88,6 0-2,-13-10-4,-6-4 0</inkml:trace>
        </inkml:traceGroup>
      </inkml:traceGroup>
    </inkml:traceGroup>
    <inkml:traceGroup>
      <inkml:annotationXML>
        <emma:emma xmlns:emma="http://www.w3.org/2003/04/emma" version="1.0">
          <emma:interpretation id="{3B84EC6D-856F-43AE-91F3-BD83D9A02606}" emma:medium="tactile" emma:mode="ink">
            <msink:context xmlns:msink="http://schemas.microsoft.com/ink/2010/main" type="paragraph" rotatedBoundingBox="2406,3710 20970,3438 20993,5019 2429,529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AB83E2-5CD2-4DF9-8272-7ABC885F6138}" emma:medium="tactile" emma:mode="ink">
              <msink:context xmlns:msink="http://schemas.microsoft.com/ink/2010/main" type="line" rotatedBoundingBox="2406,3710 20970,3438 20993,5019 2429,5291"/>
            </emma:interpretation>
          </emma:emma>
        </inkml:annotationXML>
        <inkml:traceGroup>
          <inkml:annotationXML>
            <emma:emma xmlns:emma="http://www.w3.org/2003/04/emma" version="1.0">
              <emma:interpretation id="{0115C3B7-2BF5-4981-8572-7AFD0B9B0276}" emma:medium="tactile" emma:mode="ink">
                <msink:context xmlns:msink="http://schemas.microsoft.com/ink/2010/main" type="inkWord" rotatedBoundingBox="2406,3710 4827,3675 4844,4850 2423,4885"/>
              </emma:interpretation>
              <emma:one-of disjunction-type="recognition" id="oneOf6">
                <emma:interpretation id="interp30" emma:lang="en-US" emma:confidence="0">
                  <emma:literal>Tad</emma:literal>
                </emma:interpretation>
                <emma:interpretation id="interp31" emma:lang="en-US" emma:confidence="0">
                  <emma:literal>tad</emma:literal>
                </emma:interpretation>
                <emma:interpretation id="interp32" emma:lang="en-US" emma:confidence="0">
                  <emma:literal>tall</emma:literal>
                </emma:interpretation>
                <emma:interpretation id="interp33" emma:lang="en-US" emma:confidence="0">
                  <emma:literal>Tall</emma:literal>
                </emma:interpretation>
                <emma:interpretation id="interp34" emma:lang="en-US" emma:confidence="0">
                  <emma:literal>Tads</emma:literal>
                </emma:interpretation>
              </emma:one-of>
            </emma:emma>
          </inkml:annotationXML>
          <inkml:trace contextRef="#ctx0" brushRef="#br0" timeOffset="24895.5903">-217 2610 71,'-2'-19'111,"2"19"1,4-31 2,-4 31-50,23-27-27,10 21-3,2-11-14,19 7-7,11-3-4,14 3-10,10 4-13,0-7-26,13 11-74,-10 2-3,-7 0-2,-12 4-1</inkml:trace>
          <inkml:trace contextRef="#ctx0" brushRef="#br0" timeOffset="24614.3439">49 2363 58,'0'0'102,"0"0"4,8 23 1,-16 2-59,12 20-5,-10 11-11,8 25-7,-6 17-10,4 12-9,2 15-10,-2 0-10,8-1-15,-4-20-21,13-13-60,-5-22 0,1-29-4,-13-40 5</inkml:trace>
          <inkml:trace contextRef="#ctx0" brushRef="#br0" timeOffset="25489.3733">888 3219 1,'4'-19'76,"-10"-10"17,6 2-1,-6 0-51,-11-6-2,3 12-5,-13-4-6,4 17-3,-14 2-3,5 18-1,-7 5-5,8 16 2,-3 6-8,10 9-1,5 6-1,6 4-4,9-8 1,10-6-1,9-13-1,8-16-2,4-18-1,6-9 1,2-19-2,3-9 3,-1-5-2,1-5 4,-7 2 1,-4 11 1,-8 7 4,-1 14 0,-18 16 0,23 6 1,-19 15-3,2 14-2,5 9-1,3 4-2,7 1-7,2-5-17,19 0-33,-5-15-69,9-15 2,4-16-3,1-16-2</inkml:trace>
          <inkml:trace contextRef="#ctx0" brushRef="#br0" timeOffset="25911.2641">1919 3150 80,'31'-6'112,"-31"6"1,29-35-3,-16 8-53,-5-11-30,6-1-7,-7-9-10,-3 2-7,-4-1 0,-4-3-3,-7 2 3,-10 2-2,-10 3 2,-8 7-2,-13 3 5,-8 16 0,-13 11 0,-2 23 2,-4 22-2,6 24 3,7 15-1,16 20 3,13 8-4,26 2 5,20-6-2,22-11-1,21-22 0,16-19-5,11-23-2,6-21-2,1-20-10,-10-20-18,6 1-34,-24-17-66,-11 0 1,-15-4-2,-14 4 1</inkml:trace>
          <inkml:trace contextRef="#ctx0" brushRef="#br0" timeOffset="26145.6504">1761 3005 167,'19'-13'129,"-19"13"-3,33 13 3,-33-13-87,46 50-9,-19-11-16,6 17-7,4 5-6,1 1-17,9 6-38,-7-12-75,6-8-4,-3-10-1,3-15-2</inkml:trace>
        </inkml:traceGroup>
        <inkml:traceGroup>
          <inkml:annotationXML>
            <emma:emma xmlns:emma="http://www.w3.org/2003/04/emma" version="1.0">
              <emma:interpretation id="{5B2B2D61-12EA-4A2E-8301-B4D1292E3B09}" emma:medium="tactile" emma:mode="ink">
                <msink:context xmlns:msink="http://schemas.microsoft.com/ink/2010/main" type="inkWord" rotatedBoundingBox="5024,3804 6465,3783 6486,5232 5045,5253"/>
              </emma:interpretation>
              <emma:one-of disjunction-type="recognition" id="oneOf7">
                <emma:interpretation id="interp35" emma:lang="en-US" emma:confidence="1">
                  <emma:literal>(g,</emma:literal>
                </emma:interpretation>
                <emma:interpretation id="interp36" emma:lang="en-US" emma:confidence="0">
                  <emma:literal>(go,</emma:literal>
                </emma:interpretation>
                <emma:interpretation id="interp37" emma:lang="en-US" emma:confidence="0">
                  <emma:literal>•g,</emma:literal>
                </emma:interpretation>
                <emma:interpretation id="interp38" emma:lang="en-US" emma:confidence="0">
                  <emma:literal>(go</emma:literal>
                </emma:interpretation>
                <emma:interpretation id="interp39" emma:lang="en-US" emma:confidence="0">
                  <emma:literal>(g</emma:literal>
                </emma:interpretation>
              </emma:one-of>
            </emma:emma>
          </inkml:annotationXML>
          <inkml:trace contextRef="#ctx0" brushRef="#br0" timeOffset="26786.308">2681 2456 74,'0'0'113,"-37"19"2,14 8 2,-16 8-61,14 28-5,-19 9-15,13 26-8,-4 6-11,10 14-9,10 1 0,15 3-7,23-3-14,8-19-32,31-13-76,7-23-5,10-24 3,8-26 1</inkml:trace>
          <inkml:trace contextRef="#ctx0" brushRef="#br0" timeOffset="27380.0862">3263 3038 76,'-4'-25'104,"-11"-12"1,3 6 1,4 4-64,-15 0-6,23 27-9,-44-7-7,21 36-1,-10 9-4,8 18-1,0 6-6,2 13-1,9-4-1,8-7-1,10-14-2,8-23-1,9-17-3,6-16-1,2-15 2,2-18-2,2-9-2,-3-4-1,-3-2 0,-7 6 1,-5 11 4,-3 8 2,-5 8 0,-7 21 0,0 0 1,0 0 4,-15 21-1,9 6 1,2 4 0,6 8-2,2 9-1,10 6 5,7 0-4,6 4-4,6 3 3,5-3-4,-1 4 1,-1-2-1,-1-3 1,-10-5-6,-11-3 3,-7-5 2,-16-4-2,-7-7 3,-13-10-1,-9-11 1,-3-14 0,-7-13 0,2-12 0,5-8-2,5-6-4,5-9-14,21 6-29,-5-4-75,17 3-2,9 7 1,5 1-5</inkml:trace>
          <inkml:trace contextRef="#ctx0" brushRef="#br0" timeOffset="27598.8507">3797 3383 214,'19'12'132,"-3"18"-6,-5 7-1,-3 23-105,-6 13-39,-12 6-102,-1 0-3,-1-9-6,-3-11-5</inkml:trace>
        </inkml:traceGroup>
        <inkml:traceGroup>
          <inkml:annotationXML>
            <emma:emma xmlns:emma="http://www.w3.org/2003/04/emma" version="1.0">
              <emma:interpretation id="{CC2C3E94-B345-44BD-AB66-243EF078F37C}" emma:medium="tactile" emma:mode="ink">
                <msink:context xmlns:msink="http://schemas.microsoft.com/ink/2010/main" type="inkWord" rotatedBoundingBox="6950,3727 8118,3710 8138,5053 6970,5070"/>
              </emma:interpretation>
              <emma:one-of disjunction-type="recognition" id="oneOf8">
                <emma:interpretation id="interp40" emma:lang="en-US" emma:confidence="1">
                  <emma:literal>f)</emma:literal>
                </emma:interpretation>
                <emma:interpretation id="interp41" emma:lang="en-US" emma:confidence="0">
                  <emma:literal>G)</emma:literal>
                </emma:interpretation>
                <emma:interpretation id="interp42" emma:lang="en-US" emma:confidence="0">
                  <emma:literal>H)</emma:literal>
                </emma:interpretation>
                <emma:interpretation id="interp43" emma:lang="en-US" emma:confidence="0">
                  <emma:literal>A)</emma:literal>
                </emma:interpretation>
                <emma:interpretation id="interp44" emma:lang="en-US" emma:confidence="0">
                  <emma:literal>8)</emma:literal>
                </emma:interpretation>
              </emma:one-of>
            </emma:emma>
          </inkml:annotationXML>
          <inkml:trace contextRef="#ctx0" brushRef="#br0" timeOffset="28364.5101">4701 3113 31,'6'-52'92,"9"2"-7,-13-14 4,-4 1-75,4 1-4,-6 4-2,-5 8-1,-7 6 8,-1 21 2,-12 11 6,4 22 2,-12 13 3,5 27 2,-7 12-1,8 28-4,0 12-3,14 14-6,9 0-5,12 1-7,10-9-2,11-15-7,13-12-4,-1-27-3,7-18-6,-11-28-12,-2-6-13,-20-27-5,-3-4 0,-23-13 9,-1 3 5,-20-3 14,-3 7 14,-7 6 25,-6 2 17,13 17 16,-5-5 0,19 17 3,0-6-6,25 4-10,0 0-10,36 23-7,1-23-10,15 2-2,10-8-14,7-11-9,10 9-30,-11-19-57,3 0-26,-9-2-7,-6-3 3</inkml:trace>
          <inkml:trace contextRef="#ctx0" brushRef="#br0" timeOffset="28739.5312">5025 2381 166,'0'0'128,"31"-8"-2,-10 27 1,18 18-83,-5 9-13,18 25-11,-3 16-9,10 15-3,-7 14-6,-5 11 1,-7 4-2,-11-7-5,-8-1-4,-15-21-7,-4-9-16,-23-28-33,-2-13-64,-8-23 0,-10-15-3,-5-14 3</inkml:trace>
        </inkml:traceGroup>
        <inkml:traceGroup>
          <inkml:annotationXML>
            <emma:emma xmlns:emma="http://www.w3.org/2003/04/emma" version="1.0">
              <emma:interpretation id="{F26A4B44-28A8-4F9B-813E-9103A5F6A252}" emma:medium="tactile" emma:mode="ink">
                <msink:context xmlns:msink="http://schemas.microsoft.com/ink/2010/main" type="inkWord" rotatedBoundingBox="10156,3736 13978,3680 13996,4927 10174,4983">
                  <msink:destinationLink direction="with" ref="{DB934F22-FE67-43C4-8E0E-926267108CDC}"/>
                </msink:context>
              </emma:interpretation>
              <emma:one-of disjunction-type="recognition" id="oneOf9">
                <emma:interpretation id="interp45" emma:lang="en-US" emma:confidence="0">
                  <emma:literal>#(g&gt;o)</emma:literal>
                </emma:interpretation>
                <emma:interpretation id="interp46" emma:lang="en-US" emma:confidence="0">
                  <emma:literal>#(g&gt;a)</emma:literal>
                </emma:interpretation>
                <emma:interpretation id="interp47" emma:lang="en-US" emma:confidence="0">
                  <emma:literal>#979)</emma:literal>
                </emma:interpretation>
                <emma:interpretation id="interp48" emma:lang="en-US" emma:confidence="0">
                  <emma:literal>#9979)</emma:literal>
                </emma:interpretation>
                <emma:interpretation id="interp49" emma:lang="en-US" emma:confidence="0">
                  <emma:literal>#7979)</emma:literal>
                </emma:interpretation>
              </emma:one-of>
            </emma:emma>
          </inkml:annotationXML>
          <inkml:trace contextRef="#ctx0" brushRef="#br0" timeOffset="35600.4523">8736 2379 51,'0'0'108,"-31"-4"4,8 13 0,-8-3-56,6 23-5,-13-4-11,7 18-9,-8 7-8,10 19-5,-3 12-6,12 10-3,3 7-6,15 2-5,12 4-9,9-11-14,23-1-36,-3-28-59,13-20-5,4-24 3,6-22-3</inkml:trace>
          <inkml:trace contextRef="#ctx0" brushRef="#br0" timeOffset="36256.736">9266 2683 69,'0'-21'109,"-7"0"0,7 21 3,0 0-64,-31-18-5,31 18-9,-43 33-8,16 2-3,-9 5-7,5 11-1,-2 1-7,6 5 1,6-6-7,9-5 1,16-10-2,10-16-1,11-11-2,4-20-3,9-10-1,-3-16-3,4-5 2,-1-5-3,-9 1 3,-6 0-1,-4 9 5,-9 6 2,-6 6 3,-4 25 1,0 0 2,0 0 1,-23-11-1,23 11 3,-23 29-3,17-6 1,0 4-2,6 2 2,4 3-2,6 5 0,5 2-2,8 9-2,6 0-1,4 2 0,7 4-1,-3 0 0,0 4-1,-3 2 0,-9-4 4,-7-4-2,-9-2 2,-14-6-2,-11-5 3,-9-5-3,-8-9 1,-9-11 1,-2-10-4,-3-12 2,3-11 1,5-12 5,7 0-10,8-13 1,9 5-20,2-15-36,18 8-61,3 2-3,9 3-1,3 6-7</inkml:trace>
          <inkml:trace contextRef="#ctx0" brushRef="#br0" timeOffset="36741.1369">9827 2631 107,'0'0'124,"0"0"1,0 0 0,0 0-69,-5 37-18,5-37-12,19 44-13,-2-19-7,6 2-6,6 2-4,0-6-3,6 2-4,-2-7 2,3 3 0,-7-10 1,0 3 1,-6-1 4,-23-13 2,27 24 6,-27-24 3,2 30 1,-13-12 0,-3 9 2,-9 0 0,-2 9 0,-6-1-5,2 4 1,-2-1-2,4-3-3,2 3-6,2-16-9,17 7-39,6-29-71,0 0-4,0 0-5,0 0 1</inkml:trace>
          <inkml:trace contextRef="#ctx0" brushRef="#br0" timeOffset="37194.2818">10951 3032 74,'12'-19'109,"7"2"1,-7-12 0,-8-4-70,11 6-12,-13-6-4,2 6-7,-10 0 1,-2 6 0,-17-4-1,-4 15 0,-17-3-1,-2 13 0,-14 7-3,-1 13-1,-3 7-3,6 13-2,4 6 0,16 3-1,11 5 0,19-2-3,16-6 1,15-13-4,16-8-3,9-19-3,16-3-14,-6-24-22,19 6-43,-13-18-46,-1-2-1,-12-9-2,-5 0 7</inkml:trace>
          <inkml:trace contextRef="#ctx0" brushRef="#br0" timeOffset="37523.4246">11034 2371 211,'0'0'129,"31"-14"-5,-12 9-30,10 22-61,-6 4-11,10 14-11,-4 11-5,2 12-4,2 11-2,-4 12 0,-2 6-2,-8 4 3,-2 5-5,-11-3 5,-6 5-4,-6-7-1,-11-3-11,-10-20-24,2-5-86,-10-5-2,-9-17-2,1-7-3</inkml:trace>
          <inkml:trace contextRef="#ctx0" brushRef="#br0" timeOffset="34334.7662">7597 2845 36,'-21'-13'109,"21"13"6,-29-27 4,29 27-53,-14-20-14,14 20-5,18-11-17,9 15-7,1-4-7,11 11-6,11-3-7,6-2-9,13 9-19,-9-17-34,12 8-64,-5-4-4,-5 0 2,-8-4-4</inkml:trace>
          <inkml:trace contextRef="#ctx0" brushRef="#br0" timeOffset="34631.655">7676 3042 56,'-31'17'121,"31"-17"1,0 0 5,0 0-53,12 23-27,7-25-8,16 10-14,7-6-10,10 2-6,4 0-9,0 0-11,6 7-22,-10-13-64,7 2-30,-7-6-5,-11-3 2</inkml:trace>
          <inkml:trace contextRef="#ctx0" brushRef="#br0" timeOffset="33819.1274">7720 2502 3,'0'0'84,"0"0"9,0 0-36,2-21-2,-2 21-2,0 0-5,0 0-6,0 0-2,0 0-5,10 19-9,-4 0-4,-6 10-7,5 16-5,-5 16-4,2 11-3,-2 14-3,-2 5-2,0 9-6,-1-7-2,8-1-16,-10-24-26,12-14-65,-3-16 1,-4-38-3,0 0-1</inkml:trace>
          <inkml:trace contextRef="#ctx0" brushRef="#br0" timeOffset="34100.3823">7936 2506 57,'19'-2'109,"-19"2"3,6 27 3,4 6-59,-10 1-9,15 22-11,-11 4-15,6 15-6,-1 4-12,-1 2-9,4 4-17,-5-19-16,7 5-30,-6-23-48,-3-17 1,-5-31-5,0 0 42</inkml:trace>
        </inkml:traceGroup>
        <inkml:traceGroup>
          <inkml:annotationXML>
            <emma:emma xmlns:emma="http://www.w3.org/2003/04/emma" version="1.0">
              <emma:interpretation id="{E0EBD809-29A5-4130-97E9-244150523C2D}" emma:medium="tactile" emma:mode="ink">
                <msink:context xmlns:msink="http://schemas.microsoft.com/ink/2010/main" type="inkWord" rotatedBoundingBox="15091,4304 15507,4298 15508,4311 15092,4317"/>
              </emma:interpretation>
              <emma:one-of disjunction-type="recognition" id="oneOf10">
                <emma:interpretation id="interp50" emma:lang="en-US" emma:confidence="0">
                  <emma:literal>_</emma:literal>
                </emma:interpretation>
                <emma:interpretation id="interp51" emma:lang="en-US" emma:confidence="0">
                  <emma:literal>-</emma:literal>
                </emma:interpretation>
                <emma:interpretation id="interp52" emma:lang="en-US" emma:confidence="0">
                  <emma:literal>•</emma:literal>
                </emma:interpretation>
                <emma:interpretation id="interp53" emma:lang="en-US" emma:confidence="0">
                  <emma:literal>.</emma:literal>
                </emma:interpretation>
                <emma:interpretation id="interp54" emma:lang="en-US" emma:confidence="0">
                  <emma:literal>r</emma:literal>
                </emma:interpretation>
              </emma:one-of>
            </emma:emma>
          </inkml:annotationXML>
          <inkml:trace contextRef="#ctx0" brushRef="#br0" timeOffset="38319.3484">12463 2974 136,'0'0'117,"0"0"-2,0 0-36,0 0-32,0 0-7,21-7-15,8 7-6,2-2-6,11 0-8,6 2-10,-1-6-21,14 12-65,-9-4-30,-7-4 1,-5 4-6</inkml:trace>
        </inkml:traceGroup>
        <inkml:traceGroup>
          <inkml:annotationXML>
            <emma:emma xmlns:emma="http://www.w3.org/2003/04/emma" version="1.0">
              <emma:interpretation id="{3D455840-67C8-4BD4-AB9C-F346A91D50A4}" emma:medium="tactile" emma:mode="ink">
                <msink:context xmlns:msink="http://schemas.microsoft.com/ink/2010/main" type="inkWord" rotatedBoundingBox="16486,3521 20970,3456 20991,4883 16506,4948"/>
              </emma:interpretation>
              <emma:one-of disjunction-type="recognition" id="oneOf11">
                <emma:interpretation id="interp55" emma:lang="en-US" emma:confidence="0">
                  <emma:literal>#(gie)</emma:literal>
                </emma:interpretation>
                <emma:interpretation id="interp56" emma:lang="en-US" emma:confidence="0">
                  <emma:literal># (gee)</emma:literal>
                </emma:interpretation>
                <emma:interpretation id="interp57" emma:lang="en-US" emma:confidence="0">
                  <emma:literal># (geo)</emma:literal>
                </emma:interpretation>
                <emma:interpretation id="interp58" emma:lang="en-US" emma:confidence="0">
                  <emma:literal>#(gia)</emma:literal>
                </emma:interpretation>
                <emma:interpretation id="interp59" emma:lang="en-US" emma:confidence="0">
                  <emma:literal># (go)</emma:literal>
                </emma:interpretation>
              </emma:one-of>
            </emma:emma>
          </inkml:annotationXML>
          <inkml:trace contextRef="#ctx0" brushRef="#br0" timeOffset="41882.0199">15301 2442 112,'-29'14'115,"6"7"4,-4 10-1,-12 2-71,12 24-6,-10 3-16,12 15-9,-2 4-8,10 4-5,9 2-9,8-6-11,18 8-20,-3-25-20,24-1-61,1-22 0,10-18-3,6-17-1</inkml:trace>
          <inkml:trace contextRef="#ctx0" brushRef="#br0" timeOffset="42553.9212">15873 2714 49,'0'0'109,"-11"-31"2,11 31 3,-29-11-58,-2 7-6,4 21-12,-12-1-10,3 20-7,-3 3-8,6 11-3,3 0-6,12 0 1,9-7-5,12-5 0,11-15-3,9-11-3,6-10-1,4-14-1,3-7-2,-5-10 0,2-2 3,-8-4-1,-4 5 4,-9 1 2,-6 4 3,-1 7 1,-5 18 3,0 0 1,0 0-1,0 0 0,-19 16-1,23 11 0,2 7-2,7 5-3,7 7-6,3 0-5,15 8-3,-3-5 0,7 12-1,-7-7 4,0 4 4,-8-4 2,-10-2 5,-13-2 5,-14-9 3,-13-3 0,-8-18 3,-7-3-3,-7-15 1,1-6 5,0-17-6,9-8 5,6-10-6,10-3 1,7-4-7,8-6-13,16 11-38,0-7-71,9 2 6,8 5-9,-2 1 6</inkml:trace>
          <inkml:trace contextRef="#ctx0" brushRef="#br0" timeOffset="43491.4713">16494 2978 134,'0'0'118,"0"0"2,31-42-1,-4 5-77,15 4-13,-1-13-8,15 0-17,0 3-12,-2-3-18,7 19-26,-16 0-62,-5 8-5,-11 7 0,-29 12-2</inkml:trace>
          <inkml:trace contextRef="#ctx0" brushRef="#br0" timeOffset="43757.1078">16496 3005 144,'0'0'125,"0"0"0,23 16 2,-4-13-83,16 11-11,2-4-11,13 7-14,4 4-11,0-5-22,13 16-49,-9-7-52,-2-3 0,-6-3-3,-2-6 0</inkml:trace>
          <inkml:trace contextRef="#ctx0" brushRef="#br0" timeOffset="44147.7568">17757 2949 142,'6'-19'113,"3"0"-2,-5-8-3,0-6-85,2 6-11,-10-2-6,-4 0-4,-9 4 7,-6 4 2,-16 5 2,-3 9 4,-16 3 2,4 17 1,-6 3-2,8 22-2,2 1-7,15 11 1,16 2-5,17 0-1,19-4-2,14-7-4,19-10-9,4-18-25,20-7-84,-7-12-9,1-13 1,-5-10-3</inkml:trace>
          <inkml:trace contextRef="#ctx0" brushRef="#br0" timeOffset="41006.9712">13884 2785 91,'0'0'115,"-18"6"4,18-6 1,0 0-68,0 0-5,31 10-8,0-10-14,19 11-8,8-3-5,13 4-9,10 5-11,2-11-19,10 17-35,-14-13-61,0-1-3,-14-7 0,-11-2-2</inkml:trace>
          <inkml:trace contextRef="#ctx0" brushRef="#br0" timeOffset="41319.486">13994 3102 142,'0'0'119,"0"0"1,3-20-1,17 16-83,3-9-4,19 11-16,3-2-14,12 6-13,11 10-21,-6-7-47,9 5-41,0 0 0,-7-1-2</inkml:trace>
          <inkml:trace contextRef="#ctx0" brushRef="#br0" timeOffset="40444.4415">14055 2521 25,'0'0'100,"0"0"9,0 0-2,0 0-41,12 25-22,-16-7-2,10 20-13,-6 7-10,4 18-5,-2 12-11,3 4-6,3 8-20,-4-8-23,13-4-68,-5-9-2,1-18 1,1-19-3</inkml:trace>
          <inkml:trace contextRef="#ctx0" brushRef="#br0" timeOffset="40710.0925">14319 2529 46,'12'-19'104,"-12"19"5,0 0 2,2 25-48,4 6-17,-10 1-5,15 20-13,-7 6-10,8 16-5,1 8-14,-1-1-14,9 14-33,-9-12-57,5-6-14,-5-15 2,-1-14-4</inkml:trace>
          <inkml:trace contextRef="#ctx0" brushRef="#br0" timeOffset="44475.8947">17770 2138 190,'33'-18'125,"-6"18"0,8 12-2,3 7-83,16 22-15,0 13-6,10 17-9,-6 12-1,3 15-6,-7 10 1,-7 6-6,-11 3-2,-20-1-3,-7 4-15,-24-22-41,-6-4-64,-14-20 1,-15-20-5,-12-14 0</inkml:trace>
        </inkml:traceGroup>
      </inkml:traceGroup>
    </inkml:traceGroup>
    <inkml:traceGroup>
      <inkml:annotationXML>
        <emma:emma xmlns:emma="http://www.w3.org/2003/04/emma" version="1.0">
          <emma:interpretation id="{316E848F-78E4-4BCB-9C16-24AB88E9F9C6}" emma:medium="tactile" emma:mode="ink">
            <msink:context xmlns:msink="http://schemas.microsoft.com/ink/2010/main" type="paragraph" rotatedBoundingBox="8475,6185 33094,6259 33087,8570 8468,849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13D83BD-4B0C-4E7C-8B08-0B1EFB625DAB}" emma:medium="tactile" emma:mode="ink">
              <msink:context xmlns:msink="http://schemas.microsoft.com/ink/2010/main" type="line" rotatedBoundingBox="8475,6185 33094,6259 33087,8570 8468,8496"/>
            </emma:interpretation>
          </emma:emma>
        </inkml:annotationXML>
        <inkml:traceGroup>
          <inkml:annotationXML>
            <emma:emma xmlns:emma="http://www.w3.org/2003/04/emma" version="1.0">
              <emma:interpretation id="{1714B87F-426B-4E21-A4CE-615A2B290337}" emma:medium="tactile" emma:mode="ink">
                <msink:context xmlns:msink="http://schemas.microsoft.com/ink/2010/main" type="inkWord" rotatedBoundingBox="8475,6185 13335,6199 13328,8408 8468,8393"/>
              </emma:interpretation>
              <emma:one-of disjunction-type="recognition" id="oneOf12">
                <emma:interpretation id="interp60" emma:lang="en-US" emma:confidence="0">
                  <emma:literal>Hotfoot</emma:literal>
                </emma:interpretation>
                <emma:interpretation id="interp61" emma:lang="en-US" emma:confidence="0">
                  <emma:literal>Roisin</emma:literal>
                </emma:interpretation>
                <emma:interpretation id="interp62" emma:lang="en-US" emma:confidence="0">
                  <emma:literal>Hotfoot)</emma:literal>
                </emma:interpretation>
                <emma:interpretation id="interp63" emma:lang="en-US" emma:confidence="0">
                  <emma:literal>Horicon)</emma:literal>
                </emma:interpretation>
                <emma:interpretation id="interp64" emma:lang="en-US" emma:confidence="0">
                  <emma:literal>Hotfix)</emma:literal>
                </emma:interpretation>
              </emma:one-of>
            </emma:emma>
          </inkml:annotationXML>
          <inkml:trace contextRef="#ctx0" brushRef="#br0" timeOffset="68618.3592">9829 6063 46,'0'0'104,"-11"-23"6,11 23-43,0 0-12,-39-4-5,22 23-7,-18 2-8,8 22-5,-11 7-6,3 17-5,-2 7-6,10 10-4,6 1-9,13-4-9,20 0-24,1-25-40,20-10-53,15-15-2,8-25 2,4-14 17</inkml:trace>
          <inkml:trace contextRef="#ctx0" brushRef="#br0" timeOffset="69024.6318">9984 6128 61,'-20'4'116,"20"-4"2,0 0 0,0 0-73,39 21-11,-14-11-11,10 11-7,7 4-6,4 8-4,-1 4-3,3 5-1,-8 6-3,-7 4 0,-8 4-2,-11-2 1,-14 0-3,-16-4 3,-9-9-2,-10-8 2,-7-10-1,-4-12 4,1-16-1,1-11 1,7-15 4,10-9-2,10-6 2,11-5-3,8-3 1,8-3-11,15 10-15,-4-7-33,16 6-61,1 10-4,-3-1-2,4 8 23</inkml:trace>
          <inkml:trace contextRef="#ctx0" brushRef="#br0" timeOffset="69305.8933">10433 5928 9,'0'0'111,"0"0"3,21 0 2,-21 0-51,27 21-21,2 4-7,-6 6-15,10 17-3,-4 8-8,2 15-2,-6 10-5,-2 6-1,-6 6-3,-9 1 0,-6-3-3,-12-12-13,0 2-36,-9-23-64,-10-20-5,2-11 2,-9-27-3</inkml:trace>
          <inkml:trace contextRef="#ctx0" brushRef="#br0" timeOffset="68290.2213">9104 6574 1,'18'-12'0,"11"4"65,-6-24 13,6-5-58,2-13-7,1-10-3,1-7-8,-2-5-2,-6 1 4,-4 0 3,-7 9 2,-5 4 10,-7 14 3,-13 7 10,1 16 3,-15 2 2,2 24-1,-12 1-1,6 23 0,-9 10-6,5 19-3,-4 15-9,10 17-2,8 9-5,4 5 0,13 2-3,9-2-1,5-4-5,11-17-3,4-13-5,0-20-4,-4-10-6,-5-28-12,-18-12 0,0 0-6,7-35 4,-30 2 2,-6-3 6,-11-1 9,-1-2 11,-1 7 15,3 1 3,5 15 10,5-5 0,29 21 2,0 0-4,0 0-3,21-9-4,14 16-6,7-1-6,6-4-11,10 4-17,-4-14-36,2-2-53,4-1-5,-8-10 1,-4 3 29</inkml:trace>
          <inkml:trace contextRef="#ctx0" brushRef="#br0" timeOffset="61930.5293">7030 5346 1,'0'0'73,"0"0"23,0 0-24,-2-22-16,2 22-4,0 0-9,0 0-5,19 20-9,-3 3-3,1 2-7,6 15-4,0 7-1,-3 16-6,-5 7 0,-9 5-7,-10 6 0,-11-2-6,-10-2 0,-8-11-5,-4-9-3,-3-18 1,5-8-1,4-16 1,8-9 3,23-6 2,-27-12 3,27 12 3,0 0 2,0 0 2,31-3 1,-10 20 2,2 10 1,2 13 3,-4 12 1,1 14 1,-7 5-1,-1 12 2,-3 0-2,1 6 1,-3-2-6,1-8-4,5-4-18,-7-17-31,11-12-68,1-11-3,-3-16-4,4-15 4</inkml:trace>
          <inkml:trace contextRef="#ctx0" brushRef="#br0" timeOffset="62633.69">7539 6047 29,'0'0'106,"0"-19"4,0 19 0,0 0-58,21-11-8,-3 18-11,-18-7-10,42 16-6,-15-1-6,8 8-3,5 6-3,-1 4-3,1 11-2,-3 6-2,-6 6-3,-10 2 1,-6 4-6,-17-4 2,-11 1-4,-12-10 1,-8-9 0,-11-15 2,1-11 1,-1-14 3,3-12 3,7-15 3,7-11 4,13-7 2,7-9 3,16-4-3,7-3 2,11 1-5,9 0-3,3 4-10,11 8-16,-4 2-26,2 9-64,-3 14 2,-9 0-3,-3 17 39</inkml:trace>
          <inkml:trace contextRef="#ctx0" brushRef="#br0" timeOffset="62977.4571">8196 5725 51,'8'22'109,"0"5"4,-6 7-2,0 11-70,7 26-8,-5 10-15,4 15-4,-2 10-13,3 0-8,1 8-24,-8-12-54,2-7-27,5-8 0,-5-18-3</inkml:trace>
          <inkml:trace contextRef="#ctx0" brushRef="#br0" timeOffset="74228.2417">6070 5754 132,'19'2'122,"-19"-2"-1,4 37 1,0 0-79,-8 9-14,8 23-8,-4 6-12,4 14-4,5 9-10,-3-3-7,10 7-23,-9-21-31,9-6-53,5-21-5,0-23 4,0-19-2</inkml:trace>
          <inkml:trace contextRef="#ctx0" brushRef="#br0" timeOffset="74462.6171">6415 5901 107,'21'8'120,"-11"13"5,1 8-4,-11 7-65,14 26-15,-8 9-15,9 12-10,-5 4-10,3 0-10,-1 3-16,-4-22-19,9 1-37,-9-26-47,-1-18-2,-7-25-2,0 0 24</inkml:trace>
          <inkml:trace contextRef="#ctx0" brushRef="#br0" timeOffset="74712.6289">5864 6213 125,'-22'-9'122,"22"9"-1,0 0-2,27-22-73,12 17-12,9-1-17,18-2-12,11 6-17,4-9-29,15 5-73,-9 8-8,-8 0-4,-8 5 1</inkml:trace>
          <inkml:trace contextRef="#ctx0" brushRef="#br0" timeOffset="75025.1474">5906 6437 126,'0'0'126,"0"0"0,0 0 4,0 0-81,37-4-10,-1-4-10,22 4-12,8-7-6,17 3-10,9 0-9,-1-7-21,13 19-47,-10-6-55,-11 4-2,-15 4 0,-14-1-1</inkml:trace>
          <inkml:trace contextRef="#ctx0" brushRef="#br0" timeOffset="80619.1731">8634 5307 122,'0'0'115,"0"0"0,8 37-43,5-3-35,-9-5-8,8 14-11,-1 1-3,1-3-10,-1-1 4,1-11-6,1-8 4,-13-21-4,31 0-1,-13-17-2,3-12-5,2-2 4,2-9-8,0 5 4,0 2-4,-4 8 3,-3 8 2,-18 17 0,21-10 5,-21 10 2,0 0 3,-12 19 1,12-19 2,-34 10-1,9-12 0,3 2-2,-3-4-6,0-2-14,6 10-31,-4 0-74,23-4-2,-25 6-4,25-6 0</inkml:trace>
          <inkml:trace contextRef="#ctx0" brushRef="#br0" timeOffset="80244.1575">8781 4850 38,'0'0'108,"0"0"3,0 0-17,25 10-35,-25-10-9,7 33-9,-5-10-11,6 15-6,-6 5-11,0 9-7,2 9-14,-8-3-12,8 8-22,-12-16-21,8 0-57,-4-9-7,-6-16 6,1-6 49</inkml:trace>
        </inkml:traceGroup>
        <inkml:traceGroup>
          <inkml:annotationXML>
            <emma:emma xmlns:emma="http://www.w3.org/2003/04/emma" version="1.0">
              <emma:interpretation id="{BCE287BC-1BE1-439C-872B-C57B41439419}" emma:medium="tactile" emma:mode="ink">
                <msink:context xmlns:msink="http://schemas.microsoft.com/ink/2010/main" type="inkWord" rotatedBoundingBox="13555,7652 15542,7658 15539,8490 13553,8484"/>
              </emma:interpretation>
              <emma:one-of disjunction-type="recognition" id="oneOf13">
                <emma:interpretation id="interp65" emma:lang="en-US" emma:confidence="0">
                  <emma:literal>=a,</emma:literal>
                </emma:interpretation>
                <emma:interpretation id="interp66" emma:lang="en-US" emma:confidence="0">
                  <emma:literal>=0,</emma:literal>
                </emma:interpretation>
                <emma:interpretation id="interp67" emma:lang="en-US" emma:confidence="0">
                  <emma:literal>=a;</emma:literal>
                </emma:interpretation>
                <emma:interpretation id="interp68" emma:lang="en-US" emma:confidence="0">
                  <emma:literal>€0,</emma:literal>
                </emma:interpretation>
                <emma:interpretation id="interp69" emma:lang="en-US" emma:confidence="0">
                  <emma:literal>£0,</emma:literal>
                </emma:interpretation>
              </emma:one-of>
            </emma:emma>
          </inkml:annotationXML>
          <inkml:trace contextRef="#ctx0" brushRef="#br0" timeOffset="69884.27">10944 6479 61,'0'0'117,"0"0"4,-18-2-1,18 2-54,0 0-29,33-9-9,-8 1-11,14 2-10,7 0-19,2-11-32,14 7-75,3 3-6,-5 3 3,-2 6-3</inkml:trace>
          <inkml:trace contextRef="#ctx0" brushRef="#br0" timeOffset="70134.2775">11156 6678 106,'0'0'118,"0"0"2,0 0-3,27 4-75,-4-10-21,10 2-15,11 4-31,0-6-61,3-3-31,10 5-5,-8-6 3</inkml:trace>
          <inkml:trace contextRef="#ctx0" brushRef="#br0" timeOffset="70556.1731">12382 6516 70,'27'-8'106,"-27"8"1,21-27-4,-15 8-81,-4-8-8,0 2-5,-8-2-1,-6 2 1,-11 0 0,-10 11 2,-13 8 3,-8 14 1,-15 6 2,1 15-2,-5 7 0,6 9-1,7 1-1,17 2 0,16-6-3,20-3-1,24-12-3,22-6-2,18-15-7,7-10-18,17-2-51,-4-11-54,-4-12-2,-9-2-2,-12-5 0</inkml:trace>
          <inkml:trace contextRef="#ctx0" brushRef="#br0" timeOffset="70868.6886">12897 6614 154,'11'39'130,"-7"13"2,-8 13-7,-4 3-99,-11 11-63,0-4-77,-12-13-8,0-6-5,-2-20-5</inkml:trace>
        </inkml:traceGroup>
        <inkml:traceGroup>
          <inkml:annotationXML>
            <emma:emma xmlns:emma="http://www.w3.org/2003/04/emma" version="1.0">
              <emma:interpretation id="{4608FE21-C4F4-4046-B9BA-F75F2DAF934C}" emma:medium="tactile" emma:mode="ink">
                <msink:context xmlns:msink="http://schemas.microsoft.com/ink/2010/main" type="inkWord" rotatedBoundingBox="16145,7311 18056,7316 18053,8458 16141,8452"/>
              </emma:interpretation>
              <emma:one-of disjunction-type="recognition" id="oneOf14">
                <emma:interpretation id="interp70" emma:lang="en-US" emma:confidence="0">
                  <emma:literal>go)</emma:literal>
                </emma:interpretation>
                <emma:interpretation id="interp71" emma:lang="en-US" emma:confidence="0">
                  <emma:literal>geo)</emma:literal>
                </emma:interpretation>
                <emma:interpretation id="interp72" emma:lang="en-US" emma:confidence="0">
                  <emma:literal>goo)</emma:literal>
                </emma:interpretation>
                <emma:interpretation id="interp73" emma:lang="en-US" emma:confidence="0">
                  <emma:literal>got)</emma:literal>
                </emma:interpretation>
                <emma:interpretation id="interp74" emma:lang="en-US" emma:confidence="0">
                  <emma:literal>god)</emma:literal>
                </emma:interpretation>
              </emma:one-of>
            </emma:emma>
          </inkml:annotationXML>
          <inkml:trace contextRef="#ctx0" brushRef="#br0" timeOffset="71743.7343">13805 6161 43,'0'0'105,"-4"-40"1,4 40 2,-12-25-67,-11 15-7,2 18-5,-10 3-9,0 16-4,-7 6-3,7 15-1,-6 0-5,10 6 0,6-5-4,9-7-3,10-7-5,6-14-1,-4-21-3,33 8-2,-6-18 1,0-13-3,8 0 4,-8-10 0,4 4 4,-6 0 2,-4 2 4,-2 8 2,-19 19 2,23-18 2,-23 18 0,14 20 2,-10 7-1,7 11 2,1 7-4,9 11 2,0 9-4,4 8 2,0 6 0,-2 2 0,-5-7-1,-5 1 0,-9-6-1,-8-11-1,-11-10 2,-6-15-3,-8-23-2,-8-10 0,-5-16-1,1-18-2,-1-11-1,7-7 2,6-6-3,8-1 0,9 8-8,7-8-9,22 16-26,-7-1-44,13 7-23,4 10-5,2-2 5</inkml:trace>
          <inkml:trace contextRef="#ctx0" brushRef="#br0" timeOffset="72462.5331">14499 6088 47,'-27'-14'116,"27"14"6,-37 20 0,4-3-58,10 25-11,-15-3-16,14 23-9,-8 1-11,16 11-4,1 1-11,13 0-13,21 0-25,-3-21-51,20-6-37,9-17-6,3-19 5</inkml:trace>
          <inkml:trace contextRef="#ctx0" brushRef="#br0" timeOffset="72854.1675">14616 6157 126,'0'0'125,"0"0"-1,4 29 2,19-8-79,-23-21-12,47 49-13,-15-17-9,5 11-4,7 1-5,-3 4-1,-3 4-4,-5 2 1,-6-2-4,-10-1 3,-11-3-3,-15-6 2,-11-7-1,-14-6 2,-5-10 1,-5-11-1,-3-12 3,3-10 0,4-16 2,13-5-1,11-11 2,10-6-2,12-6 0,10-4-5,13 6-8,-1-4-20,19 16-40,-5 0-57,-1 7-1,3 6-1,-7 4-2</inkml:trace>
          <inkml:trace contextRef="#ctx0" brushRef="#br0" timeOffset="73134.4301">15127 5972 158,'23'10'124,"0"3"-4,6 9-12,8 20-75,-6 10-12,9 12-9,-7 11-8,-2 10-1,-6 7-4,-8-1 1,-7 5-2,-12-5-12,-4-1-27,-21-14-73,-7-15-8,-5-9 3,-11-21-6</inkml:trace>
        </inkml:traceGroup>
        <inkml:traceGroup>
          <inkml:annotationXML>
            <emma:emma xmlns:emma="http://www.w3.org/2003/04/emma" version="1.0">
              <emma:interpretation id="{272024E2-E61C-4DA9-8C06-B5EA551479ED}" emma:medium="tactile" emma:mode="ink">
                <msink:context xmlns:msink="http://schemas.microsoft.com/ink/2010/main" type="inkWord" rotatedBoundingBox="18527,7158 20601,7164 20597,8533 18523,8527"/>
              </emma:interpretation>
              <emma:one-of disjunction-type="recognition" id="oneOf15">
                <emma:interpretation id="interp75" emma:lang="en-US" emma:confidence="0">
                  <emma:literal>79}</emma:literal>
                </emma:interpretation>
                <emma:interpretation id="interp76" emma:lang="en-US" emma:confidence="0">
                  <emma:literal>39}</emma:literal>
                </emma:interpretation>
                <emma:interpretation id="interp77" emma:lang="en-US" emma:confidence="0">
                  <emma:literal>30}</emma:literal>
                </emma:interpretation>
                <emma:interpretation id="interp78" emma:lang="en-US" emma:confidence="0">
                  <emma:literal>70}</emma:literal>
                </emma:interpretation>
                <emma:interpretation id="interp79" emma:lang="en-US" emma:confidence="0">
                  <emma:literal>70s</emma:literal>
                </emma:interpretation>
              </emma:one-of>
            </emma:emma>
          </inkml:annotationXML>
          <inkml:trace contextRef="#ctx0" brushRef="#br0" timeOffset="78290.9457">15921 6111 1,'0'0'88,"0"0"7,0 0-28,0 0-10,0 0-2,0 0-9,-19-15-4,19 15-5,0 0-6,0 0-5,0 0-3,-4 21-5,4-21-4,14 27-3,-14-27-3,42 42-2,-9-13-3,9 4 0,1 5-3,5-3 1,2 2-2,0-6 0,0 3 0,-7-7 0,-5-7 0,-7-5-1,-4-7 0,-4-1 0,-5-5 0,-18-2 1,19 2-2,-19-2 2,0 0-1,0 0 1,-15 23-1,15-23 3,-39 31-2,12-6 3,-8 4 0,-3 4 0,-5 2 0,-3 5 1,0 3 3,1 1-2,3-7 1,7 1-5,3-7-2,8-8-17,11-2-35,13-21-72,0 0 0,2-19-2,17-8 0</inkml:trace>
          <inkml:trace contextRef="#ctx0" brushRef="#br0" timeOffset="78775.3306">17254 6641 56,'15'-27'96,"6"4"0,-9-6-5,-6-2-58,9 2 0,-15-5-6,2 5-2,-14-4-1,-3 10-2,-14-4 1,-2 15-4,-17-1-1,-4 17-3,-10 7-3,-7 18-1,-1 8-2,3 13 0,7 6-2,12 4 1,17-1-3,20-1 2,20-10-3,22-11 1,17-14-6,12-13-4,15-12-17,-9-17-25,11-8-70,-12-6-11,-9-8 1,-11-3-6</inkml:trace>
          <inkml:trace contextRef="#ctx0" brushRef="#br0" timeOffset="79400.3633">17711 5820 102,'0'0'120,"0"0"4,-20 23-1,-1 2-61,6 21-20,-5 3-13,7 14-12,-1 1-6,12 3-4,4-3-6,10-6-3,7-8-9,4-21-4,12-4-10,-6-23-2,13-2-6,-13-16 0,4 1 2,-12-8 6,-1 5 11,-20 18 11,13-25 11,-13 25 8,0 0 8,-21 22 5,5-1 0,7 19-2,-5 1-6,14 11-3,-2 6-6,12 7-2,2 3-4,7 3-3,4-2-1,0-5-2,0 0 1,-5-3 2,-5-9 2,-7-5 2,-10-13-1,-11-3 2,-12-13-2,-6-3-4,-10-7-19,-16-14-48,-1-2-63,0-5-3,-2-5-3,8-1 0</inkml:trace>
        </inkml:traceGroup>
        <inkml:traceGroup>
          <inkml:annotationXML>
            <emma:emma xmlns:emma="http://www.w3.org/2003/04/emma" version="1.0">
              <emma:interpretation id="{63911A0C-65E3-4C23-A085-CDBB3C76EF71}" emma:medium="tactile" emma:mode="ink">
                <msink:context xmlns:msink="http://schemas.microsoft.com/ink/2010/main" type="inkWord" rotatedBoundingBox="22622,6955 28228,6972 28223,8392 22618,8375"/>
              </emma:interpretation>
              <emma:one-of disjunction-type="recognition" id="oneOf16">
                <emma:interpretation id="interp80" emma:lang="en-US" emma:confidence="0">
                  <emma:literal>#301800),</emma:literal>
                </emma:interpretation>
                <emma:interpretation id="interp81" emma:lang="en-US" emma:confidence="0">
                  <emma:literal>#30180),</emma:literal>
                </emma:interpretation>
                <emma:interpretation id="interp82" emma:lang="en-US" emma:confidence="0">
                  <emma:literal>#381800),</emma:literal>
                </emma:interpretation>
                <emma:interpretation id="interp83" emma:lang="en-US" emma:confidence="0">
                  <emma:literal>#301820),</emma:literal>
                </emma:interpretation>
                <emma:interpretation id="interp84" emma:lang="en-US" emma:confidence="0">
                  <emma:literal>#301800))</emma:literal>
                </emma:interpretation>
              </emma:one-of>
            </emma:emma>
          </inkml:annotationXML>
          <inkml:trace contextRef="#ctx0" brushRef="#br0" timeOffset="83978.7147">19991 6533 180,'0'0'121,"0"0"0,0 0-2,0 0-82,37-15-7,9 7-14,8 0-11,12-5-16,11 11-22,-6-10-35,8 3-52,2 7 0,-4-8-2,-5 1 0</inkml:trace>
          <inkml:trace contextRef="#ctx0" brushRef="#br0" timeOffset="83681.8253">20099 6313 138,'0'0'118,"0"0"0,-11-21 2,11 21-70,19-15-11,12 13-12,7-12-11,12 7-8,12-3-4,6 2-7,13 1-13,-4-1-20,11 12-41,-12-2-42,-9 2-3,-11 5 1,-12-5-1</inkml:trace>
          <inkml:trace contextRef="#ctx0" brushRef="#br0" timeOffset="83166.1763">20234 5918 68,'0'0'99,"0"0"0,-2-23 8,2 23-57,0 0-1,0 0-11,-6 19-5,10 8-6,-11 4-5,12 17-4,-5 10-9,4 8-4,2 11-11,2 0-10,9 6-23,-7-12-34,5-5-43,1-12-5,-1-18 4,2-16-2</inkml:trace>
          <inkml:trace contextRef="#ctx0" brushRef="#br0" timeOffset="83431.8127">20525 5909 129,'0'0'116,"0"0"0,18 21 3,-9 10-69,-9 5-7,8 16-13,-8 8-13,6 11-4,-2 5-11,3 1-6,3-2-13,-6-15-13,11-1-27,-9-18-60,2-16-2,-8-25-3,0 0 5</inkml:trace>
          <inkml:trace contextRef="#ctx0" brushRef="#br0" timeOffset="84572.4965">21185 5781 159,'0'0'113,"19"-13"6,-19 13-4,23 4-70,-2 17-8,-7 4-15,3 15-6,-9 5-6,-2 11-3,-10 5-6,-12 3-2,-9 5-6,-11-9 0,-5-2-4,-5-12 2,3-9-2,-1-14 1,9-9 4,5-11 5,12-12 4,18 9 5,-11-25 1,11 25 0,25-25 1,-2 21 1,4 6-2,4 9-3,5 12-1,1 8-1,-4 6 1,3 13 0,-3 2-2,-2 8 2,-6 5-4,-4-1-4,0-2-18,-11-12-44,2-2-61,1-6 0,-5-15-4,0-9 2</inkml:trace>
          <inkml:trace contextRef="#ctx0" brushRef="#br0" timeOffset="86103.8205">21763 5988 45,'0'0'94,"-19"7"8,19-7 0,0 0-45,0 0-7,0 0-7,0 0-9,0 0-7,21-2-5,-21 2-4,37 18-5,-7-1-4,9 6-3,3 8-2,3 4-2,3 11-3,0 6 0,-4 10-3,-9-2-1,-10 5 1,-13-3 0,-8-6-2,-12-6 1,-9-10 1,-7-13 0,-6-13 1,-5-12 0,0-14 0,-1-15 0,5-11 2,2-9 0,6-7 2,7-3 0,12 1 1,10 2 0,4 7 0,13 1-5,6 11-7,4 1-14,11 14-18,-4-7-34,1 4-35,3 4-2,-7-6 1</inkml:trace>
          <inkml:trace contextRef="#ctx0" brushRef="#br0" timeOffset="86463.2141">22536 5619 90,'0'0'114,"0"0"-1,8 29 3,-6 12-58,-2 3-12,15 24-13,-7 9-13,9 19-10,-1 14-21,1 2-20,10 0-81,-4-2-4,-4-14-3,3-11 0</inkml:trace>
          <inkml:trace contextRef="#ctx0" brushRef="#br0" timeOffset="88244.5493">23328 6414 126,'0'0'98,"24"-14"-1,-13-5-28,5-20-44,7-7-5,2-12-13,0-5-8,-2-5-3,-4-1-3,-1 3 0,-11 1 1,-5 13 1,-15 7 5,-7 9 7,-5 9 3,-9 13 7,1 16 2,-11 8 3,9 21-1,-6 7 1,9 24-5,3 9-4,13 20-2,5 9-5,11 6-1,11 4-8,7-4 0,14-2-7,-1-19-2,12-6-3,-9-25-2,3-12-10,-18-26-6,-19-16-8,0 0-1,6-27 5,-33-2 2,-6-10 9,-9-7 9,-8-2 19,2 5 15,1 3 16,7 11 7,5 0 1,10 12 4,25 17-7,-19-16-4,19 16-9,31 8-8,-1 2-6,13 3-5,9 1-10,6-1-22,9 1-55,-7-1-33,0-9 1,-4 0-5</inkml:trace>
          <inkml:trace contextRef="#ctx0" brushRef="#br0" timeOffset="88603.9418">24150 5749 129,'0'0'105,"-29"7"7,4 13-38,-16 5-23,7 23-5,-15 2-13,7 21-7,-6 3-7,13 12-3,6 3-8,14-2-6,19-2-13,9-16-18,24 0-33,9-24-58,6-18 1,4-14-3,2-24 0</inkml:trace>
          <inkml:trace contextRef="#ctx0" brushRef="#br0" timeOffset="88994.5931">24294 5943 147,'0'0'119,"0"0"-1,-2 23 0,2-23-71,37 27-8,-12-11-17,14 7-7,3 4-9,4 4-4,1 0-6,-1 3-3,-2 5 0,-11 1-2,-8 3 0,-17-3-1,-10 3 0,-21-3 1,-12-1 2,-11-5 2,-4-10-1,-8-7 3,2-11 0,2-10 5,13-15 1,9-10 1,16-12 1,14-5 1,10-6-2,17-6-6,8 2-11,5-4-23,11 10-53,1 6-24,-4 0-1,0 7-2</inkml:trace>
          <inkml:trace contextRef="#ctx0" brushRef="#br0" timeOffset="89322.731">24817 5664 151,'21'-2'121,"-21"2"0,37 27 0,-3 2-76,-9-2-11,18 19-14,-5 6-6,3 12-7,-5 5-3,-1 6 0,-6 8-4,-6 0 3,-11 2-5,-6-4 0,-8-6-6,-10-11-4,-3-3-10,-16-24-24,8-6-70,-12-10-8,-2-15 4,1-6-5</inkml:trace>
          <inkml:trace contextRef="#ctx0" brushRef="#br0" timeOffset="89697.7472">25549 6502 132,'25'39'124,"-15"-8"4,-2 9-2,-4 12-57,-6 2-37,2 10-18,-4-2-30,-10-5-59,-1-6-47,1-5 0,-5-17-8,4-8 0</inkml:trace>
        </inkml:traceGroup>
        <inkml:traceGroup>
          <inkml:annotationXML>
            <emma:emma xmlns:emma="http://www.w3.org/2003/04/emma" version="1.0">
              <emma:interpretation id="{6FCE91F8-C8DD-4270-A04D-A95C789F6AC6}" emma:medium="tactile" emma:mode="ink">
                <msink:context xmlns:msink="http://schemas.microsoft.com/ink/2010/main" type="inkWord" rotatedBoundingBox="28831,7078 30827,7083 30822,8453 28827,8447"/>
              </emma:interpretation>
              <emma:one-of disjunction-type="recognition" id="oneOf17">
                <emma:interpretation id="interp85" emma:lang="en-US" emma:confidence="0">
                  <emma:literal>810)</emma:literal>
                </emma:interpretation>
                <emma:interpretation id="interp86" emma:lang="en-US" emma:confidence="0">
                  <emma:literal>80)</emma:literal>
                </emma:interpretation>
                <emma:interpretation id="interp87" emma:lang="en-US" emma:confidence="0">
                  <emma:literal>geo)</emma:literal>
                </emma:interpretation>
                <emma:interpretation id="interp88" emma:lang="en-US" emma:confidence="0">
                  <emma:literal>goo)</emma:literal>
                </emma:interpretation>
                <emma:interpretation id="interp89" emma:lang="en-US" emma:confidence="0">
                  <emma:literal>800)</emma:literal>
                </emma:interpretation>
              </emma:one-of>
            </emma:emma>
          </inkml:annotationXML>
          <inkml:trace contextRef="#ctx0" brushRef="#br0" timeOffset="90682.1724">26461 6024 1,'-9'-38'23,"9"9"65,-10-2 4,2 6-39,8 25-4,-27-23-6,8 30-7,-12 5-8,2 13-8,-7 6-6,5 6-7,4 7-5,6-4-3,11-3-3,8-6-2,12-4-3,9-10-3,8-7-3,0-12 1,4-4 0,-2-9 1,-4 1 2,-6-3 5,-19 17 6,21-27 6,-21 27 6,0 0 3,0 0 2,0 0 2,-6 25 0,10 8-2,4 13-3,11 12-4,6 7-2,8 11-2,0 8 0,0 1-3,-4 8 0,-6-3 0,-10-11-1,-13-5 0,-15-9-1,-10-13 1,-8-15-2,-4-14 0,-3-19 0,-1-23-1,3-14 2,5-17-2,10-12-1,4-9 0,9 1-1,10-7 1,8 4-7,7 2-14,10 17-27,4 5-56,4 1 0,9 12-1,-3-3 3</inkml:trace>
          <inkml:trace contextRef="#ctx0" brushRef="#br0" timeOffset="91010.3134">27146 5924 81,'-20'-6'116,"1"10"0,-6 8 5,6 13-67,-20-2-7,14 21-10,-8 2-15,8 16-4,6 6-10,11 7-3,12 4-14,8-6-13,22 2-31,-3-13-67,16-12-2,8-15-4,-1-18 3</inkml:trace>
          <inkml:trace contextRef="#ctx0" brushRef="#br0" timeOffset="91463.4623">27333 5972 136,'0'0'112,"27"2"4,-27-2-27,36 21-47,-3 1-8,0 5-15,9 9-3,1 5-6,5 7-2,-6 8-5,-5 0-1,-8 5-3,-8-3 0,-13-4 0,-12-4-1,-15-9-1,-8-5 1,-8-14 2,-4-7-1,-5-13 2,-2-10-2,3-15 0,7-10 2,7-13 0,11-6-1,7-4 0,9-4-4,12 1-5,9-1-6,10 12-11,-2-4-15,17 19-19,-7-2-56,5 4 3,1 4 0,-5 0 34</inkml:trace>
          <inkml:trace contextRef="#ctx0" brushRef="#br0" timeOffset="91760.3481">27867 5739 115,'0'0'113,"25"29"8,-4-4-4,2 0-63,14 23-16,-3 0-14,7 18-8,-6 1-10,5 5-2,-11 7-6,-4 0 2,-11 2-4,-9-6 2,-10-2-6,-13-11-6,-1-2-20,-18-20-47,-1-7-34,-3-12-7,-7-15 4</inkml:trace>
        </inkml:traceGroup>
        <inkml:traceGroup>
          <inkml:annotationXML>
            <emma:emma xmlns:emma="http://www.w3.org/2003/04/emma" version="1.0">
              <emma:interpretation id="{1E98D757-CEFE-4502-B6DD-C5A736DC026F}" emma:medium="tactile" emma:mode="ink">
                <msink:context xmlns:msink="http://schemas.microsoft.com/ink/2010/main" type="inkWord" rotatedBoundingBox="31346,6835 33092,6840 33087,8548 31341,8543"/>
              </emma:interpretation>
              <emma:one-of disjunction-type="recognition" id="oneOf18">
                <emma:interpretation id="interp90" emma:lang="en-US" emma:confidence="0">
                  <emma:literal>ago</emma:literal>
                </emma:interpretation>
                <emma:interpretation id="interp91" emma:lang="en-US" emma:confidence="0">
                  <emma:literal>egg</emma:literal>
                </emma:interpretation>
                <emma:interpretation id="interp92" emma:lang="en-US" emma:confidence="0">
                  <emma:literal>to}</emma:literal>
                </emma:interpretation>
                <emma:interpretation id="interp93" emma:lang="en-US" emma:confidence="0">
                  <emma:literal>Egg</emma:literal>
                </emma:interpretation>
                <emma:interpretation id="interp94" emma:lang="en-US" emma:confidence="0">
                  <emma:literal>Fay</emma:literal>
                </emma:interpretation>
              </emma:one-of>
            </emma:emma>
          </inkml:annotationXML>
          <inkml:trace contextRef="#ctx0" brushRef="#br0" timeOffset="92307.2517">28748 6175 123,'0'0'120,"0"0"2,0 0-4,19-43-71,18 24-14,-1-14-10,14 2-13,6-3-9,-2 1-12,10 6-16,-14-4-21,4 12-55,-12 9-14,-11 4-4,-31 6 3</inkml:trace>
          <inkml:trace contextRef="#ctx0" brushRef="#br0" timeOffset="92541.9227">28715 6225 125,'0'0'126,"19"-12"0,-19 12 1,31 14-67,-12-5-17,22 14-12,-1-1-13,12 10-7,4 5-12,0-2-16,10 9-30,-14-7-80,8-6-3,-10-4-2,0-10 0</inkml:trace>
          <inkml:trace contextRef="#ctx0" brushRef="#br0" timeOffset="93041.9519">29953 6364 3,'7'-18'86,"-7"18"3,20-38 1,-9 13-50,3 5-5,-10-12-10,9 8 3,-15-12-4,2 7 2,-13-6 2,3 10 2,-23-2-1,4 12-2,-21 3-1,4 22-3,-16 5-1,8 16 0,-7 8-9,18 15 0,8 3-5,14 1-1,17-4-5,16-6 0,15-13-6,13-14-3,9-9-11,-3-24-19,19 1-44,-16-18-46,3-8-2,-8-7-2,-5-4 2</inkml:trace>
          <inkml:trace contextRef="#ctx0" brushRef="#br0" timeOffset="93651.3524">30213 5496 149,'0'0'126,"13"19"-2,-13-19 3,-19 35-66,23 7-18,-19-3-15,15 17-12,-4 2-5,8 5-10,7-1-1,3-6-7,13-8-1,0-13-2,11-8-4,-7-19-6,8-1-3,-16-18-1,6 5 1,-16-13 2,-13 19 5,14-27 7,-14 27 10,0 0 11,-33-10 9,19 29 5,-18 4 1,16 18 2,-17 7-3,16 20-5,-6 9-8,13 13-3,1 3-8,14 3-4,7 6-3,5-7-2,8-6 1,0-10-2,-1-6 3,-5-13 1,-6-8 5,-13-8 4,-13-17 0,-12-4 3,-16-9-3,-7-5 0,-10-5-15,-13-12-41,9 3-81,-3-1-3,11 0-3,4 0-3</inkml:trace>
        </inkml:traceGroup>
      </inkml:traceGroup>
    </inkml:traceGroup>
    <inkml:traceGroup>
      <inkml:annotationXML>
        <emma:emma xmlns:emma="http://www.w3.org/2003/04/emma" version="1.0">
          <emma:interpretation id="{5C41D031-6E43-4541-ADE5-A9F17214C73F}" emma:medium="tactile" emma:mode="ink">
            <msink:context xmlns:msink="http://schemas.microsoft.com/ink/2010/main" type="paragraph" rotatedBoundingBox="2640,9731 13799,10294 13687,12501 2529,119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6CCAAE2-EE06-4E24-977E-8C57D0184867}" emma:medium="tactile" emma:mode="ink">
              <msink:context xmlns:msink="http://schemas.microsoft.com/ink/2010/main" type="line" rotatedBoundingBox="2640,9731 13799,10294 13687,12501 2529,11938"/>
            </emma:interpretation>
          </emma:emma>
        </inkml:annotationXML>
        <inkml:traceGroup>
          <inkml:annotationXML>
            <emma:emma xmlns:emma="http://www.w3.org/2003/04/emma" version="1.0">
              <emma:interpretation id="{CBC22EEC-D828-400B-8B8D-8709F938E715}" emma:medium="tactile" emma:mode="ink">
                <msink:context xmlns:msink="http://schemas.microsoft.com/ink/2010/main" type="inkWord" rotatedBoundingBox="2634,10166 4989,10441 4852,11619 2497,11345"/>
              </emma:interpretation>
              <emma:one-of disjunction-type="recognition" id="oneOf19">
                <emma:interpretation id="interp95" emma:lang="en-US" emma:confidence="0">
                  <emma:literal>Tae</emma:literal>
                </emma:interpretation>
                <emma:interpretation id="interp96" emma:lang="en-US" emma:confidence="0">
                  <emma:literal>Tag</emma:literal>
                </emma:interpretation>
                <emma:interpretation id="interp97" emma:lang="en-US" emma:confidence="0">
                  <emma:literal>tae</emma:literal>
                </emma:interpretation>
                <emma:interpretation id="interp98" emma:lang="en-US" emma:confidence="0">
                  <emma:literal>Tad</emma:literal>
                </emma:interpretation>
                <emma:interpretation id="interp99" emma:lang="en-US" emma:confidence="0">
                  <emma:literal>Take</emma:literal>
                </emma:interpretation>
              </emma:one-of>
            </emma:emma>
          </inkml:annotationXML>
          <inkml:trace contextRef="#ctx0" brushRef="#br0" timeOffset="95307.6881">234 8980 130,'0'0'119,"0"0"0,0 0 2,-19 13-71,25 24-13,-4 13-15,9 21-10,-5 12-6,6 19-4,3 12-7,4 4-2,6 3-8,-5-13-6,7-6-25,-12-28-49,8-17-27,-4-22 2,-19-35-1</inkml:trace>
          <inkml:trace contextRef="#ctx0" brushRef="#br0" timeOffset="95557.6975">-13 9115 151,'-7'-20'127,"7"20"0,-2-36-6,2 36-73,29-21-10,5 13-14,5-2-10,21 1-5,11 3-10,8-2-17,14 16-32,-10-2-75,5 7-1,-7 4-2,-4 1 0</inkml:trace>
          <inkml:trace contextRef="#ctx0" brushRef="#br0" timeOffset="96167.1277">959 9849 1,'8'-36'32,"-16"-13"38,8 9-3,-6-1-58,-11 1 4,-2 11 4,-8 6 6,2 13 8,-10 4 2,4 16 3,-9 4 0,9 18-2,-2 5-7,10 11-4,0 2-7,9 2-5,5-3-4,14-3 0,5-10-2,11-9 1,6-17-1,10-8-2,5-12 0,6-11-1,-3-6-1,-1-4 0,-7-1-1,-3 3 3,-10 2 3,-3 11 2,-21 16 3,0 0 0,0 0 2,13 25 0,-15 0 0,10 10-3,0 0-4,13-1-10,8 1-23,0-16-58,17-9-37,2-10-4,2-15 0</inkml:trace>
          <inkml:trace contextRef="#ctx0" brushRef="#br0" timeOffset="96839.0152">2014 9643 111,'19'-4'119,"0"-13"-2,2-8 0,6-4-78,-9-18-8,7 3-13,-8-12-7,-3 0-3,-9 2-7,-10 0 0,-1 6-4,-10 0 1,-9 11-2,-11 1 2,-5 16 1,-11 7-2,-8 13 5,-3 15-1,-5 16 1,-1 19 1,5 12 2,8 17 0,12 6 1,19 9-1,19-3 0,20-2 0,20-16 0,22-11 2,12-20-3,11-17 0,8-17-2,-1-16-5,-5-11-9,-15-14-16,-6 10-26,-24-12-68,-11 4 0,-15 2-2,-16 6 0</inkml:trace>
          <inkml:trace contextRef="#ctx0" brushRef="#br0" timeOffset="97057.7718">1834 9593 66,'0'0'118,"0"0"3,0 0 2,0 0-58,0 0-11,10 31-11,-10-31-11,44 50-9,-15-10-9,8 12-5,5 4-10,3 0-19,7 12-53,-8-11-57,0-3-3,-13-17-1,-2-8-2</inkml:trace>
        </inkml:traceGroup>
        <inkml:traceGroup>
          <inkml:annotationXML>
            <emma:emma xmlns:emma="http://www.w3.org/2003/04/emma" version="1.0">
              <emma:interpretation id="{E904CB06-1094-4958-88A9-820D96744D25}" emma:medium="tactile" emma:mode="ink">
                <msink:context xmlns:msink="http://schemas.microsoft.com/ink/2010/main" type="inkWord" rotatedBoundingBox="5452,10044 9699,10258 9597,12294 5349,12080"/>
              </emma:interpretation>
              <emma:one-of disjunction-type="recognition" id="oneOf20">
                <emma:interpretation id="interp100" emma:lang="en-US" emma:confidence="1">
                  <emma:literal>(gif)</emma:literal>
                </emma:interpretation>
                <emma:interpretation id="interp101" emma:lang="en-US" emma:confidence="0">
                  <emma:literal>(gift)</emma:literal>
                </emma:interpretation>
                <emma:interpretation id="interp102" emma:lang="en-US" emma:confidence="0">
                  <emma:literal>•gif)</emma:literal>
                </emma:interpretation>
                <emma:interpretation id="interp103" emma:lang="en-US" emma:confidence="0">
                  <emma:literal>(gist)</emma:literal>
                </emma:interpretation>
                <emma:interpretation id="interp104" emma:lang="en-US" emma:confidence="0">
                  <emma:literal>(gilt)</emma:literal>
                </emma:interpretation>
              </emma:one-of>
            </emma:emma>
          </inkml:annotationXML>
          <inkml:trace contextRef="#ctx0" brushRef="#br0" timeOffset="99761.0297">5925 9934 54,'25'-46'104,"8"-2"-4,-6-18 0,4-7-66,-6 3-25,-4-3-1,-9 4-10,-4 7 1,-8 2-1,-8 4 6,-4 8 6,-11 6 5,0 17 6,-10 7 2,10 26 6,-15 13-3,11 31 2,-8 18-4,12 38-5,0 19-5,13 21-2,6 10-6,8 6-5,11-4-1,10-15-5,8-14-3,4-31-5,3-28-2,-5-30-9,0-25-7,-18-38-16,2-6-10,-30-29 2,-5 0 3,-24-15 6,-8 2 16,-16 1 24,-3 3 18,5 18 27,-9-1 15,26 23 6,-1-6-1,25 27 2,21 4-15,0 0-15,40 6-9,5 6-10,14 1-5,11-5-10,15 0-18,-6-14-47,7-2-58,-5-5-7,-4-9 1,-9-10-5</inkml:trace>
          <inkml:trace contextRef="#ctx0" brushRef="#br0" timeOffset="100214.1792">6467 8908 140,'0'0'125,"12"-23"4,-12 23-5,50 8-72,-14 9-14,16 20-12,2 13-11,8 18-6,-2 14-4,2 13-2,-8 15 0,-6 15-4,-14 8 1,-14 6-2,-11 0 0,-14-2-3,-11-6-3,-13-12-12,-2-11-28,-21-23-83,2-23-4,-8-20-1,4-23-2</inkml:trace>
          <inkml:trace contextRef="#ctx0" brushRef="#br0" timeOffset="97557.7977">3114 9024 27,'0'0'106,"-19"-8"8,19 8 2,-31 18-41,2-7-20,8 22-8,-17 2-11,7 26-7,-12 7-7,5 21-7,-1 9-5,10 16-4,8 3-3,15 1-2,16-6-11,11-12-7,27-4-30,-9-30-72,21-18-8,7-25-7,-1-19 3</inkml:trace>
          <inkml:trace contextRef="#ctx0" brushRef="#br0" timeOffset="98245.3318">3918 9618 96,'2'-37'105,"8"-1"-2,-8-5-4,0-5-84,-4 6-7,-6 3-2,-9 10 0,-8 8 4,-8 19 1,-13 10 2,3 19 0,-11 15-1,8 16 2,0 9-5,13 3-1,6 1-4,15-9-1,9-8-3,14-19 3,10-16-2,6-15-1,4-14 1,4-11-2,0-12 2,-1 0-2,-3-5 2,0 7-2,-4 4 2,-4 8-2,2 11 3,-4 12-1,-1 9 0,3 16 1,0 14 0,2 16 2,0 9-2,2 13 2,4 11-5,-2 5 1,0 5-1,-4 0-1,-4-7 0,-4-3 0,-9-9 3,-6-6-2,-10-19 6,-7-10 3,-12-17 0,-2-14 1,-10-28 0,-1-14 0,-6-25-1,5-18 0,3-13-1,9-9 0,11-7-5,5-7-4,17 13-22,-2-3-74,17 11-29,4 12 0,2 5-5</inkml:trace>
          <inkml:trace contextRef="#ctx0" brushRef="#br0" timeOffset="98792.2323">4229 8957 134,'-8'-27'119,"8"27"-1,12-24 2,-12 24-76,29-21-10,-10 10-14,8 5-8,2 4-7,0 4 0,-4 6-4,-6 7 1,-9 8-2,-8 8 1,-6 6 0,-8 9 0,-7 4 0,-6 4-3,0-2 4,9-4-3,3-7 4,9-5-3,10-9 3,17-7-5,8-5 0,9-11-14,12 2-40,-2-10-67,-1-4-7,-1 2 3,-6-5-5</inkml:trace>
          <inkml:trace contextRef="#ctx0" brushRef="#br0" timeOffset="99198.5042">5175 10108 170,'6'30'126,"-4"13"-6,-6 13-8,-9 9-99,1 3-35,4 7-79,-5-4-20,-2-13-2,7-12-3</inkml:trace>
        </inkml:traceGroup>
        <inkml:traceGroup>
          <inkml:annotationXML>
            <emma:emma xmlns:emma="http://www.w3.org/2003/04/emma" version="1.0">
              <emma:interpretation id="{E006C221-3186-41F5-9C37-BE4EE60409B5}" emma:medium="tactile" emma:mode="ink">
                <msink:context xmlns:msink="http://schemas.microsoft.com/ink/2010/main" type="inkWord" rotatedBoundingBox="10721,9997 13850,10320 13657,12190 10528,11867"/>
              </emma:interpretation>
              <emma:one-of disjunction-type="recognition" id="oneOf21">
                <emma:interpretation id="interp105" emma:lang="en-US" emma:confidence="0">
                  <emma:literal>a?</emma:literal>
                </emma:interpretation>
                <emma:interpretation id="interp106" emma:lang="en-US" emma:confidence="0">
                  <emma:literal>~) ?</emma:literal>
                </emma:interpretation>
                <emma:interpretation id="interp107" emma:lang="en-US" emma:confidence="0">
                  <emma:literal>~] ?</emma:literal>
                </emma:interpretation>
                <emma:interpretation id="interp108" emma:lang="en-US" emma:confidence="0">
                  <emma:literal>t?</emma:literal>
                </emma:interpretation>
                <emma:interpretation id="interp109" emma:lang="en-US" emma:confidence="0">
                  <emma:literal>n] ?</emma:literal>
                </emma:interpretation>
              </emma:one-of>
            </emma:emma>
          </inkml:annotationXML>
          <inkml:trace contextRef="#ctx0" brushRef="#br0" timeOffset="101011.1012">7977 9978 21,'0'0'97,"-20"-9"4,20 9 1,20-14-53,-7-5-10,18 7-9,0-7-8,13 4-6,6 1-7,10 8-2,0-1-1,5 11-3,1 3 3,1 7 0,-5 3 3,-2 6 2,-6-2 1,0 6 1,-4-9-1,2-1-1,-4-9-4,4-8-5,2-6-9,-4-13-13,4 3-29,-13-13-68,-1-1-4,-7-3-2,-10 4 2</inkml:trace>
          <inkml:trace contextRef="#ctx0" brushRef="#br0" timeOffset="101401.7361">8993 9658 150,'0'0'121,"0"0"1,0 0-11,23-9-70,-2 11-10,16 9-12,3-3-7,8 5-5,0-1-3,6 3-1,-3-5-1,-1 2-1,-8 1 0,-5 1 0,-8 1-2,-8 0 2,-6 3-1,-11 1 1,-8 4-1,-9 6 2,-10 0-1,-6 6 3,-6 1 1,-7 1 1,-5-2 2,-5 1-1,2-9 1,6-4-1,5-7-2,8-5-1,8-9-5,23-2-9,0 0-24,-15-23-98,34 8 0,2-6-4,6-1 0</inkml:trace>
          <inkml:trace contextRef="#ctx0" brushRef="#br0" timeOffset="101933.0131">10483 9028 158,'42'-31'119,"10"2"2,6 6-4,10 13-77,-1 5-11,10 16-12,-7 8-3,-1 12-3,-13 2-2,-6 13 1,-17 4 0,-10 6-6,-15-2 4,-14 4-4,-15 2 1,-12 4-3,-15-1 1,-8 5-3,-4-7 0,-4-1 3,-1-2-4,5 0 3,8-6-3,10-4 2,11-2-1,12-7-2,13-1-3,10-7-4,17 2-11,-2-14-26,22 8-79,-5-4-7,5-1 2,-1 3-3</inkml:trace>
          <inkml:trace contextRef="#ctx0" brushRef="#br0" timeOffset="102370.5341">10990 10732 93,'0'0'116,"21"2"0,-21-2 2,27-19-71,-25-2-11,-2 21-12,8-35-6,-8 35-4,-8-37-1,8 37-3,-33-21-2,8 19-1,-6 4 1,-1 8-1,-1 5-1,2 10 0,0 2-1,8 6 0,8-2-2,7 2 1,12-8-3,11-6 2,8-13-4,8-8 1,6-12-1,1-11 1,-1-4-1,-2-9 0,-8 3 0,-12 2-3,-11 6 1,-12 8-5,8 19-8,-52-17-29,25 26-84,-8 3 0,3 7-2,3-3-2</inkml:trace>
        </inkml:traceGroup>
      </inkml:traceGroup>
    </inkml:traceGroup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18:28.18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544F649-1FFA-49E7-BA82-6CF06D914453}" emma:medium="tactile" emma:mode="ink">
          <msink:context xmlns:msink="http://schemas.microsoft.com/ink/2010/main" type="writingRegion" rotatedBoundingBox="20424,5429 23835,5429 23835,6801 20424,6801"/>
        </emma:interpretation>
      </emma:emma>
    </inkml:annotationXML>
    <inkml:traceGroup>
      <inkml:annotationXML>
        <emma:emma xmlns:emma="http://www.w3.org/2003/04/emma" version="1.0">
          <emma:interpretation id="{04DC8F58-F3F1-461D-94D5-D635CB76AADA}" emma:medium="tactile" emma:mode="ink">
            <msink:context xmlns:msink="http://schemas.microsoft.com/ink/2010/main" type="paragraph" rotatedBoundingBox="20424,5429 23835,5429 23835,6801 20424,68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6457393-16D5-42BA-A14A-78C9152EF39C}" emma:medium="tactile" emma:mode="ink">
              <msink:context xmlns:msink="http://schemas.microsoft.com/ink/2010/main" type="line" rotatedBoundingBox="20424,5429 23835,5429 23835,6801 20424,6801"/>
            </emma:interpretation>
          </emma:emma>
        </inkml:annotationXML>
        <inkml:traceGroup>
          <inkml:annotationXML>
            <emma:emma xmlns:emma="http://www.w3.org/2003/04/emma" version="1.0">
              <emma:interpretation id="{81496CF6-C5BE-4DDA-B51A-A69B5FE14DA8}" emma:medium="tactile" emma:mode="ink">
                <msink:context xmlns:msink="http://schemas.microsoft.com/ink/2010/main" type="inkWord" rotatedBoundingBox="20424,5429 23835,5429 23835,6801 20424,6801"/>
              </emma:interpretation>
              <emma:one-of disjunction-type="recognition" id="oneOf0">
                <emma:interpretation id="interp0" emma:lang="en-US" emma:confidence="0">
                  <emma:literal>z</emma:literal>
                </emma:interpretation>
                <emma:interpretation id="interp1" emma:lang="en-US" emma:confidence="0">
                  <emma:literal>4</emma:literal>
                </emma:interpretation>
                <emma:interpretation id="interp2" emma:lang="en-US" emma:confidence="0">
                  <emma:literal>y</emma:literal>
                </emma:interpretation>
                <emma:interpretation id="interp3" emma:lang="en-US" emma:confidence="0">
                  <emma:literal>Z</emma:literal>
                </emma:interpretation>
                <emma:interpretation id="interp4" emma:lang="en-US" emma:confidence="0">
                  <emma:literal>&gt;</emma:literal>
                </emma:interpretation>
              </emma:one-of>
            </emma:emma>
          </inkml:annotationXML>
          <inkml:trace contextRef="#ctx0" brushRef="#br0">17863 4085 53,'-35'17'91,"35"-17"-1,-27 19 2,27-19-64,-6 22 1,6-22-4,39 19-4,1-13-2,20 7-2,15-7-3,20 6-2,13-1-6,19 3 1,14 1-4,11 2 4,8-3 0,6 3 1,4-3-2,5 1 2,0-5-1,-1 3-2,-4-5-1,-7 0-5,-12 1-2,-10 3 0,-10 1-1,-14 3 2,-15 7-2,-17-2 2,-15 8 1,-9 0 1,-9 4 0,-7 0-3,-7 7-2,-7-1-2,0 3-1,-6 6-3,-4 2 1,-7 2-1,1 2 1,-9-2 3,-2-5 1,-2-5 3,-4-9 2,0-10-5,2-23-12,0 0-18,0 0-62,0 0 1,0 0-4,-6-23 2</inkml:trace>
          <inkml:trace contextRef="#ctx0" brushRef="#br0" timeOffset="656.2819">20855 5112 135,'0'0'113,"-19"-15"0,19 15 0,7 23-72,-7-23-7,10 48-12,-6-13-7,7 11-3,-1-3-5,2 5-3,1-6-6,-3-5-1,5-12-5,-15-25 0,31 13-3,-31-13 0,42-34-4,-22 3-1,7 2 1,-6-10 1,6 5 3,-4 1-1,0 10 4,-7 2 2,-16 21 3,27-22 2,-27 22 5,0 0 1,21-5 4,-21 5 4,0 0 4,0 0 0,-19 2 2,19-2 0,-41-2-2,14 4-2,-8-2-5,1 7-9,1 5-19,-4-6-46,8 5-53,6 8-5,4-9 1,19-10-5</inkml:trace>
        </inkml:traceGroup>
      </inkml:traceGroup>
    </inkml:traceGroup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18:06.60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B934F22-FE67-43C4-8E0E-926267108CDC}" emma:medium="tactile" emma:mode="ink">
          <msink:context xmlns:msink="http://schemas.microsoft.com/ink/2010/main" type="inkDrawing" rotatedBoundingBox="9834,5325 13847,5220 13863,5820 9850,5925" semanticType="callout" shapeName="Other">
            <msink:sourceLink direction="with" ref="{F26A4B44-28A8-4F9B-813E-9103A5F6A252}"/>
          </msink:context>
        </emma:interpretation>
      </emma:emma>
    </inkml:annotationXML>
    <inkml:trace contextRef="#ctx0" brushRef="#br0">7207 4023 1,'20'-25'3,"-20"25"75,19-10 5,-19 10-49,21 6 4,-21-6-3,16 29-3,-11-10-1,1 16-3,-2-2-1,8 13-2,1-3-3,10 12-4,4-10-3,14 3-3,5-6-5,14-9-1,11-10-5,8-11 1,4-14-4,4-8-1,5-13-3,-3-6 0,5-2 0,-7-3 0,-2 3 1,-10 4-2,-2 11 4,-9 7 0,-8 13 3,-6 7-1,-6 7 0,-3 9-2,-6 7-6,-6-1-5,1 8-2,-8-9 0,3 3-6,-8-10 3,4-4-2,-21-21 4,25 12 4,-25-12 6,25-21 2,-11 3-2,7-5 7,2-2-4,4 2 4,6 4-1,0 3 2,3 5 1,1 3 5,5 8 2,-1 2 2,11 4 3,0 3-1,10-1 0,13 2-3,8 3-5,11-3-11,3-4 0,14-3-8,-1-6-2,6-3-2,-8-6 3,0-7 2,-8-8 8,0-8 12,-5-5 3,-6-8 5,-3 1 3,-7-3 4,-3 6-4,-7 3 0,-5 7-6,-10 9-6,-8 7-2,-13 11-5,-8 1-4,-25 6-17,0 0-22,11-25-55,-11 25 0,-21-50-3,11 23 78</inkml:trace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17:06.395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CE19CAD9-581F-4C3D-BA8E-C7F9CCF80464}" emma:medium="tactile" emma:mode="ink">
          <msink:context xmlns:msink="http://schemas.microsoft.com/ink/2010/main" type="writingRegion" rotatedBoundingBox="2308,1131 33092,1139 33089,12157 2305,12149"/>
        </emma:interpretation>
      </emma:emma>
    </inkml:annotationXML>
    <inkml:traceGroup>
      <inkml:annotationXML>
        <emma:emma xmlns:emma="http://www.w3.org/2003/04/emma" version="1.0">
          <emma:interpretation id="{E8EF2E4D-9A48-402A-A644-B6B72075A1A2}" emma:medium="tactile" emma:mode="ink">
            <msink:context xmlns:msink="http://schemas.microsoft.com/ink/2010/main" type="paragraph" rotatedBoundingBox="2303,1349 23634,991 23659,2452 2327,281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72A1325-1344-4FD7-9B14-2FA2B6011C9B}" emma:medium="tactile" emma:mode="ink">
              <msink:context xmlns:msink="http://schemas.microsoft.com/ink/2010/main" type="line" rotatedBoundingBox="2303,1349 23634,991 23659,2452 2327,2811"/>
            </emma:interpretation>
          </emma:emma>
        </inkml:annotationXML>
        <inkml:traceGroup>
          <inkml:annotationXML>
            <emma:emma xmlns:emma="http://www.w3.org/2003/04/emma" version="1.0">
              <emma:interpretation id="{0335A054-4FA7-414E-82D9-392F7A23A597}" emma:medium="tactile" emma:mode="ink">
                <msink:context xmlns:msink="http://schemas.microsoft.com/ink/2010/main" type="inkWord" rotatedBoundingBox="2355,1301 4756,1643 4609,2674 2208,2332"/>
              </emma:interpretation>
              <emma:one-of disjunction-type="recognition" id="oneOf0">
                <emma:interpretation id="interp0" emma:lang="en-US" emma:confidence="0.5">
                  <emma:literal>tad</emma:literal>
                </emma:interpretation>
                <emma:interpretation id="interp1" emma:lang="en-US" emma:confidence="0">
                  <emma:literal>tag</emma:literal>
                </emma:interpretation>
                <emma:interpretation id="interp2" emma:lang="en-US" emma:confidence="0">
                  <emma:literal>tags</emma:literal>
                </emma:interpretation>
                <emma:interpretation id="interp3" emma:lang="en-US" emma:confidence="0">
                  <emma:literal>tae</emma:literal>
                </emma:interpretation>
                <emma:interpretation id="interp4" emma:lang="en-US" emma:confidence="0">
                  <emma:literal>Tad</emma:literal>
                </emma:interpretation>
              </emma:one-of>
            </emma:emma>
          </inkml:annotationXML>
          <inkml:trace contextRef="#ctx0" brushRef="#br0">-311 308 22,'0'0'97,"-10"-19"7,10 19 2,0 0-50,0 0-3,21-12-8,10 18-10,0-6-8,15 2-10,10 0-12,8-2-15,19 8-31,-4-5-69,7-1-6,-3-2-1,-2 2-1</inkml:trace>
          <inkml:trace contextRef="#ctx0" brushRef="#br0" timeOffset="-296.902">24 0 57,'0'0'101,"0"0"8,-19 25-3,19-25-55,-4 46-7,-2-9-6,12 20-10,-2 11-8,7 19-7,3 11-12,3 6-8,4 12-18,-5-12-20,11 4-69,-8-16-2,-5-18-1,-3-20-2</inkml:trace>
          <inkml:trace contextRef="#ctx0" brushRef="#br0" timeOffset="625.0201">895 842 11,'6'-19'89,"-12"-12"2,-3 6-3,-5-2-45,-7 0-18,2 8 2,-12 1-2,4 11 2,-15 5 1,9 17 0,-8-1 0,5 20-1,-1-3-8,10 10-5,4-1-4,11 1-3,7 1-3,16-11 2,5-6-3,11-10-3,9-9 2,5-10-2,1-11 1,2-6-1,1-10-1,-9 0 0,-7 2 0,-9 0 3,-5 4 0,-15 25 2,10-29 1,-10 29 0,0 0-1,0 0 2,13 33-1,6-10-3,8 2-10,4-8-22,19 5-88,-3-11-8,7-5 3,-2-12-8</inkml:trace>
          <inkml:trace contextRef="#ctx0" brushRef="#br0" timeOffset="1266.759">1861 755 135,'0'0'110,"25"-36"-1,-15 3 0,-8-13-79,8 5-9,-5-13-5,-1 0-8,-8 0-1,-5 6-3,-7 4 1,-9 9-2,-15 6 1,-14 8 0,-10 7 1,-7 18 1,-10 10 2,2 15-1,0 13-1,11 14-2,7 11 0,26 9 0,16 3-2,26 0 0,20-8-2,23-11 0,18-14 0,17-17 0,9-19-4,1-14-6,1-8-16,-19-21-27,-7-1-64,-20-7-2,-19 3 0,-16 3-2</inkml:trace>
          <inkml:trace contextRef="#ctx0" brushRef="#br0" timeOffset="1532.3859">1593 690 157,'0'0'124,"0"0"-3,22 27 2,-22-27-80,42 54-10,-15-20-12,15 11-13,1 7-10,1-6-32,14 2-84,-8-7-4,0-5-5,-7-12-2</inkml:trace>
        </inkml:traceGroup>
        <inkml:traceGroup>
          <inkml:annotationXML>
            <emma:emma xmlns:emma="http://www.w3.org/2003/04/emma" version="1.0">
              <emma:interpretation id="{DE6F2BB7-573D-4BE3-939B-EE261982A204}" emma:medium="tactile" emma:mode="ink">
                <msink:context xmlns:msink="http://schemas.microsoft.com/ink/2010/main" type="inkWord" rotatedBoundingBox="5121,1380 6660,2042 6266,2959 4727,2297"/>
              </emma:interpretation>
              <emma:one-of disjunction-type="recognition" id="oneOf1">
                <emma:interpretation id="interp5" emma:lang="en-US" emma:confidence="0">
                  <emma:literal>(1,</emma:literal>
                </emma:interpretation>
                <emma:interpretation id="interp6" emma:lang="en-US" emma:confidence="0">
                  <emma:literal>(s,</emma:literal>
                </emma:interpretation>
                <emma:interpretation id="interp7" emma:lang="en-US" emma:confidence="0">
                  <emma:literal>(6,</emma:literal>
                </emma:interpretation>
                <emma:interpretation id="interp8" emma:lang="en-US" emma:confidence="0">
                  <emma:literal>(3,</emma:literal>
                </emma:interpretation>
                <emma:interpretation id="interp9" emma:lang="en-US" emma:confidence="0">
                  <emma:literal>(S,</emma:literal>
                </emma:interpretation>
              </emma:one-of>
            </emma:emma>
          </inkml:annotationXML>
          <inkml:trace contextRef="#ctx0" brushRef="#br0" timeOffset="2251.1745">2565 210 124,'-27'-12'113,"6"14"0,-4 10 1,-10 5-69,6 22-6,-13 5-13,9 18-5,-4 11-7,8 14-5,8 3-3,12 3-3,16 3-5,16-7-17,22-4-30,3-18-68,25-15-2,6-19-5,2-14-2</inkml:trace>
          <inkml:trace contextRef="#ctx0" brushRef="#br0" timeOffset="5032.5647">3128 520 107,'0'0'94,"0"0"3,10-19-24,-10-4-44,0 23-3,9-41-5,-3 18-5,-6-4-1,4 6-3,-4 0-1,0 21-1,-6-25 0,6 25-1,0 0-1,0 0 0,-23 32 1,19-3 0,2 2-1,4 15 0,2 3-4,6 8 0,9-1-4,2 2 0,8 0-5,0-6-1,4-2-4,-4-11 3,-2-6-1,-4-8 2,-10-4 0,-13-21 2,4 23 1,-4-23 5,-35 4 1,8-6 2,-5-2 2,1 0 0,-4-2 2,6 3 3,0-1 2,29 4-2,-33-2 1,33 2-2,0 0 0,0 0-4,0 0-2,27 15-1,-3-13-2,8 0-5,5 0-9,-2-6-22,11 6-70,-9-4-21,-1 2 0,-5-6-5</inkml:trace>
          <inkml:trace contextRef="#ctx0" brushRef="#br0" timeOffset="5347.085">3776 863 153,'23'25'110,"-10"-3"5,-3 8-27,0 15-59,-10 3-7,-2 6-33,-2 0-90,-8 6-9,-9-8-2,0-4-8</inkml:trace>
        </inkml:traceGroup>
        <inkml:traceGroup>
          <inkml:annotationXML>
            <emma:emma xmlns:emma="http://www.w3.org/2003/04/emma" version="1.0">
              <emma:interpretation id="{4200C417-8CBD-4C3B-87B4-B7DB2CDDE3DE}" emma:medium="tactile" emma:mode="ink">
                <msink:context xmlns:msink="http://schemas.microsoft.com/ink/2010/main" type="inkWord" rotatedBoundingBox="7077,1363 9332,1325 9355,2693 7100,2731"/>
              </emma:interpretation>
              <emma:one-of disjunction-type="recognition" id="oneOf2">
                <emma:interpretation id="interp10" emma:lang="en-US" emma:confidence="1">
                  <emma:literal>f)</emma:literal>
                </emma:interpretation>
                <emma:interpretation id="interp11" emma:lang="en-US" emma:confidence="0">
                  <emma:literal>t)</emma:literal>
                </emma:interpretation>
                <emma:interpretation id="interp12" emma:lang="en-US" emma:confidence="0">
                  <emma:literal>f</emma:literal>
                </emma:interpretation>
                <emma:interpretation id="interp13" emma:lang="en-US" emma:confidence="0">
                  <emma:literal>A)</emma:literal>
                </emma:interpretation>
                <emma:interpretation id="interp14" emma:lang="en-US" emma:confidence="0">
                  <emma:literal>b)</emma:literal>
                </emma:interpretation>
              </emma:one-of>
            </emma:emma>
          </inkml:annotationXML>
          <inkml:trace contextRef="#ctx0" brushRef="#br0" timeOffset="6753.1065">4620 686 1,'25'-35'27,"-9"-23"44,13-1 1,-8-11-51,2-5 3,-2 2 4,-4-2 5,-5 15 0,-12 2 6,2 21 0,-19-3 3,17 40-3,-35-31-1,16 37-6,-12 7-5,8 22-4,-8 15-8,10 25-1,1 22-6,9 16 2,3 17-6,12 10-1,9-3 1,7-2-4,7-15 0,7-18-4,3-23 1,-6-25-6,2-25 2,-12-25-5,-21-4-1,19-47 4,-23 3-4,-15-8 5,-8-4 0,-10-4 5,-7 4 1,-2 4 10,1 8-1,3 13 2,5 6 4,10 12 0,8 3 1,19 10-2,0 0-1,29 25-5,0-11-2,15 3-2,8-4-8,0-5-16,14 4-49,-12-14-54,4 0-1,-12-12-3,0-1-1</inkml:trace>
          <inkml:trace contextRef="#ctx0" brushRef="#br0" timeOffset="7175.0045">5179 46 166,'0'0'113,"-2"-21"2,2 21-11,18 11-67,9 10-1,-2 3-16,17 16-4,1 12-7,14 16-2,1 18-4,2 11 0,-6 11-5,-6 11 1,-9 1-1,-14 1-2,-10-7-1,-19-12-10,-9-9-19,-24-24-64,-5-17-25,-8-19-2,-6-18-3</inkml:trace>
        </inkml:traceGroup>
        <inkml:traceGroup>
          <inkml:annotationXML>
            <emma:emma xmlns:emma="http://www.w3.org/2003/04/emma" version="1.0">
              <emma:interpretation id="{D7068306-E861-48B8-99A8-1B0F3A01E6B3}" emma:medium="tactile" emma:mode="ink">
                <msink:context xmlns:msink="http://schemas.microsoft.com/ink/2010/main" type="inkWord" rotatedBoundingBox="9205,1718 9398,2159 8963,2349 8770,1909"/>
              </emma:interpretation>
              <emma:one-of disjunction-type="recognition" id="oneOf3">
                <emma:interpretation id="interp15" emma:lang="en-US" emma:confidence="1">
                  <emma:literal>=</emma:literal>
                </emma:interpretation>
                <emma:interpretation id="interp16" emma:lang="en-US" emma:confidence="0">
                  <emma:literal>I</emma:literal>
                </emma:interpretation>
                <emma:interpretation id="interp17" emma:lang="en-US" emma:confidence="0">
                  <emma:literal>IF</emma:literal>
                </emma:interpretation>
                <emma:interpretation id="interp18" emma:lang="en-US" emma:confidence="0">
                  <emma:literal>IT</emma:literal>
                </emma:interpretation>
                <emma:interpretation id="interp19" emma:lang="en-US" emma:confidence="0">
                  <emma:literal>IS</emma:literal>
                </emma:interpretation>
              </emma:one-of>
            </emma:emma>
          </inkml:annotationXML>
          <inkml:trace contextRef="#ctx0" brushRef="#br0" timeOffset="118075.0024">6272 524 137,'0'0'118,"-23"6"1,23-6-3,0 0-80,14-18-5,13 11-6,0-3-17,11 4-6,7 6-14,-1-4-22,14 12-67,-10-2-16,0 7 0,-5-3-3</inkml:trace>
          <inkml:trace contextRef="#ctx0" brushRef="#br0" timeOffset="118465.646">6282 848 138,'-19'-6'119,"19"6"-3,0 0 0,0 0-79,0 0-2,0 0-14,44-2-7,-9 2-5,9 2-10,8 2-13,-2-10-36,10 8-66,0-4-5,-2 2-2,-6-2-4</inkml:trace>
        </inkml:traceGroup>
        <inkml:traceGroup>
          <inkml:annotationXML>
            <emma:emma xmlns:emma="http://www.w3.org/2003/04/emma" version="1.0">
              <emma:interpretation id="{6AFF5E81-9044-4B01-9058-2985A6E3B491}" emma:medium="tactile" emma:mode="ink">
                <msink:context xmlns:msink="http://schemas.microsoft.com/ink/2010/main" type="inkWord" rotatedBoundingBox="9991,1434 14011,1334 14029,2052 10009,2152"/>
              </emma:interpretation>
              <emma:one-of disjunction-type="recognition" id="oneOf4">
                <emma:interpretation id="interp20" emma:lang="en-US" emma:confidence="1">
                  <emma:literal>Number</emma:literal>
                </emma:interpretation>
                <emma:interpretation id="interp21" emma:lang="en-US" emma:confidence="0">
                  <emma:literal>Numbers</emma:literal>
                </emma:interpretation>
                <emma:interpretation id="interp22" emma:lang="en-US" emma:confidence="0">
                  <emma:literal>number</emma:literal>
                </emma:interpretation>
                <emma:interpretation id="interp23" emma:lang="en-US" emma:confidence="0">
                  <emma:literal>Numbed</emma:literal>
                </emma:interpretation>
                <emma:interpretation id="interp24" emma:lang="en-US" emma:confidence="0">
                  <emma:literal>numbers</emma:literal>
                </emma:interpretation>
              </emma:one-of>
            </emma:emma>
          </inkml:annotationXML>
          <inkml:trace contextRef="#ctx0" brushRef="#br0" timeOffset="10003.2704">7416 298 62,'0'0'98,"0"0"2,11 31-5,-9 0-63,-10 4-7,8 15-4,-9 2-9,5 8-3,-4-2-10,2-6-1,1-6-5,-1-19 0,6-27 0,0 0 1,0 0 2,-6-56-1,6 4 4,2-6-1,-2-7 6,2 5 2,0 2 4,2 10 2,-4 5 0,5 16 5,-8 8 1,3 19 1,0 0-1,9 23 0,-7 2-5,6 14-1,3 5-4,5 8-3,7 0-2,4 0-3,6-9 0,5-7 0,1-14 0,3-9 0,-5-19 1,-2-13-1,-6-12 2,-2-7 0,-8-5 0,-6-3 0,-7 0-1,-6 3-3,-2 9-8,-6 3-13,8 31-29,-21-29-60,21 29-5,-27-12-1,27 12 0</inkml:trace>
          <inkml:trace contextRef="#ctx0" brushRef="#br0" timeOffset="10347.0355">7998 221 108,'17'27'110,"-13"-7"4,-2 16-4,-2 1-65,8 19-10,-6-4-6,11 6-10,-1-6-6,9-4-3,2-15-6,6-12 0,0-19-2,0-16 0,-2-17-1,-4-11 0,-4-8 1,-7-4-1,-8-2 3,-6 2-4,-4 6-1,-4 5-9,-1 13-10,-5 1-24,16 29-45,-17-18-29,17 18 0,0 0 0</inkml:trace>
          <inkml:trace contextRef="#ctx0" brushRef="#br0" timeOffset="10987.6968">8582 618 127,'-25'6'112,"25"-6"-2,-6-19 1,2-2-77,4 21-4,12-41-11,1 18-9,-1-4 0,3 8-3,-1-2 0,-14 21-2,31-18 1,-31 18 0,32 23 0,-16-1 0,-1 10-2,1 3 1,-1 2-5,4 3 3,-3-9-2,3-8-1,0-13 1,1-12 0,-1-12 0,0-11 0,-3-11 2,1-3-3,0-3 2,-3 3-1,1 6 2,-5 8-1,-10 25 2,0 0-2,23-9 1,-19 30 0,0 8-1,2 6 1,1 5-4,1-1 3,7-5-5,1-5 4,5-13-3,0-9 2,4-14-1,0-9-1,0-11 3,-1-9-2,-3-3 3,0 2-2,-2-3 3,-3 9-2,-1 6 2,-15 25 0,23-15-1,-23 15-1,21 40-1,-11-7-2,2 15-10,1-6-20,16 7-68,-10-9-28,10-9-1,-4-14 1</inkml:trace>
          <inkml:trace contextRef="#ctx0" brushRef="#br0" timeOffset="11909.6141">9752 81 81,'-6'-24'108,"6"24"4,0 0 1,-15-25-54,15 25-13,0 0-10,8 29-10,-6-4-8,9 12-4,-5 9-5,4 6-3,-1 8-4,1-4-2,0-2-1,1-8-1,-3-13-1,1-12 1,-9-21 0,18-2 1,-18 2 0,17-40 2,-7 13-1,1 0 1,1 4 0,-12 23 0,37-25-1,-14 25-1,4 7 0,0 5-2,2 9 2,1 6-3,-1 4 2,-9 6 1,-5 1 0,-7 3 4,-12 1 0,-8-3 2,-15-3-2,-9-5 3,-9-8-4,-7-11-2,-9-10-12,-3-18-23,12 1-68,-4-14-22,10-4 0,7-7-4</inkml:trace>
          <inkml:trace contextRef="#ctx0" brushRef="#br0" timeOffset="13487.8206">10437 495 1,'25'-19'33,"-25"19"41,9-25-2,-9 25-43,12-35-7,-6 12-5,-4-2-4,1 4 0,-8-4 3,5 25 4,-12-33 4,12 33 1,-27-14 5,27 14-3,-38 8-2,20 13 0,-7-3-3,4 16-2,-2 1-5,2 9 0,9 1-6,8 5 1,6-6-3,15-3-2,10-5-4,12-11-1,15-13-7,8-16-4,7-8-6,-3-24-10,7 3-1,-15-15-3,3 5 1,-20-9 1,-3 6 5,-20 0 5,-3 7 6,-11 8 7,-6 4 3,-6 6 2,-3 2-1,11 19 1,-27-17 0,27 17 1,-27 0-1,27 0 3,-21 9 0,21-9 1,0 0 1,0 0-1,-6 18 2,6-18-3,31 7 2,-10-7-3,6 2-3,4-4 0,2 2-1,3-2 0,-1 0-1,-4-1 3,-4-1 1,-4 2 4,-23 2 7,31-8 2,-31 8 6,0 0 2,0 0 1,0 0 1,-33-15 2,14 24-2,-10-1-1,4 13-1,-8-3-4,4 14 0,-2 1 0,10 8-1,4 3-5,15 4-1,11-5-4,14-3 0,12-7-4,11-6-5,12-6-15,-2-23-20,19-2-75,-11-15-10,-2-2-2,-10-6-2</inkml:trace>
        </inkml:traceGroup>
        <inkml:traceGroup>
          <inkml:annotationXML>
            <emma:emma xmlns:emma="http://www.w3.org/2003/04/emma" version="1.0">
              <emma:interpretation id="{3C569747-1E89-4890-977B-0B05DE45AFF7}" emma:medium="tactile" emma:mode="ink">
                <msink:context xmlns:msink="http://schemas.microsoft.com/ink/2010/main" type="inkWord" rotatedBoundingBox="14797,1302 15672,1288 15690,2348 14815,2363"/>
              </emma:interpretation>
              <emma:one-of disjunction-type="recognition" id="oneOf5">
                <emma:interpretation id="interp25" emma:lang="en-US" emma:confidence="1">
                  <emma:literal>of</emma:literal>
                </emma:interpretation>
                <emma:interpretation id="interp26" emma:lang="en-US" emma:confidence="0">
                  <emma:literal>off</emma:literal>
                </emma:interpretation>
                <emma:interpretation id="interp27" emma:lang="en-US" emma:confidence="0">
                  <emma:literal>oft</emma:literal>
                </emma:interpretation>
                <emma:interpretation id="interp28" emma:lang="en-US" emma:confidence="0">
                  <emma:literal>oof</emma:literal>
                </emma:interpretation>
                <emma:interpretation id="interp29" emma:lang="en-US" emma:confidence="0">
                  <emma:literal>oaf</emma:literal>
                </emma:interpretation>
              </emma:one-of>
            </emma:emma>
          </inkml:annotationXML>
          <inkml:trace contextRef="#ctx0" brushRef="#br0" timeOffset="14784.7546">12519 285 1,'0'0'53,"-41"-12"32,14 14 8,-4 10-42,-11-4-5,9 17-3,-11 2-8,11 15-4,-5-3-10,14 9-3,3-4-10,15 0-1,8-5-7,14-12-1,13-8-8,9-19-5,14-9-4,-5-16-7,10-8-4,-14-15-1,3 5 4,-17-11 0,-4 6 9,-17 4 8,-14 3 11,-6 14 7,-15 2 12,0 17 3,-13 3 2,7 16 3,-11 3-1,13 17-3,0-1-4,12 9-2,5 3-6,16-1-4,10-6-4,15-5-2,19-16-4,10-14-5,15-10-10,3-21-6,12-7-4,-7-20-3,4 0 2,-13-9 1,-9 5 9,-18-2 9,-12 10 13,-14 6 12,-19 6 3,-9 19 9,-18 3 0,-2 15 0,-12 5-2,3 19-3,-6 8-4,7 23-4,-3 10 1,15 17-5,5 12-3,13 11 0,9 6-5,15 0-1,12-2-7,6-10 2,11-11-6,1-21 2,1-16-4,-9-21-1,-7-13-4,-30-12 0,14-23-1,-31-6-1,-12-2 5,-16-11-2,-5 3 6,-10-7 3,6 5 7,2 5 3,8 3 6,11 8 1,14 4 1,19 21-1,0 0-2,35-6-3,-1 12-10,9-6-26,13 7-80,-2-5-4,-4-6-2,-6-3-3</inkml:trace>
        </inkml:traceGroup>
        <inkml:traceGroup>
          <inkml:annotationXML>
            <emma:emma xmlns:emma="http://www.w3.org/2003/04/emma" version="1.0">
              <emma:interpretation id="{7AEE811C-6CCB-443E-855C-1100786EF4CC}" emma:medium="tactile" emma:mode="ink">
                <msink:context xmlns:msink="http://schemas.microsoft.com/ink/2010/main" type="inkWord" rotatedBoundingBox="16704,1322 19750,1388 19738,1948 16692,1882"/>
              </emma:interpretation>
              <emma:one-of disjunction-type="recognition" id="oneOf6">
                <emma:interpretation id="interp30" emma:lang="en-US" emma:confidence="1">
                  <emma:literal>reacts</emma:literal>
                </emma:interpretation>
                <emma:interpretation id="interp31" emma:lang="en-US" emma:confidence="0">
                  <emma:literal>races</emma:literal>
                </emma:interpretation>
                <emma:interpretation id="interp32" emma:lang="en-US" emma:confidence="0">
                  <emma:literal>rats</emma:literal>
                </emma:interpretation>
                <emma:interpretation id="interp33" emma:lang="en-US" emma:confidence="0">
                  <emma:literal>Meats</emma:literal>
                </emma:interpretation>
                <emma:interpretation id="interp34" emma:lang="en-US" emma:confidence="0">
                  <emma:literal>rots</emma:literal>
                </emma:interpretation>
              </emma:one-of>
            </emma:emma>
          </inkml:annotationXML>
          <inkml:trace contextRef="#ctx0" brushRef="#br0" timeOffset="19207.8184">14065 460 1,'25'-9'32,"-25"9"40,15-25-2,-9 7-47,2-7-8,0 0-5,3-4-7,-3 0-1,0 2-2,-1 2 4,-5-2 6,-2 27 3,-2-34 5,2 34 2,0 0 5,-19-12-3,19 12 4,0 0-5,-23 19-6,23-19-2,11 23-6,-11-23-1,37 22-6,-8-13 1,10 1-5,7-8 2,6 0-3,0-4 3,2-4-1,-2-7 2,-6-1 4,-5-1 1,-12-3 5,-4 1 2,-14-2 5,-11 19-1,-2-18 3,2 18 1,-40 10 1,13 9-1,-8 2-3,2 12-2,-1 2-3,7 7 0,7 1-4,13 3-1,11-2-5,19-9-4,15-4-11,5-16-19,26 5-39,2-22-45,3-2-2,-1-12-2,0-1 3</inkml:trace>
          <inkml:trace contextRef="#ctx0" brushRef="#br0" timeOffset="19520.323">15229 453 35,'29'-4'87,"-29"4"-1,0 0 2,25-29-56,-21 10-2,-4 19-3,10-39-2,-8 20-2,-8-8 1,6 27 1,-31-41 2,10 26-2,-18-1-1,-1 13-2,-10 1-4,5 15-1,-9 6-5,10 8-3,4 2-4,13 6-1,17 0-4,12-6-7,19 0-15,8-18-34,23-5-64,6-12-4,11-5 0,1-11-2</inkml:trace>
          <inkml:trace contextRef="#ctx0" brushRef="#br0" timeOffset="19834.8379">15731 408 162,'25'2'111,"-25"-2"1,19-23-5,-17 0-79,9 2-7,-9-4-11,-2 2 1,-11-1-1,-1 3 2,-17 0 2,-5 13 1,-13-3 0,-1 15 1,-8 5-3,6 9-3,0 7-2,11 7-3,12-1-2,16 6-1,22 1-2,11-7-4,20 2-10,6-19-26,18 3-83,-3-19-4,5-2-2,-6-17 0</inkml:trace>
          <inkml:trace contextRef="#ctx0" brushRef="#br0" timeOffset="20270.3602">15898 127 253,'0'0'131,"6"23"-5,17-17-1,14 9-98,1-7-12,9-4-17,7 5-14,-8-14-30,14 3-78,-10-8-2,-4 2-3,-7-9 0</inkml:trace>
          <inkml:trace contextRef="#ctx0" brushRef="#br0" timeOffset="20082.8521">16112 23 210,'0'0'121,"0"0"3,-15 40-3,-4-13-84,13 18-7,-8 3-15,7 6-4,7 2-6,7 3-1,5-1-5,11-10-6,10-5-12,-2-22-23,15-2-69,-9-21-16,-3-11 0,-9-14-3</inkml:trace>
          <inkml:trace contextRef="#ctx0" brushRef="#br0" timeOffset="20770.3843">16650 514 242,'18'-13'116,"5"-6"-3,4-18-40,7 4-66,-3-7-4,0-3-10,-2 1 0,-8 1 2,-7 3 5,-5 9 3,-9 2 8,0 27 5,-19-27 2,19 27 1,-35 0 0,35 0-1,-32 29-5,24-6-1,2 2-5,12 4 0,7 2-4,9 2-2,8 1-4,5-5-1,9 2-2,-3-4 0,1 2-1,-7-6 1,-6-2 2,-8-3 4,-21-18 2,6 36 2,-6-36-1,-46 29 2,7-19-3,-9-1-6,-4 1-19,-12-16-46,12 6-56,2-11-2,15-3-1,5-11-5</inkml:trace>
        </inkml:traceGroup>
        <inkml:traceGroup>
          <inkml:annotationXML>
            <emma:emma xmlns:emma="http://www.w3.org/2003/04/emma" version="1.0">
              <emma:interpretation id="{E355CC03-4BC0-48BB-80C4-3B72467BB09C}" emma:medium="tactile" emma:mode="ink">
                <msink:context xmlns:msink="http://schemas.microsoft.com/ink/2010/main" type="inkWord" rotatedBoundingBox="21561,1205 22239,2032 21456,2674 20778,1848"/>
              </emma:interpretation>
              <emma:one-of disjunction-type="recognition" id="oneOf7">
                <emma:interpretation id="interp35" emma:lang="en-US" emma:confidence="1">
                  <emma:literal>of</emma:literal>
                </emma:interpretation>
                <emma:interpretation id="interp36" emma:lang="en-US" emma:confidence="0">
                  <emma:literal>oof</emma:literal>
                </emma:interpretation>
                <emma:interpretation id="interp37" emma:lang="en-US" emma:confidence="0">
                  <emma:literal>oaf</emma:literal>
                </emma:interpretation>
                <emma:interpretation id="interp38" emma:lang="en-US" emma:confidence="0">
                  <emma:literal>off</emma:literal>
                </emma:interpretation>
                <emma:interpretation id="interp39" emma:lang="en-US" emma:confidence="0">
                  <emma:literal>oft</emma:literal>
                </emma:interpretation>
              </emma:one-of>
            </emma:emma>
          </inkml:annotationXML>
          <inkml:trace contextRef="#ctx0" brushRef="#br0" timeOffset="22020.4468">18588 433 19,'13'-19'86,"-11"-6"1,4 2 4,-8 0-38,-8-6-15,10 29 0,-29-33-3,4 31-2,-17 0 0,3 18-3,-11-1-4,4 20-6,-4 3-4,9 9-3,7-1-6,18 4-1,12-8-5,12-7 1,19-8-5,10-19-2,13-10-7,2-21-9,6-6-9,-10-21-8,4 5 0,-17-14-1,-6 10 5,-20-3 7,-7 12 14,-13 9 12,-11 6 19,-8 19 9,-11 2 6,8 22 1,-11 3 0,17 14-3,-4 5-6,18 10-5,13-4-7,19-3-2,14-8-6,15-14-2,14-12-5,7-20-6,12-12-5,-6-20-5,4-7-1,-13-10-3,1-1 3,-19-1 3,-9 6 8,-16 6 6,-17 6 8,-10 15 7,-21 4 6,-2 21 3,-19 4 0,1 21 1,-9 8-3,4 23-2,0 12-5,14 22 1,12 9-6,15 11 0,18 4-5,13 2 0,20-3-3,10-14-7,12-14 0,-1-25-8,1-12-11,-20-34-6,-5-10-11,-33-29-4,-10-4 0,-33-23 10,-11 2 5,-25-11 16,-8-1 22,2 8 12,-6 2 17,21 16 5,1 1 1,32 22-1,10-2-6,21 19-9,34 9-12,7 1-11,20 7-19,1-11-34,17 4-66,-2-1-5,-2-3-1,-9-2-3</inkml:trace>
        </inkml:traceGroup>
        <inkml:traceGroup>
          <inkml:annotationXML>
            <emma:emma xmlns:emma="http://www.w3.org/2003/04/emma" version="1.0">
              <emma:interpretation id="{B2495A9B-7157-4B5D-A9E9-5D16636B0A92}" emma:medium="tactile" emma:mode="ink">
                <msink:context xmlns:msink="http://schemas.microsoft.com/ink/2010/main" type="inkWord" rotatedBoundingBox="23095,2361 23137,1123 23675,1141 23633,2379"/>
              </emma:interpretation>
              <emma:one-of disjunction-type="recognition" id="oneOf8">
                <emma:interpretation id="interp40" emma:lang="en-US" emma:confidence="1">
                  <emma:literal>f</emma:literal>
                </emma:interpretation>
                <emma:interpretation id="interp41" emma:lang="en-US" emma:confidence="0">
                  <emma:literal>t</emma:literal>
                </emma:interpretation>
                <emma:interpretation id="interp42" emma:lang="en-US" emma:confidence="0">
                  <emma:literal>S</emma:literal>
                </emma:interpretation>
                <emma:interpretation id="interp43" emma:lang="en-US" emma:confidence="0">
                  <emma:literal>V</emma:literal>
                </emma:interpretation>
                <emma:interpretation id="interp44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23161.1311">20489 516 44,'29'0'85,"-29"0"0,46-27-1,-21 4-57,8-19-8,11-1-2,-2-16-8,3-1-1,-1-8-3,2-3-1,-15 5-1,0 1 7,-12 7 5,-9 10 7,-12 5 0,-2 16 8,-15 4-1,0 25 7,-12 4-1,2 29-7,-10 11-3,7 25-8,1 14-2,11 25-7,5 10-2,11 11-6,12 0-4,13-8 0,8-7-6,4-18 1,9-15-1,-7-31-4,3-23-6,-16-27-7,-3-14-2,-19-24-4,-4-5 5,-27-22 1,-11-1 2,-14-9 13,-4 7 15,-5 8 13,-1-1 12,14 22 5,0 0 2,29 24 1,23 13-3,0 0-7,0 0-8,56 29-7,0-10-8,11-7-10,12 9-27,-6-19-88,6 0-2,-13-10-4,-6-4 0</inkml:trace>
        </inkml:traceGroup>
      </inkml:traceGroup>
    </inkml:traceGroup>
    <inkml:traceGroup>
      <inkml:annotationXML>
        <emma:emma xmlns:emma="http://www.w3.org/2003/04/emma" version="1.0">
          <emma:interpretation id="{0C68AA9C-1F58-4D58-A7EE-7194670C98D0}" emma:medium="tactile" emma:mode="ink">
            <msink:context xmlns:msink="http://schemas.microsoft.com/ink/2010/main" type="paragraph" rotatedBoundingBox="2406,3710 20970,3443 21004,5745 2439,60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4B9265-04A1-4746-BA6F-B70D6E1043BD}" emma:medium="tactile" emma:mode="ink">
              <msink:context xmlns:msink="http://schemas.microsoft.com/ink/2010/main" type="line" rotatedBoundingBox="2406,3710 20970,3443 20993,5023 2429,5290"/>
            </emma:interpretation>
          </emma:emma>
        </inkml:annotationXML>
        <inkml:traceGroup>
          <inkml:annotationXML>
            <emma:emma xmlns:emma="http://www.w3.org/2003/04/emma" version="1.0">
              <emma:interpretation id="{1B314C31-9473-44FA-B80B-035D8B47E58F}" emma:medium="tactile" emma:mode="ink">
                <msink:context xmlns:msink="http://schemas.microsoft.com/ink/2010/main" type="inkWord" rotatedBoundingBox="2476,3570 4995,4039 4779,5204 2259,4735"/>
              </emma:interpretation>
              <emma:one-of disjunction-type="recognition" id="oneOf9">
                <emma:interpretation id="interp45" emma:lang="en-US" emma:confidence="0">
                  <emma:literal>Tad</emma:literal>
                </emma:interpretation>
                <emma:interpretation id="interp46" emma:lang="en-US" emma:confidence="0">
                  <emma:literal>tad</emma:literal>
                </emma:interpretation>
                <emma:interpretation id="interp47" emma:lang="en-US" emma:confidence="0">
                  <emma:literal>tall</emma:literal>
                </emma:interpretation>
                <emma:interpretation id="interp48" emma:lang="en-US" emma:confidence="0">
                  <emma:literal>had</emma:literal>
                </emma:interpretation>
                <emma:interpretation id="interp49" emma:lang="en-US" emma:confidence="0">
                  <emma:literal>Tall</emma:literal>
                </emma:interpretation>
              </emma:one-of>
            </emma:emma>
          </inkml:annotationXML>
          <inkml:trace contextRef="#ctx0" brushRef="#br0" timeOffset="24614.3439">49 2363 58,'0'0'102,"0"0"4,8 23 1,-16 2-59,12 20-5,-10 11-11,8 25-7,-6 17-10,4 12-9,2 15-10,-2 0-10,8-1-15,-4-20-21,13-13-60,-5-22 0,1-29-4,-13-40 5</inkml:trace>
          <inkml:trace contextRef="#ctx0" brushRef="#br0" timeOffset="24895.5903">-217 2610 71,'-2'-19'111,"2"19"1,4-31 2,-4 31-50,23-27-27,10 21-3,2-11-14,19 7-7,11-3-4,14 3-10,10 4-13,0-7-26,13 11-74,-10 2-3,-7 0-2,-12 4-1</inkml:trace>
          <inkml:trace contextRef="#ctx0" brushRef="#br0" timeOffset="25489.3733">888 3219 1,'4'-19'76,"-10"-10"17,6 2-1,-6 0-51,-11-6-2,3 12-5,-13-4-6,4 17-3,-14 2-3,5 18-1,-7 5-5,8 16 2,-3 6-8,10 9-1,5 6-1,6 4-4,9-8 1,10-6-1,9-13-1,8-16-2,4-18-1,6-9 1,2-19-2,3-9 3,-1-5-2,1-5 4,-7 2 1,-4 11 1,-8 7 4,-1 14 0,-18 16 0,23 6 1,-19 15-3,2 14-2,5 9-1,3 4-2,7 1-7,2-5-17,19 0-33,-5-15-69,9-15 2,4-16-3,1-16-2</inkml:trace>
          <inkml:trace contextRef="#ctx0" brushRef="#br0" timeOffset="25911.2641">1919 3150 80,'31'-6'112,"-31"6"1,29-35-3,-16 8-53,-5-11-30,6-1-7,-7-9-10,-3 2-7,-4-1 0,-4-3-3,-7 2 3,-10 2-2,-10 3 2,-8 7-2,-13 3 5,-8 16 0,-13 11 0,-2 23 2,-4 22-2,6 24 3,7 15-1,16 20 3,13 8-4,26 2 5,20-6-2,22-11-1,21-22 0,16-19-5,11-23-2,6-21-2,1-20-10,-10-20-18,6 1-34,-24-17-66,-11 0 1,-15-4-2,-14 4 1</inkml:trace>
          <inkml:trace contextRef="#ctx0" brushRef="#br0" timeOffset="26145.6504">1761 3005 167,'19'-13'129,"-19"13"-3,33 13 3,-33-13-87,46 50-9,-19-11-16,6 17-7,4 5-6,1 1-17,9 6-38,-7-12-75,6-8-4,-3-10-1,3-15-2</inkml:trace>
        </inkml:traceGroup>
        <inkml:traceGroup>
          <inkml:annotationXML>
            <emma:emma xmlns:emma="http://www.w3.org/2003/04/emma" version="1.0">
              <emma:interpretation id="{57E3DE5F-0C59-4A29-8BBD-BD6BCEB26CE0}" emma:medium="tactile" emma:mode="ink">
                <msink:context xmlns:msink="http://schemas.microsoft.com/ink/2010/main" type="inkWord" rotatedBoundingBox="5345,3733 6681,4955 6020,5678 4684,4456"/>
              </emma:interpretation>
              <emma:one-of disjunction-type="recognition" id="oneOf10">
                <emma:interpretation id="interp50" emma:lang="en-US" emma:confidence="1">
                  <emma:literal>(g,</emma:literal>
                </emma:interpretation>
                <emma:interpretation id="interp51" emma:lang="en-US" emma:confidence="0">
                  <emma:literal>•g,</emma:literal>
                </emma:interpretation>
                <emma:interpretation id="interp52" emma:lang="en-US" emma:confidence="0">
                  <emma:literal>(9,</emma:literal>
                </emma:interpretation>
                <emma:interpretation id="interp53" emma:lang="en-US" emma:confidence="0">
                  <emma:literal>(go,</emma:literal>
                </emma:interpretation>
                <emma:interpretation id="interp54" emma:lang="en-US" emma:confidence="0">
                  <emma:literal>(go</emma:literal>
                </emma:interpretation>
              </emma:one-of>
            </emma:emma>
          </inkml:annotationXML>
          <inkml:trace contextRef="#ctx0" brushRef="#br0" timeOffset="26786.308">2681 2456 74,'0'0'113,"-37"19"2,14 8 2,-16 8-61,14 28-5,-19 9-15,13 26-8,-4 6-11,10 14-9,10 1 0,15 3-7,23-3-14,8-19-32,31-13-76,7-23-5,10-24 3,8-26 1</inkml:trace>
          <inkml:trace contextRef="#ctx0" brushRef="#br0" timeOffset="27380.0862">3263 3038 76,'-4'-25'104,"-11"-12"1,3 6 1,4 4-64,-15 0-6,23 27-9,-44-7-7,21 36-1,-10 9-4,8 18-1,0 6-6,2 13-1,9-4-1,8-7-1,10-14-2,8-23-1,9-17-3,6-16-1,2-15 2,2-18-2,2-9-2,-3-4-1,-3-2 0,-7 6 1,-5 11 4,-3 8 2,-5 8 0,-7 21 0,0 0 1,0 0 4,-15 21-1,9 6 1,2 4 0,6 8-2,2 9-1,10 6 5,7 0-4,6 4-4,6 3 3,5-3-4,-1 4 1,-1-2-1,-1-3 1,-10-5-6,-11-3 3,-7-5 2,-16-4-2,-7-7 3,-13-10-1,-9-11 1,-3-14 0,-7-13 0,2-12 0,5-8-2,5-6-4,5-9-14,21 6-29,-5-4-75,17 3-2,9 7 1,5 1-5</inkml:trace>
          <inkml:trace contextRef="#ctx0" brushRef="#br0" timeOffset="27598.8507">3797 3383 214,'19'12'132,"-3"18"-6,-5 7-1,-3 23-105,-6 13-39,-12 6-102,-1 0-3,-1-9-6,-3-11-5</inkml:trace>
        </inkml:traceGroup>
        <inkml:traceGroup>
          <inkml:annotationXML>
            <emma:emma xmlns:emma="http://www.w3.org/2003/04/emma" version="1.0">
              <emma:interpretation id="{0321112E-2795-48BA-A8CC-D9970AE854DD}" emma:medium="tactile" emma:mode="ink">
                <msink:context xmlns:msink="http://schemas.microsoft.com/ink/2010/main" type="inkWord" rotatedBoundingBox="6951,3727 9342,3693 9361,5035 6970,5070"/>
              </emma:interpretation>
              <emma:one-of disjunction-type="recognition" id="oneOf11">
                <emma:interpretation id="interp55" emma:lang="en-US" emma:confidence="1">
                  <emma:literal>f)</emma:literal>
                </emma:interpretation>
                <emma:interpretation id="interp56" emma:lang="en-US" emma:confidence="0">
                  <emma:literal>8)</emma:literal>
                </emma:interpretation>
                <emma:interpretation id="interp57" emma:lang="en-US" emma:confidence="0">
                  <emma:literal>A)</emma:literal>
                </emma:interpretation>
                <emma:interpretation id="interp58" emma:lang="en-US" emma:confidence="0">
                  <emma:literal>G)</emma:literal>
                </emma:interpretation>
                <emma:interpretation id="interp59" emma:lang="en-US" emma:confidence="0">
                  <emma:literal>6)</emma:literal>
                </emma:interpretation>
              </emma:one-of>
            </emma:emma>
          </inkml:annotationXML>
          <inkml:trace contextRef="#ctx0" brushRef="#br0" timeOffset="28364.5101">4701 3113 31,'6'-52'92,"9"2"-7,-13-14 4,-4 1-75,4 1-4,-6 4-2,-5 8-1,-7 6 8,-1 21 2,-12 11 6,4 22 2,-12 13 3,5 27 2,-7 12-1,8 28-4,0 12-3,14 14-6,9 0-5,12 1-7,10-9-2,11-15-7,13-12-4,-1-27-3,7-18-6,-11-28-12,-2-6-13,-20-27-5,-3-4 0,-23-13 9,-1 3 5,-20-3 14,-3 7 14,-7 6 25,-6 2 17,13 17 16,-5-5 0,19 17 3,0-6-6,25 4-10,0 0-10,36 23-7,1-23-10,15 2-2,10-8-14,7-11-9,10 9-30,-11-19-57,3 0-26,-9-2-7,-6-3 3</inkml:trace>
          <inkml:trace contextRef="#ctx0" brushRef="#br0" timeOffset="28739.5312">5025 2381 166,'0'0'128,"31"-8"-2,-10 27 1,18 18-83,-5 9-13,18 25-11,-3 16-9,10 15-3,-7 14-6,-5 11 1,-7 4-2,-11-7-5,-8-1-4,-15-21-7,-4-9-16,-23-28-33,-2-13-64,-8-23 0,-10-15-3,-5-14 3</inkml:trace>
        </inkml:traceGroup>
        <inkml:traceGroup>
          <inkml:annotationXML>
            <emma:emma xmlns:emma="http://www.w3.org/2003/04/emma" version="1.0">
              <emma:interpretation id="{0A3B32D6-EF4C-4E04-BE82-05BE11885771}" emma:medium="tactile" emma:mode="ink">
                <msink:context xmlns:msink="http://schemas.microsoft.com/ink/2010/main" type="inkWord" rotatedBoundingBox="8808,4483 8963,4022 9396,4167 9241,4628"/>
              </emma:interpretation>
              <emma:one-of disjunction-type="recognition" id="oneOf12">
                <emma:interpretation id="interp60" emma:lang="en-US" emma:confidence="1">
                  <emma:literal>=</emma:literal>
                </emma:interpretation>
                <emma:interpretation id="interp61" emma:lang="en-US" emma:confidence="0">
                  <emma:literal>E</emma:literal>
                </emma:interpretation>
                <emma:interpretation id="interp62" emma:lang="en-US" emma:confidence="0">
                  <emma:literal>I</emma:literal>
                </emma:interpretation>
                <emma:interpretation id="interp63" emma:lang="en-US" emma:confidence="0">
                  <emma:literal>EH</emma:literal>
                </emma:interpretation>
                <emma:interpretation id="interp64" emma:lang="en-US" emma:confidence="0">
                  <emma:literal>ED</emma:literal>
                </emma:interpretation>
              </emma:one-of>
            </emma:emma>
          </inkml:annotationXML>
          <inkml:trace contextRef="#ctx0" brushRef="#br0" timeOffset="119184.4327">6328 2801 86,'-11'-29'115,"11"29"6,-6-25-2,6 25-60,0 0-18,0 0-4,27-14-15,-2 18-8,0 0-3,10 0-9,5 6-11,-1-10-20,13 19-45,-2-13-49,-4 5-2,-7-5 0,-8 7-6</inkml:trace>
          <inkml:trace contextRef="#ctx0" brushRef="#br0" timeOffset="119528.1998">6276 3146 78,'-19'6'115,"19"-6"2,0 0 3,-23 4-68,23-4-6,21 9-18,6-5-9,2-4-8,13 0-9,3 2-12,3-10-19,14 10-46,-10-8-46,0 1 1,-6 1-4</inkml:trace>
        </inkml:traceGroup>
        <inkml:traceGroup>
          <inkml:annotationXML>
            <emma:emma xmlns:emma="http://www.w3.org/2003/04/emma" version="1.0">
              <emma:interpretation id="{1408CB54-4CB2-4BD3-A37D-F40BC5AE8A9D}" emma:medium="tactile" emma:mode="ink">
                <msink:context xmlns:msink="http://schemas.microsoft.com/ink/2010/main" type="inkWord" rotatedBoundingBox="10666,3751 10860,4579 10297,4710 10104,3882"/>
              </emma:interpretation>
              <emma:one-of disjunction-type="recognition" id="oneOf13">
                <emma:interpretation id="interp65" emma:lang="en-US" emma:confidence="0">
                  <emma:literal>*</emma:literal>
                </emma:interpretation>
                <emma:interpretation id="interp66" emma:lang="en-US" emma:confidence="0">
                  <emma:literal>R</emma:literal>
                </emma:interpretation>
                <emma:interpretation id="interp67" emma:lang="en-US" emma:confidence="0">
                  <emma:literal>#</emma:literal>
                </emma:interpretation>
                <emma:interpretation id="interp68" emma:lang="en-US" emma:confidence="0">
                  <emma:literal>F</emma:literal>
                </emma:interpretation>
                <emma:interpretation id="interp69" emma:lang="en-US" emma:confidence="0">
                  <emma:literal>]</emma:literal>
                </emma:interpretation>
              </emma:one-of>
            </emma:emma>
          </inkml:annotationXML>
          <inkml:trace contextRef="#ctx0" brushRef="#br0" timeOffset="34334.7662">7597 2845 36,'-21'-13'109,"21"13"6,-29-27 4,29 27-53,-14-20-14,14 20-5,18-11-17,9 15-7,1-4-7,11 11-6,11-3-7,6-2-9,13 9-19,-9-17-34,12 8-64,-5-4-4,-5 0 2,-8-4-4</inkml:trace>
          <inkml:trace contextRef="#ctx0" brushRef="#br0" timeOffset="34631.655">7676 3042 56,'-31'17'121,"31"-17"1,0 0 5,0 0-53,12 23-27,7-25-8,16 10-14,7-6-10,10 2-6,4 0-9,0 0-11,6 7-22,-10-13-64,7 2-30,-7-6-5,-11-3 2</inkml:trace>
          <inkml:trace contextRef="#ctx0" brushRef="#br0" timeOffset="33819.1274">7720 2502 3,'0'0'84,"0"0"9,0 0-36,2-21-2,-2 21-2,0 0-5,0 0-6,0 0-2,0 0-5,10 19-9,-4 0-4,-6 10-7,5 16-5,-5 16-4,2 11-3,-2 14-3,-2 5-2,0 9-6,-1-7-2,8-1-16,-10-24-26,12-14-65,-3-16 1,-4-38-3,0 0-1</inkml:trace>
          <inkml:trace contextRef="#ctx0" brushRef="#br0" timeOffset="34100.3823">7936 2506 57,'19'-2'109,"-19"2"3,6 27 3,4 6-59,-10 1-9,15 22-11,-11 4-15,6 15-6,-1 4-12,-1 2-9,4 4-17,-5-19-16,7 5-30,-6-23-48,-3-17 1,-5-31-5,0 0 42</inkml:trace>
        </inkml:traceGroup>
        <inkml:traceGroup>
          <inkml:annotationXML>
            <emma:emma xmlns:emma="http://www.w3.org/2003/04/emma" version="1.0">
              <emma:interpretation id="{45FD5762-0AE6-49BA-866F-6444DFFF40EC}" emma:medium="tactile" emma:mode="ink">
                <msink:context xmlns:msink="http://schemas.microsoft.com/ink/2010/main" type="inkWord" rotatedBoundingBox="11038,3723 13978,3681 13996,4928 11056,4970"/>
              </emma:interpretation>
              <emma:one-of disjunction-type="recognition" id="oneOf14">
                <emma:interpretation id="interp70" emma:lang="en-US" emma:confidence="0">
                  <emma:literal>(979)</emma:literal>
                </emma:interpretation>
                <emma:interpretation id="interp71" emma:lang="en-US" emma:confidence="0">
                  <emma:literal>(god)</emma:literal>
                </emma:interpretation>
                <emma:interpretation id="interp72" emma:lang="en-US" emma:confidence="0">
                  <emma:literal>(geo)</emma:literal>
                </emma:interpretation>
                <emma:interpretation id="interp73" emma:lang="en-US" emma:confidence="0">
                  <emma:literal>(9&gt;99)</emma:literal>
                </emma:interpretation>
                <emma:interpretation id="interp74" emma:lang="en-US" emma:confidence="0">
                  <emma:literal>(g&gt;o)</emma:literal>
                </emma:interpretation>
              </emma:one-of>
            </emma:emma>
          </inkml:annotationXML>
          <inkml:trace contextRef="#ctx0" brushRef="#br0" timeOffset="35600.4523">8736 2379 51,'0'0'108,"-31"-4"4,8 13 0,-8-3-56,6 23-5,-13-4-11,7 18-9,-8 7-8,10 19-5,-3 12-6,12 10-3,3 7-6,15 2-5,12 4-9,9-11-14,23-1-36,-3-28-59,13-20-5,4-24 3,6-22-3</inkml:trace>
          <inkml:trace contextRef="#ctx0" brushRef="#br0" timeOffset="36256.736">9266 2683 69,'0'-21'109,"-7"0"0,7 21 3,0 0-64,-31-18-5,31 18-9,-43 33-8,16 2-3,-9 5-7,5 11-1,-2 1-7,6 5 1,6-6-7,9-5 1,16-10-2,10-16-1,11-11-2,4-20-3,9-10-1,-3-16-3,4-5 2,-1-5-3,-9 1 3,-6 0-1,-4 9 5,-9 6 2,-6 6 3,-4 25 1,0 0 2,0 0 1,-23-11-1,23 11 3,-23 29-3,17-6 1,0 4-2,6 2 2,4 3-2,6 5 0,5 2-2,8 9-2,6 0-1,4 2 0,7 4-1,-3 0 0,0 4-1,-3 2 0,-9-4 4,-7-4-2,-9-2 2,-14-6-2,-11-5 3,-9-5-3,-8-9 1,-9-11 1,-2-10-4,-3-12 2,3-11 1,5-12 5,7 0-10,8-13 1,9 5-20,2-15-36,18 8-61,3 2-3,9 3-1,3 6-7</inkml:trace>
          <inkml:trace contextRef="#ctx0" brushRef="#br0" timeOffset="36741.1369">9827 2631 107,'0'0'124,"0"0"1,0 0 0,0 0-69,-5 37-18,5-37-12,19 44-13,-2-19-7,6 2-6,6 2-4,0-6-3,6 2-4,-2-7 2,3 3 0,-7-10 1,0 3 1,-6-1 4,-23-13 2,27 24 6,-27-24 3,2 30 1,-13-12 0,-3 9 2,-9 0 0,-2 9 0,-6-1-5,2 4 1,-2-1-2,4-3-3,2 3-6,2-16-9,17 7-39,6-29-71,0 0-4,0 0-5,0 0 1</inkml:trace>
          <inkml:trace contextRef="#ctx0" brushRef="#br0" timeOffset="37194.2818">10951 3032 74,'12'-19'109,"7"2"1,-7-12 0,-8-4-70,11 6-12,-13-6-4,2 6-7,-10 0 1,-2 6 0,-17-4-1,-4 15 0,-17-3-1,-2 13 0,-14 7-3,-1 13-1,-3 7-3,6 13-2,4 6 0,16 3-1,11 5 0,19-2-3,16-6 1,15-13-4,16-8-3,9-19-3,16-3-14,-6-24-22,19 6-43,-13-18-46,-1-2-1,-12-9-2,-5 0 7</inkml:trace>
          <inkml:trace contextRef="#ctx0" brushRef="#br0" timeOffset="37523.4246">11034 2371 211,'0'0'129,"31"-14"-5,-12 9-30,10 22-61,-6 4-11,10 14-11,-4 11-5,2 12-4,2 11-2,-4 12 0,-2 6-2,-8 4 3,-2 5-5,-11-3 5,-6 5-4,-6-7-1,-11-3-11,-10-20-24,2-5-86,-10-5-2,-9-17-2,1-7-3</inkml:trace>
        </inkml:traceGroup>
        <inkml:traceGroup>
          <inkml:annotationXML>
            <emma:emma xmlns:emma="http://www.w3.org/2003/04/emma" version="1.0">
              <emma:interpretation id="{9D312CAE-3AA5-48C8-8528-4A265B446387}" emma:medium="tactile" emma:mode="ink">
                <msink:context xmlns:msink="http://schemas.microsoft.com/ink/2010/main" type="inkWord" rotatedBoundingBox="15091,4304 15507,4298 15508,4312 15092,4318"/>
              </emma:interpretation>
              <emma:one-of disjunction-type="recognition" id="oneOf15">
                <emma:interpretation id="interp75" emma:lang="en-US" emma:confidence="0">
                  <emma:literal>_</emma:literal>
                </emma:interpretation>
                <emma:interpretation id="interp76" emma:lang="en-US" emma:confidence="0">
                  <emma:literal>-</emma:literal>
                </emma:interpretation>
                <emma:interpretation id="interp77" emma:lang="en-US" emma:confidence="0">
                  <emma:literal>.</emma:literal>
                </emma:interpretation>
                <emma:interpretation id="interp78" emma:lang="en-US" emma:confidence="0">
                  <emma:literal>•</emma:literal>
                </emma:interpretation>
                <emma:interpretation id="interp79" emma:lang="en-US" emma:confidence="0">
                  <emma:literal>r</emma:literal>
                </emma:interpretation>
              </emma:one-of>
            </emma:emma>
          </inkml:annotationXML>
          <inkml:trace contextRef="#ctx0" brushRef="#br0" timeOffset="38319.3484">12463 2974 136,'0'0'117,"0"0"-2,0 0-36,0 0-32,0 0-7,21-7-15,8 7-6,2-2-6,11 0-8,6 2-10,-1-6-21,14 12-65,-9-4-30,-7-4 1,-5 4-6</inkml:trace>
        </inkml:traceGroup>
        <inkml:traceGroup>
          <inkml:annotationXML>
            <emma:emma xmlns:emma="http://www.w3.org/2003/04/emma" version="1.0">
              <emma:interpretation id="{9494C1E7-D3DF-4C29-916B-BC01DC7D1BAB}" emma:medium="tactile" emma:mode="ink">
                <msink:context xmlns:msink="http://schemas.microsoft.com/ink/2010/main" type="inkWord" rotatedBoundingBox="17002,3706 17398,4500 16798,4798 16403,4004"/>
              </emma:interpretation>
              <emma:one-of disjunction-type="recognition" id="oneOf16">
                <emma:interpretation id="interp80" emma:lang="en-US" emma:confidence="0">
                  <emma:literal>*</emma:literal>
                </emma:interpretation>
                <emma:interpretation id="interp81" emma:lang="en-US" emma:confidence="0">
                  <emma:literal>R</emma:literal>
                </emma:interpretation>
                <emma:interpretation id="interp82" emma:lang="en-US" emma:confidence="0">
                  <emma:literal>#</emma:literal>
                </emma:interpretation>
                <emma:interpretation id="interp83" emma:lang="en-US" emma:confidence="0">
                  <emma:literal>x</emma:literal>
                </emma:interpretation>
                <emma:interpretation id="interp84" emma:lang="en-US" emma:confidence="0">
                  <emma:literal>¥</emma:literal>
                </emma:interpretation>
              </emma:one-of>
            </emma:emma>
          </inkml:annotationXML>
          <inkml:trace contextRef="#ctx0" brushRef="#br0" timeOffset="41006.9712">13884 2785 91,'0'0'115,"-18"6"4,18-6 1,0 0-68,0 0-5,31 10-8,0-10-14,19 11-8,8-3-5,13 4-9,10 5-11,2-11-19,10 17-35,-14-13-61,0-1-3,-14-7 0,-11-2-2</inkml:trace>
          <inkml:trace contextRef="#ctx0" brushRef="#br0" timeOffset="41319.486">13994 3102 142,'0'0'119,"0"0"1,3-20-1,17 16-83,3-9-4,19 11-16,3-2-14,12 6-13,11 10-21,-6-7-47,9 5-41,0 0 0,-7-1-2</inkml:trace>
          <inkml:trace contextRef="#ctx0" brushRef="#br0" timeOffset="40444.4415">14055 2521 25,'0'0'100,"0"0"9,0 0-2,0 0-41,12 25-22,-16-7-2,10 20-13,-6 7-10,4 18-5,-2 12-11,3 4-6,3 8-20,-4-8-23,13-4-68,-5-9-2,1-18 1,1-19-3</inkml:trace>
          <inkml:trace contextRef="#ctx0" brushRef="#br0" timeOffset="40710.0925">14319 2529 46,'12'-19'104,"-12"19"5,0 0 2,2 25-48,4 6-17,-10 1-5,15 20-13,-7 6-10,8 16-5,1 8-14,-1-1-14,9 14-33,-9-12-57,5-6-14,-5-15 2,-1-14-4</inkml:trace>
        </inkml:traceGroup>
        <inkml:traceGroup>
          <inkml:annotationXML>
            <emma:emma xmlns:emma="http://www.w3.org/2003/04/emma" version="1.0">
              <emma:interpretation id="{02109978-2668-4B14-87D1-2D9964B1E6CB}" emma:medium="tactile" emma:mode="ink">
                <msink:context xmlns:msink="http://schemas.microsoft.com/ink/2010/main" type="inkWord" rotatedBoundingBox="17606,3734 20891,3419 21019,4756 17734,5070"/>
              </emma:interpretation>
              <emma:one-of disjunction-type="recognition" id="oneOf17">
                <emma:interpretation id="interp85" emma:lang="en-US" emma:confidence="0">
                  <emma:literal>(gee)</emma:literal>
                </emma:interpretation>
                <emma:interpretation id="interp86" emma:lang="en-US" emma:confidence="0">
                  <emma:literal>(geo)</emma:literal>
                </emma:interpretation>
                <emma:interpretation id="interp87" emma:lang="en-US" emma:confidence="0">
                  <emma:literal>(go)</emma:literal>
                </emma:interpretation>
                <emma:interpretation id="interp88" emma:lang="en-US" emma:confidence="0">
                  <emma:literal>(gee]</emma:literal>
                </emma:interpretation>
                <emma:interpretation id="interp89" emma:lang="en-US" emma:confidence="0">
                  <emma:literal>(gad)</emma:literal>
                </emma:interpretation>
              </emma:one-of>
            </emma:emma>
          </inkml:annotationXML>
          <inkml:trace contextRef="#ctx0" brushRef="#br0" timeOffset="41882.0199">15301 2442 112,'-29'14'115,"6"7"4,-4 10-1,-12 2-71,12 24-6,-10 3-16,12 15-9,-2 4-8,10 4-5,9 2-9,8-6-11,18 8-20,-3-25-20,24-1-61,1-22 0,10-18-3,6-17-1</inkml:trace>
          <inkml:trace contextRef="#ctx0" brushRef="#br0" timeOffset="42553.9212">15873 2714 49,'0'0'109,"-11"-31"2,11 31 3,-29-11-58,-2 7-6,4 21-12,-12-1-10,3 20-7,-3 3-8,6 11-3,3 0-6,12 0 1,9-7-5,12-5 0,11-15-3,9-11-3,6-10-1,4-14-1,3-7-2,-5-10 0,2-2 3,-8-4-1,-4 5 4,-9 1 2,-6 4 3,-1 7 1,-5 18 3,0 0 1,0 0-1,0 0 0,-19 16-1,23 11 0,2 7-2,7 5-3,7 7-6,3 0-5,15 8-3,-3-5 0,7 12-1,-7-7 4,0 4 4,-8-4 2,-10-2 5,-13-2 5,-14-9 3,-13-3 0,-8-18 3,-7-3-3,-7-15 1,1-6 5,0-17-6,9-8 5,6-10-6,10-3 1,7-4-7,8-6-13,16 11-38,0-7-71,9 2 6,8 5-9,-2 1 6</inkml:trace>
          <inkml:trace contextRef="#ctx0" brushRef="#br0" timeOffset="43491.4713">16494 2978 134,'0'0'118,"0"0"2,31-42-1,-4 5-77,15 4-13,-1-13-8,15 0-17,0 3-12,-2-3-18,7 19-26,-16 0-62,-5 8-5,-11 7 0,-29 12-2</inkml:trace>
          <inkml:trace contextRef="#ctx0" brushRef="#br0" timeOffset="43757.1078">16496 3005 144,'0'0'125,"0"0"0,23 16 2,-4-13-83,16 11-11,2-4-11,13 7-14,4 4-11,0-5-22,13 16-49,-9-7-52,-2-3 0,-6-3-3,-2-6 0</inkml:trace>
          <inkml:trace contextRef="#ctx0" brushRef="#br0" timeOffset="44147.7568">17757 2949 142,'6'-19'113,"3"0"-2,-5-8-3,0-6-85,2 6-11,-10-2-6,-4 0-4,-9 4 7,-6 4 2,-16 5 2,-3 9 4,-16 3 2,4 17 1,-6 3-2,8 22-2,2 1-7,15 11 1,16 2-5,17 0-1,19-4-2,14-7-4,19-10-9,4-18-25,20-7-84,-7-12-9,1-13 1,-5-10-3</inkml:trace>
          <inkml:trace contextRef="#ctx0" brushRef="#br0" timeOffset="44475.8947">17770 2138 190,'33'-18'125,"-6"18"0,8 12-2,3 7-83,16 22-15,0 13-6,10 17-9,-6 12-1,3 15-6,-7 10 1,-7 6-6,-11 3-2,-20-1-3,-7 4-15,-24-22-41,-6-4-64,-14-20 1,-15-20-5,-12-14 0</inkml:trace>
        </inkml:traceGroup>
      </inkml:traceGroup>
      <inkml:traceGroup>
        <inkml:annotationXML>
          <emma:emma xmlns:emma="http://www.w3.org/2003/04/emma" version="1.0">
            <emma:interpretation id="{0E8BB74C-567F-4057-B887-BA02F7DB4E2C}" emma:medium="tactile" emma:mode="ink">
              <msink:context xmlns:msink="http://schemas.microsoft.com/ink/2010/main" type="line" rotatedBoundingBox="9834,5325 13847,5220 13863,5820 9850,5925"/>
            </emma:interpretation>
          </emma:emma>
        </inkml:annotationXML>
        <inkml:traceGroup>
          <inkml:annotationXML>
            <emma:emma xmlns:emma="http://www.w3.org/2003/04/emma" version="1.0">
              <emma:interpretation id="{0537020D-FD41-404F-8F28-477180185AEB}" emma:medium="tactile" emma:mode="ink">
                <msink:context xmlns:msink="http://schemas.microsoft.com/ink/2010/main" type="inkWord" rotatedBoundingBox="9834,5325 13847,5220 13863,5820 9850,5925"/>
              </emma:interpretation>
              <emma:one-of disjunction-type="recognition" id="oneOf18">
                <emma:interpretation id="interp90" emma:lang="en-US" emma:confidence="1">
                  <emma:literal>in</emma:literal>
                </emma:interpretation>
                <emma:interpretation id="interp91" emma:lang="en-US" emma:confidence="0">
                  <emma:literal>an</emma:literal>
                </emma:interpretation>
                <emma:interpretation id="interp92" emma:lang="en-US" emma:confidence="0">
                  <emma:literal>on</emma:literal>
                </emma:interpretation>
                <emma:interpretation id="interp93" emma:lang="en-US" emma:confidence="0">
                  <emma:literal>en</emma:literal>
                </emma:interpretation>
                <emma:interpretation id="interp94" emma:lang="en-US" emma:confidence="0">
                  <emma:literal>un</emma:literal>
                </emma:interpretation>
              </emma:one-of>
            </emma:emma>
          </inkml:annotationXML>
          <inkml:trace contextRef="#ctx0" brushRef="#br0" timeOffset="60211.6949">7207 4023 1,'20'-25'3,"-20"25"75,19-10 5,-19 10-49,21 6 4,-21-6-3,16 29-3,-11-10-1,1 16-3,-2-2-1,8 13-2,1-3-3,10 12-4,4-10-3,14 3-3,5-6-5,14-9-1,11-10-5,8-11 1,4-14-4,4-8-1,5-13-3,-3-6 0,5-2 0,-7-3 0,-2 3 1,-10 4-2,-2 11 4,-9 7 0,-8 13 3,-6 7-1,-6 7 0,-3 9-2,-6 7-6,-6-1-5,1 8-2,-8-9 0,3 3-6,-8-10 3,4-4-2,-21-21 4,25 12 4,-25-12 6,25-21 2,-11 3-2,7-5 7,2-2-4,4 2 4,6 4-1,0 3 2,3 5 1,1 3 5,5 8 2,-1 2 2,11 4 3,0 3-1,10-1 0,13 2-3,8 3-5,11-3-11,3-4 0,14-3-8,-1-6-2,6-3-2,-8-6 3,0-7 2,-8-8 8,0-8 12,-5-5 3,-6-8 5,-3 1 3,-7-3 4,-3 6-4,-7 3 0,-5 7-6,-10 9-6,-8 7-2,-13 11-5,-8 1-4,-25 6-17,0 0-22,11-25-55,-11 25 0,-21-50-3,11 23 78</inkml:trace>
        </inkml:traceGroup>
      </inkml:traceGroup>
    </inkml:traceGroup>
    <inkml:traceGroup>
      <inkml:annotationXML>
        <emma:emma xmlns:emma="http://www.w3.org/2003/04/emma" version="1.0">
          <emma:interpretation id="{FD34E7AB-B383-4BAF-9259-ABC08B253799}" emma:medium="tactile" emma:mode="ink">
            <msink:context xmlns:msink="http://schemas.microsoft.com/ink/2010/main" type="paragraph" rotatedBoundingBox="8475,6185 33094,6259 33087,8570 8468,849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3B48988-85BA-4222-98B4-6EA11B0C8AC6}" emma:medium="tactile" emma:mode="ink">
              <msink:context xmlns:msink="http://schemas.microsoft.com/ink/2010/main" type="line" rotatedBoundingBox="8475,6185 33094,6259 33087,8570 8468,8496"/>
            </emma:interpretation>
          </emma:emma>
        </inkml:annotationXML>
        <inkml:traceGroup>
          <inkml:annotationXML>
            <emma:emma xmlns:emma="http://www.w3.org/2003/04/emma" version="1.0">
              <emma:interpretation id="{DBF3EAB1-9CAF-4237-A486-772BEEE56B12}" emma:medium="tactile" emma:mode="ink">
                <msink:context xmlns:msink="http://schemas.microsoft.com/ink/2010/main" type="inkWord" rotatedBoundingBox="8475,6185 20604,6221 20597,8533 8468,8496"/>
              </emma:interpretation>
              <emma:one-of disjunction-type="recognition" id="oneOf19">
                <emma:interpretation id="interp95" emma:lang="en-US" emma:confidence="0">
                  <emma:literal>#30180059810739}</emma:literal>
                </emma:interpretation>
                <emma:interpretation id="interp96" emma:lang="en-US" emma:confidence="0">
                  <emma:literal>#301800759810739}</emma:literal>
                </emma:interpretation>
                <emma:interpretation id="interp97" emma:lang="en-US" emma:confidence="0">
                  <emma:literal>#301800759810730}</emma:literal>
                </emma:interpretation>
                <emma:interpretation id="interp98" emma:lang="en-US" emma:confidence="0">
                  <emma:literal>#301800759810779}</emma:literal>
                </emma:interpretation>
                <emma:interpretation id="interp99" emma:lang="en-US" emma:confidence="0">
                  <emma:literal>#301800759810770}</emma:literal>
                </emma:interpretation>
              </emma:one-of>
            </emma:emma>
          </inkml:annotationXML>
          <inkml:trace contextRef="#ctx0" brushRef="#br0" timeOffset="61930.5293">7030 5346 1,'0'0'73,"0"0"23,0 0-24,-2-22-16,2 22-4,0 0-9,0 0-5,19 20-9,-3 3-3,1 2-7,6 15-4,0 7-1,-3 16-6,-5 7 0,-9 5-7,-10 6 0,-11-2-6,-10-2 0,-8-11-5,-4-9-3,-3-18 1,5-8-1,4-16 1,8-9 3,23-6 2,-27-12 3,27 12 3,0 0 2,0 0 2,31-3 1,-10 20 2,2 10 1,2 13 3,-4 12 1,1 14 1,-7 5-1,-1 12 2,-3 0-2,1 6 1,-3-2-6,1-8-4,5-4-18,-7-17-31,11-12-68,1-11-3,-3-16-4,4-15 4</inkml:trace>
          <inkml:trace contextRef="#ctx0" brushRef="#br0" timeOffset="62633.69">7539 6047 29,'0'0'106,"0"-19"4,0 19 0,0 0-58,21-11-8,-3 18-11,-18-7-10,42 16-6,-15-1-6,8 8-3,5 6-3,-1 4-3,1 11-2,-3 6-2,-6 6-3,-10 2 1,-6 4-6,-17-4 2,-11 1-4,-12-10 1,-8-9 0,-11-15 2,1-11 1,-1-14 3,3-12 3,7-15 3,7-11 4,13-7 2,7-9 3,16-4-3,7-3 2,11 1-5,9 0-3,3 4-10,11 8-16,-4 2-26,2 9-64,-3 14 2,-9 0-3,-3 17 39</inkml:trace>
          <inkml:trace contextRef="#ctx0" brushRef="#br0" timeOffset="62977.4571">8196 5725 51,'8'22'109,"0"5"4,-6 7-2,0 11-70,7 26-8,-5 10-15,4 15-4,-2 10-13,3 0-8,1 8-24,-8-12-54,2-7-27,5-8 0,-5-18-3</inkml:trace>
          <inkml:trace contextRef="#ctx0" brushRef="#br0" timeOffset="68290.2213">9104 6574 1,'18'-12'0,"11"4"65,-6-24 13,6-5-58,2-13-7,1-10-3,1-7-8,-2-5-2,-6 1 4,-4 0 3,-7 9 2,-5 4 10,-7 14 3,-13 7 10,1 16 3,-15 2 2,2 24-1,-12 1-1,6 23 0,-9 10-6,5 19-3,-4 15-9,10 17-2,8 9-5,4 5 0,13 2-3,9-2-1,5-4-5,11-17-3,4-13-5,0-20-4,-4-10-6,-5-28-12,-18-12 0,0 0-6,7-35 4,-30 2 2,-6-3 6,-11-1 9,-1-2 11,-1 7 15,3 1 3,5 15 10,5-5 0,29 21 2,0 0-4,0 0-3,21-9-4,14 16-6,7-1-6,6-4-11,10 4-17,-4-14-36,2-2-53,4-1-5,-8-10 1,-4 3 29</inkml:trace>
          <inkml:trace contextRef="#ctx0" brushRef="#br0" timeOffset="68618.3592">9829 6063 46,'0'0'104,"-11"-23"6,11 23-43,0 0-12,-39-4-5,22 23-7,-18 2-8,8 22-5,-11 7-6,3 17-5,-2 7-6,10 10-4,6 1-9,13-4-9,20 0-24,1-25-40,20-10-53,15-15-2,8-25 2,4-14 17</inkml:trace>
          <inkml:trace contextRef="#ctx0" brushRef="#br0" timeOffset="69024.6318">9984 6128 61,'-20'4'116,"20"-4"2,0 0 0,0 0-73,39 21-11,-14-11-11,10 11-7,7 4-6,4 8-4,-1 4-3,3 5-1,-8 6-3,-7 4 0,-8 4-2,-11-2 1,-14 0-3,-16-4 3,-9-9-2,-10-8 2,-7-10-1,-4-12 4,1-16-1,1-11 1,7-15 4,10-9-2,10-6 2,11-5-3,8-3 1,8-3-11,15 10-15,-4-7-33,16 6-61,1 10-4,-3-1-2,4 8 23</inkml:trace>
          <inkml:trace contextRef="#ctx0" brushRef="#br0" timeOffset="69305.8933">10433 5928 9,'0'0'111,"0"0"3,21 0 2,-21 0-51,27 21-21,2 4-7,-6 6-15,10 17-3,-4 8-8,2 15-2,-6 10-5,-2 6-1,-6 6-3,-9 1 0,-6-3-3,-12-12-13,0 2-36,-9-23-64,-10-20-5,2-11 2,-9-27-3</inkml:trace>
          <inkml:trace contextRef="#ctx0" brushRef="#br0" timeOffset="69884.27">10944 6479 61,'0'0'117,"0"0"4,-18-2-1,18 2-54,0 0-29,33-9-9,-8 1-11,14 2-10,7 0-19,2-11-32,14 7-75,3 3-6,-5 3 3,-2 6-3</inkml:trace>
          <inkml:trace contextRef="#ctx0" brushRef="#br0" timeOffset="70134.2775">11156 6678 106,'0'0'118,"0"0"2,0 0-3,27 4-75,-4-10-21,10 2-15,11 4-31,0-6-61,3-3-31,10 5-5,-8-6 3</inkml:trace>
          <inkml:trace contextRef="#ctx0" brushRef="#br0" timeOffset="70556.1731">12382 6516 70,'27'-8'106,"-27"8"1,21-27-4,-15 8-81,-4-8-8,0 2-5,-8-2-1,-6 2 1,-11 0 0,-10 11 2,-13 8 3,-8 14 1,-15 6 2,1 15-2,-5 7 0,6 9-1,7 1-1,17 2 0,16-6-3,20-3-1,24-12-3,22-6-2,18-15-7,7-10-18,17-2-51,-4-11-54,-4-12-2,-9-2-2,-12-5 0</inkml:trace>
          <inkml:trace contextRef="#ctx0" brushRef="#br0" timeOffset="70868.6886">12897 6614 154,'11'39'130,"-7"13"2,-8 13-7,-4 3-99,-11 11-63,0-4-77,-12-13-8,0-6-5,-2-20-5</inkml:trace>
          <inkml:trace contextRef="#ctx0" brushRef="#br0" timeOffset="74712.6289">5864 6213 125,'-22'-9'122,"22"9"-1,0 0-2,27-22-73,12 17-12,9-1-17,18-2-12,11 6-17,4-9-29,15 5-73,-9 8-8,-8 0-4,-8 5 1</inkml:trace>
          <inkml:trace contextRef="#ctx0" brushRef="#br0" timeOffset="75025.1474">5906 6437 126,'0'0'126,"0"0"0,0 0 4,0 0-81,37-4-10,-1-4-10,22 4-12,8-7-6,17 3-10,9 0-9,-1-7-21,13 19-47,-10-6-55,-11 4-2,-15 4 0,-14-1-1</inkml:trace>
          <inkml:trace contextRef="#ctx0" brushRef="#br0" timeOffset="74228.2417">6070 5754 132,'19'2'122,"-19"-2"-1,4 37 1,0 0-79,-8 9-14,8 23-8,-4 6-12,4 14-4,5 9-10,-3-3-7,10 7-23,-9-21-31,9-6-53,5-21-5,0-23 4,0-19-2</inkml:trace>
          <inkml:trace contextRef="#ctx0" brushRef="#br0" timeOffset="74462.6171">6415 5901 107,'21'8'120,"-11"13"5,1 8-4,-11 7-65,14 26-15,-8 9-15,9 12-10,-5 4-10,3 0-10,-1 3-16,-4-22-19,9 1-37,-9-26-47,-1-18-2,-7-25-2,0 0 24</inkml:trace>
          <inkml:trace contextRef="#ctx0" brushRef="#br0" timeOffset="80619.1731">8634 5307 122,'0'0'115,"0"0"0,8 37-43,5-3-35,-9-5-8,8 14-11,-1 1-3,1-3-10,-1-1 4,1-11-6,1-8 4,-13-21-4,31 0-1,-13-17-2,3-12-5,2-2 4,2-9-8,0 5 4,0 2-4,-4 8 3,-3 8 2,-18 17 0,21-10 5,-21 10 2,0 0 3,-12 19 1,12-19 2,-34 10-1,9-12 0,3 2-2,-3-4-6,0-2-14,6 10-31,-4 0-74,23-4-2,-25 6-4,25-6 0</inkml:trace>
          <inkml:trace contextRef="#ctx0" brushRef="#br0" timeOffset="80244.1575">8781 4850 38,'0'0'108,"0"0"3,0 0-17,25 10-35,-25-10-9,7 33-9,-5-10-11,6 15-6,-6 5-11,0 9-7,2 9-14,-8-3-12,8 8-22,-12-16-21,8 0-57,-4-9-7,-6-16 6,1-6 49</inkml:trace>
          <inkml:trace contextRef="#ctx0" brushRef="#br0" timeOffset="71743.7343">13805 6161 43,'0'0'105,"-4"-40"1,4 40 2,-12-25-67,-11 15-7,2 18-5,-10 3-9,0 16-4,-7 6-3,7 15-1,-6 0-5,10 6 0,6-5-4,9-7-3,10-7-5,6-14-1,-4-21-3,33 8-2,-6-18 1,0-13-3,8 0 4,-8-10 0,4 4 4,-6 0 2,-4 2 4,-2 8 2,-19 19 2,23-18 2,-23 18 0,14 20 2,-10 7-1,7 11 2,1 7-4,9 11 2,0 9-4,4 8 2,0 6 0,-2 2 0,-5-7-1,-5 1 0,-9-6-1,-8-11-1,-11-10 2,-6-15-3,-8-23-2,-8-10 0,-5-16-1,1-18-2,-1-11-1,7-7 2,6-6-3,8-1 0,9 8-8,7-8-9,22 16-26,-7-1-44,13 7-23,4 10-5,2-2 5</inkml:trace>
          <inkml:trace contextRef="#ctx0" brushRef="#br0" timeOffset="72462.5331">14499 6088 47,'-27'-14'116,"27"14"6,-37 20 0,4-3-58,10 25-11,-15-3-16,14 23-9,-8 1-11,16 11-4,1 1-11,13 0-13,21 0-25,-3-21-51,20-6-37,9-17-6,3-19 5</inkml:trace>
          <inkml:trace contextRef="#ctx0" brushRef="#br0" timeOffset="72854.1675">14616 6157 126,'0'0'125,"0"0"-1,4 29 2,19-8-79,-23-21-12,47 49-13,-15-17-9,5 11-4,7 1-5,-3 4-1,-3 4-4,-5 2 1,-6-2-4,-10-1 3,-11-3-3,-15-6 2,-11-7-1,-14-6 2,-5-10 1,-5-11-1,-3-12 3,3-10 0,4-16 2,13-5-1,11-11 2,10-6-2,12-6 0,10-4-5,13 6-8,-1-4-20,19 16-40,-5 0-57,-1 7-1,3 6-1,-7 4-2</inkml:trace>
          <inkml:trace contextRef="#ctx0" brushRef="#br0" timeOffset="73134.4301">15127 5972 158,'23'10'124,"0"3"-4,6 9-12,8 20-75,-6 10-12,9 12-9,-7 11-8,-2 10-1,-6 7-4,-8-1 1,-7 5-2,-12-5-12,-4-1-27,-21-14-73,-7-15-8,-5-9 3,-11-21-6</inkml:trace>
          <inkml:trace contextRef="#ctx0" brushRef="#br0" timeOffset="78290.9457">15921 6111 1,'0'0'88,"0"0"7,0 0-28,0 0-10,0 0-2,0 0-9,-19-15-4,19 15-5,0 0-6,0 0-5,0 0-3,-4 21-5,4-21-4,14 27-3,-14-27-3,42 42-2,-9-13-3,9 4 0,1 5-3,5-3 1,2 2-2,0-6 0,0 3 0,-7-7 0,-5-7 0,-7-5-1,-4-7 0,-4-1 0,-5-5 0,-18-2 1,19 2-2,-19-2 2,0 0-1,0 0 1,-15 23-1,15-23 3,-39 31-2,12-6 3,-8 4 0,-3 4 0,-5 2 0,-3 5 1,0 3 3,1 1-2,3-7 1,7 1-5,3-7-2,8-8-17,11-2-35,13-21-72,0 0 0,2-19-2,17-8 0</inkml:trace>
          <inkml:trace contextRef="#ctx0" brushRef="#br0" timeOffset="78775.3306">17254 6641 56,'15'-27'96,"6"4"0,-9-6-5,-6-2-58,9 2 0,-15-5-6,2 5-2,-14-4-1,-3 10-2,-14-4 1,-2 15-4,-17-1-1,-4 17-3,-10 7-3,-7 18-1,-1 8-2,3 13 0,7 6-2,12 4 1,17-1-3,20-1 2,20-10-3,22-11 1,17-14-6,12-13-4,15-12-17,-9-17-25,11-8-70,-12-6-11,-9-8 1,-11-3-6</inkml:trace>
          <inkml:trace contextRef="#ctx0" brushRef="#br0" timeOffset="79400.3633">17711 5820 102,'0'0'120,"0"0"4,-20 23-1,-1 2-61,6 21-20,-5 3-13,7 14-12,-1 1-6,12 3-4,4-3-6,10-6-3,7-8-9,4-21-4,12-4-10,-6-23-2,13-2-6,-13-16 0,4 1 2,-12-8 6,-1 5 11,-20 18 11,13-25 11,-13 25 8,0 0 8,-21 22 5,5-1 0,7 19-2,-5 1-6,14 11-3,-2 6-6,12 7-2,2 3-4,7 3-3,4-2-1,0-5-2,0 0 1,-5-3 2,-5-9 2,-7-5 2,-10-13-1,-11-3 2,-12-13-2,-6-3-4,-10-7-19,-16-14-48,-1-2-63,0-5-3,-2-5-3,8-1 0</inkml:trace>
        </inkml:traceGroup>
        <inkml:traceGroup>
          <inkml:annotationXML>
            <emma:emma xmlns:emma="http://www.w3.org/2003/04/emma" version="1.0">
              <emma:interpretation id="{2E24F55F-BDC5-4F85-B098-EA36166C41CF}" emma:medium="tactile" emma:mode="ink">
                <msink:context xmlns:msink="http://schemas.microsoft.com/ink/2010/main" type="inkWord" rotatedBoundingBox="22621,7238 23475,7240 23472,7973 22619,7970"/>
              </emma:interpretation>
              <emma:one-of disjunction-type="recognition" id="oneOf20">
                <emma:interpretation id="interp100" emma:lang="en-US" emma:confidence="0">
                  <emma:literal>#</emma:literal>
                </emma:interpretation>
                <emma:interpretation id="interp101" emma:lang="en-US" emma:confidence="0">
                  <emma:literal>*</emma:literal>
                </emma:interpretation>
                <emma:interpretation id="interp102" emma:lang="en-US" emma:confidence="0">
                  <emma:literal>F</emma:literal>
                </emma:interpretation>
                <emma:interpretation id="interp103" emma:lang="en-US" emma:confidence="0">
                  <emma:literal>¥</emma:literal>
                </emma:interpretation>
                <emma:interpretation id="interp104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83978.7147">19991 6533 180,'0'0'121,"0"0"0,0 0-2,0 0-82,37-15-7,9 7-14,8 0-11,12-5-16,11 11-22,-6-10-35,8 3-52,2 7 0,-4-8-2,-5 1 0</inkml:trace>
          <inkml:trace contextRef="#ctx0" brushRef="#br0" timeOffset="83681.8253">20099 6313 138,'0'0'118,"0"0"0,-11-21 2,11 21-70,19-15-11,12 13-12,7-12-11,12 7-8,12-3-4,6 2-7,13 1-13,-4-1-20,11 12-41,-12-2-42,-9 2-3,-11 5 1,-12-5-1</inkml:trace>
          <inkml:trace contextRef="#ctx0" brushRef="#br0" timeOffset="83166.1763">20234 5918 68,'0'0'99,"0"0"0,-2-23 8,2 23-57,0 0-1,0 0-11,-6 19-5,10 8-6,-11 4-5,12 17-4,-5 10-9,4 8-4,2 11-11,2 0-10,9 6-23,-7-12-34,5-5-43,1-12-5,-1-18 4,2-16-2</inkml:trace>
          <inkml:trace contextRef="#ctx0" brushRef="#br0" timeOffset="83431.8127">20525 5909 129,'0'0'116,"0"0"0,18 21 3,-9 10-69,-9 5-7,8 16-13,-8 8-13,6 11-4,-2 5-11,3 1-6,3-2-13,-6-15-13,11-1-27,-9-18-60,2-16-2,-8-25-3,0 0 5</inkml:trace>
        </inkml:traceGroup>
        <inkml:traceGroup>
          <inkml:annotationXML>
            <emma:emma xmlns:emma="http://www.w3.org/2003/04/emma" version="1.0">
              <emma:interpretation id="{F8E97950-FA1F-49B7-A3B9-5FA6E215DEB5}" emma:medium="tactile" emma:mode="ink">
                <msink:context xmlns:msink="http://schemas.microsoft.com/ink/2010/main" type="inkWord" rotatedBoundingBox="23575,6958 28228,6972 28223,8392 23570,8378"/>
              </emma:interpretation>
              <emma:one-of disjunction-type="recognition" id="oneOf21">
                <emma:interpretation id="interp105" emma:lang="en-US" emma:confidence="0">
                  <emma:literal>301800),</emma:literal>
                </emma:interpretation>
                <emma:interpretation id="interp106" emma:lang="en-US" emma:confidence="0">
                  <emma:literal>30180),</emma:literal>
                </emma:interpretation>
                <emma:interpretation id="interp107" emma:lang="en-US" emma:confidence="0">
                  <emma:literal>381800),</emma:literal>
                </emma:interpretation>
                <emma:interpretation id="interp108" emma:lang="en-US" emma:confidence="0">
                  <emma:literal>{0180),</emma:literal>
                </emma:interpretation>
                <emma:interpretation id="interp109" emma:lang="en-US" emma:confidence="0">
                  <emma:literal>{01800),</emma:literal>
                </emma:interpretation>
              </emma:one-of>
            </emma:emma>
          </inkml:annotationXML>
          <inkml:trace contextRef="#ctx0" brushRef="#br0" timeOffset="84572.4965">21185 5781 159,'0'0'113,"19"-13"6,-19 13-4,23 4-70,-2 17-8,-7 4-15,3 15-6,-9 5-6,-2 11-3,-10 5-6,-12 3-2,-9 5-6,-11-9 0,-5-2-4,-5-12 2,3-9-2,-1-14 1,9-9 4,5-11 5,12-12 4,18 9 5,-11-25 1,11 25 0,25-25 1,-2 21 1,4 6-2,4 9-3,5 12-1,1 8-1,-4 6 1,3 13 0,-3 2-2,-2 8 2,-6 5-4,-4-1-4,0-2-18,-11-12-44,2-2-61,1-6 0,-5-15-4,0-9 2</inkml:trace>
          <inkml:trace contextRef="#ctx0" brushRef="#br0" timeOffset="86103.8205">21763 5988 45,'0'0'94,"-19"7"8,19-7 0,0 0-45,0 0-7,0 0-7,0 0-9,0 0-7,21-2-5,-21 2-4,37 18-5,-7-1-4,9 6-3,3 8-2,3 4-2,3 11-3,0 6 0,-4 10-3,-9-2-1,-10 5 1,-13-3 0,-8-6-2,-12-6 1,-9-10 1,-7-13 0,-6-13 1,-5-12 0,0-14 0,-1-15 0,5-11 2,2-9 0,6-7 2,7-3 0,12 1 1,10 2 0,4 7 0,13 1-5,6 11-7,4 1-14,11 14-18,-4-7-34,1 4-35,3 4-2,-7-6 1</inkml:trace>
          <inkml:trace contextRef="#ctx0" brushRef="#br0" timeOffset="86463.2141">22536 5619 90,'0'0'114,"0"0"-1,8 29 3,-6 12-58,-2 3-12,15 24-13,-7 9-13,9 19-10,-1 14-21,1 2-20,10 0-81,-4-2-4,-4-14-3,3-11 0</inkml:trace>
          <inkml:trace contextRef="#ctx0" brushRef="#br0" timeOffset="88244.5493">23328 6414 126,'0'0'98,"24"-14"-1,-13-5-28,5-20-44,7-7-5,2-12-13,0-5-8,-2-5-3,-4-1-3,-1 3 0,-11 1 1,-5 13 1,-15 7 5,-7 9 7,-5 9 3,-9 13 7,1 16 2,-11 8 3,9 21-1,-6 7 1,9 24-5,3 9-4,13 20-2,5 9-5,11 6-1,11 4-8,7-4 0,14-2-7,-1-19-2,12-6-3,-9-25-2,3-12-10,-18-26-6,-19-16-8,0 0-1,6-27 5,-33-2 2,-6-10 9,-9-7 9,-8-2 19,2 5 15,1 3 16,7 11 7,5 0 1,10 12 4,25 17-7,-19-16-4,19 16-9,31 8-8,-1 2-6,13 3-5,9 1-10,6-1-22,9 1-55,-7-1-33,0-9 1,-4 0-5</inkml:trace>
          <inkml:trace contextRef="#ctx0" brushRef="#br0" timeOffset="88603.9418">24150 5749 129,'0'0'105,"-29"7"7,4 13-38,-16 5-23,7 23-5,-15 2-13,7 21-7,-6 3-7,13 12-3,6 3-8,14-2-6,19-2-13,9-16-18,24 0-33,9-24-58,6-18 1,4-14-3,2-24 0</inkml:trace>
          <inkml:trace contextRef="#ctx0" brushRef="#br0" timeOffset="88994.5931">24294 5943 147,'0'0'119,"0"0"-1,-2 23 0,2-23-71,37 27-8,-12-11-17,14 7-7,3 4-9,4 4-4,1 0-6,-1 3-3,-2 5 0,-11 1-2,-8 3 0,-17-3-1,-10 3 0,-21-3 1,-12-1 2,-11-5 2,-4-10-1,-8-7 3,2-11 0,2-10 5,13-15 1,9-10 1,16-12 1,14-5 1,10-6-2,17-6-6,8 2-11,5-4-23,11 10-53,1 6-24,-4 0-1,0 7-2</inkml:trace>
          <inkml:trace contextRef="#ctx0" brushRef="#br0" timeOffset="89322.731">24817 5664 151,'21'-2'121,"-21"2"0,37 27 0,-3 2-76,-9-2-11,18 19-14,-5 6-6,3 12-7,-5 5-3,-1 6 0,-6 8-4,-6 0 3,-11 2-5,-6-4 0,-8-6-6,-10-11-4,-3-3-10,-16-24-24,8-6-70,-12-10-8,-2-15 4,1-6-5</inkml:trace>
          <inkml:trace contextRef="#ctx0" brushRef="#br0" timeOffset="89697.7472">25549 6502 132,'25'39'124,"-15"-8"4,-2 9-2,-4 12-57,-6 2-37,2 10-18,-4-2-30,-10-5-59,-1-6-47,1-5 0,-5-17-8,4-8 0</inkml:trace>
        </inkml:traceGroup>
        <inkml:traceGroup>
          <inkml:annotationXML>
            <emma:emma xmlns:emma="http://www.w3.org/2003/04/emma" version="1.0">
              <emma:interpretation id="{FBE9DA1B-5235-4146-ACD0-69A114163E58}" emma:medium="tactile" emma:mode="ink">
                <msink:context xmlns:msink="http://schemas.microsoft.com/ink/2010/main" type="inkWord" rotatedBoundingBox="28831,7078 30827,7083 30822,8453 28827,8447"/>
              </emma:interpretation>
              <emma:one-of disjunction-type="recognition" id="oneOf22">
                <emma:interpretation id="interp110" emma:lang="en-US" emma:confidence="0">
                  <emma:literal>810)</emma:literal>
                </emma:interpretation>
                <emma:interpretation id="interp111" emma:lang="en-US" emma:confidence="0">
                  <emma:literal>80)</emma:literal>
                </emma:interpretation>
                <emma:interpretation id="interp112" emma:lang="en-US" emma:confidence="0">
                  <emma:literal>geo)</emma:literal>
                </emma:interpretation>
                <emma:interpretation id="interp113" emma:lang="en-US" emma:confidence="0">
                  <emma:literal>goo)</emma:literal>
                </emma:interpretation>
                <emma:interpretation id="interp114" emma:lang="en-US" emma:confidence="0">
                  <emma:literal>800)</emma:literal>
                </emma:interpretation>
              </emma:one-of>
            </emma:emma>
          </inkml:annotationXML>
          <inkml:trace contextRef="#ctx0" brushRef="#br0" timeOffset="90682.1724">26461 6024 1,'-9'-38'23,"9"9"65,-10-2 4,2 6-39,8 25-4,-27-23-6,8 30-7,-12 5-8,2 13-8,-7 6-6,5 6-7,4 7-5,6-4-3,11-3-3,8-6-2,12-4-3,9-10-3,8-7-3,0-12 1,4-4 0,-2-9 1,-4 1 2,-6-3 5,-19 17 6,21-27 6,-21 27 6,0 0 3,0 0 2,0 0 2,-6 25 0,10 8-2,4 13-3,11 12-4,6 7-2,8 11-2,0 8 0,0 1-3,-4 8 0,-6-3 0,-10-11-1,-13-5 0,-15-9-1,-10-13 1,-8-15-2,-4-14 0,-3-19 0,-1-23-1,3-14 2,5-17-2,10-12-1,4-9 0,9 1-1,10-7 1,8 4-7,7 2-14,10 17-27,4 5-56,4 1 0,9 12-1,-3-3 3</inkml:trace>
          <inkml:trace contextRef="#ctx0" brushRef="#br0" timeOffset="91010.3134">27146 5924 81,'-20'-6'116,"1"10"0,-6 8 5,6 13-67,-20-2-7,14 21-10,-8 2-15,8 16-4,6 6-10,11 7-3,12 4-14,8-6-13,22 2-31,-3-13-67,16-12-2,8-15-4,-1-18 3</inkml:trace>
          <inkml:trace contextRef="#ctx0" brushRef="#br0" timeOffset="91463.4623">27333 5972 136,'0'0'112,"27"2"4,-27-2-27,36 21-47,-3 1-8,0 5-15,9 9-3,1 5-6,5 7-2,-6 8-5,-5 0-1,-8 5-3,-8-3 0,-13-4 0,-12-4-1,-15-9-1,-8-5 1,-8-14 2,-4-7-1,-5-13 2,-2-10-2,3-15 0,7-10 2,7-13 0,11-6-1,7-4 0,9-4-4,12 1-5,9-1-6,10 12-11,-2-4-15,17 19-19,-7-2-56,5 4 3,1 4 0,-5 0 34</inkml:trace>
          <inkml:trace contextRef="#ctx0" brushRef="#br0" timeOffset="91760.3481">27867 5739 115,'0'0'113,"25"29"8,-4-4-4,2 0-63,14 23-16,-3 0-14,7 18-8,-6 1-10,5 5-2,-11 7-6,-4 0 2,-11 2-4,-9-6 2,-10-2-6,-13-11-6,-1-2-20,-18-20-47,-1-7-34,-3-12-7,-7-15 4</inkml:trace>
        </inkml:traceGroup>
        <inkml:traceGroup>
          <inkml:annotationXML>
            <emma:emma xmlns:emma="http://www.w3.org/2003/04/emma" version="1.0">
              <emma:interpretation id="{FE606796-CAE7-4B7D-AC14-AA758D62F30B}" emma:medium="tactile" emma:mode="ink">
                <msink:context xmlns:msink="http://schemas.microsoft.com/ink/2010/main" type="inkWord" rotatedBoundingBox="31346,6835 33092,6840 33087,8548 31341,8543"/>
              </emma:interpretation>
              <emma:one-of disjunction-type="recognition" id="oneOf23">
                <emma:interpretation id="interp115" emma:lang="en-US" emma:confidence="0">
                  <emma:literal>5¢}</emma:literal>
                </emma:interpretation>
                <emma:interpretation id="interp116" emma:lang="en-US" emma:confidence="0">
                  <emma:literal>50}</emma:literal>
                </emma:interpretation>
                <emma:interpretation id="interp117" emma:lang="en-US" emma:confidence="0">
                  <emma:literal>to}</emma:literal>
                </emma:interpretation>
                <emma:interpretation id="interp118" emma:lang="en-US" emma:confidence="0">
                  <emma:literal>Egg</emma:literal>
                </emma:interpretation>
                <emma:interpretation id="interp119" emma:lang="en-US" emma:confidence="0">
                  <emma:literal>ago</emma:literal>
                </emma:interpretation>
              </emma:one-of>
            </emma:emma>
          </inkml:annotationXML>
          <inkml:trace contextRef="#ctx0" brushRef="#br0" timeOffset="92541.9227">28715 6225 125,'0'0'126,"19"-12"0,-19 12 1,31 14-67,-12-5-17,22 14-12,-1-1-13,12 10-7,4 5-12,0-2-16,10 9-30,-14-7-80,8-6-3,-10-4-2,0-10 0</inkml:trace>
          <inkml:trace contextRef="#ctx0" brushRef="#br0" timeOffset="92307.2517">28748 6175 123,'0'0'120,"0"0"2,0 0-4,19-43-71,18 24-14,-1-14-10,14 2-13,6-3-9,-2 1-12,10 6-16,-14-4-21,4 12-55,-12 9-14,-11 4-4,-31 6 3</inkml:trace>
          <inkml:trace contextRef="#ctx0" brushRef="#br0" timeOffset="93041.9519">29953 6364 3,'7'-18'86,"-7"18"3,20-38 1,-9 13-50,3 5-5,-10-12-10,9 8 3,-15-12-4,2 7 2,-13-6 2,3 10 2,-23-2-1,4 12-2,-21 3-1,4 22-3,-16 5-1,8 16 0,-7 8-9,18 15 0,8 3-5,14 1-1,17-4-5,16-6 0,15-13-6,13-14-3,9-9-11,-3-24-19,19 1-44,-16-18-46,3-8-2,-8-7-2,-5-4 2</inkml:trace>
          <inkml:trace contextRef="#ctx0" brushRef="#br0" timeOffset="93651.3524">30213 5496 149,'0'0'126,"13"19"-2,-13-19 3,-19 35-66,23 7-18,-19-3-15,15 17-12,-4 2-5,8 5-10,7-1-1,3-6-7,13-8-1,0-13-2,11-8-4,-7-19-6,8-1-3,-16-18-1,6 5 1,-16-13 2,-13 19 5,14-27 7,-14 27 10,0 0 11,-33-10 9,19 29 5,-18 4 1,16 18 2,-17 7-3,16 20-5,-6 9-8,13 13-3,1 3-8,14 3-4,7 6-3,5-7-2,8-6 1,0-10-2,-1-6 3,-5-13 1,-6-8 5,-13-8 4,-13-17 0,-12-4 3,-16-9-3,-7-5 0,-10-5-15,-13-12-41,9 3-81,-3-1-3,11 0-3,4 0-3</inkml:trace>
        </inkml:traceGroup>
      </inkml:traceGroup>
    </inkml:traceGroup>
    <inkml:traceGroup>
      <inkml:annotationXML>
        <emma:emma xmlns:emma="http://www.w3.org/2003/04/emma" version="1.0">
          <emma:interpretation id="{29C53281-5B1C-4213-8A6A-3031B2E00671}" emma:medium="tactile" emma:mode="ink">
            <msink:context xmlns:msink="http://schemas.microsoft.com/ink/2010/main" type="paragraph" rotatedBoundingBox="2607,10144 23015,10150 23014,12155 2606,121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ED9E75-AB34-4C68-B2E4-BBD5F2CBBE06}" emma:medium="tactile" emma:mode="ink">
              <msink:context xmlns:msink="http://schemas.microsoft.com/ink/2010/main" type="line" rotatedBoundingBox="2607,10144 23015,10150 23014,12155 2606,12149"/>
            </emma:interpretation>
          </emma:emma>
        </inkml:annotationXML>
        <inkml:traceGroup>
          <inkml:annotationXML>
            <emma:emma xmlns:emma="http://www.w3.org/2003/04/emma" version="1.0">
              <emma:interpretation id="{DFC30833-1E17-44C9-B967-3876B064B139}" emma:medium="tactile" emma:mode="ink">
                <msink:context xmlns:msink="http://schemas.microsoft.com/ink/2010/main" type="inkWord" rotatedBoundingBox="2607,10323 4874,10324 4873,11467 2606,11466"/>
              </emma:interpretation>
              <emma:one-of disjunction-type="recognition" id="oneOf24">
                <emma:interpretation id="interp120" emma:lang="en-US" emma:confidence="0">
                  <emma:literal>Tae</emma:literal>
                </emma:interpretation>
                <emma:interpretation id="interp121" emma:lang="en-US" emma:confidence="0">
                  <emma:literal>tae</emma:literal>
                </emma:interpretation>
                <emma:interpretation id="interp122" emma:lang="en-US" emma:confidence="0">
                  <emma:literal>Tale</emma:literal>
                </emma:interpretation>
                <emma:interpretation id="interp123" emma:lang="en-US" emma:confidence="0">
                  <emma:literal>Tad</emma:literal>
                </emma:interpretation>
                <emma:interpretation id="interp124" emma:lang="en-US" emma:confidence="0">
                  <emma:literal>Take</emma:literal>
                </emma:interpretation>
              </emma:one-of>
            </emma:emma>
          </inkml:annotationXML>
          <inkml:trace contextRef="#ctx0" brushRef="#br0" timeOffset="95307.6881">234 8980 130,'0'0'119,"0"0"0,0 0 2,-19 13-71,25 24-13,-4 13-15,9 21-10,-5 12-6,6 19-4,3 12-7,4 4-2,6 3-8,-5-13-6,7-6-25,-12-28-49,8-17-27,-4-22 2,-19-35-1</inkml:trace>
          <inkml:trace contextRef="#ctx0" brushRef="#br0" timeOffset="95557.6975">-13 9115 151,'-7'-20'127,"7"20"0,-2-36-6,2 36-73,29-21-10,5 13-14,5-2-10,21 1-5,11 3-10,8-2-17,14 16-32,-10-2-75,5 7-1,-7 4-2,-4 1 0</inkml:trace>
          <inkml:trace contextRef="#ctx0" brushRef="#br0" timeOffset="96167.1277">959 9849 1,'8'-36'32,"-16"-13"38,8 9-3,-6-1-58,-11 1 4,-2 11 4,-8 6 6,2 13 8,-10 4 2,4 16 3,-9 4 0,9 18-2,-2 5-7,10 11-4,0 2-7,9 2-5,5-3-4,14-3 0,5-10-2,11-9 1,6-17-1,10-8-2,5-12 0,6-11-1,-3-6-1,-1-4 0,-7-1-1,-3 3 3,-10 2 3,-3 11 2,-21 16 3,0 0 0,0 0 2,13 25 0,-15 0 0,10 10-3,0 0-4,13-1-10,8 1-23,0-16-58,17-9-37,2-10-4,2-15 0</inkml:trace>
          <inkml:trace contextRef="#ctx0" brushRef="#br0" timeOffset="96839.0152">2014 9643 111,'19'-4'119,"0"-13"-2,2-8 0,6-4-78,-9-18-8,7 3-13,-8-12-7,-3 0-3,-9 2-7,-10 0 0,-1 6-4,-10 0 1,-9 11-2,-11 1 2,-5 16 1,-11 7-2,-8 13 5,-3 15-1,-5 16 1,-1 19 1,5 12 2,8 17 0,12 6 1,19 9-1,19-3 0,20-2 0,20-16 0,22-11 2,12-20-3,11-17 0,8-17-2,-1-16-5,-5-11-9,-15-14-16,-6 10-26,-24-12-68,-11 4 0,-15 2-2,-16 6 0</inkml:trace>
          <inkml:trace contextRef="#ctx0" brushRef="#br0" timeOffset="97057.7718">1834 9593 66,'0'0'118,"0"0"3,0 0 2,0 0-58,0 0-11,10 31-11,-10-31-11,44 50-9,-15-10-9,8 12-5,5 4-10,3 0-19,7 12-53,-8-11-57,0-3-3,-13-17-1,-2-8-2</inkml:trace>
        </inkml:traceGroup>
        <inkml:traceGroup>
          <inkml:annotationXML>
            <emma:emma xmlns:emma="http://www.w3.org/2003/04/emma" version="1.0">
              <emma:interpretation id="{0F7B6FE7-4BCC-46BF-8170-55B127AA4C67}" emma:medium="tactile" emma:mode="ink">
                <msink:context xmlns:msink="http://schemas.microsoft.com/ink/2010/main" type="inkWord" rotatedBoundingBox="6041,9672 8310,10941 7403,12565 5133,11296"/>
              </emma:interpretation>
              <emma:one-of disjunction-type="recognition" id="oneOf25">
                <emma:interpretation id="interp125" emma:lang="en-US" emma:confidence="0.5">
                  <emma:literal>(g,</emma:literal>
                </emma:interpretation>
                <emma:interpretation id="interp126" emma:lang="en-US" emma:confidence="0">
                  <emma:literal>(gz,</emma:literal>
                </emma:interpretation>
                <emma:interpretation id="interp127" emma:lang="en-US" emma:confidence="0">
                  <emma:literal>(g;</emma:literal>
                </emma:interpretation>
                <emma:interpretation id="interp128" emma:lang="en-US" emma:confidence="0">
                  <emma:literal>(go,</emma:literal>
                </emma:interpretation>
                <emma:interpretation id="interp129" emma:lang="en-US" emma:confidence="0">
                  <emma:literal>•g,</emma:literal>
                </emma:interpretation>
              </emma:one-of>
            </emma:emma>
          </inkml:annotationXML>
          <inkml:trace contextRef="#ctx0" brushRef="#br0" timeOffset="99198.5042">5175 10108 170,'6'30'126,"-4"13"-6,-6 13-8,-9 9-99,1 3-35,4 7-79,-5-4-20,-2-13-2,7-12-3</inkml:trace>
          <inkml:trace contextRef="#ctx0" brushRef="#br0" timeOffset="97557.7977">3114 9024 27,'0'0'106,"-19"-8"8,19 8 2,-31 18-41,2-7-20,8 22-8,-17 2-11,7 26-7,-12 7-7,5 21-7,-1 9-5,10 16-4,8 3-3,15 1-2,16-6-11,11-12-7,27-4-30,-9-30-72,21-18-8,7-25-7,-1-19 3</inkml:trace>
          <inkml:trace contextRef="#ctx0" brushRef="#br0" timeOffset="98245.3318">3918 9618 96,'2'-37'105,"8"-1"-2,-8-5-4,0-5-84,-4 6-7,-6 3-2,-9 10 0,-8 8 4,-8 19 1,-13 10 2,3 19 0,-11 15-1,8 16 2,0 9-5,13 3-1,6 1-4,15-9-1,9-8-3,14-19 3,10-16-2,6-15-1,4-14 1,4-11-2,0-12 2,-1 0-2,-3-5 2,0 7-2,-4 4 2,-4 8-2,2 11 3,-4 12-1,-1 9 0,3 16 1,0 14 0,2 16 2,0 9-2,2 13 2,4 11-5,-2 5 1,0 5-1,-4 0-1,-4-7 0,-4-3 0,-9-9 3,-6-6-2,-10-19 6,-7-10 3,-12-17 0,-2-14 1,-10-28 0,-1-14 0,-6-25-1,5-18 0,3-13-1,9-9 0,11-7-5,5-7-4,17 13-22,-2-3-74,17 11-29,4 12 0,2 5-5</inkml:trace>
          <inkml:trace contextRef="#ctx0" brushRef="#br0" timeOffset="98792.2323">4229 8957 134,'-8'-27'119,"8"27"-1,12-24 2,-12 24-76,29-21-10,-10 10-14,8 5-8,2 4-7,0 4 0,-4 6-4,-6 7 1,-9 8-2,-8 8 1,-6 6 0,-8 9 0,-7 4 0,-6 4-3,0-2 4,9-4-3,3-7 4,9-5-3,10-9 3,17-7-5,8-5 0,9-11-14,12 2-40,-2-10-67,-1-4-7,-1 2 3,-6-5-5</inkml:trace>
        </inkml:traceGroup>
        <inkml:traceGroup>
          <inkml:annotationXML>
            <emma:emma xmlns:emma="http://www.w3.org/2003/04/emma" version="1.0">
              <emma:interpretation id="{6FD13C61-8940-4C98-9378-55D44BB53EE5}" emma:medium="tactile" emma:mode="ink">
                <msink:context xmlns:msink="http://schemas.microsoft.com/ink/2010/main" type="inkWord" rotatedBoundingBox="8088,11837 8708,10078 9989,10530 9370,12288"/>
              </emma:interpretation>
              <emma:one-of disjunction-type="recognition" id="oneOf26">
                <emma:interpretation id="interp130" emma:lang="en-US" emma:confidence="1">
                  <emma:literal>f)</emma:literal>
                </emma:interpretation>
                <emma:interpretation id="interp131" emma:lang="en-US" emma:confidence="0">
                  <emma:literal>t)</emma:literal>
                </emma:interpretation>
                <emma:interpretation id="interp132" emma:lang="en-US" emma:confidence="0">
                  <emma:literal>H)</emma:literal>
                </emma:interpretation>
                <emma:interpretation id="interp133" emma:lang="en-US" emma:confidence="0">
                  <emma:literal>f</emma:literal>
                </emma:interpretation>
                <emma:interpretation id="interp134" emma:lang="en-US" emma:confidence="0">
                  <emma:literal>9)</emma:literal>
                </emma:interpretation>
              </emma:one-of>
            </emma:emma>
          </inkml:annotationXML>
          <inkml:trace contextRef="#ctx0" brushRef="#br0" timeOffset="99761.0297">5925 9934 54,'25'-46'104,"8"-2"-4,-6-18 0,4-7-66,-6 3-25,-4-3-1,-9 4-10,-4 7 1,-8 2-1,-8 4 6,-4 8 6,-11 6 5,0 17 6,-10 7 2,10 26 6,-15 13-3,11 31 2,-8 18-4,12 38-5,0 19-5,13 21-2,6 10-6,8 6-5,11-4-1,10-15-5,8-14-3,4-31-5,3-28-2,-5-30-9,0-25-7,-18-38-16,2-6-10,-30-29 2,-5 0 3,-24-15 6,-8 2 16,-16 1 24,-3 3 18,5 18 27,-9-1 15,26 23 6,-1-6-1,25 27 2,21 4-15,0 0-15,40 6-9,5 6-10,14 1-5,11-5-10,15 0-18,-6-14-47,7-2-58,-5-5-7,-4-9 1,-9-10-5</inkml:trace>
          <inkml:trace contextRef="#ctx0" brushRef="#br0" timeOffset="100214.1792">6467 8908 140,'0'0'125,"12"-23"4,-12 23-5,50 8-72,-14 9-14,16 20-12,2 13-11,8 18-6,-2 14-4,2 13-2,-8 15 0,-6 15-4,-14 8 1,-14 6-2,-11 0 0,-14-2-3,-11-6-3,-13-12-12,-2-11-28,-21-23-83,2-23-4,-8-20-1,4-23-2</inkml:trace>
        </inkml:traceGroup>
        <inkml:traceGroup>
          <inkml:annotationXML>
            <emma:emma xmlns:emma="http://www.w3.org/2003/04/emma" version="1.0">
              <emma:interpretation id="{67ABD88D-7265-4683-B9FC-C33DFE88A5C9}" emma:medium="tactile" emma:mode="ink">
                <msink:context xmlns:msink="http://schemas.microsoft.com/ink/2010/main" type="inkWord" rotatedBoundingBox="10421,10623 10874,11114 10573,11392 10120,10900"/>
              </emma:interpretation>
              <emma:one-of disjunction-type="recognition" id="oneOf27">
                <emma:interpretation id="interp135" emma:lang="en-US" emma:confidence="1">
                  <emma:literal>=</emma:literal>
                </emma:interpretation>
                <emma:interpretation id="interp136" emma:lang="en-US" emma:confidence="0">
                  <emma:literal>I</emma:literal>
                </emma:interpretation>
                <emma:interpretation id="interp137" emma:lang="en-US" emma:confidence="0">
                  <emma:literal>•</emma:literal>
                </emma:interpretation>
                <emma:interpretation id="interp138" emma:lang="en-US" emma:confidence="0">
                  <emma:literal>•A</emma:literal>
                </emma:interpretation>
                <emma:interpretation id="interp139" emma:lang="en-US" emma:confidence="0">
                  <emma:literal>•I</emma:literal>
                </emma:interpretation>
              </emma:one-of>
            </emma:emma>
          </inkml:annotationXML>
          <inkml:trace contextRef="#ctx0" brushRef="#br0" timeOffset="126606.6749">7601 9462 117,'0'0'116,"0"0"8,0 0-40,-23 15-30,23-15-3,0 0-13,13 19-7,-13-19-10,27-3-5,-6 1-6,8-2-6,8 2-9,1-6-19,16 14-55,-4-8-52,-1 2-3,-3 2-2,-4 2 0</inkml:trace>
          <inkml:trace contextRef="#ctx0" brushRef="#br0" timeOffset="126966.0692">7738 9824 113,'0'0'117,"0"0"1,25 4-1,2 0-78,0-10-14,13 10-8,-1-2-8,3 2-10,4 5-13,-9-9-31,5 6-72,-5 0-1,-12-6-4,0 2 0</inkml:trace>
        </inkml:traceGroup>
        <inkml:traceGroup>
          <inkml:annotationXML>
            <emma:emma xmlns:emma="http://www.w3.org/2003/04/emma" version="1.0">
              <emma:interpretation id="{C3208D19-F710-4F95-9523-4A7500A6553D}" emma:medium="tactile" emma:mode="ink">
                <msink:context xmlns:msink="http://schemas.microsoft.com/ink/2010/main" type="inkWord" rotatedBoundingBox="11683,10246 15950,10247 15949,12047 11682,12046"/>
              </emma:interpretation>
              <emma:one-of disjunction-type="recognition" id="oneOf28">
                <emma:interpretation id="interp140" emma:lang="en-US" emma:confidence="1">
                  <emma:literal>#</emma:literal>
                </emma:interpretation>
                <emma:interpretation id="interp141" emma:lang="en-US" emma:confidence="0">
                  <emma:literal>N</emma:literal>
                </emma:interpretation>
                <emma:interpretation id="interp142" emma:lang="en-US" emma:confidence="0">
                  <emma:literal>*</emma:literal>
                </emma:interpretation>
                <emma:interpretation id="interp143" emma:lang="en-US" emma:confidence="0">
                  <emma:literal>¥</emma:literal>
                </emma:interpretation>
                <emma:interpretation id="interp144" emma:lang="en-US" emma:confidence="0">
                  <emma:literal>H</emma:literal>
                </emma:interpretation>
              </emma:one-of>
            </emma:emma>
          </inkml:annotationXML>
          <inkml:trace contextRef="#ctx0" brushRef="#br0" timeOffset="128184.8783">9091 9493 138,'-19'3'124,"19"-3"4,-18 10-7,18-10-75,0 0-10,37-2-15,-2 4-7,9-4-7,12 2-6,13 2-11,1-6-24,16 10-69,-8-4-24,-1 2-2,-6-2-3</inkml:trace>
          <inkml:trace contextRef="#ctx0" brushRef="#br0" timeOffset="128481.7677">9185 9770 130,'0'0'127,"0"0"1,0 0-2,27 21-78,-7-30-17,24 9-9,2-6-15,8 6-11,12 8-33,-8-1-85,11 1-5,-3-2-3,-1 2-1</inkml:trace>
          <inkml:trace contextRef="#ctx0" brushRef="#br0" timeOffset="127669.2262">9253 9159 49,'0'0'116,"0"0"-3,0 0 9,19 8-60,-11 23-20,-6 5-5,7 20-17,-5 15-11,0 10-17,4 18-22,-10-3-29,12-1-58,-3-5-4,1-18 0,4-22 8</inkml:trace>
          <inkml:trace contextRef="#ctx0" brushRef="#br0" timeOffset="127919.2404">9577 9161 112,'0'0'123,"0"0"-5,15 27 4,-19 4-77,14 25-13,-8 5-4,6 20-10,-6 6-7,7 13-7,-1-3-14,-2-7-19,13 3-31,-17-14-65,11-21 1,-3-20-5,-10-38 3</inkml:trace>
        </inkml:traceGroup>
        <inkml:traceGroup>
          <inkml:annotationXML>
            <emma:emma xmlns:emma="http://www.w3.org/2003/04/emma" version="1.0">
              <emma:interpretation id="{47D549D2-6C5C-4864-A08D-42D29F7AAAC1}" emma:medium="tactile" emma:mode="ink">
                <msink:context xmlns:msink="http://schemas.microsoft.com/ink/2010/main" type="inkWord" rotatedBoundingBox="12718,10454 15848,10128 16024,11822 12894,12147"/>
              </emma:interpretation>
              <emma:one-of disjunction-type="recognition" id="oneOf29">
                <emma:interpretation id="interp145" emma:lang="en-US" emma:confidence="0">
                  <emma:literal>(go)</emma:literal>
                </emma:interpretation>
                <emma:interpretation id="interp146" emma:lang="en-US" emma:confidence="0">
                  <emma:literal>(geo)</emma:literal>
                </emma:interpretation>
                <emma:interpretation id="interp147" emma:lang="en-US" emma:confidence="0">
                  <emma:literal>(goo)</emma:literal>
                </emma:interpretation>
                <emma:interpretation id="interp148" emma:lang="en-US" emma:confidence="0">
                  <emma:literal>(g&gt;o)</emma:literal>
                </emma:interpretation>
                <emma:interpretation id="interp149" emma:lang="en-US" emma:confidence="0">
                  <emma:literal>(goa)</emma:literal>
                </emma:interpretation>
              </emma:one-of>
            </emma:emma>
          </inkml:annotationXML>
          <inkml:trace contextRef="#ctx0" brushRef="#br0" timeOffset="129138.0544">10471 9099 78,'-17'-21'110,"17"21"6,-31-2-4,14 21-59,-16-1-9,6 26-11,-12 4-8,5 22-8,-5 13-4,6 25-6,8 9-1,8 8-8,23 1-11,7-14-21,26 3-55,7-24-33,12-20-6,6-30 2</inkml:trace>
          <inkml:trace contextRef="#ctx0" brushRef="#br0" timeOffset="129809.9587">11000 9348 35,'0'0'102,"-27"-14"-2,27 14 1,-43 31-60,12-2-16,4 14-2,-2 11-10,4 11-1,-2 3-4,14-1-1,5-9-1,10-12 0,12-17-2,7-19-1,4-16-4,4-17 0,7-16-2,-5-7 0,-2-4-1,-6 2 1,-5 3 1,-5 5 0,-7 7 2,-6 10 1,0 23 6,0 0 2,-23-12 5,23 12-1,-21 29 2,13-4 1,-2-3 0,8 10-2,-2-3-4,8 2-2,4-2-3,4-2 0,7 4-4,6 0 2,4 5-4,7 1 3,3 9-2,5 4 1,-3 12-1,1 6 0,-5 7 0,-6 8-2,-6 0 3,-6 1-2,-13-5 3,-8-5-1,-10-13 2,-7-9 0,-8-19 0,-6-12 1,-5-17-2,-3-15 0,-3-18-1,0-16-2,3-12 1,6-7-1,8 0-5,6-5-7,15 9-20,-1-9-28,18 15-61,7 6-2,7 9-1,4 2-4</inkml:trace>
          <inkml:trace contextRef="#ctx0" brushRef="#br0" timeOffset="130356.8641">11601 9331 56,'0'0'118,"-4"-18"6,4 18 0,0 0-46,0 0-31,8 21-8,7-1-15,1-1-8,13 6-6,5 2-7,7 2-3,5 2-4,0-6-1,3-2-2,-3-4 1,0-1-1,-11-7 3,-6-1 1,-8-2 3,-21-8 4,17 19 1,-17-19 2,-19 35 1,-4-10 1,-4 11 0,-8 3 0,-3 11 0,-5-2-2,1 4-2,5-4-2,6-5-4,6-3-10,2-20-20,25 1-53,-2-21-48,19-8 0,1-15-2,12-6 0</inkml:trace>
          <inkml:trace contextRef="#ctx0" brushRef="#br0" timeOffset="130731.8803">12748 9714 192,'27'-38'124,"-13"7"-3,1-8-3,4 1-99,-9-5-6,0 5-10,-8 5-1,-6 8-1,-12 4 2,-7 9 3,-15 6 1,-7 12 3,-9 8 1,-2 18 2,-5 9-2,5 13 2,2 8-4,15 5 0,14-3-2,17-3-2,14-14-2,17-15-2,16-22 0,13-16-5,8-17-6,-2-19-16,11 3-42,-13-17-65,-4 0-2,-8-3 0,-11 5-2</inkml:trace>
          <inkml:trace contextRef="#ctx0" brushRef="#br0" timeOffset="131106.8976">12920 8910 161,'0'0'127,"27"-7"3,-6 12-3,8 17-72,-6-1-21,16 23-15,-1 10-9,3 19-8,1 10 0,-5 12-5,-1 9 2,-7 6-1,-6 5 0,-9-1 0,-12-6-3,-10-13-3,-7-1-28,-18-23-61,-2-7-34,-7-14 1,-10-15-5</inkml:trace>
        </inkml:traceGroup>
        <inkml:traceGroup>
          <inkml:annotationXML>
            <emma:emma xmlns:emma="http://www.w3.org/2003/04/emma" version="1.0">
              <emma:interpretation id="{CCAEED39-B2C5-4502-AC91-3F1A32E54FEC}" emma:medium="tactile" emma:mode="ink">
                <msink:context xmlns:msink="http://schemas.microsoft.com/ink/2010/main" type="inkWord" rotatedBoundingBox="16808,10716 17268,10717 17267,11411 16807,11410"/>
              </emma:interpretation>
              <emma:one-of disjunction-type="recognition" id="oneOf30">
                <emma:interpretation id="interp150" emma:lang="en-US" emma:confidence="1">
                  <emma:literal>+</emma:literal>
                </emma:interpretation>
                <emma:interpretation id="interp151" emma:lang="en-US" emma:confidence="0">
                  <emma:literal>☺</emma:literal>
                </emma:interpretation>
                <emma:interpretation id="interp152" emma:lang="en-US" emma:confidence="0">
                  <emma:literal>Y</emma:literal>
                </emma:interpretation>
                <emma:interpretation id="interp153" emma:lang="en-US" emma:confidence="0">
                  <emma:literal>x</emma:literal>
                </emma:interpretation>
                <emma:interpretation id="interp154" emma:lang="en-US" emma:confidence="0">
                  <emma:literal>y</emma:literal>
                </emma:interpretation>
              </emma:one-of>
            </emma:emma>
          </inkml:annotationXML>
          <inkml:trace contextRef="#ctx0" brushRef="#br0" timeOffset="131779.8068">14179 9680 169,'0'0'124,"23"-6"0,-4 4-2,8 6-82,2-6-18,17 4-11,4 0-22,-1-10-33,12 6-76,-5-4-2,-2 0-1,-8 1-3</inkml:trace>
          <inkml:trace contextRef="#ctx0" brushRef="#br0" timeOffset="132138.1981">14481 9373 89,'0'0'118,"-7"19"4,3-1-1,0 7-48,4 17-32,-8 4-11,12 14-11,2 8-14,2 5-13,15 10-53,-2-8-62,6-4 1,0-7-6,0-14 1</inkml:trace>
        </inkml:traceGroup>
        <inkml:traceGroup>
          <inkml:annotationXML>
            <emma:emma xmlns:emma="http://www.w3.org/2003/04/emma" version="1.0">
              <emma:interpretation id="{9E56E895-31F4-461F-898A-3430268DD60F}" emma:medium="tactile" emma:mode="ink">
                <msink:context xmlns:msink="http://schemas.microsoft.com/ink/2010/main" type="inkWord" rotatedBoundingBox="18275,10439 18883,10991 18390,11534 17782,10982"/>
              </emma:interpretation>
              <emma:one-of disjunction-type="recognition" id="oneOf31">
                <emma:interpretation id="interp155" emma:lang="en-US" emma:confidence="1">
                  <emma:literal>#</emma:literal>
                </emma:interpretation>
                <emma:interpretation id="interp156" emma:lang="en-US" emma:confidence="0">
                  <emma:literal>¥</emma:literal>
                </emma:interpretation>
                <emma:interpretation id="interp157" emma:lang="en-US" emma:confidence="0">
                  <emma:literal>K</emma:literal>
                </emma:interpretation>
                <emma:interpretation id="interp158" emma:lang="en-US" emma:confidence="0">
                  <emma:literal>*</emma:literal>
                </emma:interpretation>
                <emma:interpretation id="interp159" emma:lang="en-US" emma:confidence="0">
                  <emma:literal>☹</emma:literal>
                </emma:interpretation>
              </emma:one-of>
            </emma:emma>
          </inkml:annotationXML>
          <inkml:trace contextRef="#ctx0" brushRef="#br0" timeOffset="133310.1326">15351 9500 124,'0'0'123,"-25"-13"0,25 13 2,0 0-70,0 0-16,25-2-7,6 0-16,17 6-5,10-2-7,13-2-6,10 4-13,-4-10-26,16 12-50,-10-6-33,-8 3-2,-12 1-2</inkml:trace>
          <inkml:trace contextRef="#ctx0" brushRef="#br0" timeOffset="133607.0202">15409 9749 161,'0'0'126,"0"0"0,0 0 2,0 0-82,25 0-10,2-4-11,19 10-10,4-4-7,8 2-5,6 1-9,5-5-16,12 8-38,-8-8-66,-3-2-2,-5-2-2,-9-1 0</inkml:trace>
          <inkml:trace contextRef="#ctx0" brushRef="#br0" timeOffset="132778.8533">15434 9329 56,'0'0'110,"0"0"3,0 29 3,4 5-60,-16-1-8,16 21-6,-8 4-16,12 11-9,-1 8-19,-3-9-26,19 7-60,-7-11-30,3-14-1,0-17-1</inkml:trace>
          <inkml:trace contextRef="#ctx0" brushRef="#br0" timeOffset="133028.8687">15769 9207 118,'0'0'120,"16"35"-2,-11-4 4,-1-2-64,6 30-16,-8-1-9,11 23-12,-7 0-11,4 8-10,1 5-18,-7-15-25,8-3-62,-5-9-21,-3-17 2,-4-19-4</inkml:trace>
        </inkml:traceGroup>
        <inkml:traceGroup>
          <inkml:annotationXML>
            <emma:emma xmlns:emma="http://www.w3.org/2003/04/emma" version="1.0">
              <emma:interpretation id="{A287C857-B945-49C5-B892-EFA6E441B78D}" emma:medium="tactile" emma:mode="ink">
                <msink:context xmlns:msink="http://schemas.microsoft.com/ink/2010/main" type="inkWord" rotatedBoundingBox="19030,10402 22934,10127 23058,11873 19153,12149"/>
              </emma:interpretation>
              <emma:one-of disjunction-type="recognition" id="oneOf32">
                <emma:interpretation id="interp160" emma:lang="en-US" emma:confidence="0">
                  <emma:literal>(geo)</emma:literal>
                </emma:interpretation>
                <emma:interpretation id="interp161" emma:lang="en-US" emma:confidence="0">
                  <emma:literal>(gee)</emma:literal>
                </emma:interpretation>
                <emma:interpretation id="interp162" emma:lang="en-US" emma:confidence="0">
                  <emma:literal>(gad)</emma:literal>
                </emma:interpretation>
                <emma:interpretation id="interp163" emma:lang="en-US" emma:confidence="0">
                  <emma:literal>(goo)</emma:literal>
                </emma:interpretation>
                <emma:interpretation id="interp164" emma:lang="en-US" emma:confidence="0">
                  <emma:literal>(goa)</emma:literal>
                </emma:interpretation>
              </emma:one-of>
            </emma:emma>
          </inkml:annotationXML>
          <inkml:trace contextRef="#ctx0" brushRef="#br0" timeOffset="134076.7946">16739 9095 132,'0'0'109,"-19"-11"10,19 11-34,-22 19-25,-10 4-7,14 22-11,-18 3-9,7 25-5,-10 6-8,12 19-5,-2 5-6,10 12-4,9-5-7,12 0-3,12 0-15,9-23-24,25-8-87,2-21-3,6-18-2,2-21 0</inkml:trace>
          <inkml:trace contextRef="#ctx0" brushRef="#br0" timeOffset="135060.2186">17416 9236 111,'-22'-2'112,"-12"4"0,-3 10 4,0 13-70,-9-2-6,11 17-10,-1-1-10,11 15-7,9-2-2,11 0-4,12-2-2,7-11-1,13-10-4,7-12 1,5-17-2,5-15 1,-1-9-3,1-10 3,-3-3-1,-5 4-1,-11 1 2,-7 10 0,-18 22 2,19-23-1,-19 23 3,0 0-1,-6 18 1,4 1 0,-2 6 0,4 6 0,4 5-2,4 7 2,7 7-3,3 10 2,7 7-3,2 6 3,2 3-4,-2 3 0,-2 7 0,-4-5 0,-8-7 1,-7-5-2,-8-9 3,-9-8-3,-9-10 3,-7-11 0,-11-14-1,-1-11 0,-5-15 0,0-16-1,3-12 0,3-13 3,9-8-3,7-6 2,9-7-1,9-2 2,10 3-3,9 5 0,12 9-8,2 4-11,14 15-19,-9-3-45,9 13-37,-3 9-5,-1 3 3,-3 11-1</inkml:trace>
          <inkml:trace contextRef="#ctx0" brushRef="#br0" timeOffset="136372.7842">18216 9618 215,'0'0'125,"-18"4"1,18-4-34,0 0-45,20-23-9,-1 1-18,19-3-8,1-6-6,13-3-5,4-1-6,2-5-11,7 9-14,-11-8-27,10 12-55,-20 2-13,-7 10-3,-12 7 1</inkml:trace>
          <inkml:trace contextRef="#ctx0" brushRef="#br0" timeOffset="136685.3027">18248 9651 140,'0'0'125,"0"0"3,0 0-1,0 0-59,0 0-23,24 34-6,-24-34-19,46 41-5,-13-10-7,9 5-4,6 3-7,2-8-12,12 13-29,-14-15-67,12-2-18,-8-8-6,-2-7 3</inkml:trace>
          <inkml:trace contextRef="#ctx0" brushRef="#br0" timeOffset="137122.8189">19748 9614 91,'18'-19'111,"-5"-8"-1,1 0 1,-1-4-46,-7-10-39,4 5-3,-10-3-7,-2 6-2,-14-1 1,-3 11 2,-14 3-1,-9 13 0,-10 7-1,-2 15 0,-6 8-2,6 18 0,0 5-2,10 12-1,11 3-3,16 1 2,13-6-3,17-6-1,14-9-4,12-14-2,11-12-8,4-25-12,9-5-29,-12-18-80,6-11-3,-8-8-2,-3-4 0</inkml:trace>
          <inkml:trace contextRef="#ctx0" brushRef="#br0" timeOffset="137482.2138">19982 8806 165,'0'0'117,"25"4"3,-25-4-3,40 48-70,-19-17-9,16 21-13,-2 12-9,11 17-7,-2 17-3,-1 16-2,-3 11-3,-7 12 0,-10 6-3,-11 1-2,-7-1-4,-16-12-8,-3-2-29,-24-23-79,-3-21-4,-15-19 0,-11-24-3</inkml:trace>
        </inkml:traceGroup>
      </inkml:traceGroup>
    </inkml:traceGroup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0:38:07.629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9D270689-E4E1-4757-B595-38C6CEE75587}" emma:medium="tactile" emma:mode="ink">
          <msink:context xmlns:msink="http://schemas.microsoft.com/ink/2010/main" type="inkDrawing" rotatedBoundingBox="8013,10779 8397,10766 8398,10812 8014,10825" shapeName="Other"/>
        </emma:interpretation>
      </emma:emma>
    </inkml:annotationXML>
    <inkml:trace contextRef="#ctx0" brushRef="#br0">2 7 136,'0'0'121,"-9"-17"3,9 17-42,0 0-26,0 0-9,0 0-9,0 0-8,0 0-9,11 21-5,-11-21-5,34 15-3,-10-9-4,7-6-2,5 0-3,5-2-4,1-6-7,3 8-16,-11-13-40,2 7-66,-8 1 0,-5 1-3,-23 4 1</inkml:trace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18:28.18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C837E72-2FCD-4647-9FB8-B1BD3EFC2151}" emma:medium="tactile" emma:mode="ink">
          <msink:context xmlns:msink="http://schemas.microsoft.com/ink/2010/main" type="writingRegion" rotatedBoundingBox="20424,5429 23835,5429 23835,6801 20424,6801"/>
        </emma:interpretation>
      </emma:emma>
    </inkml:annotationXML>
    <inkml:traceGroup>
      <inkml:annotationXML>
        <emma:emma xmlns:emma="http://www.w3.org/2003/04/emma" version="1.0">
          <emma:interpretation id="{127CB026-3A2F-438F-B3BF-F62EB5C64096}" emma:medium="tactile" emma:mode="ink">
            <msink:context xmlns:msink="http://schemas.microsoft.com/ink/2010/main" type="paragraph" rotatedBoundingBox="20424,5429 23835,5429 23835,6801 20424,68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834A5F-6C04-44FA-8D22-D4B161FDE7F5}" emma:medium="tactile" emma:mode="ink">
              <msink:context xmlns:msink="http://schemas.microsoft.com/ink/2010/main" type="line" rotatedBoundingBox="20424,5429 23835,5429 23835,6801 20424,6801"/>
            </emma:interpretation>
          </emma:emma>
        </inkml:annotationXML>
        <inkml:traceGroup>
          <inkml:annotationXML>
            <emma:emma xmlns:emma="http://www.w3.org/2003/04/emma" version="1.0">
              <emma:interpretation id="{03AD7A66-499F-4802-A5E6-D27601D7A06F}" emma:medium="tactile" emma:mode="ink">
                <msink:context xmlns:msink="http://schemas.microsoft.com/ink/2010/main" type="inkWord" rotatedBoundingBox="20424,5429 23835,5429 23835,6801 20424,6801"/>
              </emma:interpretation>
              <emma:one-of disjunction-type="recognition" id="oneOf0">
                <emma:interpretation id="interp0" emma:lang="en-US" emma:confidence="0">
                  <emma:literal>z</emma:literal>
                </emma:interpretation>
                <emma:interpretation id="interp1" emma:lang="en-US" emma:confidence="0">
                  <emma:literal>4</emma:literal>
                </emma:interpretation>
                <emma:interpretation id="interp2" emma:lang="en-US" emma:confidence="0">
                  <emma:literal>y</emma:literal>
                </emma:interpretation>
                <emma:interpretation id="interp3" emma:lang="en-US" emma:confidence="0">
                  <emma:literal>Z</emma:literal>
                </emma:interpretation>
                <emma:interpretation id="interp4" emma:lang="en-US" emma:confidence="0">
                  <emma:literal>&gt;</emma:literal>
                </emma:interpretation>
              </emma:one-of>
            </emma:emma>
          </inkml:annotationXML>
          <inkml:trace contextRef="#ctx0" brushRef="#br0">17863 4085 53,'-35'17'91,"35"-17"-1,-27 19 2,27-19-64,-6 22 1,6-22-4,39 19-4,1-13-2,20 7-2,15-7-3,20 6-2,13-1-6,19 3 1,14 1-4,11 2 4,8-3 0,6 3 1,4-3-2,5 1 2,0-5-1,-1 3-2,-4-5-1,-7 0-5,-12 1-2,-10 3 0,-10 1-1,-14 3 2,-15 7-2,-17-2 2,-15 8 1,-9 0 1,-9 4 0,-7 0-3,-7 7-2,-7-1-2,0 3-1,-6 6-3,-4 2 1,-7 2-1,1 2 1,-9-2 3,-2-5 1,-2-5 3,-4-9 2,0-10-5,2-23-12,0 0-18,0 0-62,0 0 1,0 0-4,-6-23 2</inkml:trace>
          <inkml:trace contextRef="#ctx0" brushRef="#br0" timeOffset="656.2819">20855 5112 135,'0'0'113,"-19"-15"0,19 15 0,7 23-72,-7-23-7,10 48-12,-6-13-7,7 11-3,-1-3-5,2 5-3,1-6-6,-3-5-1,5-12-5,-15-25 0,31 13-3,-31-13 0,42-34-4,-22 3-1,7 2 1,-6-10 1,6 5 3,-4 1-1,0 10 4,-7 2 2,-16 21 3,27-22 2,-27 22 5,0 0 1,21-5 4,-21 5 4,0 0 4,0 0 0,-19 2 2,19-2 0,-41-2-2,14 4-2,-8-2-5,1 7-9,1 5-19,-4-6-46,8 5-53,6 8-5,4-9 1,19-10-5</inkml:trace>
        </inkml:traceGroup>
      </inkml:traceGroup>
    </inkml:traceGroup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21:21.989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1CD5A24C-77B4-4086-9D51-955544E63CA8}" emma:medium="tactile" emma:mode="ink">
          <msink:context xmlns:msink="http://schemas.microsoft.com/ink/2010/main" type="writingRegion" rotatedBoundingBox="2582,1304 27223,896 27316,6508 2675,6916"/>
        </emma:interpretation>
      </emma:emma>
    </inkml:annotationXML>
    <inkml:traceGroup>
      <inkml:annotationXML>
        <emma:emma xmlns:emma="http://www.w3.org/2003/04/emma" version="1.0">
          <emma:interpretation id="{F22EA920-BF43-4AC5-AAD3-7BE281B338EA}" emma:medium="tactile" emma:mode="ink">
            <msink:context xmlns:msink="http://schemas.microsoft.com/ink/2010/main" type="paragraph" rotatedBoundingBox="2581,1398 26657,881 26686,2231 2610,27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3B6B4A-3081-4E3D-932D-6307D72A38DB}" emma:medium="tactile" emma:mode="ink">
              <msink:context xmlns:msink="http://schemas.microsoft.com/ink/2010/main" type="line" rotatedBoundingBox="2581,1398 26657,881 26686,2231 2610,2748"/>
            </emma:interpretation>
          </emma:emma>
        </inkml:annotationXML>
        <inkml:traceGroup>
          <inkml:annotationXML>
            <emma:emma xmlns:emma="http://www.w3.org/2003/04/emma" version="1.0">
              <emma:interpretation id="{D966849B-EDB5-4339-909A-F42CFDAE0BDD}" emma:medium="tactile" emma:mode="ink">
                <msink:context xmlns:msink="http://schemas.microsoft.com/ink/2010/main" type="inkWord" rotatedBoundingBox="2581,1398 26657,881 26686,2231 2610,2748"/>
              </emma:interpretation>
              <emma:one-of disjunction-type="recognition" id="oneOf0">
                <emma:interpretation id="interp0" emma:lang="en-US" emma:confidence="0">
                  <emma:literal>tt(g=a)+#(g&gt;a)+ttlgic)=Taacs,f</emma:literal>
                </emma:interpretation>
                <emma:interpretation id="interp1" emma:lang="en-US" emma:confidence="0">
                  <emma:literal>tt(g=a)+#(g&gt;a)+tt(gic)=Taacs,f</emma:literal>
                </emma:interpretation>
                <emma:interpretation id="interp2" emma:lang="en-US" emma:confidence="0">
                  <emma:literal>tt(g=a)+#(g&gt;a)+ttlgic)=Taacs.a</emma:literal>
                </emma:interpretation>
                <emma:interpretation id="interp3" emma:lang="en-US" emma:confidence="0">
                  <emma:literal>tt(g=a)+#(g&gt;a)+ttlgic)=Taacs,a</emma:literal>
                </emma:interpretation>
                <emma:interpretation id="interp4" emma:lang="en-US" emma:confidence="0">
                  <emma:literal>tt(g=a)+#(g&gt;a)+ttlgic]=Taacs,f</emma:literal>
                </emma:interpretation>
              </emma:one-of>
            </emma:emma>
          </inkml:annotationXML>
          <inkml:trace contextRef="#ctx0" brushRef="#br0">18417 282 238,'0'0'127,"0"0"-2,23-16-1,16 18-85,1-11-12,18 5-17,2 0-13,3-6-25,13 14-64,-13-8-31,1 8-3,-14-4-2</inkml:trace>
          <inkml:trace contextRef="#ctx0" brushRef="#br0" timeOffset="250.0106">18471 473 269,'21'-14'129,"4"3"-1,12 9-4,5-6-98,14 6-17,12 10-36,-7-8-82,11 6-18,-7-3 0,-3 1-4</inkml:trace>
          <inkml:trace contextRef="#ctx0" brushRef="#br0" timeOffset="-468.7732">18481 39 186,'0'0'125,"17"21"-3,-11-2 1,9 18-79,-9 0-12,13 19-12,-5 7-15,3 3-10,4 13-21,-9-14-24,13 5-68,-10-16-4,1-12 0,-5-21-2</inkml:trace>
          <inkml:trace contextRef="#ctx0" brushRef="#br0" timeOffset="-234.3856">18735 33 186,'25'-17'119,"-25"17"8,23 13-3,-23-13-72,22 54-12,-13-13-14,5 17-9,-7 5-8,5 5-6,1 7-17,-5-10-24,13 3-84,-13-18-4,4-6-3,-7-24-1</inkml:trace>
          <inkml:trace contextRef="#ctx0" brushRef="#br0" timeOffset="937.5459">19697-167 211,'0'0'118,"-27"25"2,4 2 0,2 17-81,-14 2 0,4 16-20,-5 7-5,7 12-10,4 4-1,11 2-9,14 2-15,6-18-35,19 0-67,14-19-1,13-15-2,9-22-1</inkml:trace>
          <inkml:trace contextRef="#ctx0" brushRef="#br0" timeOffset="1531.3228">20220 35 157,'-22'8'107,"-12"11"-2,1 6 4,2 19-73,-4-7-7,16 15-9,0-11-9,13-1-1,8-9-4,13-10-2,5-11-3,3-14-4,6-8-1,-6-11-2,2-2-1,-4-4 0,-2-2-1,-9 4 2,-4 0 3,-2 8 3,-4 19 5,-4-25 2,4 25 3,0 0 2,-19 8 2,15 13-1,2 2-1,11 10-1,1 9-4,11 5-2,4 10-4,8 3-1,6 8-4,1 3 1,-1 4-2,-3 2 2,-7-3-3,-11-1 4,-7-4-1,-11-11 3,-15-10-2,-12-11 3,-8-14 0,-9-15 0,-8-16 1,0-17 1,0-14 1,5-7-2,9-10 3,13-4-2,15-5-3,10 1-9,19 6-15,4-5-34,12 13-59,4 3-2,9 5-3,-2 5 0</inkml:trace>
          <inkml:trace contextRef="#ctx0" brushRef="#br0" timeOffset="1828.2134">20729 361 206,'0'0'120,"25"-21"-4,-2-1 1,10-1-80,3-11-20,5 1-16,7 4-15,-8-4-18,9 14-35,-11-4-46,-5 9-3,-10 1 1,-2 5-1</inkml:trace>
          <inkml:trace contextRef="#ctx0" brushRef="#br0" timeOffset="2109.478">20835 413 261,'0'0'133,"0"0"0,0 0-4,0 0-86,36 6-14,-11 9-17,8 4-6,4 8-8,1 2-10,9 12-23,-13-14-55,11 9-44,-5-12 0,-1-3-1,-7-10-2</inkml:trace>
          <inkml:trace contextRef="#ctx0" brushRef="#br0" timeOffset="2593.8778">22107 315 94,'12'-24'98,"-7"-6"-2,-3 5 4,-6 7-49,-13-7-20,17 25-2,-46-29-2,13 27 3,-21 0 0,2 16 3,-15 3-1,11 14-3,-8 2-6,14 11-3,6-1-7,17 3-1,17-2-5,16-5-1,19-5-6,13-12-4,14-5-9,0-21-26,18 0-88,-12-19-7,5-4-1,-13-15-1</inkml:trace>
          <inkml:trace contextRef="#ctx0" brushRef="#br0" timeOffset="2890.7679">22115-221 257,'0'0'126,"44"-6"2,-19 10-4,16 19-83,-3 8-12,10 15-19,-1 10-1,3 15-9,-4 14 1,-7 8-7,-1 16 2,-15 5-4,-5 0-3,-18-6-5,-4 6-29,-29-18-81,-2 0-4,-15-18 1,-13-13-2</inkml:trace>
          <inkml:trace contextRef="#ctx0" brushRef="#br0" timeOffset="-10662.695">7235 222 173,'2'27'120,"-2"-4"0,2 16-3,-10 3-88,12 16-5,-2 6-19,4 3-12,4 10-27,-8-9-81,5-1-3,-1-13-2,0-11 0</inkml:trace>
          <inkml:trace contextRef="#ctx0" brushRef="#br0" timeOffset="-10412.6834">7467 155 207,'19'30'121,"-13"1"3,3 21-8,-9 2-83,12 20-9,-4 5-23,3 0-17,5 11-34,-7-15-71,3-11-2,-1-14-2,-1-15 0</inkml:trace>
          <inkml:trace contextRef="#ctx0" brushRef="#br0" timeOffset="-10162.6734">7102 486 195,'0'0'129,"0"0"1,0 0-3,0 0-90,37-2-8,1 0-13,11 6-9,12-2-10,1-6-19,15 10-61,-9-10-42,5 4-3,-13-2-2,-6 4-3</inkml:trace>
          <inkml:trace contextRef="#ctx0" brushRef="#br0" timeOffset="-9928.2962">7245 706 187,'0'0'126,"0"0"3,27-4-5,11 8-81,1-14-20,17 6-15,8 4-37,-9-5-91,13 5-4,-8-2-6,-4 2-2</inkml:trace>
          <inkml:trace contextRef="#ctx0" brushRef="#br0" timeOffset="-9553.2788">8404 106 178,'-31'22'123,"-2"18"-2,-6 8-1,5 22-85,-5 7-8,14 17-8,4 3-12,11 1-5,18 6-33,2-17-88,26-10-7,7-19-3,11-18-2</inkml:trace>
          <inkml:trace contextRef="#ctx0" brushRef="#br0" timeOffset="-8678.2325">8880 359 1,'-8'-23'56,"8"23"31,-21-27 6,0 19-44,1 20-2,-18 3-3,9 20-5,-12 1-1,9 20-4,-3 0-8,12 8-6,9-4-8,14-3-5,8-12-5,13-14-7,10-10-5,2-23-6,7-8-5,-5-19-4,0 2 0,-8-15 1,-4 7 4,-10-3 6,-7 5 9,-6 10 7,-6 0 11,6 23 5,-23-14 5,23 14 1,-23 8 1,23-8-3,-13 33-3,13-6-4,5 2-4,9 7-3,7 5-3,10 5 0,7 2-5,7 2 1,1 6-4,2 0 3,-3 4 2,-5 0-4,-11-1 3,-12-5-2,-13-5 2,-10-5-2,-11-11 5,-14-10-5,-7-17 2,-5-12 4,-3-17-5,0-10 2,1-6-2,7-9 3,7-4-5,12-4-4,11 8-18,2-8-37,16 14-54,9 5-3,8 2-1,4 3-2</inkml:trace>
          <inkml:trace contextRef="#ctx0" brushRef="#br0" timeOffset="-8412.597">9327 478 166,'0'0'124,"0"0"0,0 0 0,2 29-76,-2-29-25,46 2-23,-5 8-33,-5-12-83,9 4-7,-1-2-1,0 6-3</inkml:trace>
          <inkml:trace contextRef="#ctx0" brushRef="#br0" timeOffset="-8209.4617">9375 770 206,'0'0'132,"0"0"-6,0 0 2,0 0-90,43-8-20,-5 6-20,3-8-29,20 8-88,-7-7-7,2 3-3,-2-4-3</inkml:trace>
          <inkml:trace contextRef="#ctx0" brushRef="#br0" timeOffset="-7850.068">10372 546 106,'4'-21'110,"0"-4"2,-6 3-5,-4-8-54,-2 12-31,-13-3-2,-2 8-6,-16 3 2,-1 12 3,-12 4-1,4 15 5,-4 4-6,7 15 0,3 1-6,15 9 0,13-4-3,14-1-2,18-9-2,14-9-4,9-13-2,7-14-11,10-4-19,-10-23-52,8 2-46,-10-16-3,-3 3 1,-12-10-1</inkml:trace>
          <inkml:trace contextRef="#ctx0" brushRef="#br0" timeOffset="-7553.1786">10360 60 193,'25'-31'125,"-3"27"5,3 6-3,15 16-87,-5 3-13,11 21-14,-3 8-3,5 18-7,-6 3 1,-3 12-7,-5 2 1,-10 4 1,-5-3-2,-11-5 1,-10-7-12,-16-15-22,3-3-87,-22-17-6,-5-6 0,-10-18-5</inkml:trace>
          <inkml:trace contextRef="#ctx0" brushRef="#br0" timeOffset="-6708.3309">11556 640 205,'0'0'124,"34"-17"-1,-16 7-5,13 7-87,3-3-15,9 0-25,13 12-46,-2-6-66,3 6-1,-8-1-5,-3 3 1</inkml:trace>
          <inkml:trace contextRef="#ctx0" brushRef="#br0" timeOffset="-6395.8124">11779 428 165,'-2'22'120,"2"14"-6,-2 7 0,12 16-88,-2 5-32,3 3-42,5 5-63,5-3-8,4-7 2,2-10-6</inkml:trace>
          <inkml:trace contextRef="#ctx0" brushRef="#br0" timeOffset="-5552.0249">12720 293 165,'0'0'126,"8"-19"-3,-8 19 3,0 0-81,15 21-9,-5 8-12,-4 4-11,5 17-2,-1 10-12,-4 7-11,11 14-31,-13-11-83,13 1-1,-5-17-5,7-10 2</inkml:trace>
          <inkml:trace contextRef="#ctx0" brushRef="#br0" timeOffset="-5333.2641">13108 207 181,'0'0'122,"0"0"3,21 38-3,-25-7-82,19 19-10,-11 4-15,6 10-6,-2 7-9,1-7-9,3 7-27,-10-23-60,9-7-29,-7-16 0,-4-25-2</inkml:trace>
          <inkml:trace contextRef="#ctx0" brushRef="#br0" timeOffset="-5098.8765">12726 453 249,'0'0'130,"0"0"-2,0 0-21,31-15-73,7 15-8,1-4-16,9 2-8,10 2-7,-2-6-18,13 14-38,-11-12-67,2 8-3,-12-6-1,-2 8 0</inkml:trace>
          <inkml:trace contextRef="#ctx0" brushRef="#br0" timeOffset="-4817.6132">12753 671 142,'0'0'132,"0"0"-1,0 0-1,13-19-47,18 23-47,-2-8-13,19 6-10,6-2-7,8 4-6,7 3-11,-7-10-27,11 12-88,-15-13-8,0 6 2,-14-9-5</inkml:trace>
          <inkml:trace contextRef="#ctx0" brushRef="#br0" timeOffset="-4114.4519">13771 116 76,'-27'4'103,"27"-4"10,-39 40-3,10-13-56,6 18-7,-10 3-9,12 17-8,-2 1-12,15 13-5,10 4-18,12-8-25,19 4-84,5-13-7,10-10-1,6-16-3</inkml:trace>
          <inkml:trace contextRef="#ctx0" brushRef="#br0" timeOffset="-3301.9123">14197 216 121,'0'0'101,"-6"-19"2,6 19-6,-29 4-75,10 15-4,-8 6-11,2 10-5,-2 7-5,2 5 2,4 5-3,5-6 1,8-2-6,10-15 0,10-8-4,-12-21 2,44 0-1,-19-21 0,4-8 1,-6-7 1,1-1 6,-7 2 2,-4 1 6,-7 7 1,-6 7 4,0 20 1,0 0 0,-19-15 2,19 15-1,-21 13 1,21-13-4,-14 20 0,14-20-4,-9 21 1,9-21-3,0 0-2,5 27-2,-5-27 0,0 0 2,0 0-2,0 0 2,22 15-1,-22-15 4,0 0 0,21 0 2,-21 0 1,0 0-1,0 0 3,0 0-2,9 18 3,-9-18-2,0 0 3,0 0-2,-2 27 3,2-27-1,10 21-1,-10-21 1,25 36-3,-9-9 0,7 10-1,-2 7-2,4 8 0,-4 4-2,-3 4 2,-3 0-4,-7 0 3,-10-6-4,-6-6 3,-11-8-4,-8-11 0,-4-11-3,-4-9 3,-5-13-1,3-13 0,2-10 1,3-8-1,10-11 3,5-4-1,11-2 0,6-6-7,8 4-2,7-2-9,16 12-5,-6-2-18,20 15-44,-7 2-27,1 6-1,1 7 4</inkml:trace>
          <inkml:trace contextRef="#ctx0" brushRef="#br0" timeOffset="-2676.8814">14800 216 177,'0'0'128,"0"0"-4,-21 18 1,31 3-74,-10-21-25,34 36-11,-3-12-14,10 1-3,7 4-5,4-2-1,2-2-1,-4-2 1,0-2-2,-9-4 5,-5-5 2,-11-4 4,-25-8 4,18 11 2,-18-11 1,-25 8 1,-2-2 2,-2 7-1,-10 1 0,-1 11-2,-5 2-1,5 4-2,1 3-3,5-1-1,9-2-9,5-6-15,20 4-40,0-29-64,0 0-2,33 0-1,2-16 0</inkml:trace>
          <inkml:trace contextRef="#ctx0" brushRef="#br0" timeOffset="-2301.8592">15963 409 71,'8'-21'86,"-8"-4"2,3 0-2,-3 25-53,-21-33 4,21 33-3,-50-19 4,21 24 2,-21-5 2,8 18-2,-14-1-8,11 18-5,-3-2-9,12 9-4,7 2-6,19 1-2,12-3-2,15-9-3,16-10-5,6-17-10,20 0-19,-12-26-40,16-3-54,-9-17-3,-2 1-2,-9-11 2</inkml:trace>
          <inkml:trace contextRef="#ctx0" brushRef="#br0" timeOffset="-2004.9661">15976 70 230,'0'0'129,"0"0"-3,0 0 2,39 0-88,-16 15-12,16 16-15,-1 6-6,5 15-4,1 9-3,0 11 0,-5 13-3,-6 7 2,-10 1-1,-6 1 1,-13-7-1,-12-6-4,-9-4-23,-18-21-96,-3-10-3,-7-19-6,-3-13 1</inkml:trace>
          <inkml:trace contextRef="#ctx0" brushRef="#br0" timeOffset="-1281.3128">17154 473 266,'14'-27'122,"7"25"-2,-21 2-33,50-8-64,-15 14-17,9-4-28,12 15-53,-2-9-43,0 5-1,-6-9-3,-3 2-3</inkml:trace>
          <inkml:trace contextRef="#ctx0" brushRef="#br0" timeOffset="-906.2966">17361 264 174,'0'0'121,"-18"-5"2,18 5-2,-11 27-75,11 2-7,-4 1-16,6 9-9,2 7-13,3 2-15,11 16-43,-3-12-64,6 2-3,-1-8-4,3-7 1</inkml:trace>
          <inkml:trace contextRef="#ctx0" brushRef="#br0" timeOffset="67333.7357">24133 132 154,'0'0'110,"0"0"-3,0 0 1,0 0-81,0 0 0,20-4-10,3 0-7,8 0-9,17-2-22,2-5-76,8 1-12,5 2 0,-1-3-7</inkml:trace>
          <inkml:trace contextRef="#ctx0" brushRef="#br0" timeOffset="67693.1378">24243 463 203,'0'0'121,"-19"-15"-2,19 15-1,0 0-88,27-16-5,-2 5-13,10 5-6,9 2-9,4-4-19,14 10-91,-8-7-4,6 3-4,-4-4-2</inkml:trace>
          <inkml:trace contextRef="#ctx0" brushRef="#br0" timeOffset="68286.9059">26061-271 198,'0'0'112,"-19"-6"4,19 6-7,-8 29-77,4-2 1,8 15-15,-2 8-5,2 10-14,-2 11-5,0 1-23,11 11-24,-9-8-65,0-13 1,0-12 0,-2-16-2</inkml:trace>
          <inkml:trace contextRef="#ctx0" brushRef="#br0" timeOffset="68505.6654">25666-221 188,'0'0'114,"0"0"5,8-23-6,13 21-71,6-6-19,19 2-1,8-9-15,8-1-9,15-1-18,-2-6-31,4 11-59,-2-1-5,-7 11 0,-12 4-6</inkml:trace>
          <inkml:trace contextRef="#ctx0" brushRef="#br0" timeOffset="68990.0646">26493 475 123,'4'-35'94,"6"-5"0,-5-7-4,-3-7-73,2 10 0,-8-6 4,2 13-2,-11-1 5,1 18-1,-11 1 3,2 17-1,-10 4-5,2 14-5,-2 5-4,2 10-2,4 5-6,4 3 0,8 1-3,11-3 0,11-6-1,7-6 0,9-8-1,6-11-1,5-8 0,1-10 0,-2-5 1,-4-6 0,-3 2 2,-8-2 2,-7 3 2,-13 20 3,14-21-1,-14 21 1,0 0-1,9 27 0,-3-6-5,8 6-12,13 10-37,0-12-70,9-2-3,1-13-2,7-10-4</inkml:trace>
          <inkml:trace contextRef="#ctx0" brushRef="#br0" timeOffset="69474.4657">27540 91 71,'15'-25'80,"5"4"2,-5-16-2,4 1-61,-9 1-3,-6-4 1,-2 3 5,-12-3 0,-5 8 8,-16-5 1,-4 20 6,-21-3-1,-2 21 1,-19 4-8,2 28-3,-8 7-4,6 21-8,4 9 0,19 12-8,17 2 2,22-1-7,26-8 4,24-15-7,23-18 1,17-20-3,14-15-8,-2-22-14,11-5-31,-23-20-64,0-5-4,-23-6 2,-13 5-2</inkml:trace>
          <inkml:trace contextRef="#ctx0" brushRef="#br0" timeOffset="69724.4774">27249 234 181,'23'-8'122,"-23"8"3,33-19 1,-33 19-69,40-4-10,-22 8-16,18 21-13,-5 2-11,4 6-18,11 21-50,-2-8-66,-1 4-4,-1-11-5,1-3-1</inkml:trace>
          <inkml:trace contextRef="#ctx0" brushRef="#br0" timeOffset="70130.7481">28506-281 213,'0'0'122,"-25"-10"4,-4 14-3,0 21-71,-23 0-8,8 22-19,-7 7-6,7 19-9,4 8-2,16 6-10,19 11-8,14-9-33,32 3-88,9-15-2,23-11-3,10-22-3</inkml:trace>
          <inkml:trace contextRef="#ctx0" brushRef="#br0" timeOffset="70959.9103">28940 97 59,'17'-31'85,"-4"-13"2,-3 9 6,7 2-50,-15-3 1,8 16 2,-20-3-6,10 23 6,-23-9-4,23 9-4,-27 30-6,14-1-9,-3 4-4,7 11-11,3 5 1,12 5-8,7 7-1,10-5-1,10 2-2,2-6-2,7-2-2,-3-11-2,-3-6-4,-16-12-4,-5-2-1,-15-19 0,-35 17 1,-7-20 4,-6 1 4,-8-4 8,-4-6 8,6 3 7,0-3 3,19 4 1,8-3 1,27 11-1,0 0-4,0 0-5,35-8-5,2 8-6,15 4-14,-2-10-39,8 10-70,-4-4-3,0 2-1,-8-2-3</inkml:trace>
          <inkml:trace contextRef="#ctx0" brushRef="#br0" timeOffset="71193.2977">29493 371 297,'0'0'130,"13"29"-3,-18 1-9,-5 13-122,4 15-48,-7-4-73,5 5-3,0-8-3,10-7-1</inkml:trace>
          <inkml:trace contextRef="#ctx0" brushRef="#br0" timeOffset="71740.2019">30268 286 171,'23'-23'117,"6"-10"0,6-6-3,1-13-57,3 4-35,-4-10-13,1 2-1,-9-3-5,-4 10 7,-11 1-2,-8 12 7,-14 5-3,10 31 5,-46-12 2,13 35-1,-15 14 3,5 21-9,-12 13 2,10 18-7,3 9 1,11 8-6,14 4-1,13-6-6,15-7-4,7-15-3,16-12-7,-1-24-8,13-9-9,-17-33-7,4-1 0,-25-28 6,-2 0 12,-20-11 11,-19-3 15,-11 4 14,-18-7 15,6 21 9,-15-8 5,19 21-3,-4-7-8,25 15-6,31 0-9,0 0-5,0 0-5,54 11-4,0-11-6,10-5-8,11 3-19,-9-18-53,13 5-55,-12-12-1,1-2-3,-16-13 1</inkml:trace>
          <inkml:trace contextRef="#ctx0" brushRef="#br0" timeOffset="72021.4659">30900-393 269,'25'-13'131,"-5"22"1,-1 7-5,14 22-85,-8 9-16,9 18-16,-1 16-5,0 10-8,-6 15-3,-6 4-7,-7 11-3,-16-7-16,-2 5-32,-25-20-66,-6-5-1,-19-17-2,-9-13 5</inkml:trace>
        </inkml:traceGroup>
      </inkml:traceGroup>
    </inkml:traceGroup>
    <inkml:traceGroup>
      <inkml:annotationXML>
        <emma:emma xmlns:emma="http://www.w3.org/2003/04/emma" version="1.0">
          <emma:interpretation id="{F2BEBB4B-D4FB-408A-BC9F-18273D180129}" emma:medium="tactile" emma:mode="ink">
            <msink:context xmlns:msink="http://schemas.microsoft.com/ink/2010/main" type="paragraph" rotatedBoundingBox="8324,2776 26838,2469 26864,4054 8350,436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934AC3D-6B49-4821-908C-75187592765C}" emma:medium="tactile" emma:mode="ink">
              <msink:context xmlns:msink="http://schemas.microsoft.com/ink/2010/main" type="line" rotatedBoundingBox="8324,2776 26838,2469 26864,4054 8350,4361"/>
            </emma:interpretation>
          </emma:emma>
        </inkml:annotationXML>
        <inkml:traceGroup>
          <inkml:annotationXML>
            <emma:emma xmlns:emma="http://www.w3.org/2003/04/emma" version="1.0">
              <emma:interpretation id="{0DFFB5A7-7456-475A-8D2F-68E82048D73D}" emma:medium="tactile" emma:mode="ink">
                <msink:context xmlns:msink="http://schemas.microsoft.com/ink/2010/main" type="inkWord" rotatedBoundingBox="8631,3048 9236,3575 8835,4034 8231,3508"/>
              </emma:interpretation>
              <emma:one-of disjunction-type="recognition" id="oneOf1">
                <emma:interpretation id="interp5" emma:lang="en-US" emma:confidence="0.5">
                  <emma:literal>*</emma:literal>
                </emma:interpretation>
                <emma:interpretation id="interp6" emma:lang="en-US" emma:confidence="0">
                  <emma:literal>#</emma:literal>
                </emma:interpretation>
                <emma:interpretation id="interp7" emma:lang="en-US" emma:confidence="0">
                  <emma:literal>☹</emma:literal>
                </emma:interpretation>
                <emma:interpretation id="interp8" emma:lang="en-US" emma:confidence="0">
                  <emma:literal>K</emma:literal>
                </emma:interpretation>
                <emma:interpretation id="interp9" emma:lang="en-US" emma:confidence="0">
                  <emma:literal>k</emma:literal>
                </emma:interpretation>
              </emma:one-of>
            </emma:emma>
          </inkml:annotationXML>
          <inkml:trace contextRef="#ctx0" brushRef="#br0" timeOffset="12156.8527">12878 2154 119,'0'0'124,"-31"-10"2,31 10 1,0-23-75,20 21-10,3-11-12,21 11-13,6-2-5,12 6-7,7 2-12,-1-1-17,11 15-36,-17-7-66,1-1-1,-13-2-2,-9 3 1</inkml:trace>
          <inkml:trace contextRef="#ctx0" brushRef="#br0" timeOffset="11672.4538">13000 1867 82,'0'0'117,"0"0"4,0 0 1,-6 25-68,-4-2-10,16 27-6,-10 2-10,10 17-8,-2-3-4,5 7-11,5 0-19,-6-15-37,15-6-70,-8-19-3,3-14-7,-18-19 5</inkml:trace>
          <inkml:trace contextRef="#ctx0" brushRef="#br0" timeOffset="12375.6127">13044 2358 190,'0'0'130,"42"-11"-6,-7 5 4,21 6-91,-8-6-11,16 12-16,-4 5-20,-3-7-33,5 8-80,-10-1-1,-4-3-6,-9-4 2</inkml:trace>
          <inkml:trace contextRef="#ctx0" brushRef="#br0" timeOffset="11906.8388">13268 1813 170,'0'0'123,"13"23"0,-5 15-38,-10-3-33,17 27-8,-11 3-12,8 16-12,-3 0-5,1 2-13,0 4-10,-1-20-29,9 3-49,-9-26-42,1-15-3,-10-29 0</inkml:trace>
        </inkml:traceGroup>
        <inkml:traceGroup>
          <inkml:annotationXML>
            <emma:emma xmlns:emma="http://www.w3.org/2003/04/emma" version="1.0">
              <emma:interpretation id="{E63C1EC5-DD66-4E54-BAF8-138BCB7CB07D}" emma:medium="tactile" emma:mode="ink">
                <msink:context xmlns:msink="http://schemas.microsoft.com/ink/2010/main" type="inkWord" rotatedBoundingBox="9336,3032 12110,2769 12236,4101 9462,4364"/>
              </emma:interpretation>
              <emma:one-of disjunction-type="recognition" id="oneOf2">
                <emma:interpretation id="interp10" emma:lang="en-US" emma:confidence="0">
                  <emma:literal>(9799)</emma:literal>
                </emma:interpretation>
                <emma:interpretation id="interp11" emma:lang="en-US" emma:confidence="0">
                  <emma:literal>(y&gt;a)</emma:literal>
                </emma:interpretation>
                <emma:interpretation id="interp12" emma:lang="en-US" emma:confidence="0">
                  <emma:literal>(y&gt;o)</emma:literal>
                </emma:interpretation>
                <emma:interpretation id="interp13" emma:lang="en-US" emma:confidence="0">
                  <emma:literal>(979)</emma:literal>
                </emma:interpretation>
                <emma:interpretation id="interp14" emma:lang="en-US" emma:confidence="0">
                  <emma:literal>(g&gt;o)</emma:literal>
                </emma:interpretation>
              </emma:one-of>
            </emma:emma>
          </inkml:annotationXML>
          <inkml:trace contextRef="#ctx0" brushRef="#br0" timeOffset="13078.7704">14085 1849 60,'0'0'109,"-13"-25"4,13 25 0,-22 8-60,-3 3-8,8 24-5,-12 2-13,10 21-3,-8 7-3,13 14-7,-1 4-3,15 6-9,11 3-11,7-15-30,30-5-76,0-16-10,14-14-2,7-25 0</inkml:trace>
          <inkml:trace contextRef="#ctx0" brushRef="#br0" timeOffset="13625.677">14515 1982 74,'-29'23'103,"-2"4"2,4 10-2,2 9-64,4-7-9,15 7-10,6-11-9,14-6-5,9-14-10,8-13 1,7-12-12,-1-15-6,3-7-2,-9-11 2,0 3 0,-8-3 1,-9 7 16,-3 5 1,-11 6 16,0 25 3,-13-23 7,13 23 4,-27 15 2,15 10 0,-9-2-4,11 14-1,-3 1-1,13 7-2,0-1-6,15 6-4,6-4-2,10 5-3,10-3 1,7 2-6,2 0-2,-2 2-3,-7 2 4,-5 0 0,-14-4-1,-11-4 0,-15-9-1,-17-6 0,-10-14-2,-11-17 0,-4-17 0,-6-14 1,-2-6-1,0-11 0,7 0-3,9-6-5,15 6-10,5-2-19,20 11-65,8 3-11,15 7-3,6 2 1</inkml:trace>
          <inkml:trace contextRef="#ctx0" brushRef="#br0" timeOffset="14141.3242">15053 1801 77,'0'0'119,"0"0"1,0 0-2,4 25-47,21-2-35,-2-9-10,17 9-14,3 2-8,7-2-4,4 0-3,0-4 0,-2-3-1,-4 1 3,-9-3-3,-8 3 5,-10 0 1,-10 5 5,-16 1 0,-5 11 4,-17-1 5,-2 8-6,-13-1 6,-1 3-6,-5-3 2,2 1-6,7-5 1,4-9-9,12 0-8,0-17-26,23-10-80,4 19-10,-4-19-5,33-8 2</inkml:trace>
          <inkml:trace contextRef="#ctx0" brushRef="#br0" timeOffset="14485.0918">16223 2117 84,'12'-31'105,"-7"-7"2,-1-1-4,-6 1-51,-11-5-27,3 12-1,-15-3-2,0 18 0,-19 1 2,3 19 0,-15 5 1,8 22-3,-8 6-5,12 15-5,7 2-5,12 6-1,16-3 2,18-8-3,20-7 0,14-13-4,14-10-13,1-21-13,19 0-45,-11-25-61,3-7-4,-11-11 0,-8-7-1</inkml:trace>
          <inkml:trace contextRef="#ctx0" brushRef="#br0" timeOffset="14766.3654">16248 1460 133,'0'0'120,"0"0"5,29 31-2,-2-12-58,12 23-28,3 10-14,12 16-10,2 11-5,0 15-1,-4 10-1,-8 8-3,-9 2-1,-14 0-2,-15-4-1,-16-14-9,-11-7-27,-25-12-87,-4-17-6,-8-20 1,-6-17-4</inkml:trace>
        </inkml:traceGroup>
        <inkml:traceGroup>
          <inkml:annotationXML>
            <emma:emma xmlns:emma="http://www.w3.org/2003/04/emma" version="1.0">
              <emma:interpretation id="{C1CDAC3C-F95C-4B6C-BC54-3FCA493F72A1}" emma:medium="tactile" emma:mode="ink">
                <msink:context xmlns:msink="http://schemas.microsoft.com/ink/2010/main" type="inkWord" rotatedBoundingBox="12941,2700 18377,2610 18403,4194 12967,4284"/>
              </emma:interpretation>
              <emma:one-of disjunction-type="recognition" id="oneOf3">
                <emma:interpretation id="interp15" emma:lang="en-US" emma:confidence="0">
                  <emma:literal>It</emma:literal>
                </emma:interpretation>
                <emma:interpretation id="interp16" emma:lang="en-US" emma:confidence="0">
                  <emma:literal>#</emma:literal>
                </emma:interpretation>
                <emma:interpretation id="interp17" emma:lang="en-US" emma:confidence="0">
                  <emma:literal>it</emma:literal>
                </emma:interpretation>
                <emma:interpretation id="interp18" emma:lang="en-US" emma:confidence="0">
                  <emma:literal>I</emma:literal>
                </emma:interpretation>
                <emma:interpretation id="interp19" emma:lang="en-US" emma:confidence="0">
                  <emma:literal>-It</emma:literal>
                </emma:interpretation>
              </emma:one-of>
            </emma:emma>
          </inkml:annotationXML>
          <inkml:trace contextRef="#ctx0" brushRef="#br0" timeOffset="15828.9065">17467 2221 154,'0'0'125,"0"0"-2,0 0 3,0 0-81,0 0-7,0 0-14,38-11-9,-11 11-7,12 2-4,11-4-3,6 2-3,7-2-9,-3-4-14,8 14-34,-11-10-63,-3 2-1,-15 0-8,-12 0 3</inkml:trace>
          <inkml:trace contextRef="#ctx0" brushRef="#br0" timeOffset="16953.964">18641 1903 168,'0'0'128,"0"0"0,0 0 1,17-21-73,25 19-15,5-8-15,22 3-12,4 1-9,8 2-11,6 10-24,-12-8-48,8 15-52,-19 1-1,-6 7 0,-20 0-3</inkml:trace>
          <inkml:trace contextRef="#ctx0" brushRef="#br0" timeOffset="16469.5708">18791 1664 182,'0'0'121,"-8"25"-2,8 18-2,-7 11-82,14 23-8,-5 6-14,4 3-21,11 13-29,-11-16-76,12-10-5,1-10 1,2-24-2</inkml:trace>
          <inkml:trace contextRef="#ctx0" brushRef="#br0" timeOffset="17172.7236">18862 2096 228,'0'0'131,"25"-8"-4,16 8 1,1 0-97,18 8-11,6 5-27,1-9-38,10 10-77,-9-3-7,-1-3 1,-9-6-5</inkml:trace>
          <inkml:trace contextRef="#ctx0" brushRef="#br0" timeOffset="16719.5794">19105 1604 190,'8'31'121,"-4"10"0,7 18-1,-9 5-79,12 21-9,-3 0-12,7 5-9,-3-3-8,-1-12-19,9-7-36,-10-22-68,1-13 0,-14-33-5,0 0-5</inkml:trace>
        </inkml:traceGroup>
        <inkml:traceGroup>
          <inkml:annotationXML>
            <emma:emma xmlns:emma="http://www.w3.org/2003/04/emma" version="1.0">
              <emma:interpretation id="{1C4704C7-D45B-476B-9DF1-1D01F26DED04}" emma:medium="tactile" emma:mode="ink">
                <msink:context xmlns:msink="http://schemas.microsoft.com/ink/2010/main" type="inkWord" rotatedBoundingBox="15221,2783 18337,2597 18432,4182 15315,4368"/>
              </emma:interpretation>
              <emma:one-of disjunction-type="recognition" id="oneOf4">
                <emma:interpretation id="interp20" emma:lang="en-US" emma:confidence="0">
                  <emma:literal>(gee)</emma:literal>
                </emma:interpretation>
                <emma:interpretation id="interp21" emma:lang="en-US" emma:confidence="0">
                  <emma:literal>(geo)</emma:literal>
                </emma:interpretation>
                <emma:interpretation id="interp22" emma:lang="en-US" emma:confidence="0">
                  <emma:literal>(go)</emma:literal>
                </emma:interpretation>
                <emma:interpretation id="interp23" emma:lang="en-US" emma:confidence="0">
                  <emma:literal>(gee}</emma:literal>
                </emma:interpretation>
                <emma:interpretation id="interp24" emma:lang="en-US" emma:confidence="0">
                  <emma:literal>(gel)</emma:literal>
                </emma:interpretation>
              </emma:one-of>
            </emma:emma>
          </inkml:annotationXML>
          <inkml:trace contextRef="#ctx0" brushRef="#br0" timeOffset="17516.4913">20040 1481 184,'-21'-6'131,"0"14"0,-10 11 0,-2 24-61,-13 11-38,13 28-11,-3 11-11,11 13-2,7 6-1,14 0-9,16-2-10,7-20-36,26-5-80,3-25-2,15-18-1,-1-23-2</inkml:trace>
          <inkml:trace contextRef="#ctx0" brushRef="#br0" timeOffset="18110.2851">20617 1708 206,'-14'-19'127,"-9"4"1,2 13-1,-16 6-83,8 28-11,-11 5-14,9 19-5,0 6-6,8 7-1,8-3-3,11-3-2,10-13-2,11-15-3,10-14-5,2-19-1,6-11-1,-3-18-3,5-6-1,-12-10 1,4-1 1,-14-6 3,-3 4 6,-6 5 2,-8 3 5,0 13 3,-10 7 4,12 18 0,-23 0 2,17 18-2,-5 7-2,9 15 0,4 6-5,13 8-1,6 10-5,3 3 0,12 5-1,1-3-6,7 4 3,-3-5-3,1 3 4,-13-7 0,-8-4 7,-11-4-1,-14-4 2,-8 0 5,-18-10-1,-7-3 3,-13-14-1,0-8-2,-4-17 0,7-10-3,3-17 1,9-13-1,10-12-1,12-8-5,15-5-9,2-9-36,21 5-87,2 1 0,11 3-5,1-1 0</inkml:trace>
          <inkml:trace contextRef="#ctx0" brushRef="#br0" timeOffset="18688.4234">21143 2015 155,'0'0'122,"2"-33"3,10 4-2,15 6-74,5-23-12,20 11-14,4-7-18,0 3-15,10 14-40,-10 2-70,-2 8-4,-10 9-1,-11 10-2</inkml:trace>
          <inkml:trace contextRef="#ctx0" brushRef="#br0" timeOffset="18938.4369">21162 2044 257,'0'0'135,"0"0"-3,31 15-13,-10-15-78,20 16-12,3 1-15,8 10-8,6 8-3,-2 3-17,4 11-29,-14-7-86,12-2-2,-6-11-2,0-9-1</inkml:trace>
          <inkml:trace contextRef="#ctx0" brushRef="#br0" timeOffset="19282.2046">22354 2131 170,'17'-35'115,"-1"-2"-4,-7-7 3,-9-6-84,4 7-5,-19-7-7,3 10-3,-15-3 2,-6 16 0,-15 6 1,0 17-2,-12 10-1,6 21-2,0 10-2,8 15-1,9 6-5,16 7 0,19-7-5,21-4-3,24-6-10,9-23-23,29-2-70,-6-23-27,10-13 1,-6-18-5</inkml:trace>
          <inkml:trace contextRef="#ctx0" brushRef="#br0" timeOffset="19547.8424">22541 1271 240,'33'17'129,"-3"6"2,9 22-5,-4 9-90,15 34-9,-2 18-16,0 14-4,-11 19 0,-10 9-8,-12 6-5,-17-7-17,-5 9-44,-20-31-62,-22-17-1,-20-21-3,-18-21-5</inkml:trace>
        </inkml:traceGroup>
        <inkml:traceGroup>
          <inkml:annotationXML>
            <emma:emma xmlns:emma="http://www.w3.org/2003/04/emma" version="1.0">
              <emma:interpretation id="{1E324183-60DD-4698-9EC9-15EB4804AAE8}" emma:medium="tactile" emma:mode="ink">
                <msink:context xmlns:msink="http://schemas.microsoft.com/ink/2010/main" type="inkWord" rotatedBoundingBox="19777,3015 20320,3260 20157,3622 19614,3376"/>
              </emma:interpretation>
              <emma:one-of disjunction-type="recognition" id="oneOf5">
                <emma:interpretation id="interp25" emma:lang="en-US" emma:confidence="1">
                  <emma:literal>=</emma:literal>
                </emma:interpretation>
                <emma:interpretation id="interp26" emma:lang="en-US" emma:confidence="0">
                  <emma:literal>I</emma:literal>
                </emma:interpretation>
                <emma:interpretation id="interp27" emma:lang="en-US" emma:confidence="0">
                  <emma:literal>•</emma:literal>
                </emma:interpretation>
                <emma:interpretation id="interp28" emma:lang="en-US" emma:confidence="0">
                  <emma:literal>•A</emma:literal>
                </emma:interpretation>
                <emma:interpretation id="interp29" emma:lang="en-US" emma:confidence="0">
                  <emma:literal>•I</emma:literal>
                </emma:interpretation>
              </emma:one-of>
            </emma:emma>
          </inkml:annotationXML>
          <inkml:trace contextRef="#ctx0" brushRef="#br0" timeOffset="72693.3751">24209 1847 180,'0'0'132,"0"0"0,0 0 0,0 0-87,48 10-15,-12-14-13,13 2-14,8 6-20,-3-17-43,8 13-68,-6-2-4,-2 2-1,-15 0-2</inkml:trace>
          <inkml:trace contextRef="#ctx0" brushRef="#br0" timeOffset="72896.5092">24318 2119 220,'33'-2'134,"-2"-9"-7,13 7-5,-7-2-108,17-2-48,8 10-84,1-2-10,-7 2-1,-2-2-6</inkml:trace>
        </inkml:traceGroup>
        <inkml:traceGroup>
          <inkml:annotationXML>
            <emma:emma xmlns:emma="http://www.w3.org/2003/04/emma" version="1.0">
              <emma:interpretation id="{CAA8BEDF-B754-4763-BF71-E3DF5F7F002A}" emma:medium="tactile" emma:mode="ink">
                <msink:context xmlns:msink="http://schemas.microsoft.com/ink/2010/main" type="inkWord" rotatedBoundingBox="21125,2688 26840,2593 26862,3954 21148,4049"/>
              </emma:interpretation>
              <emma:one-of disjunction-type="recognition" id="oneOf6">
                <emma:interpretation id="interp30" emma:lang="en-US" emma:confidence="0">
                  <emma:literal>Tad</emma:literal>
                </emma:interpretation>
                <emma:interpretation id="interp31" emma:lang="en-US" emma:confidence="0">
                  <emma:literal>tad</emma:literal>
                </emma:interpretation>
                <emma:interpretation id="interp32" emma:lang="en-US" emma:confidence="0">
                  <emma:literal>Tae</emma:literal>
                </emma:interpretation>
                <emma:interpretation id="interp33" emma:lang="en-US" emma:confidence="0">
                  <emma:literal>Tat</emma:literal>
                </emma:interpretation>
                <emma:interpretation id="interp34" emma:lang="en-US" emma:confidence="0">
                  <emma:literal>tae</emma:literal>
                </emma:interpretation>
              </emma:one-of>
            </emma:emma>
          </inkml:annotationXML>
          <inkml:trace contextRef="#ctx0" brushRef="#br0" timeOffset="73599.6693">25641 1589 198,'0'0'128,"4"-21"-3,17 9 0,21-3-91,7-10-5,22 0-14,10 2-12,6-6-13,13 15-31,-11-5-79,5 9-7,-11 8 1,-8 6-4</inkml:trace>
          <inkml:trace contextRef="#ctx0" brushRef="#br0" timeOffset="73380.9091">25913 1431 222,'0'27'129,"4"21"-2,1 10-4,11 25-92,-1 4-10,8 11-19,6 2-15,-7-15-36,18-4-75,-11-19-1,-2-20-2,-8-26-1</inkml:trace>
          <inkml:trace contextRef="#ctx0" brushRef="#br0" timeOffset="74084.0686">26684 2088 137,'27'-19'121,"-6"-10"4,-2-13-5,1-8-59,-9-12-37,5 2-5,-16-1-12,-6 10-5,-13 5 1,-6 15-3,-10 14 2,-6 15-1,-5 19 1,-4 14 2,-2 12-1,6 9 3,1 9-2,9 9 2,7-3-2,15-3 5,12-10 0,14-10-2,13-17-6,10-15 0,9-16 0,6-10-1,2-16 2,0-5-6,-7-4 0,-5-1 0,-7 7 8,-6 6 0,-27 27 0,29-23 1,-29 23 0,11 23 0,-7 2-1,4 8-1,2 5-5,7-5-4,12 6-21,-4-22-60,21-3-42,2-14-5,8-8 2,0-17-5</inkml:trace>
          <inkml:trace contextRef="#ctx0" brushRef="#br0" timeOffset="74475.7107">27748 1869 115,'14'-37'101,"11"0"0,-10-13-3,1-4-79,-1 2-2,-13-8-7,-4 3 0,-17-1 7,-1 10 3,-20-1 3,-2 17 4,-20 7 2,0 28 1,-17 13-4,6 32-1,-10 16-7,14 24-2,5 11-4,23 7-2,20-6-4,27 0 0,25-17-4,25-17 3,17-20-9,10-25-5,11-11-17,-13-28-27,10-1-78,-20-21-6,-13-1 1,-19-11-4</inkml:trace>
          <inkml:trace contextRef="#ctx0" brushRef="#br0" timeOffset="74724.7231">27434 1844 249,'-6'27'137,"6"-27"-1,37 11-1,-10-9-98,19 17-11,0 1-14,6 12-9,6 13-8,-6-9-38,8 16-89,-8-9-2,2-1-3,-8-15-2</inkml:trace>
        </inkml:traceGroup>
        <inkml:traceGroup>
          <inkml:annotationXML>
            <emma:emma xmlns:emma="http://www.w3.org/2003/04/emma" version="1.0">
              <emma:interpretation id="{FFB971EE-5B62-48CA-9258-9C05AA25A05D}" emma:medium="tactile" emma:mode="ink">
                <msink:context xmlns:msink="http://schemas.microsoft.com/ink/2010/main" type="inkWord" rotatedBoundingBox="23788,2425 26921,2660 26820,4005 23687,3771"/>
              </emma:interpretation>
              <emma:one-of disjunction-type="recognition" id="oneOf7">
                <emma:interpretation id="interp35" emma:lang="en-US" emma:confidence="1">
                  <emma:literal>(gif)</emma:literal>
                </emma:interpretation>
                <emma:interpretation id="interp36" emma:lang="en-US" emma:confidence="0">
                  <emma:literal>•gif)</emma:literal>
                </emma:interpretation>
                <emma:interpretation id="interp37" emma:lang="en-US" emma:confidence="0">
                  <emma:literal>(gifs)</emma:literal>
                </emma:interpretation>
                <emma:interpretation id="interp38" emma:lang="en-US" emma:confidence="0">
                  <emma:literal>(gift)</emma:literal>
                </emma:interpretation>
                <emma:interpretation id="interp39" emma:lang="en-US" emma:confidence="0">
                  <emma:literal>(gif))</emma:literal>
                </emma:interpretation>
              </emma:one-of>
            </emma:emma>
          </inkml:annotationXML>
          <inkml:trace contextRef="#ctx0" brushRef="#br0" timeOffset="75287.2527">28639 1310 177,'-25'5'123,"-4"3"3,-2 11-2,-19 1-76,9 22-8,-16 2-17,8 18-8,-1 9-8,12 12-2,18 8-4,15 7-2,22-1 1,20-7-16,32 3-31,2-24-78,18-13 0,4-23-2,7-16 0</inkml:trace>
          <inkml:trace contextRef="#ctx0" brushRef="#br0" timeOffset="76240.4247">29217 1853 155,'10'-36'107,"9"1"-2,-7 0-5,-3-7-79,-1 7-2,-8-2-6,-8 7 1,-15 6 3,-8 17 0,-17 5 2,-2 21 1,-10 6-2,2 18-3,-1 5-5,12 12-1,9-1-6,17-3 0,17-6-4,13-11-1,22-14-5,10-15-3,11-14-3,2-14-1,6-7 0,-10-13 0,-2 1 5,-13-1 3,-14 3 7,-10 6 4,-11 6 4,0 23 3,-15-25 2,15 25 0,-23 9-3,23-9-1,-10 39-4,18-8 1,7 9-3,10 5-1,8 7-3,10 7 2,5 1 4,2 2-4,-4 3 3,-7-1-4,-12-6 4,-12-2-4,-19-8 5,-19-9-5,-17-7-2,-12-14 1,-10-14 1,-9-14 0,3-15 0,4-10 2,14-9-9,12-8 9,20 2-11,13-2-1,20 11-23,10-7-35,18 19-64,9 2-2,7 8 7,3 3-10</inkml:trace>
          <inkml:trace contextRef="#ctx0" brushRef="#br0" timeOffset="76443.5589">29842 2117 238,'21'47'135,"-17"-11"-2,2 12-5,-6 1-105,-2 3-50,4 7-88,0-10-11,5-7-6,3-15 0</inkml:trace>
          <inkml:trace contextRef="#ctx0" brushRef="#br0" timeOffset="76959.2091">30709 1982 94,'18'-59'97,"7"3"1,-12-10 4,-11-7-72,6 13 3,-20-9 0,5 17-1,-18 0 4,9 32 2,-24 3 0,11 36-4,-16 14-6,7 29-6,-1 19-7,3 21-2,3 12 0,10 9-6,9 0-2,12-5-7,14-8-1,5-23-7,12-12-4,-2-27-10,12-13-10,-14-33-3,6-2 1,-24-27 3,-5 0 8,-21-12 9,-16-5 14,-15 3 13,-19-3 13,3 19 6,-13-4 6,16 17 0,1-5-3,25 17-6,10-2-6,27 2-5,25 8-5,18-8-5,20-2-6,7-8-6,13 3-21,-4-20-48,11 7-67,-13-11 1,-3-3-5,-11-9 2</inkml:trace>
          <inkml:trace contextRef="#ctx0" brushRef="#br0" timeOffset="77224.8464">31093 1290 247,'0'0'136,"33"6"1,-6 19-4,-4 6-90,10 29-17,-2 17-14,3 17-7,-1 16-9,-8 6-5,-2 13-2,-17-6-9,0 5-15,-25-18-30,-1-8-67,-16-17 0,-11-14 3,-12-15 0</inkml:trace>
        </inkml:traceGroup>
      </inkml:traceGroup>
    </inkml:traceGroup>
    <inkml:traceGroup>
      <inkml:annotationXML>
        <emma:emma xmlns:emma="http://www.w3.org/2003/04/emma" version="1.0">
          <emma:interpretation id="{8A7D7DE0-85EF-4161-9307-56501CFBA699}" emma:medium="tactile" emma:mode="ink">
            <msink:context xmlns:msink="http://schemas.microsoft.com/ink/2010/main" type="paragraph" rotatedBoundingBox="8479,4632 27300,4586 27305,6511 8483,655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49D6496-C29C-48AF-87E9-572DAF1C1A32}" emma:medium="tactile" emma:mode="ink">
              <msink:context xmlns:msink="http://schemas.microsoft.com/ink/2010/main" type="line" rotatedBoundingBox="8479,4632 27300,4586 27305,6511 8483,6557"/>
            </emma:interpretation>
          </emma:emma>
        </inkml:annotationXML>
        <inkml:traceGroup>
          <inkml:annotationXML>
            <emma:emma xmlns:emma="http://www.w3.org/2003/04/emma" version="1.0">
              <emma:interpretation id="{51756D86-201E-4C42-AC08-903D7FE942BC}" emma:medium="tactile" emma:mode="ink">
                <msink:context xmlns:msink="http://schemas.microsoft.com/ink/2010/main" type="inkWord" rotatedBoundingBox="8479,4855 12145,4847 12149,6260 8483,6269"/>
              </emma:interpretation>
              <emma:one-of disjunction-type="recognition" id="oneOf8">
                <emma:interpretation id="interp40" emma:lang="en-US" emma:confidence="0">
                  <emma:literal>#1979)</emma:literal>
                </emma:interpretation>
                <emma:interpretation id="interp41" emma:lang="en-US" emma:confidence="0">
                  <emma:literal># (g a)</emma:literal>
                </emma:interpretation>
                <emma:interpretation id="interp42" emma:lang="en-US" emma:confidence="0">
                  <emma:literal># (g 79)</emma:literal>
                </emma:interpretation>
                <emma:interpretation id="interp43" emma:lang="en-US" emma:confidence="0">
                  <emma:literal>#1978)</emma:literal>
                </emma:interpretation>
                <emma:interpretation id="interp44" emma:lang="en-US" emma:confidence="0">
                  <emma:literal># (g 19)</emma:literal>
                </emma:interpretation>
              </emma:one-of>
            </emma:emma>
          </inkml:annotationXML>
          <inkml:trace contextRef="#ctx0" brushRef="#br0" timeOffset="26689.9067">13032 4039 138,'-19'-4'123,"19"4"1,0 0 0,-21-25-75,42 25-11,8-9-14,15 7-11,10 0-7,8-4-10,11 8-17,-7-10-29,13 8-73,-10 2-2,-11 4-3,-10 2 1</inkml:trace>
          <inkml:trace contextRef="#ctx0" brushRef="#br0" timeOffset="26908.6591">13083 4180 169,'0'0'126,"19"-2"2,14 2-6,21 8-83,0-6-11,17 5-16,0 3-16,-1-8-28,3 8-88,-11-3-5,-8-3-1,-10-4-4</inkml:trace>
          <inkml:trace contextRef="#ctx0" brushRef="#br0" timeOffset="26221.1256">13152 3812 70,'4'-27'111,"-4"27"5,0 0 1,0 0-58,0 0-11,-8 36-11,6 9-10,-9 7-8,7 19-6,-4 6-10,0 0-11,8 12-30,-9-14-72,13-3-14,1-9-2,1-22-1</inkml:trace>
          <inkml:trace contextRef="#ctx0" brushRef="#br0" timeOffset="26471.1388">13354 3758 136,'0'0'121,"0"0"3,14 54 0,-20-8-74,14 27-8,-10 6-19,10 8-8,-3 2-11,3-4-12,4 3-23,-5-30-37,5-8-55,-2-21-7,-10-29 4,0 0-4</inkml:trace>
          <inkml:trace contextRef="#ctx0" brushRef="#br0" timeOffset="27846.2073">13946 3631 134,'-7'-18'114,"7"18"-2,-24 12-34,9 19-28,-14 5-4,8 22-17,-8 10-6,8 20-10,3 9-6,9 7-5,11 2-18,9-14-17,24 5-47,7-24-39,7-21-3,10-23-2</inkml:trace>
          <inkml:trace contextRef="#ctx0" brushRef="#br0" timeOffset="28439.9855">14525 3804 43,'0'0'100,"-35"-25"1,12 33 0,-4 17-57,-8 8-4,4 19-12,-5 5-6,11 7-4,3-4-8,11 0-1,13-14-6,11-13-5,12-18-2,6-15-5,8-17-1,-3-10-2,1-10-1,-6-11 2,-2 2 0,-8-1 4,-6 3 3,-7 2 2,-4 9 5,-4 6 1,-4 8 4,4 19 0,0 0 3,-19 3 0,19-3 2,-16 47 1,9-5-1,12 12-1,3 8-1,11 9-1,3 2-4,10 6 1,5 6-4,0 4 1,3-6-4,-7-2 1,-4-4-3,-12-8 3,-9-7-2,-10-12 1,-12-19-1,-5-14 1,-10-19 0,-2-15-2,-11-16 3,3-13-1,-5-6 0,2-4-1,5 2-2,4 0-7,10 8-10,2-6-19,21 13-47,6 3-30,9 1 0,12 4-2</inkml:trace>
          <inkml:trace contextRef="#ctx0" brushRef="#br0" timeOffset="28924.3842">15020 3814 112,'0'0'120,"0"0"3,0 0-1,0 0-59,14 19-27,5-7-15,14 9-10,3 2-9,7 4-2,7 2-4,0-4 0,2 4-2,-6-4 1,-5 0 2,-7-2 1,-10 2 5,-7 0 1,-13 0 2,-10 8 1,-13 2 2,-6 9-1,-12 0-3,-3 3 2,-7 1-4,-1 0 1,0-7-3,7-3 0,7-9-6,5-12-9,19 5-30,10-22-80,0 0 1,0 0-6,46-37 3</inkml:trace>
          <inkml:trace contextRef="#ctx0" brushRef="#br0" timeOffset="29268.1518">16156 4282 167,'13'-27'121,"-1"-4"-3,-3-7-1,-14-7-84,10 5-15,-12-2-9,-3 5-5,-9 4 2,-12 8 0,-12 10 3,-5 15 1,-8 11-1,-3 18 4,-1 8-2,8 13 0,4 4-3,21 6-1,15-6-2,16-6-2,17-10-6,16-16-5,19-7-18,-2-25-37,11-5-64,-1-14-4,-1-11-1,-5-7 1</inkml:trace>
          <inkml:trace contextRef="#ctx0" brushRef="#br0" timeOffset="29549.4151">16242 3523 185,'14'-20'126,"7"24"1,6 15 0,0-1-81,19 30-17,-3 4-10,11 25-10,-2 16 1,-6 13-5,-9 9-5,-8 3 1,-10 9-4,-17-11-3,-8-6-16,-21-25-46,-6-8-63,-11-21 1,-6-20-4,-4-20 0</inkml:trace>
        </inkml:traceGroup>
        <inkml:traceGroup>
          <inkml:annotationXML>
            <emma:emma xmlns:emma="http://www.w3.org/2003/04/emma" version="1.0">
              <emma:interpretation id="{12B08CE5-D33F-48FB-BB77-077439EB34C3}" emma:medium="tactile" emma:mode="ink">
                <msink:context xmlns:msink="http://schemas.microsoft.com/ink/2010/main" type="inkWord" rotatedBoundingBox="13133,5905 13191,5217 13686,5259 13628,5947"/>
              </emma:interpretation>
              <emma:one-of disjunction-type="recognition" id="oneOf9">
                <emma:interpretation id="interp45" emma:lang="en-US" emma:confidence="1">
                  <emma:literal>+</emma:literal>
                </emma:interpretation>
                <emma:interpretation id="interp46" emma:lang="en-US" emma:confidence="0">
                  <emma:literal>x</emma:literal>
                </emma:interpretation>
                <emma:interpretation id="interp47" emma:lang="en-US" emma:confidence="0">
                  <emma:literal>X</emma:literal>
                </emma:interpretation>
                <emma:interpretation id="interp48" emma:lang="en-US" emma:confidence="0">
                  <emma:literal>b</emma:literal>
                </emma:interpretation>
                <emma:interpretation id="interp49" emma:lang="en-US" emma:confidence="0">
                  <emma:literal>☺</emma:literal>
                </emma:interpretation>
              </emma:one-of>
            </emma:emma>
          </inkml:annotationXML>
          <inkml:trace contextRef="#ctx0" brushRef="#br0" timeOffset="30346.3298">17686 4350 136,'0'0'121,"-23"-12"2,23 12-1,0 0-65,0 0-19,43-2-11,-5 0-13,10 4-11,12 2-21,-2-10-37,8 6-66,1-2-3,-5 0-1,-4-3-2</inkml:trace>
          <inkml:trace contextRef="#ctx0" brushRef="#br0" timeOffset="30658.8719">17991 3897 116,'0'0'121,"-21"25"1,13 7-2,-5 7-43,9 23-39,-6 1-13,10 9-14,2 5-15,4-4-22,13 4-91,-2-7-3,3-11-4,3-12 1</inkml:trace>
        </inkml:traceGroup>
        <inkml:traceGroup>
          <inkml:annotationXML>
            <emma:emma xmlns:emma="http://www.w3.org/2003/04/emma" version="1.0">
              <emma:interpretation id="{077A071B-5531-477F-94FC-ABCC442FA60D}" emma:medium="tactile" emma:mode="ink">
                <msink:context xmlns:msink="http://schemas.microsoft.com/ink/2010/main" type="inkWord" rotatedBoundingBox="14285,4683 18688,4699 18682,6306 14279,6290"/>
              </emma:interpretation>
              <emma:one-of disjunction-type="recognition" id="oneOf10">
                <emma:interpretation id="interp50" emma:lang="en-US" emma:confidence="0">
                  <emma:literal>#(gic)</emma:literal>
                </emma:interpretation>
                <emma:interpretation id="interp51" emma:lang="en-US" emma:confidence="0">
                  <emma:literal>#(gia)</emma:literal>
                </emma:interpretation>
                <emma:interpretation id="interp52" emma:lang="en-US" emma:confidence="0">
                  <emma:literal>#(gio)</emma:literal>
                </emma:interpretation>
                <emma:interpretation id="interp53" emma:lang="en-US" emma:confidence="0">
                  <emma:literal>#(gie)</emma:literal>
                </emma:interpretation>
                <emma:interpretation id="interp54" emma:lang="en-US" emma:confidence="0">
                  <emma:literal>Ingra)</emma:literal>
                </emma:interpretation>
              </emma:one-of>
            </emma:emma>
          </inkml:annotationXML>
          <inkml:trace contextRef="#ctx0" brushRef="#br0" timeOffset="31096.3676">18826 3808 222,'0'0'124,"11"40"0,-7 3-4,-6 11-88,8 19-10,-2 8-18,2 2-16,9 6-36,-13-8-73,8-14-3,-1-17-2,-1-23 1</inkml:trace>
          <inkml:trace contextRef="#ctx0" brushRef="#br0" timeOffset="31268.2508">19119 3742 173,'0'0'123,"15"33"2,-5 4-1,-6 9-76,11 23-10,-11 3-16,6 9-9,-1 0-11,-3-8-16,8 0-39,-7-21-71,1-19 0,-2-14-5,-6-19 2</inkml:trace>
          <inkml:trace contextRef="#ctx0" brushRef="#br0" timeOffset="31487.0128">18801 3991 260,'0'0'131,"0"0"-1,38-29-28,10 33-62,-5-6-12,17 6-17,1 2-9,-3-4-13,4 9-21,-18-13-34,2 4-63,-11 2 0,-6-2-3,-8 0 2</inkml:trace>
          <inkml:trace contextRef="#ctx0" brushRef="#br0" timeOffset="31721.4022">18793 4178 257,'0'0'135,"0"0"2,37 6-4,7 0-94,-2-10-13,16 10-15,2 1-9,0-3-12,5 10-27,-15-9-78,2 3-19,-9-6-4,1-4 1</inkml:trace>
          <inkml:trace contextRef="#ctx0" brushRef="#br0" timeOffset="32518.3133">20139 3592 156,'-27'21'115,"-2"4"1,-4 8-1,6 11-68,-10 3-7,14 16-14,-2 5-12,17 11-8,10 6-20,4-4-28,23 3-75,6-6-3,13-15-2,6-9-2</inkml:trace>
          <inkml:trace contextRef="#ctx0" brushRef="#br0" timeOffset="33143.3448">20588 3733 83,'0'0'106,"-35"40"0,16-5 2,-2 9-48,-4 3-22,13 10-10,4-3-16,10-2-9,6-9-9,5-16-5,14-8-2,-3-19 1,10-13-2,-9-16 3,4-6 3,-6-4 5,-7-7 4,-3 6 3,-11-1 5,0 8 2,-6 1 5,-3 12 2,-7-1 2,14 21 0,-29-8 2,29 8-1,-31 27-1,20 2-3,-5 4-5,9 8-1,5 9-4,9 6-2,9 5-3,11 5 2,6 5-5,7-1 2,4 9-2,1 0 2,-3-2 0,-7-2 0,-12-4 0,-8-7-1,-13-4 1,-13-6-1,-10-12 1,-12-11-1,-6-12 0,-7-15 0,-2-14 0,0-18 0,5-11-1,5-11 2,11-8-3,9-2-5,14 4-16,-1-7-28,20 16-71,4 1-5,8 4 3,6 5-4</inkml:trace>
          <inkml:trace contextRef="#ctx0" brushRef="#br0" timeOffset="33643.3708">21228 4124 208,'0'0'120,"0"-21"-3,21-4 0,6-16-82,21 3-14,2-7-13,8-3-15,2 8-7,-4-3-16,6 14-18,-18-1-37,-2 14-32,-9 8 3,-14 1-2</inkml:trace>
          <inkml:trace contextRef="#ctx0" brushRef="#br0" timeOffset="33924.6311">21195 4197 196,'0'0'125,"0"0"4,-13 18 0,13-18-69,27 19-15,9-4-17,1-5-12,15 11-6,4 2-8,2 4-9,7 8-25,-15-10-65,8 4-33,-6-2-4,-4-4-1</inkml:trace>
          <inkml:trace contextRef="#ctx0" brushRef="#br0" timeOffset="34299.6527">22618 4203 169,'4'-40'107,"-12"-7"4,-2 1 3,-5 6-78,-20-9-3,1 15-7,-22 5 1,-4 21-2,-15 6 0,5 23-2,-7 12-5,10 19-4,9 10-5,19 9 0,20-1-5,23-3-1,27-5-10,13-20-16,31-5-44,2-26-66,12-20-1,-6-18-2,2-16 1</inkml:trace>
          <inkml:trace contextRef="#ctx0" brushRef="#br0" timeOffset="34565.2898">22689 3359 261,'0'0'130,"27"-6"3,2 23-2,19 24-94,-3 5-11,18 23-12,-3 9-3,2 20-3,-6 12-3,-6 13-1,-12 4-7,-18 6 3,-11 2-9,-20-9-12,-3 3-52,-22-21-61,-13-16-4,-16-22 1,-5-20-4</inkml:trace>
        </inkml:traceGroup>
        <inkml:traceGroup>
          <inkml:annotationXML>
            <emma:emma xmlns:emma="http://www.w3.org/2003/04/emma" version="1.0">
              <emma:interpretation id="{797E8730-8236-427E-8DA0-D0A216ABBA09}" emma:medium="tactile" emma:mode="ink">
                <msink:context xmlns:msink="http://schemas.microsoft.com/ink/2010/main" type="inkWord" rotatedBoundingBox="19685,5417 20190,5416 20191,5756 19686,5757"/>
              </emma:interpretation>
              <emma:one-of disjunction-type="recognition" id="oneOf11">
                <emma:interpretation id="interp55" emma:lang="en-US" emma:confidence="1">
                  <emma:literal>=</emma:literal>
                </emma:interpretation>
                <emma:interpretation id="interp56" emma:lang="en-US" emma:confidence="0">
                  <emma:literal>I</emma:literal>
                </emma:interpretation>
                <emma:interpretation id="interp57" emma:lang="en-US" emma:confidence="0">
                  <emma:literal>•</emma:literal>
                </emma:interpretation>
                <emma:interpretation id="interp58" emma:lang="en-US" emma:confidence="0">
                  <emma:literal>•A</emma:literal>
                </emma:interpretation>
                <emma:interpretation id="interp59" emma:lang="en-US" emma:confidence="0">
                  <emma:literal>•I</emma:literal>
                </emma:interpretation>
              </emma:one-of>
            </emma:emma>
          </inkml:annotationXML>
          <inkml:trace contextRef="#ctx0" brushRef="#br0" timeOffset="77943.632">24205 4097 163,'-8'20'120,"8"-20"5,0 0-16,0 0-65,10-18-3,15 16-12,2-9-8,13 7-6,6-2-9,3 2-17,14 12-41,-5-8-76,4 0-2,-6 0-2,-10-2-2</inkml:trace>
          <inkml:trace contextRef="#ctx0" brushRef="#br0" timeOffset="78162.3927">24291 4388 282,'0'0'137,"0"0"-8,24 18-35,-1-22-71,17 8-8,3 2-23,5-10-37,8 8-82,2-6-6,3-2-1,-3-2-2</inkml:trace>
        </inkml:traceGroup>
        <inkml:traceGroup>
          <inkml:annotationXML>
            <emma:emma xmlns:emma="http://www.w3.org/2003/04/emma" version="1.0">
              <emma:interpretation id="{55D0031E-D20D-4477-9EAF-F9869D94DDE1}" emma:medium="tactile" emma:mode="ink">
                <msink:context xmlns:msink="http://schemas.microsoft.com/ink/2010/main" type="inkWord" rotatedBoundingBox="21168,4422 27340,4602 27284,6517 21112,6337"/>
              </emma:interpretation>
              <emma:one-of disjunction-type="recognition" id="oneOf12">
                <emma:interpretation id="interp60" emma:lang="en-US" emma:confidence="0">
                  <emma:literal>Target)</emma:literal>
                </emma:interpretation>
                <emma:interpretation id="interp61" emma:lang="en-US" emma:confidence="0.5">
                  <emma:literal>Tad (gait)</emma:literal>
                </emma:interpretation>
                <emma:interpretation id="interp62" emma:lang="en-US" emma:confidence="0">
                  <emma:literal>Taught)</emma:literal>
                </emma:interpretation>
                <emma:interpretation id="interp63" emma:lang="en-US" emma:confidence="0">
                  <emma:literal>Targets)</emma:literal>
                </emma:interpretation>
                <emma:interpretation id="interp64" emma:lang="en-US" emma:confidence="0">
                  <emma:literal>TaG(gzit)</emma:literal>
                </emma:interpretation>
              </emma:one-of>
            </emma:emma>
          </inkml:annotationXML>
          <inkml:trace contextRef="#ctx0" brushRef="#br0" timeOffset="78865.5535">25672 3766 238,'-12'-27'133,"12"27"-1,33-31-1,15 23-104,8-7-5,21 7-10,8-2-12,4-1-12,11 11-25,-15-10-50,5 10-43,-14 2 1,-7 4-4,-15 5 1</inkml:trace>
          <inkml:trace contextRef="#ctx0" brushRef="#br0" timeOffset="78646.7921">26036 3748 198,'0'0'131,"10"33"-2,-8 4 1,4 24-85,-3 3-15,9 23-12,3 13-24,-9-9-30,13 9-89,-9-9-3,2-18-4,-7-27-2</inkml:trace>
          <inkml:trace contextRef="#ctx0" brushRef="#br0" timeOffset="79334.3285">26707 4311 205,'23'-38'122,"-7"1"0,3-9-2,6-4-92,-15-8-8,3 8-13,-11 2-3,-4 7-4,-11 10 3,-12 14 1,-10 17 0,-6 15 2,-9 14-1,-2 12 4,-4 11-2,4 15 2,4-1-4,15 1 2,12-7-4,15-10 2,16-15-3,13-16-2,10-19 0,11-17-1,8-12 2,-2-10-2,-1-7 1,-3-2-1,-10 2 4,-5 7-1,-11 10 3,-20 29 0,21-21 1,-21 21 0,2 27-1,0 4 1,3 5-3,5 5-2,9 1-7,3-7-7,16 5-29,-7-18-77,15-5-13,-1-13-5,-1-10 2</inkml:trace>
          <inkml:trace contextRef="#ctx0" brushRef="#br0" timeOffset="79724.975">27671 4142 220,'27'-18'118,"0"-13"0,4-7-4,-2-1-97,-4-11-6,-4-2-10,-4 4 0,-11 2 0,-12 1 3,-7 5 3,-20 5 3,-9 10 1,-20 6 3,-9 19 2,-22 11 0,1 24 0,-9 17-1,7 23-1,7 8-3,20 12 0,24 1-3,34-3 0,30-14-3,33-12 0,25-19-5,15-21-4,14-17-12,-7-20-20,12-5-68,-26-18-34,-12-7 0,-23-7-3</inkml:trace>
          <inkml:trace contextRef="#ctx0" brushRef="#br0" timeOffset="79943.7352">27420 4182 270,'29'-2'140,"-2"-2"-2,10 8-1,-4 2-100,19 23-12,-4 9-17,8 7-12,4 22-40,-12-9-91,4-2-5,-6-10 1,0-13-2</inkml:trace>
          <inkml:trace contextRef="#ctx0" brushRef="#br0" timeOffset="80584.3898">28733 3563 206,'-32'-15'126,"8"23"-2,-12 9 1,-1 16-81,-17 5-10,2 16-13,-4 12-11,10 15-4,9 4-5,16 7-2,27 1-11,17-12-17,35 0-64,11-16-34,16-19-1,6-15-2</inkml:trace>
          <inkml:trace contextRef="#ctx0" brushRef="#br0" timeOffset="81209.4207">29283 3908 187,'4'-36'116,"-6"7"2,-6 8-16,-19-4-60,0 19-8,-17 4-13,1 17-5,-9 10-4,-2 14-3,2 9-3,6 6 0,11 2-3,20-2 0,13-8-4,17-13-3,20-12-3,11-19-4,10-10-3,-2-17-4,4-4 1,-8-11-1,-2 1 5,-15-1 3,-14 9 7,-9 6 7,-12 2 6,2 23 5,-17-19 1,17 19 3,-31 15-2,21 8 0,-3 4-4,9 12-3,8 11-4,11 8 0,6 7-3,8 5-1,8 7 0,3 4-1,-1-2 0,-8 0 1,-8-6 2,-13-7 1,-14-7 0,-10-12 1,-17-17-2,-7-18 0,-8-16 0,-3-17-3,-1-14-9,-6-23-16,18 1-41,-1-11-67,14-1 1,10 1-4,13 1 2</inkml:trace>
          <inkml:trace contextRef="#ctx0" brushRef="#br0" timeOffset="81553.1859">29533 3498 186,'0'0'127,"25"-18"-2,-5 9 2,9 18-72,0-18-17,13 13-12,-5-4-12,-1 9-4,-9 3-6,-6 9-1,-13 4-2,-10 4 2,-15 8-3,-10 9 3,-12 2-1,1 0 2,1 2-1,4-5 1,8-1-1,12-7 0,17-6-2,17-10-7,17 0-18,-3-19-48,15 4-60,-2-4-2,1-4-1,-3 0-2</inkml:trace>
          <inkml:trace contextRef="#ctx0" brushRef="#br0" timeOffset="81771.9474">30017 4412 328,'27'40'133,"-19"-7"-6,-4 19-39,-2 2-101,-6 2-80,4 2-37,-2-1 0,6-12-4</inkml:trace>
          <inkml:trace contextRef="#ctx0" brushRef="#br0" timeOffset="82303.2249">30904 4280 224,'29'-69'121,"0"-6"-1,-6-6-1,-13-8-97,9 10-4,-11-2-3,3 16-4,-11 7 3,0 21 0,-11 10 2,11 27 0,-31 4-1,10 29-1,-10 17-3,2 23 0,-6 18-4,4 17 1,2 13-6,8 6-1,10 1-4,9-5-4,15-9-6,1-20-4,17-15-3,-4-25-5,11-17 2,-13-24 1,0-13 2,-25 0 5,-4-42 6,-26 9 8,-19-5 6,-18 5 7,-14-2 4,0 14 4,-6-2 1,14 13 3,9-5-3,20 11-2,19-2-2,25 6-4,27-21-3,23 6-4,12-5-7,15-1-9,13 2-17,-5-16-58,10 8-56,-7 0-1,-5-4-1,-15-5-3</inkml:trace>
          <inkml:trace contextRef="#ctx0" brushRef="#br0" timeOffset="82600.1131">31326 3270 209,'16'-25'130,"3"23"7,2 6-5,12 29-76,-4 5-15,21 30-14,-4 17-12,8 25-6,2 19-7,-4 15-7,-5 18-8,-13-4-9,-3 10-16,-33-12-16,0 14-31,-29-22-52,-15-13 1,-16-15 3,-17-24 5</inkml:trace>
        </inkml:traceGroup>
      </inkml:traceGroup>
    </inkml:traceGroup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19:40.175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 contextRef="#ctx0" brushRef="#br0">35 311 48,'0'0'93,"17"-23"3,-17 23-2,8-41-62,5 20-8,-1-10-8,0 0-3,3-3-6,-3 1 2,-1 2-9,-5 6 13,0 4-6,-6 21 12,-2-20-2,2 20-3,0 0 6,-14 24-4,14-24 7,-15 40-11,5-15 7,8 12-12,0 1 1,6 7-1,4 7-4,7 0 0,1 6-4,5 5 0,2-3-3,2-6 1,2-2 0,-2-8 2,-4-11-1,-7-2 0,-1-10 1,-13-21-1,8 25 0,-8-25-2,-23 14-1,-2-7 1,-4 1 0,-4 0 1,-5 0 1,1 3 2,2-5 4,1 0 2,5-4 3,11 0-1,18-2 1,-21-4 1,21 4-1,0 0 2,23-10-5,0 10 0,6 0-3,4-2 1,4 0-3,3 0-3,1 4-9,-5-11-22,7 9-76,-12-4-20,-6 2 0,-25 2-3</inkml:trace>
  <inkml:trace contextRef="#ctx0" brushRef="#br0" timeOffset="1125.069">2393 205 51,'27'-16'93,"-27"16"1,17-29-2,-5 10-62,-7-6-8,5-2-7,-4-2-9,0 0 5,-1 2-4,-1 4 6,-6 0-1,2 23 1,-2-25 3,2 25 1,0 0 2,0 0 0,0 0-4,-11 25-2,9-6 1,13 10-3,-5 4 1,8 11-5,3 6 1,8 10-6,0-2 3,2 8-3,4 3-3,-2-3 0,2 1-1,-2-9 1,-4-8-1,-2-8 2,-4-9 0,-7-12-1,-12-21-1,6 20 3,-6-20-3,-24 2 1,3-4 1,-4 2 0,-6 0-2,-3 5 3,-1 1-1,0 2-1,2-2 4,6 3-1,2-3 2,6 2 1,19-8 2,0 0-1,0 0 1,0 0 0,25 13-2,2-11 0,6-2-2,7 0 0,1-2-3,1 2 2,1 0-4,1-2 0,-5 4-2,-7-4-5,-1 4-7,-31-2-13,37-2-28,-37 2-72,0 0 2,0 0-3,0 0 4</inkml:trace>
  <inkml:trace contextRef="#ctx0" brushRef="#br0" timeOffset="3156.4231">330 2354 52,'2'-25'87,"9"2"-3,-9-13-5,6-1-64,2 0-3,-1-3-3,-3 5-1,0-3 6,-2 9-2,-4 4 7,0 25 3,-4-22 4,4 22 0,0 0 0,-16 31-4,5-10-2,9 10-3,-8 6-1,10 11-4,2 2 0,6 6-4,7 0-2,5 4-2,5 0-2,4-3-4,5-8 3,-5-5-4,-2-7-1,-6-7 3,-7-8-2,-14-22 1,0 27 2,0-27 0,-37 13 0,10-9-1,-7 0 1,-3-2 0,2 2 2,1 1 1,3-1 0,8 0 2,5 0 0,18-4 1,0 0 0,0 0 0,0 19-3,0-19 1,41 8-3,-12-2-2,9-2-8,-3-6-20,13 9-92,-7-5-4,-5-2-1,-1-2-4</inkml:trace>
  <inkml:trace contextRef="#ctx0" brushRef="#br0" timeOffset="3828.3154">1972 2497 22,'0'0'105,"-25"-13"1,25 13 8,-19-8-57,0-4 0,19 12-11,-18-9-7,18 9-11,0 0-8,0 0-4,0 0-5,41-6-5,-12 6-6,11-2-7,12 6-17,-5-10-39,7 8-63,0 0 3,-6-2-5,-2 2 3</inkml:trace>
  <inkml:trace contextRef="#ctx0" brushRef="#br0" timeOffset="4593.9828">2890 2275 9,'6'-34'82,"13"5"1,-9-16-2,11-1-55,-6 4-19,-5-1 9,2 7-6,-7 3 11,1 8 1,-10 2 6,4 23 3,0 0 0,0 0 2,-23-2-4,19 25-5,-5-2-5,9 14-1,-4 5-6,8 12-2,-4 4 2,9 6-6,1 2 2,5 1-6,5-3 2,-1-4-6,4-4 4,-2-12-5,2-7 2,-5-12-1,-5-2 1,-13-21 1,10 23-1,-10-23 1,-19 10-1,1-6 0,-5 0-2,-4 5 3,-4-3-3,-1 4 3,5-1-1,3-3 2,3-2 2,21-4 0,-27 6 2,27-6-1,0 0 2,0 0-1,0 0 0,31-4-1,-6 4-1,8 2 0,4 0-1,5 2-2,2 1-2,-3-1-2,-1 0-5,-7-4-4,0 8-16,-33-8-28,33-4-70,-33 4-1,0 0 1,0 0-1</inkml:trace>
  <inkml:trace contextRef="#ctx0" brushRef="#br0" timeOffset="6562.8231">384 4379 48,'0'0'108,"25"-16"-3,-21-5 1,0-6-61,7-2-16,-3-9-5,0 1-13,-1-4-3,1 1-6,-6 3 2,0 3-3,-4 5 4,0 11 2,2 18 0,-10-19 4,10 19-1,0 0 2,-19 39 0,17-5 1,0 7-5,6 11 1,0 6-5,6 5-1,7 1 2,4 0-4,6-3 2,-2-7-5,2-6 4,-2-9-6,-5-6 8,-3-8-6,-17-25 1,11 25 0,-11-25-1,-23 8 2,2-6-1,-6-2 2,-2-2-2,-2 2 4,-1 0-1,8 2 2,1 1 0,23-3 1,-25 10 1,25-10-1,0 0 0,20 19-2,3-13 0,4 2-6,5 0-12,1-8-38,4 0-70,3 3 1,-3-12-5,3 1 3</inkml:trace>
  <inkml:trace contextRef="#ctx0" brushRef="#br0" timeOffset="2156.361">-1895 2532 88,'0'0'104,"12"-35"2,-5 10 0,-5-6-76,6 0-5,-4-5-10,-2 1-5,-4 2-3,-2 2 0,-8 2-1,-7 4-1,-8 4 4,-6 10 0,-7 5 2,-4 15-2,-5 7 2,3 15-3,-2 9-1,9 12-1,5 6-3,12 6 0,11 1-2,13-5 0,17-6-1,8-10 1,12-13 0,9-17-1,8-14-1,2-18-4,5-9-5,-9-19-16,2 2-33,-12-16-58,-11-2 1,-6 1-5,-15 3 3</inkml:trace>
  <inkml:trace contextRef="#ctx0" brushRef="#br0" timeOffset="5625.2836">-1893 4388 72,'37'-13'104,"-24"-6"2,3-1-35,-1-1-29,-11-8-9,2 2-11,-12-4-8,2 2-4,-15 2-3,-1 4 0,-14 6-2,-3 11 1,-9 4 3,-4 14 0,-4 7 1,2 16 1,3 5 0,7 12-1,9 4 5,16 8-6,15-4 2,19 1-4,12-7 0,14-11-4,11-11 1,9-12-1,3-18-4,-1-14 3,-7-11-11,-10-16 1,-5-7-14,-16-12-11,0 8-61,-14-2-29,-11 0-2,-6 12-3</inkml:trace>
  <inkml:trace contextRef="#ctx0" brushRef="#br0" timeOffset="7437.873">2686 4226 29,'-20'2'109,"20"-2"-3,0-27 6,8-4-57,0 1-21,-2-11-8,5-3-11,-3-6-3,5 5-5,-7-3 3,4 10 0,-8 3 3,2 12-1,-6 5 4,2 18-2,0 0 0,-8 18 0,2 7-5,2 19-2,-1 12-3,3 10 0,4 11-6,3 2 2,1 4 2,2-6-10,7 4 5,-1-14-5,1-7 5,-3-14-4,1-9 6,-5-10-4,-2-6 3,-6-21 5,-8 19 0,8-19 2,-33 6-2,12-2 3,-4-2-1,0 2 1,0 0 0,4 3 2,1-5 0,20-2 2,-21 4 0,21-4-1,0 0 0,0 0-2,27 4-1,-4-4-3,2 2-1,6-2-6,4 4-4,-4-6-11,9 6-28,-15-6-83,4-2-6,-4-2 3,-5-7-5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19:49.270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 contextRef="#ctx0" brushRef="#br0">63 45 45,'-21'-19'97,"21"19"2,-19-16 2,19 16-57,0 0-4,-25-11-12,25 11-2,0 0-5,0 0-3,-8 23-3,8-23-1,0 0-3,14 29 2,-14-29-3,25 19-1,-25-19 0,38 29-2,-17-6 4,6 4-7,4 2 4,2 4-5,0 5 3,5 1-4,1 1 2,3 1-3,-1 1-3,1-1 3,-5 3-3,1 2 1,-1-1-2,0 1 3,-1 4-2,-3 2 2,-2 2-3,-2-2 2,2 2-2,-4 0 1,-2 2-1,-2 0-1,0 0-2,-4-4 0,-1 6 6,-1-4-3,0 5 3,-5-1-2,1 0 2,-3 0-3,0 2 3,-1 5-1,-1-1-5,-2-2 3,0 5-4,1-3 4,-1 1-2,-2-3 3,2-4-1,-2 0 0,1 3 1,-5-1 0,2 2 4,-4 1-6,-1-1 6,-1 4-6,-2 3 5,0 0-3,0 1 1,-3-5-1,5-1-1,-2-2 3,2 3-3,0-3 2,-1 2-1,1-1 2,0 1-2,-2-1 1,0-1-1,-3-2 2,-1 0-2,2-8 5,-3 2-3,-1-2-1,-3 0 3,1 0-2,-5 6-1,0 3 2,1-1-1,-3 6-2,2-7 1,-2-1 3,5-2-4,1-4 5,-1-7-2,1 1 1,-2-4 1,3-1 2,-5 5-2,0 0 2,-3-3 4,3 3-5,0 0 5,3-3-5,-1-3 3,2-1-5,-1-3 3,1 1-3,1-2-2,-3 5 0,-2-7 0,1 2 3,-1-1-2,2-1 1,1-6-1,-1 0 0,3-4 0,-5 2 1,4 0-2,-3 2 1,-1 4-2,0-2 1,1 2 0,-1-2 0,2-4 0,5-4 1,12-21-2,-27 29-1,27-29-6,-21 10-10,21-10-17,-23 13-24,23-13-63,-21 21-2,21-21-1,-23 12 3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19:50.942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 contextRef="#ctx0" brushRef="#br0">512 0 47,'0'0'86,"0"0"2,0 0-27,0 0-21,0 0 1,0 0-7,-17 25-1,17-25-3,0 0 0,-18 21-4,18-21-5,-15 27-3,7 2-4,-5-2 0,1 6-6,-5-2 1,0 4-5,3 1 3,-3-1-2,-1 2 1,3-1-2,-2-1-2,1 5 3,-1 5-2,5 3 0,-5 2-2,5 2 1,-1 2-3,3 0 2,-1-2 0,1-2 1,0-3 0,-1 3 2,1 0-1,-1 0 2,1 0-2,0 6-1,1-2 5,1 4-4,2-2 1,0 3-2,1-5 2,1 0-3,0-2 4,0-1 0,0 1-6,-2 0 4,-1 2-3,3 9 1,-2-1-1,2 2 1,-2 1-1,1-3-1,1 0 1,2-1-1,-2-3 1,2 0 0,-2 0 0,2 5 0,0-3 2,0 6-2,-3 3 2,3 2-2,-2-1 1,2-3-1,0-1-1,-2 1 3,2-1-3,0 1 1,2 1-1,2 1 2,2 3-1,0 10-1,2-1 2,5-3-3,-3 1 4,0 0-2,1 0 2,-1 0-1,0-4 0,1 0 3,-1 2-6,0 4 4,3 0-3,-1 0 3,5 0-3,1 2 1,3-2 4,2-2-3,2-4 3,1 0-2,3-3 3,-2 1-5,0-2 5,-2-5-3,0-1-2,-2-5 2,-3-4-2,-3-4 1,2-6-1,-1-9 1,3-2 0,-2-1 0,1-5-2,1-2 2,-2 0-1,1-2 1,-3-3-1,-5-1-3,1-2-4,-11-19-7,8 23-16,-8-23-31,0 0-71,0 0-5,-17-25 3,17 25-4</inkml:trace>
  <inkml:trace contextRef="#ctx0" brushRef="#br0" timeOffset="-12033.274">1401 486 54,'10'-19'91,"-10"19"0,9-29-5,-9 29-62,8-41-2,-2 20-4,-6-6-6,5-2 2,-10 4-1,7 0 1,-8 4-1,6 21 1,-6-25 0,6 25-4,0 0 5,-8 21-3,8-21 2,-2 48-2,6-17 0,0 15-4,4 1-1,5 7 0,3 7-6,3-1-1,4 6-7,0-3 1,-3-3-1,1-6 0,-2-6 1,-5-11 1,-3-3-1,-7-12 4,-4-22 3,-6 29-1,6-29 0,-36 11 3,9-7-2,-2 0 2,-2-2 1,0 4 1,0-1-1,6-1 3,2 0 2,23-4 0,-23 8 1,23-8-1,0 0 1,0 0-2,36 4 0,-9-4-2,4 0-2,6-2-2,1 0 0,1 0-3,-2 2-1,-1-6-5,-5 8-11,-12-10-25,3 6-78,-22 2-3,0 0-2,0 0-1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19:52.661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 contextRef="#ctx0" brushRef="#br0">569-1 66,'0'0'103,"0"0"-2,0 0-8,0 0-50,0 0-6,-23-2-10,23 2-3,-12 29-5,3-10-2,9-19-2,-20 39 0,3-16 2,7 4-3,-7-2 2,2 6-6,-3 0 2,1 7-3,-4-1 2,3 7-4,-3-5-1,2 7 0,-2 0-1,5 1 1,-1 3-2,3 2-1,-3 0 0,4 4 0,-1 2-1,-1 3 1,3 1-1,-5 7 0,3 1 3,1 5 0,1-2 0,1 4-1,1 0 1,4 1-2,0 4 2,1 1-2,-1 0-3,0 4 1,0 6-1,-3 1-1,1 4 0,-2-1 0,-1-1 1,1-1-1,0 1 2,1-2-3,3-1 2,0 1-1,2-1 0,1 1 1,1 3-2,2 1 2,5-3-4,-1 3-1,4-2 4,-2-1 1,3 3-1,-1-5 0,2 7 0,-1-4 2,-1-1-1,-2 1 4,2-1-5,1-1 1,1-5 0,1 1-2,-1-7 2,4 0-2,-1-4 2,1-4-1,-1-5 1,1-3-1,1-3-1,-3-4 4,5 1-3,2-3 2,2-2-1,-1-2 0,5 0 0,-2-2 0,2 0 0,0-4 2,-2-5-3,-2-3 2,-5-3-2,1-2 3,-3-3-3,1-1 2,-3-2-1,5-2-1,-2 0 1,1-2-1,3-2-1,-19-23-4,29 29-8,-29-29-22,21-4-56,-23-15-46,0-4 0,-9-10-3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19:54.130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 contextRef="#ctx0" brushRef="#br0">40 36 2,'0'0'88,"6"-18"-1,-6 18 8,0 0-46,0 0-3,-8-19-7,8 19-2,0 0-2,0 0-2,-10 23-5,10 4-1,-9 0-3,11 18-7,-8 7-3,4 15-8,-4 8-3,4 6-6,2 4-4,-2-8-10,8 0-10,-6-23-14,17-2-20,-17-34-40,0-18-17,25-6-1,-11-25 8</inkml:trace>
  <inkml:trace contextRef="#ctx0" brushRef="#br0" timeOffset="296.8755">298 3 54,'0'0'100,"0"0"8,0 0 0,18 8-48,-18-8-7,-2 48-14,-2-15-7,8 21-9,-6 5-7,4 11-8,0 3-4,3 0-7,3-3-8,-2-12-4,5-1-13,-7-26-17,10 2-20,-14-33-50,0 0 0,0 0 1,13-29 21</inkml:trace>
  <inkml:trace contextRef="#ctx0" brushRef="#br0" timeOffset="546.8914">5 263 105,'0'0'114,"-33"-9"8,33 9-7,-27-10-57,27 10-11,0 0-13,0 0-10,22-4-7,5 4-6,9-4-7,12 0-5,8 1-9,4-5-12,11 10-18,-13-8-18,10 10-53,-18-6-12,-8 8-4,-15-2 6</inkml:trace>
  <inkml:trace contextRef="#ctx0" brushRef="#br0" timeOffset="812.5273">-39 427 178,'-23'6'125,"23"-6"-3,-29 2-11,29-2-67,0 0-9,0 0-16,36 17-6,-3-15-6,12-4-3,7 0-4,13 0-5,-1-5-9,11 14-26,-15-14-50,9 12-38,-13-5 2,-2 4-5</inkml:trace>
  <inkml:trace contextRef="#ctx0" brushRef="#br0" timeOffset="1531.3198">1204 157 32,'4'-38'88,"4"7"1,-10-2 6,-10 4-58,12 29-2,-38-31-5,11 33 0,-19 12 5,7 17-6,-11 5-2,6 14-11,3 2-2,10 8-9,6 0 1,14-4-7,9-12 0,13-11-1,7-12 0,7-15-2,9-10 2,-3-13-1,6-10 2,-4-6-2,-1-2 3,-5 1 0,-5 3 2,-3 4-1,-6 9 3,-13 18 0,12-19 0,-12 19 1,0 0 0,4 33 0,0-10-2,3 10 2,5 5-3,9 9-1,4 5-5,4 2 0,6 9-5,-2-1 3,1 2-2,-5 1 4,-6-3-1,-9-6 4,-10-2 2,-8-6 4,-10-8 0,-7-9 3,-12-8-1,-1-9 0,-5-14 0,-1-10-1,1-13 0,6-4-2,4-11-1,8-3-5,8-5-8,7-10-22,14 12-59,1-3-30,9 1-1,3 0-3</inkml:trace>
  <inkml:trace contextRef="#ctx0" brushRef="#br0" timeOffset="2000.0887">1756 190 121,'0'0'125,"0"0"0,0 0 4,0 0-65,0 0-21,0 0-9,23-15-18,4 9-2,4 2-13,1-4-7,7 10-22,-8-13-22,13 13-74,-13-4-6,-2 4 0,-8 3-1</inkml:trace>
  <inkml:trace contextRef="#ctx0" brushRef="#br0" timeOffset="2234.4817">1821 435 182,'-27'-6'130,"27"6"-2,2-23-1,21 13-86,-23 10-15,39-27-14,-8 18-10,7 3-8,5 10-23,-9-8-35,9 8-64,-3-2 2,7 0-4,-1-4 2</inkml:trace>
  <inkml:trace contextRef="#ctx0" brushRef="#br0" timeOffset="2625.1185">3024 236 130,'31'-27'110,"-23"6"2,0 0-10,1 0-79,-9-6-10,2 4-1,-8-1-6,-1 5 3,-13-4 0,-3 13 2,-15-1 6,1 11-2,-15 4 2,-2 17-4,-6 4 4,2 15-6,4 1 3,8 9-3,11 0 2,14 0-5,12-7 2,20-3-5,14-13-1,12-11-2,11-9-5,6-14-10,8-1-16,-10-19-31,11 0-70,-16-8 0,-3 2-4,-11-7 5</inkml:trace>
  <inkml:trace contextRef="#ctx0" brushRef="#br0" timeOffset="3157.3474">3313-228 137,'0'0'124,"14"23"0,1-4 0,-5 2-70,15 20-17,-6 7-13,3 14-13,-3 13-3,-6 10-9,-5 13-1,-10 2-12,-6 14-14,-22-10-31,-1-2-68,-16-9 1,-16-12-2,-14-16 0</inkml:trace>
  <inkml:trace contextRef="#ctx0" brushRef="#br0" timeOffset="4235.5189">1060-273 19,'0'0'48,"0"0"-15,0 0-8,0 0-17,0 0-13,0 0-14,0 0-2,0 0-2,0 0 1,0 0 5,0 0 4,0 0 10,0 0 5,0 0 3,0 0 2,-16 18-1,16-18 1,0 0-4,0 0 3,0 0 3,0 0 9,0 0 4,0 0 3,-9-23 3,9 23 1,0 0 2,0 0-1,-20-20-2,20 20 1,-19-2 0,19 2 2,-27 8 2,27-8 2,-38 29-2,18 2 2,-14-4-5,7 21-4,-12 8-5,-3 17-6,-1 8-5,7 16-3,5 12-2,17 7-4,16 4-2,12-3-8,22-3-14,7-23-24,26-3-72,-1-20-3,5-16 0,-6-19-3</inkml:trace>
  <inkml:trace contextRef="#ctx0" brushRef="#br0" timeOffset="5719.9682">-80 1634 23,'0'0'93,"0"0"6,0 0 3,0 0-51,-2 25-3,2-25-10,0 41-6,0-7-4,6 18-7,-6 6-6,6 17-4,-4 6-11,4 4-6,1 8-6,-1-10-12,6 1-19,-6-24-31,1-10-42,1-15 1,-8-35 3</inkml:trace>
  <inkml:trace contextRef="#ctx0" brushRef="#br0" timeOffset="6610.6401">-147 2297 206,'0'0'126,"0"0"-5,0 0-34,38-9-57,5 12-7,9-8-12,10 3-9,9 4-12,0-10-23,10 14-59,-9-6-31,-3 2 1,-2-2-4</inkml:trace>
  <inkml:trace contextRef="#ctx0" brushRef="#br0" timeOffset="6344.9986">-230 2068 141,'-29'-23'123,"29"23"1,-17-27-1,17 27-76,13-18-9,10 18-14,8-5-9,10 8-5,11 3-8,11 4-6,9 9-16,-3-9-22,12 17-44,-10-10-41,-5 0-2,-12-1 0</inkml:trace>
  <inkml:trace contextRef="#ctx0" brushRef="#br0" timeOffset="6063.7359">208 1786 71,'21'12'110,"-21"-12"1,6 46 2,-1-3-63,-5-1-9,10 18-7,-4 1-14,9 9-3,-3 7-8,1-2-4,3 0-22,-5-15-27,7-2-74,-7-6 0,-3-15-3,-4-5-1</inkml:trace>
  <inkml:trace contextRef="#ctx0" brushRef="#br0" timeOffset="6985.655">1002 1761 178,'-35'23'119,"10"1"0,-2 22-27,-11 0-52,14 20-6,-12 3-16,11 16-4,2 2-4,9 3-4,8-1-7,8-8-12,14 2-25,1-23-54,18-10-34,5-21-1,8-18-3</inkml:trace>
  <inkml:trace contextRef="#ctx0" brushRef="#br0" timeOffset="7673.2035">1492 1890 100,'-16'-38'105,"16"38"2,-29 4-41,2 7-20,4 24-5,-10 2-11,4 22-2,-7-3-7,9 8-3,2-6-7,11-2-3,7-14-3,14-11-5,-7-31-4,39 17-7,-6-28-4,-1-18-5,3-4-2,-6-13-3,2 1 1,-12-5 4,0 6 6,-9 0 7,-4 11 8,-6 10 6,0 23 5,-10-18 4,10 18 1,-21 14 1,21-14 0,-19 35-2,9-16-1,6 6-3,2-4 1,6 4-3,-4-25-1,19 39-3,-1-22-2,7 2-1,4 6-2,5-1 1,5 12-4,-2 5 7,1 9-6,-3 2 1,-2 11 0,-8 1-1,-4 4 2,-11-1-3,-10-5 3,-8-4-7,-11-1 5,-8-10 0,-12-5 0,-3-11 1,-5-16 0,1-11 1,4-19 1,5-16 0,10-17 0,10-8 4,11-8-10,6-11-9,19 8-35,-5-1-66,11 1-9,4 9-3,3 4 1</inkml:trace>
  <inkml:trace contextRef="#ctx0" brushRef="#br0" timeOffset="8454.4826">2083 1856 117,'0'0'123,"0"0"0,-19 2 0,19-2-70,10 19-14,13-2-13,-2-3-11,14 5-5,7 2-6,5-1-1,10 3-2,1-4-1,2 0 0,-2-3-1,-4-1 2,-8-3-1,-9-1 2,-10-3-1,-27-8 2,21 23 0,-21-23 1,-25 35 0,-2-12-2,-10 8 2,-7 3-2,-4 9-1,1 1-1,-1 1 2,4-3-2,9-2 0,8-7-2,8-8-9,15 2-11,4-27-26,0 0-78,33-7-1,-4-11-3,9-9-3</inkml:trace>
  <inkml:trace contextRef="#ctx0" brushRef="#br0" timeOffset="8829.4987">3337 2241 63,'13'-25'97,"8"6"-5,-11-12 5,-4 0-74,5 6 1,-13-6-2,0 10 3,-15-2 3,17 23 0,-50-23 4,21 27-2,-17 0-3,5 17-4,-9 2-4,6 12-5,-4 1-4,13 5-2,12-1-2,11-1-1,14-8-3,12-8-1,15-12-8,13-13-12,16-5-30,-8-20-79,10-6-2,-4-13-2,1-6 1</inkml:trace>
  <inkml:trace contextRef="#ctx0" brushRef="#br0" timeOffset="9142.0136">3418 1518 150,'0'0'124,"0"0"3,30 0-3,-30 0-78,52 22-13,-17 5-14,13 13-7,-3 14-6,3 12-2,0 11-3,-7 13 0,-5 7-5,-11 7 5,-9 4 0,-12 0 1,-8-6 1,-8-6-2,-11-11-3,-10-14-14,2-1-55,-15-22-57,-6-15-5,-6-12 1,0-17-2</inkml:trace>
  <inkml:trace contextRef="#ctx0" brushRef="#br0" timeOffset="9923.3004">-213 3774 27,'0'0'113,"0"0"-2,0 0 7,4 19-58,-4-19-11,-2 54-7,-5-13-13,10 20-5,-8 7-7,7 13-4,1 6-8,1-1-10,6 1-21,-4-19-25,15-7-66,-4-18-12,-1-18 3,3-19-2</inkml:trace>
  <inkml:trace contextRef="#ctx0" brushRef="#br0" timeOffset="10392.0749">-313 4154 99,'0'0'124,"0"0"2,0 0-1,0 0-74,19-10-9,18 12-19,5-6-7,14 4-7,8-2-8,7 0-11,8 6-23,-13-8-40,3 4-57,-7 4 2,-8 0-3,-12 4 21</inkml:trace>
  <inkml:trace contextRef="#ctx0" brushRef="#br0" timeOffset="10157.6922">82 3859 36,'0'0'115,"20"-6"6,-20 6 0,11 29-47,3 15-24,-12-1-12,13 22-13,-5 3-10,5 11-5,-3-2-9,3-2-6,2-2-14,-9-19-22,11 4-39,-9-21-48,-6-16 2,-4-21-5</inkml:trace>
  <inkml:trace contextRef="#ctx0" brushRef="#br0" timeOffset="10642.0884">-163 4368 151,'0'0'134,"22"-6"-5,3 6 2,4-2-91,19 10-13,4-4-15,13 1-10,3-1-16,-1-8-36,3 1-78,-3-1-4,-5-4 1,-10 2-3</inkml:trace>
  <inkml:trace contextRef="#ctx0" brushRef="#br0" timeOffset="11017.1088">1085 3699 80,'-21'9'129,"-4"5"-2,-6 13 3,4 21-66,-18 4-17,11 25-12,-9 4-16,12 16-5,1 5-8,14 6-5,14-6-7,8-13-22,29-3-46,7-24-57,14-21-2,6-22-2,11-21 1</inkml:trace>
  <inkml:trace contextRef="#ctx0" brushRef="#br0" timeOffset="11626.5095">1650 3832 53,'0'0'118,"-37"23"0,12 10 1,0 15-61,-10 0-18,12 16-13,-2-1-12,10 3-4,7-10-8,10-10-4,11-15-6,7-18-3,10-13-7,-3-23-3,8-8-2,-8-15 0,4 0 1,-12-4 4,-1 2 9,-7 5 5,-7 5 10,0 13 4,-4 25 8,0 0-1,-19-12 4,13 31-1,-6 1-3,6 12-2,-3 3-5,9 9 0,2-5-6,9 7 2,5-3-4,7 5 0,10 2-4,5 0 1,3 2-4,3 6-1,2 2 5,-9 5-5,-2-1 5,-8 5-4,-10-3 5,-11 1-2,-10-7 5,-10-8-1,-11-9-1,-13-11 1,-5-18-2,-3-18 2,-4-15 2,4-12 0,5-15 0,8-10-1,8-12-4,14-3 1,15 1-16,5-9-26,18 6-85,4 8-4,0 1 0,6 8-1</inkml:trace>
  <inkml:trace contextRef="#ctx0" brushRef="#br0" timeOffset="12142.1603">2168 4310 161,'12'-31'119,"9"6"0,12-8-42,13 6-46,2-9-9,12-3-20,4-1-12,-1-3-20,5 12-23,-18-1-48,-4 5-17,-9 11 1,-14 1 16</inkml:trace>
  <inkml:trace contextRef="#ctx0" brushRef="#br0" timeOffset="12407.8024">2172 4339 133,'0'0'128,"0"0"4,21 13-4,10 5-79,-4-5-14,19 14-15,1 2-10,9 6-7,7 7-8,-5-9-21,13 11-39,-9-15-68,-2-13 4,-2-5-6,-2-18 5</inkml:trace>
  <inkml:trace contextRef="#ctx0" brushRef="#br0" timeOffset="12782.8227">3551 4300 88,'17'-21'112,"-9"-12"1,7 6-1,-9 0-78,-8-9-12,2 9-6,-14-4-2,1 10 0,-16 3 3,0 13 1,-17 3 1,5 17-1,-13 6-1,6 16-2,-2 5-1,8 10-2,5-5-3,18 1-1,11-4-2,18-11-1,15-12-4,17-13-4,10-12-8,4-19-16,17 4-37,-13-16-68,4-6-3,-10-5-3,-6 0 3</inkml:trace>
  <inkml:trace contextRef="#ctx0" brushRef="#br0" timeOffset="13126.5837">3666 3626 131,'27'13'120,"-6"-1"5,6 7 0,-5 6-79,20 21-12,-7 6-14,7 16-7,-5 11-5,-1 11-1,-7 5-5,-9 7-1,-5 2-1,-9-4-4,-8-9-2,-8-10-9,-5-4-10,-16-21-29,6-8-71,-10-9-5,-5-20 1,3-7 3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20:08.600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 contextRef="#ctx0" brushRef="#br0">-2 0 19,'0'0'93,"0"0"5,0 0 5,0 0-43,0 0-13,0 0-5,0 27-8,0-27-2,18 35-6,-7-16-5,7 8-4,-1 2-2,6 2-3,-2 5-2,8 7-1,-2 5-5,8 6 3,-2 4-5,3 7 2,3 5 0,5 5-4,-3 4 3,1 0-4,4 4 3,-1 4-3,1 7 4,0 4-6,-3 1 2,-1 5 1,-1 2 3,-3 2-2,-5 2 2,-4-2-2,-4 3 1,-4-6-1,-5 1 0,-1-2 0,-3 2-6,-1-2 4,-1 2-3,-1-4 3,-1 4 2,0-2-1,-2-4 1,1 1-2,-3 1 2,0-2-2,-2 8 2,-4 2-3,0 0-3,-2 0 3,0 7 0,-5-3 0,1-4 0,-2 0 1,1 0-1,-3-4 2,1 0-2,-1-2 3,-1-6-5,1 1 5,0-3-4,-5-2 3,0-3 1,1-6-3,-5-4 4,-2-2-4,0-2 4,-4 2-4,-2 0 4,0 4-4,2-4 1,0 2 2,0 0-3,0-2 4,2-4-4,0-7 3,2-5-2,-2-7 2,0-2-1,-2-6 0,2 4 2,0-3-2,3-1 2,1-4-3,2-1 3,3-5-1,3-9 1,5-6-2,8-23-2,0 0-9,0 0-26,-19 8-87,19-8-7,-6-19 5,-2-1-8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20:14.977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 contextRef="#ctx0" brushRef="#br0">7551 1518 128,'4'-19'122,"-4"19"-2,0 0 6,0 0-68,0 0-12,4 33-6,-6-4-16,9 23-5,-7 15-8,6 20-2,-2 17-8,0 12-3,2 13-6,-2-4-8,11 1-21,-11-24-39,11-15-53,-9-26 0,4-30 0,-10-31 1</inkml:trace>
  <inkml:trace contextRef="#ctx0" brushRef="#br0" timeOffset="265.6427">7173 1736 141,'-21'-2'124,"21"2"2,-27-11 1,27 11-77,0 0-5,23-20-10,4 7-14,19 9-7,8 2-6,10 6-9,15 6-14,-4-3-33,14 11-80,-10-1-1,0 6-2,-10-7-2</inkml:trace>
  <inkml:trace contextRef="#ctx0" brushRef="#br0" timeOffset="875.0361">8368 2525 114,'22'-20'98,"-24"-12"1,9 3-2,-7-4-75,-9-6-3,3 5-4,-15-1 0,-2 12 4,-12 0 5,0 19-2,-13 2 3,4 17 0,-8 7-6,11 16-2,-1 5-4,13 9-5,8 2-2,13-4-2,12-4 1,11-9-3,12-14 3,8-10-6,7-13 2,5-9 0,1-7 1,-2-7-1,-4-2-1,-3 2 5,-8 2-5,-2 9 5,-8 6 0,0 6 0,-21 0-1,37 27 0,-16-7-2,2 1-12,10 10-22,-6-8-96,17-4-4,-1-9 0,5-5-4</inkml:trace>
  <inkml:trace contextRef="#ctx0" brushRef="#br0" timeOffset="1312.5559">9390 2351 187,'0'0'119,"31"-33"2,-14-1-4,-3 3-79,-3-17-17,5 3-14,-8-5-1,-1 0-2,-9-2 3,-5 2 0,-11-2 2,-5 4 0,-17-2 3,-5 11-2,-14 10 3,-3 16-3,-11 22-2,3 24 0,-7 19-2,6 25 1,11 23-4,14 10 3,19 2-2,19 0 2,18-16 0,24-11 0,18-21 0,16-16-1,11-25-2,8-17-5,3-12-9,-9-19-10,2-4-25,-23-25-32,0 2-59,-18-4-3,-9 4 3,-16 4 0</inkml:trace>
  <inkml:trace contextRef="#ctx0" brushRef="#br0" timeOffset="1562.5689">9203 2349 241,'0'0'137,"0"0"4,0 0-1,37 52-91,-18-21-14,18 12-16,7 5-10,6 2-14,10 12-38,-10-16-91,8-4-8,-6-13-1,-2-11-4</inkml:trace>
  <inkml:trace contextRef="#ctx0" brushRef="#br0" timeOffset="5750.6016">7761-292 94,'-2'-25'106,"2"25"1,0 0 3,-6-25-56,6 25-7,0 23-7,4 10-12,-6 9-8,6 20-6,-6 19-3,2 15-9,0 14-7,0 2-15,6 8-23,-8-20-46,8-8-30,-2-28-3,0-29 1</inkml:trace>
  <inkml:trace contextRef="#ctx0" brushRef="#br0" timeOffset="5984.9891">7482-20 178,'-29'-27'116,"29"27"-4,0 0-12,-6-33-60,27 25-6,0-9-15,16 9-6,5-5-4,12 7-6,6 6-12,4-4-30,11 16-74,-6 1-6,-1 7 0,-7 1-6</inkml:trace>
  <inkml:trace contextRef="#ctx0" brushRef="#br0" timeOffset="6531.8764">8332 626 192,'25'-12'114,"-14"-13"-2,-3 2-11,-4-10-84,4-3-5,-6 3-8,-4 4-2,-8 0 4,-7 6 0,-8 4 3,-2 13 0,-10 4 0,-2 13 2,-3 5-1,2 11-1,5 6-4,8 7 0,6 4-5,11 1 3,12-5-3,13-7 1,5-10-2,12-11 0,3-12 1,6-8-1,1-13 3,0-8-4,-5-4 5,-2-2-1,-4-1 4,-6 11 1,-6 9 1,-19 16 1,27-11-1,-27 11 2,23 34-3,-11-7 0,5 6-6,4-4-6,10 6-19,-6-20-45,16 3-59,1-15-3,2-1-1,-3-17-2</inkml:trace>
  <inkml:trace contextRef="#ctx0" brushRef="#br0" timeOffset="6906.898">9311 227 183,'14'-37'116,"-5"-7"-3,1 1-1,-10-7-85,4 8-3,-10 1-15,-6 12 0,-13 2 4,-7 12 0,-11 7 0,-9 14 2,-8 6 0,-5 20-2,-5 15 2,7 16-8,7 7 3,17 11-7,16 3 4,19-3-6,18-7 4,19-9-4,19-22-3,11-14-4,12-10-8,-3-27-16,9 4-40,-18-19-59,-1-4-3,-14-6 1,-9 4-1</inkml:trace>
  <inkml:trace contextRef="#ctx0" brushRef="#br0" timeOffset="7110.0303">9095 394 198,'-19'4'133,"19"-4"1,0 23-1,17-3-61,3-5-42,18 12-9,6 4-13,5 6-6,10 11-16,-8-10-34,8 9-86,-7-7-2,0-5-2,-11-8-5</inkml:trace>
  <inkml:trace contextRef="#ctx0" brushRef="#br0" timeOffset="7735.0643">10202-336 159,'-19'9'117,"-5"5"0,-8 17 1,-11 5-67,10 24-6,-11 6-13,11 20-14,4 5-4,12 9-10,13 2-1,18-5-9,20 3-13,3-21-36,19-8-70,4-24 0,9-13-3,-1-24 0</inkml:trace>
  <inkml:trace contextRef="#ctx0" brushRef="#br0" timeOffset="8313.2194">10661 184 182,'9'-25'111,"1"-4"1,0-2-4,-1-1-73,-3-5-20,4 4-4,-5-3-5,-1 14 4,-8 1 4,4 21 0,0 0 3,-25-9 0,25 9 0,-25 34-1,14-5-6,7 12-1,2 5-2,6 6-6,7 2 3,7 0-5,3-2 3,4-2-5,2-7 3,-4-7-7,0-3 3,-9-6-1,-5-4 0,-11-4 0,2-19 0,-27 25 1,4-21 3,-4-2 2,0-8 1,0-1 2,0-5 2,8 4 1,19 8-1,-25-21 1,25 21-2,0 0 0,0 0-2,25-13 0,-6 15-3,8 3-3,4 5-6,-2-8-17,15 15-63,-13-11-42,6 4-1,-6-4-2,-2 1-1</inkml:trace>
  <inkml:trace contextRef="#ctx0" brushRef="#br0" timeOffset="8547.6015">11181 391 257,'0'0'133,"0"0"-1,10 46-2,-16-19-93,0 17-20,-1 6-22,-3-7-26,12 9-79,-8-8-21,8-7-2,-2-12-1</inkml:trace>
  <inkml:trace contextRef="#ctx0" brushRef="#br0" timeOffset="9688.2826">11792 356 131,'0'0'92,"25"-35"0,-3 2-33,3-5-36,-4-14-6,6 2 2,-6-6-2,2 2 6,-13-4-3,5 8 5,-13-4 0,4 15-1,-14-5 2,4 15-3,-13 0-2,17 29-1,-37-15 1,14 34-2,-8 10-2,6 23 0,-7 17-1,14 22-7,-1 13 2,13 14-5,8 7-1,8 0-5,13-5 0,4-14-7,8-14-4,-1-26 0,3-18-5,-12-31-1,2-22-4,-19-26 2,-1-10 2,-18-13 5,-5-2 7,-16-3 3,-9 1 8,-3 10 4,-4 3 7,7 18 1,-3 2 1,13 10-2,6 5-3,25 10-3,0 0-3,0 0-2,42-2-5,-1 0-4,13 0-9,0-11-15,17 9-50,-7-15-57,-1-2-5,-9-8 2,0 0-2</inkml:trace>
  <inkml:trace contextRef="#ctx0" brushRef="#br0" timeOffset="10000.8028">12363-473 249,'6'-21'129,"0"3"1,-6 18-1,27-4-91,5 31-11,-3 6-13,8 19-5,7 12-6,4 13 0,-1 14-2,1 7-3,-4 10-1,-9 4 0,-8 3-1,-10-1-6,-9 4-12,-25-18-43,-10 0-66,-8-15-2,-11-6-1,-10-17-4</inkml:trace>
  <inkml:trace contextRef="#ctx0" brushRef="#br0" timeOffset="10752.8491">10271 1628 150,'0'0'113,"-13"-27"1,13 27-21,0 0-38,-37-2-4,22 29-13,-10 8-10,5 27-5,-7 13-10,10 21-3,2 18-3,15 11-2,13 6-9,10-7-13,22 3-35,1-25-71,17-19-2,3-27-2,7-29-5</inkml:trace>
  <inkml:trace contextRef="#ctx0" brushRef="#br0" timeOffset="11688.3835">10792 2095 109,'-2'-25'97,"2"25"1,-4-29 2,4 29-70,0 0-2,-31 2-7,31-2-3,-31 31-2,14-8 0,0-4-3,5 2-1,12-21-4,-21 23 0,21-23-4,0 0-1,0 0-1,0 0-1,-4-21 1,4 21-2,10-25 2,-10 25-1,13-23 1,-13 23 0,14-21-1,-14 21 0,0 0-1,13-25 2,-13 25-2,0 0 1,0 0-1,6-20 2,-6 20-2,0 0 1,0 0 0,0-19-1,0 19 2,0 0 1,-6-23 1,6 23 1,0 0 1,-21-21 1,21 21 3,-29 0-1,8 6 1,1 9-1,-8 6 0,8 8-1,-5 4-1,6 7-1,0 1-3,9 1 2,4-3-4,10-3-1,10-12-2,5-7-1,8-9-1,6-12-2,5-6-1,-5-13-2,4 0 1,-7-6 1,-6 2 2,-7-2 0,-7 4 2,-5 4 2,-5 21 2,-7-27 1,7 27 2,0 0 1,-27-4 0,27 4 2,-18 23-2,14-4 0,1 6 0,8 4 0,5 2-2,7 12 0,3 5 2,10 6-2,3 4 0,2 7 0,2 3-1,-3 7 0,-5 4 0,-8-4 1,-9 0-6,-8-5 4,-12-5-3,-9-9 3,-12-15-2,-6-14 1,-5-18-1,-3-20-1,-1-22 2,5-17-1,5-10 2,9-13-5,13-6 1,8-2-6,16 9-12,1-7-32,20 14-73,-2 11-3,7 8 1,-1 11-2</inkml:trace>
  <inkml:trace contextRef="#ctx0" brushRef="#br0" timeOffset="11938.3954">11274 2509 268,'0'0'131,"34"20"-3,-24 5 0,4 17-100,-11 8-15,-1 4-28,2 14-60,-10-7-51,-3-5-4,-1-11-2,2-13-1</inkml:trace>
  <inkml:trace contextRef="#ctx0" brushRef="#br0" timeOffset="12688.4318">11910 2523 88,'8'-31'92,"13"-2"-2,-4-19-5,8-4-51,0-9-24,-7-3 3,5-1-4,-12-1 9,1 13 2,-16 1 12,2 17 2,-17 2 5,19 37 0,-44-21-2,20 42-5,-12 8-7,5 27-3,-2 19-9,8 16 2,4 11-7,11 12 0,8 2-4,8-3-3,15-3-4,2-13-2,10-18-3,-4-16-5,4-16-4,-14-28-6,2-11 0,-19-26 0,-4-7 4,-19-17 6,-6-3 7,-11-5 6,-9-6 10,5 8 7,-4-2 4,11 17 3,0-3-1,16 16-2,19 20-5,-2-23-5,25 21-3,10 4-5,11 4-10,3-6-16,20 8-63,-9-12-47,2-2-5,-8-11 1,-2-4-2</inkml:trace>
  <inkml:trace contextRef="#ctx0" brushRef="#br0" timeOffset="17891.8213">12432 1890 163,'-32'-13'121,"32"13"2,-31-12 0,31 12-68,-21-15-8,21 15-15,0 0-11,0 0-9,30 17-4,-8 6-4,14 12 0,5 11-4,11 12 0,4 12-5,3 9-1,1 9 3,-6 7 1,-6 7-2,-15 2 1,-12 2-1,-13-2 2,-12 0 2,-15-7 1,-8-3-9,-8-11-4,1-2-21,-9-25-45,5-6-44,-1-15-3,2-14-2,1-9-1</inkml:trace>
  <inkml:trace contextRef="#ctx0" brushRef="#br0" timeOffset="23438.9724">7825 3739 1,'0'0'56,"0"0"18,0 0-23,0 0-8,0 0-2,0 0-7,0 0 0,-20-7-1,20 7-2,-19 5-4,19-5 1,-21 14-1,21-14 1,-17 33-1,9-1-3,6 17-1,-2 10-5,8 20-3,0 10-11,5 13-4,5 8-13,-1-4-10,9-2-12,-5-25-23,10-17-59,-6-25-4,-3-26 6,-18-11-1</inkml:trace>
  <inkml:trace contextRef="#ctx0" brushRef="#br0" timeOffset="23704.6041">7518 3909 126,'0'0'113,"-29"-4"1,29 4 0,0 0-72,0 0-4,18-19-13,16 15-9,7-4-5,13 2-7,13 1-12,1-5-22,17 6-84,-1 4-2,-5 0-3,-5 6-2</inkml:trace>
  <inkml:trace contextRef="#ctx0" brushRef="#br0" timeOffset="24235.8787">8542 4599 135,'2'-23'109,"4"-2"-3,-1-10 0,-5-7-81,8 5-3,-6-3-14,-4 3-4,-4 4-1,-7 10 0,-8 4 1,-4 15 1,-10 12 1,-2 17 0,-7 11-1,0 11 0,1 11 1,8 7-5,1 1 3,11-1-5,15-13 2,12-11-3,13-16 4,10-16-2,8-22-2,7-12 5,4-12-4,-3-9 5,-1-4-3,-3 0 4,-8 5 2,-4 9 2,-10 9 4,-17 27-1,23-6 0,-15 25-1,-2 12 0,1 13-6,3 1-4,2 3-19,18 2-28,-6-9-76,14-16-2,6-6-1,3-19-2</inkml:trace>
  <inkml:trace contextRef="#ctx0" brushRef="#br0" timeOffset="24610.8979">9606 4302 121,'19'-21'101,"-13"-6"1,6 0-4,1-8-70,-9-13-3,4 2-11,-10-6 1,-4 9 0,-11-1 2,-3 11 0,-16 2 3,-3 20-3,-15 9 1,-2 21-2,-9 10-2,1 25 0,-1 12-3,9 15 2,6 5-5,23 7 2,13-8-4,22-8 1,19-10-4,17-18 1,16-19-5,9-20-5,5-12-9,-5-21-14,2 0-23,-22-20-51,-3 1-25,-17-4-4,-14 5 5</inkml:trace>
  <inkml:trace contextRef="#ctx0" brushRef="#br0" timeOffset="24814.0326">9282 4312 211,'0'0'130,"0"0"1,0 0 1,0 0-83,25 17-12,6 14-13,0 2-7,13 11-6,1 4-11,5-5-13,15 13-51,-9-14-69,2-5-4,-6-12-1,-6-6-3</inkml:trace>
  <inkml:trace contextRef="#ctx0" brushRef="#br0" timeOffset="25439.0629">10337 3878 143,'-4'-31'113,"4"31"5,-27-2-1,-4 10-62,6 27-9,-17 3-16,1 22-7,-9 13-9,6 18-3,3 9-6,12 8-2,18 0-4,13-6-9,25-5-17,9-24-37,24-17-57,11-21-3,12-22-2,0-23 0</inkml:trace>
  <inkml:trace contextRef="#ctx0" brushRef="#br0" timeOffset="26001.592">10840 4250 77,'-8'-40'94,"2"11"2,-9 0 4,-8 4-56,2 21-5,-12 6-7,0 23-1,-11 6-3,11 21-4,-9 2-5,15 9-5,5-3-5,13-4-4,13-12-5,13-11-2,12-19-4,4-14 1,7-12-2,-3-15 2,1-6-1,-5-9 2,-6 0 3,-4-1-1,-11 5 4,-1 5 1,-7 6 3,-4 27 1,-4-27 2,4 27 1,0 0 2,-19 29 1,11-4-1,8 11-2,2 1-2,10 9-1,5 3-3,10 8-2,6-1 0,4 6-3,5 0 2,-3 1-3,-1-1 2,-9-2-2,-6-2 3,-11-6-1,-10-4 0,-8-13 1,-13-5 0,-8-10-1,-8-13 2,-4-16-2,-3-16 1,-2-8-1,5-11-3,4-5-9,12 1-28,-4-12-82,18-1-3,7 3 0,6 0-3</inkml:trace>
  <inkml:trace contextRef="#ctx0" brushRef="#br0" timeOffset="26360.9827">11029 3884 206,'0'0'123,"23"-21"-1,-23 21 0,39-8-79,-18 2-14,10 6-16,-6 4-6,0 6-4,-6 7-1,-7 6-1,-5 6-2,-11 4 2,-11 7-1,-2 1 0,-1-1 1,-1-1 1,2-4 1,7-5 0,10-8 0,12-3-1,7-6-2,4-11-9,10 8-31,-6-8-84,9-4-2,-3 2-3,-6-2 1</inkml:trace>
  <inkml:trace contextRef="#ctx0" brushRef="#br0" timeOffset="26564.1184">11438 4665 201,'5'40'122,"3"10"-6,-6 0-15,8 14-130,-1 5-73,-9-13-14,4 0-3,-2-21-6</inkml:trace>
  <inkml:trace contextRef="#ctx0" brushRef="#br0" timeOffset="27329.7824">12141 4557 109,'12'-39'99,"-6"-17"1,7-2-3,-7-5-61,-4-5-14,2-1-7,-10 1-2,0 11 3,-9 1 5,3 23 1,-11 4 4,4 29 0,-8 12 1,9 36-2,-7 21-6,10 24-3,3 20-3,10 13-5,8 9-3,6 2-5,11-4-4,6-16-6,7-18-3,-5-24-10,10-17-9,-18-37-13,6-12-12,-29-34-1,2-9 5,-25-18 14,-6-2 22,-14-4 17,-18-6 21,5 14 20,-14-6 17,18 25 4,-4-7 2,25 26-11,3-5-15,28 17-12,19-4-10,19 12-7,14-1-6,10-3-8,13 4-16,-3-22-39,5 1-76,-8-6 1,-5-8-4,-10-8 1</inkml:trace>
  <inkml:trace contextRef="#ctx0" brushRef="#br0" timeOffset="27626.6731">12556 3845 244,'0'0'131,"29"-13"-1,0 21-1,15 22-89,0 7-15,14 21-11,4 19-8,7 10-2,-3 19-4,-6 11-4,-5 7-1,-14 1-3,-10 8-5,-20-13-17,-9 7-46,-25-17-53,-19-12-2,-12-13 0,-18-16 0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19T22:20:09.288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 contextRef="#ctx0" brushRef="#br0">5845 2203 143,'0'0'130,"0"0"-3,0 0 5,-10-23-74,10 23-21,29-4-10,-2 6-12,4-2-5,11 0-3,5-2-6,7 0-4,7 4-12,-9-10-18,16 16-40,-16-10-60,0 6 2,-8-2-4,-9 3 6</inkml:trace>
  <inkml:trace contextRef="#ctx0" brushRef="#br0" timeOffset="359.3949">5897 2600 150,'-23'13'135,"23"-13"-3,0 0 1,0 0-58,21 10-44,12-8-10,7-4-11,6 2-5,10 0-3,2 0-4,2 6-8,-4-8-12,9 10-32,-22-5-74,5-3-7,-11-3 5,-5-3-6</inkml:trace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02BD-A037-4E28-91BC-1DD2970E8B63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1740-F92D-46F8-A132-D80A80EDD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274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02BD-A037-4E28-91BC-1DD2970E8B63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1740-F92D-46F8-A132-D80A80EDD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59442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02BD-A037-4E28-91BC-1DD2970E8B63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1740-F92D-46F8-A132-D80A80EDD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85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02BD-A037-4E28-91BC-1DD2970E8B63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1740-F92D-46F8-A132-D80A80EDD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2243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02BD-A037-4E28-91BC-1DD2970E8B63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1740-F92D-46F8-A132-D80A80EDD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9146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02BD-A037-4E28-91BC-1DD2970E8B63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1740-F92D-46F8-A132-D80A80EDD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557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02BD-A037-4E28-91BC-1DD2970E8B63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1740-F92D-46F8-A132-D80A80EDD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8867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02BD-A037-4E28-91BC-1DD2970E8B63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1740-F92D-46F8-A132-D80A80EDD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5709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02BD-A037-4E28-91BC-1DD2970E8B63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1740-F92D-46F8-A132-D80A80EDD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249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02BD-A037-4E28-91BC-1DD2970E8B63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1740-F92D-46F8-A132-D80A80EDD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0187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02BD-A037-4E28-91BC-1DD2970E8B63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9A1740-F92D-46F8-A132-D80A80EDD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759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1B02BD-A037-4E28-91BC-1DD2970E8B63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A1740-F92D-46F8-A132-D80A80EDDF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6794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6.emf"/><Relationship Id="rId18" Type="http://schemas.openxmlformats.org/officeDocument/2006/relationships/customXml" Target="../ink/ink9.xml"/><Relationship Id="rId26" Type="http://schemas.openxmlformats.org/officeDocument/2006/relationships/customXml" Target="../ink/ink13.xml"/><Relationship Id="rId39" Type="http://schemas.openxmlformats.org/officeDocument/2006/relationships/image" Target="../media/image19.emf"/><Relationship Id="rId21" Type="http://schemas.openxmlformats.org/officeDocument/2006/relationships/image" Target="../media/image10.emf"/><Relationship Id="rId34" Type="http://schemas.openxmlformats.org/officeDocument/2006/relationships/customXml" Target="../ink/ink17.xml"/><Relationship Id="rId42" Type="http://schemas.openxmlformats.org/officeDocument/2006/relationships/customXml" Target="../ink/ink21.xml"/><Relationship Id="rId47" Type="http://schemas.openxmlformats.org/officeDocument/2006/relationships/image" Target="../media/image23.emf"/><Relationship Id="rId50" Type="http://schemas.openxmlformats.org/officeDocument/2006/relationships/customXml" Target="../ink/ink25.xml"/><Relationship Id="rId55" Type="http://schemas.openxmlformats.org/officeDocument/2006/relationships/image" Target="../media/image27.emf"/><Relationship Id="rId63" Type="http://schemas.openxmlformats.org/officeDocument/2006/relationships/image" Target="../media/image31.emf"/><Relationship Id="rId7" Type="http://schemas.openxmlformats.org/officeDocument/2006/relationships/image" Target="../media/image3.emf"/><Relationship Id="rId2" Type="http://schemas.openxmlformats.org/officeDocument/2006/relationships/customXml" Target="../ink/ink1.xml"/><Relationship Id="rId16" Type="http://schemas.openxmlformats.org/officeDocument/2006/relationships/customXml" Target="../ink/ink8.xml"/><Relationship Id="rId20" Type="http://schemas.openxmlformats.org/officeDocument/2006/relationships/customXml" Target="../ink/ink10.xml"/><Relationship Id="rId29" Type="http://schemas.openxmlformats.org/officeDocument/2006/relationships/image" Target="../media/image14.emf"/><Relationship Id="rId41" Type="http://schemas.openxmlformats.org/officeDocument/2006/relationships/image" Target="../media/image20.emf"/><Relationship Id="rId54" Type="http://schemas.openxmlformats.org/officeDocument/2006/relationships/customXml" Target="../ink/ink27.xml"/><Relationship Id="rId62" Type="http://schemas.openxmlformats.org/officeDocument/2006/relationships/customXml" Target="../ink/ink3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1" Type="http://schemas.openxmlformats.org/officeDocument/2006/relationships/image" Target="../media/image5.emf"/><Relationship Id="rId24" Type="http://schemas.openxmlformats.org/officeDocument/2006/relationships/customXml" Target="../ink/ink12.xml"/><Relationship Id="rId32" Type="http://schemas.openxmlformats.org/officeDocument/2006/relationships/customXml" Target="../ink/ink16.xml"/><Relationship Id="rId37" Type="http://schemas.openxmlformats.org/officeDocument/2006/relationships/image" Target="../media/image18.emf"/><Relationship Id="rId40" Type="http://schemas.openxmlformats.org/officeDocument/2006/relationships/customXml" Target="../ink/ink20.xml"/><Relationship Id="rId45" Type="http://schemas.openxmlformats.org/officeDocument/2006/relationships/image" Target="../media/image22.emf"/><Relationship Id="rId53" Type="http://schemas.openxmlformats.org/officeDocument/2006/relationships/image" Target="../media/image26.emf"/><Relationship Id="rId58" Type="http://schemas.openxmlformats.org/officeDocument/2006/relationships/customXml" Target="../ink/ink29.xml"/><Relationship Id="rId5" Type="http://schemas.openxmlformats.org/officeDocument/2006/relationships/image" Target="../media/image2.emf"/><Relationship Id="rId15" Type="http://schemas.openxmlformats.org/officeDocument/2006/relationships/image" Target="../media/image7.emf"/><Relationship Id="rId23" Type="http://schemas.openxmlformats.org/officeDocument/2006/relationships/image" Target="../media/image11.emf"/><Relationship Id="rId28" Type="http://schemas.openxmlformats.org/officeDocument/2006/relationships/customXml" Target="../ink/ink14.xml"/><Relationship Id="rId36" Type="http://schemas.openxmlformats.org/officeDocument/2006/relationships/customXml" Target="../ink/ink18.xml"/><Relationship Id="rId49" Type="http://schemas.openxmlformats.org/officeDocument/2006/relationships/image" Target="../media/image24.emf"/><Relationship Id="rId57" Type="http://schemas.openxmlformats.org/officeDocument/2006/relationships/image" Target="../media/image28.emf"/><Relationship Id="rId61" Type="http://schemas.openxmlformats.org/officeDocument/2006/relationships/image" Target="../media/image30.emf"/><Relationship Id="rId10" Type="http://schemas.openxmlformats.org/officeDocument/2006/relationships/customXml" Target="../ink/ink5.xml"/><Relationship Id="rId19" Type="http://schemas.openxmlformats.org/officeDocument/2006/relationships/image" Target="../media/image9.emf"/><Relationship Id="rId31" Type="http://schemas.openxmlformats.org/officeDocument/2006/relationships/image" Target="../media/image15.emf"/><Relationship Id="rId44" Type="http://schemas.openxmlformats.org/officeDocument/2006/relationships/customXml" Target="../ink/ink22.xml"/><Relationship Id="rId52" Type="http://schemas.openxmlformats.org/officeDocument/2006/relationships/customXml" Target="../ink/ink26.xml"/><Relationship Id="rId60" Type="http://schemas.openxmlformats.org/officeDocument/2006/relationships/customXml" Target="../ink/ink30.xml"/><Relationship Id="rId65" Type="http://schemas.openxmlformats.org/officeDocument/2006/relationships/image" Target="../media/image32.emf"/><Relationship Id="rId4" Type="http://schemas.openxmlformats.org/officeDocument/2006/relationships/customXml" Target="../ink/ink2.xml"/><Relationship Id="rId9" Type="http://schemas.openxmlformats.org/officeDocument/2006/relationships/image" Target="../media/image4.emf"/><Relationship Id="rId14" Type="http://schemas.openxmlformats.org/officeDocument/2006/relationships/customXml" Target="../ink/ink7.xml"/><Relationship Id="rId22" Type="http://schemas.openxmlformats.org/officeDocument/2006/relationships/customXml" Target="../ink/ink11.xml"/><Relationship Id="rId27" Type="http://schemas.openxmlformats.org/officeDocument/2006/relationships/image" Target="../media/image13.emf"/><Relationship Id="rId30" Type="http://schemas.openxmlformats.org/officeDocument/2006/relationships/customXml" Target="../ink/ink15.xml"/><Relationship Id="rId35" Type="http://schemas.openxmlformats.org/officeDocument/2006/relationships/image" Target="../media/image17.emf"/><Relationship Id="rId43" Type="http://schemas.openxmlformats.org/officeDocument/2006/relationships/image" Target="../media/image21.emf"/><Relationship Id="rId48" Type="http://schemas.openxmlformats.org/officeDocument/2006/relationships/customXml" Target="../ink/ink24.xml"/><Relationship Id="rId56" Type="http://schemas.openxmlformats.org/officeDocument/2006/relationships/customXml" Target="../ink/ink28.xml"/><Relationship Id="rId64" Type="http://schemas.openxmlformats.org/officeDocument/2006/relationships/customXml" Target="../ink/ink32.xml"/><Relationship Id="rId8" Type="http://schemas.openxmlformats.org/officeDocument/2006/relationships/customXml" Target="../ink/ink4.xml"/><Relationship Id="rId51" Type="http://schemas.openxmlformats.org/officeDocument/2006/relationships/image" Target="../media/image25.emf"/><Relationship Id="rId3" Type="http://schemas.openxmlformats.org/officeDocument/2006/relationships/image" Target="../media/image1.emf"/><Relationship Id="rId12" Type="http://schemas.openxmlformats.org/officeDocument/2006/relationships/customXml" Target="../ink/ink6.xml"/><Relationship Id="rId17" Type="http://schemas.openxmlformats.org/officeDocument/2006/relationships/image" Target="../media/image8.emf"/><Relationship Id="rId25" Type="http://schemas.openxmlformats.org/officeDocument/2006/relationships/image" Target="../media/image12.emf"/><Relationship Id="rId33" Type="http://schemas.openxmlformats.org/officeDocument/2006/relationships/image" Target="../media/image16.emf"/><Relationship Id="rId38" Type="http://schemas.openxmlformats.org/officeDocument/2006/relationships/customXml" Target="../ink/ink19.xml"/><Relationship Id="rId46" Type="http://schemas.openxmlformats.org/officeDocument/2006/relationships/customXml" Target="../ink/ink23.xml"/><Relationship Id="rId59" Type="http://schemas.openxmlformats.org/officeDocument/2006/relationships/image" Target="../media/image29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customXml" Target="../ink/ink53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57.xml"/><Relationship Id="rId13" Type="http://schemas.openxmlformats.org/officeDocument/2006/relationships/image" Target="../media/image58.emf"/><Relationship Id="rId3" Type="http://schemas.openxmlformats.org/officeDocument/2006/relationships/image" Target="../media/image53.emf"/><Relationship Id="rId7" Type="http://schemas.openxmlformats.org/officeDocument/2006/relationships/image" Target="../media/image55.emf"/><Relationship Id="rId12" Type="http://schemas.openxmlformats.org/officeDocument/2006/relationships/customXml" Target="../ink/ink59.xml"/><Relationship Id="rId2" Type="http://schemas.openxmlformats.org/officeDocument/2006/relationships/customXml" Target="../ink/ink5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6.xml"/><Relationship Id="rId11" Type="http://schemas.openxmlformats.org/officeDocument/2006/relationships/image" Target="../media/image57.emf"/><Relationship Id="rId5" Type="http://schemas.openxmlformats.org/officeDocument/2006/relationships/image" Target="../media/image54.emf"/><Relationship Id="rId10" Type="http://schemas.openxmlformats.org/officeDocument/2006/relationships/customXml" Target="../ink/ink58.xml"/><Relationship Id="rId4" Type="http://schemas.openxmlformats.org/officeDocument/2006/relationships/customXml" Target="../ink/ink55.xml"/><Relationship Id="rId9" Type="http://schemas.openxmlformats.org/officeDocument/2006/relationships/image" Target="../media/image56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customXml" Target="../ink/ink6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7" Type="http://schemas.openxmlformats.org/officeDocument/2006/relationships/image" Target="../media/image62.emf"/><Relationship Id="rId2" Type="http://schemas.openxmlformats.org/officeDocument/2006/relationships/customXml" Target="../ink/ink6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63.xml"/><Relationship Id="rId5" Type="http://schemas.openxmlformats.org/officeDocument/2006/relationships/image" Target="../media/image61.emf"/><Relationship Id="rId4" Type="http://schemas.openxmlformats.org/officeDocument/2006/relationships/customXml" Target="../ink/ink6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customXml" Target="../ink/ink6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4.emf"/><Relationship Id="rId4" Type="http://schemas.openxmlformats.org/officeDocument/2006/relationships/customXml" Target="../ink/ink6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5.emf"/><Relationship Id="rId2" Type="http://schemas.openxmlformats.org/officeDocument/2006/relationships/customXml" Target="../ink/ink6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6.emf"/><Relationship Id="rId4" Type="http://schemas.openxmlformats.org/officeDocument/2006/relationships/customXml" Target="../ink/ink6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customXml" Target="../ink/ink6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8.emf"/><Relationship Id="rId4" Type="http://schemas.openxmlformats.org/officeDocument/2006/relationships/customXml" Target="../ink/ink69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customXml" Target="../ink/ink73.xml"/><Relationship Id="rId3" Type="http://schemas.openxmlformats.org/officeDocument/2006/relationships/image" Target="../media/image69.emf"/><Relationship Id="rId7" Type="http://schemas.openxmlformats.org/officeDocument/2006/relationships/image" Target="../media/image71.emf"/><Relationship Id="rId2" Type="http://schemas.openxmlformats.org/officeDocument/2006/relationships/customXml" Target="../ink/ink7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2.xml"/><Relationship Id="rId11" Type="http://schemas.openxmlformats.org/officeDocument/2006/relationships/image" Target="../media/image73.emf"/><Relationship Id="rId5" Type="http://schemas.openxmlformats.org/officeDocument/2006/relationships/image" Target="../media/image70.emf"/><Relationship Id="rId10" Type="http://schemas.openxmlformats.org/officeDocument/2006/relationships/customXml" Target="../ink/ink74.xml"/><Relationship Id="rId4" Type="http://schemas.openxmlformats.org/officeDocument/2006/relationships/customXml" Target="../ink/ink71.xml"/><Relationship Id="rId9" Type="http://schemas.openxmlformats.org/officeDocument/2006/relationships/image" Target="../media/image72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7" Type="http://schemas.openxmlformats.org/officeDocument/2006/relationships/image" Target="../media/image76.emf"/><Relationship Id="rId2" Type="http://schemas.openxmlformats.org/officeDocument/2006/relationships/customXml" Target="../ink/ink7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7.xml"/><Relationship Id="rId5" Type="http://schemas.openxmlformats.org/officeDocument/2006/relationships/image" Target="../media/image75.emf"/><Relationship Id="rId4" Type="http://schemas.openxmlformats.org/officeDocument/2006/relationships/customXml" Target="../ink/ink76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customXml" Target="../ink/ink81.xml"/><Relationship Id="rId3" Type="http://schemas.openxmlformats.org/officeDocument/2006/relationships/image" Target="../media/image74.emf"/><Relationship Id="rId7" Type="http://schemas.openxmlformats.org/officeDocument/2006/relationships/image" Target="../media/image76.emf"/><Relationship Id="rId2" Type="http://schemas.openxmlformats.org/officeDocument/2006/relationships/customXml" Target="../ink/ink7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0.xml"/><Relationship Id="rId5" Type="http://schemas.openxmlformats.org/officeDocument/2006/relationships/image" Target="../media/image75.emf"/><Relationship Id="rId4" Type="http://schemas.openxmlformats.org/officeDocument/2006/relationships/customXml" Target="../ink/ink79.xml"/><Relationship Id="rId9" Type="http://schemas.openxmlformats.org/officeDocument/2006/relationships/image" Target="../media/image77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customXml" Target="../ink/ink33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customXml" Target="../ink/ink82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7" Type="http://schemas.openxmlformats.org/officeDocument/2006/relationships/image" Target="../media/image81.emf"/><Relationship Id="rId2" Type="http://schemas.openxmlformats.org/officeDocument/2006/relationships/customXml" Target="../ink/ink8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5.xml"/><Relationship Id="rId5" Type="http://schemas.openxmlformats.org/officeDocument/2006/relationships/image" Target="../media/image80.emf"/><Relationship Id="rId4" Type="http://schemas.openxmlformats.org/officeDocument/2006/relationships/customXml" Target="../ink/ink8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7" Type="http://schemas.openxmlformats.org/officeDocument/2006/relationships/image" Target="../media/image84.emf"/><Relationship Id="rId2" Type="http://schemas.openxmlformats.org/officeDocument/2006/relationships/customXml" Target="../ink/ink8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88.xml"/><Relationship Id="rId5" Type="http://schemas.openxmlformats.org/officeDocument/2006/relationships/image" Target="../media/image83.emf"/><Relationship Id="rId4" Type="http://schemas.openxmlformats.org/officeDocument/2006/relationships/customXml" Target="../ink/ink8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customXml" Target="../ink/ink8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3.emf"/><Relationship Id="rId4" Type="http://schemas.openxmlformats.org/officeDocument/2006/relationships/customXml" Target="../ink/ink9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customXml" Target="../ink/ink91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customXml" Target="../ink/ink95.xml"/><Relationship Id="rId13" Type="http://schemas.openxmlformats.org/officeDocument/2006/relationships/image" Target="../media/image92.emf"/><Relationship Id="rId18" Type="http://schemas.openxmlformats.org/officeDocument/2006/relationships/customXml" Target="../ink/ink100.xml"/><Relationship Id="rId3" Type="http://schemas.openxmlformats.org/officeDocument/2006/relationships/image" Target="../media/image87.emf"/><Relationship Id="rId21" Type="http://schemas.openxmlformats.org/officeDocument/2006/relationships/image" Target="../media/image96.emf"/><Relationship Id="rId7" Type="http://schemas.openxmlformats.org/officeDocument/2006/relationships/image" Target="../media/image89.emf"/><Relationship Id="rId12" Type="http://schemas.openxmlformats.org/officeDocument/2006/relationships/customXml" Target="../ink/ink97.xml"/><Relationship Id="rId17" Type="http://schemas.openxmlformats.org/officeDocument/2006/relationships/image" Target="../media/image94.emf"/><Relationship Id="rId2" Type="http://schemas.openxmlformats.org/officeDocument/2006/relationships/customXml" Target="../ink/ink92.xml"/><Relationship Id="rId16" Type="http://schemas.openxmlformats.org/officeDocument/2006/relationships/customXml" Target="../ink/ink99.xml"/><Relationship Id="rId20" Type="http://schemas.openxmlformats.org/officeDocument/2006/relationships/customXml" Target="../ink/ink10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94.xml"/><Relationship Id="rId11" Type="http://schemas.openxmlformats.org/officeDocument/2006/relationships/image" Target="../media/image91.emf"/><Relationship Id="rId5" Type="http://schemas.openxmlformats.org/officeDocument/2006/relationships/image" Target="../media/image88.emf"/><Relationship Id="rId15" Type="http://schemas.openxmlformats.org/officeDocument/2006/relationships/image" Target="../media/image93.emf"/><Relationship Id="rId23" Type="http://schemas.openxmlformats.org/officeDocument/2006/relationships/image" Target="../media/image86.emf"/><Relationship Id="rId10" Type="http://schemas.openxmlformats.org/officeDocument/2006/relationships/customXml" Target="../ink/ink96.xml"/><Relationship Id="rId19" Type="http://schemas.openxmlformats.org/officeDocument/2006/relationships/image" Target="../media/image95.emf"/><Relationship Id="rId4" Type="http://schemas.openxmlformats.org/officeDocument/2006/relationships/customXml" Target="../ink/ink93.xml"/><Relationship Id="rId9" Type="http://schemas.openxmlformats.org/officeDocument/2006/relationships/image" Target="../media/image90.emf"/><Relationship Id="rId14" Type="http://schemas.openxmlformats.org/officeDocument/2006/relationships/customXml" Target="../ink/ink98.xml"/><Relationship Id="rId22" Type="http://schemas.openxmlformats.org/officeDocument/2006/relationships/customXml" Target="../ink/ink10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6.xml"/><Relationship Id="rId13" Type="http://schemas.openxmlformats.org/officeDocument/2006/relationships/image" Target="../media/image102.emf"/><Relationship Id="rId18" Type="http://schemas.openxmlformats.org/officeDocument/2006/relationships/customXml" Target="../ink/ink111.xml"/><Relationship Id="rId26" Type="http://schemas.openxmlformats.org/officeDocument/2006/relationships/customXml" Target="../ink/ink115.xml"/><Relationship Id="rId3" Type="http://schemas.openxmlformats.org/officeDocument/2006/relationships/image" Target="../media/image97.emf"/><Relationship Id="rId21" Type="http://schemas.openxmlformats.org/officeDocument/2006/relationships/image" Target="../media/image106.emf"/><Relationship Id="rId7" Type="http://schemas.openxmlformats.org/officeDocument/2006/relationships/image" Target="../media/image99.emf"/><Relationship Id="rId12" Type="http://schemas.openxmlformats.org/officeDocument/2006/relationships/customXml" Target="../ink/ink108.xml"/><Relationship Id="rId17" Type="http://schemas.openxmlformats.org/officeDocument/2006/relationships/image" Target="../media/image104.emf"/><Relationship Id="rId25" Type="http://schemas.openxmlformats.org/officeDocument/2006/relationships/image" Target="../media/image108.emf"/><Relationship Id="rId33" Type="http://schemas.openxmlformats.org/officeDocument/2006/relationships/image" Target="../media/image112.emf"/><Relationship Id="rId2" Type="http://schemas.openxmlformats.org/officeDocument/2006/relationships/customXml" Target="../ink/ink103.xml"/><Relationship Id="rId16" Type="http://schemas.openxmlformats.org/officeDocument/2006/relationships/customXml" Target="../ink/ink110.xml"/><Relationship Id="rId20" Type="http://schemas.openxmlformats.org/officeDocument/2006/relationships/customXml" Target="../ink/ink112.xml"/><Relationship Id="rId29" Type="http://schemas.openxmlformats.org/officeDocument/2006/relationships/image" Target="../media/image110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05.xml"/><Relationship Id="rId11" Type="http://schemas.openxmlformats.org/officeDocument/2006/relationships/image" Target="../media/image101.emf"/><Relationship Id="rId24" Type="http://schemas.openxmlformats.org/officeDocument/2006/relationships/customXml" Target="../ink/ink114.xml"/><Relationship Id="rId32" Type="http://schemas.openxmlformats.org/officeDocument/2006/relationships/customXml" Target="../ink/ink118.xml"/><Relationship Id="rId5" Type="http://schemas.openxmlformats.org/officeDocument/2006/relationships/image" Target="../media/image98.emf"/><Relationship Id="rId15" Type="http://schemas.openxmlformats.org/officeDocument/2006/relationships/image" Target="../media/image103.emf"/><Relationship Id="rId23" Type="http://schemas.openxmlformats.org/officeDocument/2006/relationships/image" Target="../media/image107.emf"/><Relationship Id="rId28" Type="http://schemas.openxmlformats.org/officeDocument/2006/relationships/customXml" Target="../ink/ink116.xml"/><Relationship Id="rId10" Type="http://schemas.openxmlformats.org/officeDocument/2006/relationships/customXml" Target="../ink/ink107.xml"/><Relationship Id="rId19" Type="http://schemas.openxmlformats.org/officeDocument/2006/relationships/image" Target="../media/image105.emf"/><Relationship Id="rId31" Type="http://schemas.openxmlformats.org/officeDocument/2006/relationships/image" Target="../media/image111.emf"/><Relationship Id="rId4" Type="http://schemas.openxmlformats.org/officeDocument/2006/relationships/customXml" Target="../ink/ink104.xml"/><Relationship Id="rId9" Type="http://schemas.openxmlformats.org/officeDocument/2006/relationships/image" Target="../media/image100.emf"/><Relationship Id="rId14" Type="http://schemas.openxmlformats.org/officeDocument/2006/relationships/customXml" Target="../ink/ink109.xml"/><Relationship Id="rId22" Type="http://schemas.openxmlformats.org/officeDocument/2006/relationships/customXml" Target="../ink/ink113.xml"/><Relationship Id="rId27" Type="http://schemas.openxmlformats.org/officeDocument/2006/relationships/image" Target="../media/image109.emf"/><Relationship Id="rId30" Type="http://schemas.openxmlformats.org/officeDocument/2006/relationships/customXml" Target="../ink/ink117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customXml" Target="../ink/ink122.xml"/><Relationship Id="rId13" Type="http://schemas.openxmlformats.org/officeDocument/2006/relationships/image" Target="../media/image102.emf"/><Relationship Id="rId18" Type="http://schemas.openxmlformats.org/officeDocument/2006/relationships/customXml" Target="../ink/ink127.xml"/><Relationship Id="rId26" Type="http://schemas.openxmlformats.org/officeDocument/2006/relationships/customXml" Target="../ink/ink131.xml"/><Relationship Id="rId3" Type="http://schemas.openxmlformats.org/officeDocument/2006/relationships/image" Target="../media/image97.emf"/><Relationship Id="rId21" Type="http://schemas.openxmlformats.org/officeDocument/2006/relationships/image" Target="../media/image106.emf"/><Relationship Id="rId7" Type="http://schemas.openxmlformats.org/officeDocument/2006/relationships/image" Target="../media/image99.emf"/><Relationship Id="rId12" Type="http://schemas.openxmlformats.org/officeDocument/2006/relationships/customXml" Target="../ink/ink124.xml"/><Relationship Id="rId17" Type="http://schemas.openxmlformats.org/officeDocument/2006/relationships/image" Target="../media/image104.emf"/><Relationship Id="rId25" Type="http://schemas.openxmlformats.org/officeDocument/2006/relationships/image" Target="../media/image108.emf"/><Relationship Id="rId33" Type="http://schemas.openxmlformats.org/officeDocument/2006/relationships/image" Target="../media/image109.emf"/><Relationship Id="rId2" Type="http://schemas.openxmlformats.org/officeDocument/2006/relationships/customXml" Target="../ink/ink119.xml"/><Relationship Id="rId16" Type="http://schemas.openxmlformats.org/officeDocument/2006/relationships/customXml" Target="../ink/ink126.xml"/><Relationship Id="rId20" Type="http://schemas.openxmlformats.org/officeDocument/2006/relationships/customXml" Target="../ink/ink128.xml"/><Relationship Id="rId29" Type="http://schemas.openxmlformats.org/officeDocument/2006/relationships/image" Target="../media/image113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21.xml"/><Relationship Id="rId11" Type="http://schemas.openxmlformats.org/officeDocument/2006/relationships/image" Target="../media/image101.emf"/><Relationship Id="rId24" Type="http://schemas.openxmlformats.org/officeDocument/2006/relationships/customXml" Target="../ink/ink130.xml"/><Relationship Id="rId32" Type="http://schemas.openxmlformats.org/officeDocument/2006/relationships/customXml" Target="../ink/ink134.xml"/><Relationship Id="rId5" Type="http://schemas.openxmlformats.org/officeDocument/2006/relationships/image" Target="../media/image98.emf"/><Relationship Id="rId15" Type="http://schemas.openxmlformats.org/officeDocument/2006/relationships/image" Target="../media/image103.emf"/><Relationship Id="rId23" Type="http://schemas.openxmlformats.org/officeDocument/2006/relationships/image" Target="../media/image107.emf"/><Relationship Id="rId28" Type="http://schemas.openxmlformats.org/officeDocument/2006/relationships/customXml" Target="../ink/ink132.xml"/><Relationship Id="rId10" Type="http://schemas.openxmlformats.org/officeDocument/2006/relationships/customXml" Target="../ink/ink123.xml"/><Relationship Id="rId19" Type="http://schemas.openxmlformats.org/officeDocument/2006/relationships/image" Target="../media/image105.emf"/><Relationship Id="rId31" Type="http://schemas.openxmlformats.org/officeDocument/2006/relationships/image" Target="../media/image114.emf"/><Relationship Id="rId4" Type="http://schemas.openxmlformats.org/officeDocument/2006/relationships/customXml" Target="../ink/ink120.xml"/><Relationship Id="rId9" Type="http://schemas.openxmlformats.org/officeDocument/2006/relationships/image" Target="../media/image100.emf"/><Relationship Id="rId14" Type="http://schemas.openxmlformats.org/officeDocument/2006/relationships/customXml" Target="../ink/ink125.xml"/><Relationship Id="rId22" Type="http://schemas.openxmlformats.org/officeDocument/2006/relationships/customXml" Target="../ink/ink129.xml"/><Relationship Id="rId27" Type="http://schemas.openxmlformats.org/officeDocument/2006/relationships/image" Target="../media/image110.emf"/><Relationship Id="rId30" Type="http://schemas.openxmlformats.org/officeDocument/2006/relationships/customXml" Target="../ink/ink133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38.xml"/><Relationship Id="rId13" Type="http://schemas.openxmlformats.org/officeDocument/2006/relationships/image" Target="../media/image102.emf"/><Relationship Id="rId18" Type="http://schemas.openxmlformats.org/officeDocument/2006/relationships/customXml" Target="../ink/ink143.xml"/><Relationship Id="rId26" Type="http://schemas.openxmlformats.org/officeDocument/2006/relationships/customXml" Target="../ink/ink147.xml"/><Relationship Id="rId3" Type="http://schemas.openxmlformats.org/officeDocument/2006/relationships/image" Target="../media/image97.emf"/><Relationship Id="rId21" Type="http://schemas.openxmlformats.org/officeDocument/2006/relationships/image" Target="../media/image106.emf"/><Relationship Id="rId34" Type="http://schemas.openxmlformats.org/officeDocument/2006/relationships/customXml" Target="../ink/ink151.xml"/><Relationship Id="rId7" Type="http://schemas.openxmlformats.org/officeDocument/2006/relationships/image" Target="../media/image99.emf"/><Relationship Id="rId12" Type="http://schemas.openxmlformats.org/officeDocument/2006/relationships/customXml" Target="../ink/ink140.xml"/><Relationship Id="rId17" Type="http://schemas.openxmlformats.org/officeDocument/2006/relationships/image" Target="../media/image104.emf"/><Relationship Id="rId25" Type="http://schemas.openxmlformats.org/officeDocument/2006/relationships/image" Target="../media/image108.emf"/><Relationship Id="rId33" Type="http://schemas.openxmlformats.org/officeDocument/2006/relationships/image" Target="../media/image109.emf"/><Relationship Id="rId2" Type="http://schemas.openxmlformats.org/officeDocument/2006/relationships/customXml" Target="../ink/ink135.xml"/><Relationship Id="rId16" Type="http://schemas.openxmlformats.org/officeDocument/2006/relationships/customXml" Target="../ink/ink142.xml"/><Relationship Id="rId20" Type="http://schemas.openxmlformats.org/officeDocument/2006/relationships/customXml" Target="../ink/ink144.xml"/><Relationship Id="rId29" Type="http://schemas.openxmlformats.org/officeDocument/2006/relationships/image" Target="../media/image113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37.xml"/><Relationship Id="rId11" Type="http://schemas.openxmlformats.org/officeDocument/2006/relationships/image" Target="../media/image101.emf"/><Relationship Id="rId24" Type="http://schemas.openxmlformats.org/officeDocument/2006/relationships/customXml" Target="../ink/ink146.xml"/><Relationship Id="rId32" Type="http://schemas.openxmlformats.org/officeDocument/2006/relationships/customXml" Target="../ink/ink150.xml"/><Relationship Id="rId37" Type="http://schemas.openxmlformats.org/officeDocument/2006/relationships/image" Target="../media/image117.emf"/><Relationship Id="rId5" Type="http://schemas.openxmlformats.org/officeDocument/2006/relationships/image" Target="../media/image98.emf"/><Relationship Id="rId15" Type="http://schemas.openxmlformats.org/officeDocument/2006/relationships/image" Target="../media/image103.emf"/><Relationship Id="rId23" Type="http://schemas.openxmlformats.org/officeDocument/2006/relationships/image" Target="../media/image107.emf"/><Relationship Id="rId28" Type="http://schemas.openxmlformats.org/officeDocument/2006/relationships/customXml" Target="../ink/ink148.xml"/><Relationship Id="rId36" Type="http://schemas.openxmlformats.org/officeDocument/2006/relationships/customXml" Target="../ink/ink152.xml"/><Relationship Id="rId10" Type="http://schemas.openxmlformats.org/officeDocument/2006/relationships/customXml" Target="../ink/ink139.xml"/><Relationship Id="rId19" Type="http://schemas.openxmlformats.org/officeDocument/2006/relationships/image" Target="../media/image105.emf"/><Relationship Id="rId31" Type="http://schemas.openxmlformats.org/officeDocument/2006/relationships/image" Target="../media/image115.emf"/><Relationship Id="rId4" Type="http://schemas.openxmlformats.org/officeDocument/2006/relationships/customXml" Target="../ink/ink136.xml"/><Relationship Id="rId9" Type="http://schemas.openxmlformats.org/officeDocument/2006/relationships/image" Target="../media/image100.emf"/><Relationship Id="rId14" Type="http://schemas.openxmlformats.org/officeDocument/2006/relationships/customXml" Target="../ink/ink141.xml"/><Relationship Id="rId22" Type="http://schemas.openxmlformats.org/officeDocument/2006/relationships/customXml" Target="../ink/ink145.xml"/><Relationship Id="rId27" Type="http://schemas.openxmlformats.org/officeDocument/2006/relationships/image" Target="../media/image110.emf"/><Relationship Id="rId30" Type="http://schemas.openxmlformats.org/officeDocument/2006/relationships/customXml" Target="../ink/ink149.xml"/><Relationship Id="rId35" Type="http://schemas.openxmlformats.org/officeDocument/2006/relationships/image" Target="../media/image116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2" Type="http://schemas.openxmlformats.org/officeDocument/2006/relationships/customXml" Target="../ink/ink15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ustomXml" Target="../ink/ink37.xml"/><Relationship Id="rId13" Type="http://schemas.openxmlformats.org/officeDocument/2006/relationships/image" Target="../media/image39.emf"/><Relationship Id="rId18" Type="http://schemas.openxmlformats.org/officeDocument/2006/relationships/customXml" Target="../ink/ink42.xml"/><Relationship Id="rId3" Type="http://schemas.openxmlformats.org/officeDocument/2006/relationships/image" Target="../media/image34.emf"/><Relationship Id="rId7" Type="http://schemas.openxmlformats.org/officeDocument/2006/relationships/image" Target="../media/image36.emf"/><Relationship Id="rId12" Type="http://schemas.openxmlformats.org/officeDocument/2006/relationships/customXml" Target="../ink/ink39.xml"/><Relationship Id="rId17" Type="http://schemas.openxmlformats.org/officeDocument/2006/relationships/image" Target="../media/image41.emf"/><Relationship Id="rId2" Type="http://schemas.openxmlformats.org/officeDocument/2006/relationships/customXml" Target="../ink/ink34.xml"/><Relationship Id="rId16" Type="http://schemas.openxmlformats.org/officeDocument/2006/relationships/customXml" Target="../ink/ink41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36.xml"/><Relationship Id="rId11" Type="http://schemas.openxmlformats.org/officeDocument/2006/relationships/image" Target="../media/image38.emf"/><Relationship Id="rId5" Type="http://schemas.openxmlformats.org/officeDocument/2006/relationships/image" Target="../media/image35.emf"/><Relationship Id="rId15" Type="http://schemas.openxmlformats.org/officeDocument/2006/relationships/image" Target="../media/image40.emf"/><Relationship Id="rId10" Type="http://schemas.openxmlformats.org/officeDocument/2006/relationships/customXml" Target="../ink/ink38.xml"/><Relationship Id="rId19" Type="http://schemas.openxmlformats.org/officeDocument/2006/relationships/image" Target="../media/image42.emf"/><Relationship Id="rId4" Type="http://schemas.openxmlformats.org/officeDocument/2006/relationships/customXml" Target="../ink/ink35.xml"/><Relationship Id="rId9" Type="http://schemas.openxmlformats.org/officeDocument/2006/relationships/image" Target="../media/image37.emf"/><Relationship Id="rId14" Type="http://schemas.openxmlformats.org/officeDocument/2006/relationships/customXml" Target="../ink/ink40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customXml" Target="../ink/ink157.xml"/><Relationship Id="rId13" Type="http://schemas.openxmlformats.org/officeDocument/2006/relationships/image" Target="../media/image124.emf"/><Relationship Id="rId3" Type="http://schemas.openxmlformats.org/officeDocument/2006/relationships/image" Target="../media/image119.emf"/><Relationship Id="rId7" Type="http://schemas.openxmlformats.org/officeDocument/2006/relationships/image" Target="../media/image121.emf"/><Relationship Id="rId12" Type="http://schemas.openxmlformats.org/officeDocument/2006/relationships/customXml" Target="../ink/ink159.xml"/><Relationship Id="rId17" Type="http://schemas.openxmlformats.org/officeDocument/2006/relationships/image" Target="../media/image126.emf"/><Relationship Id="rId2" Type="http://schemas.openxmlformats.org/officeDocument/2006/relationships/customXml" Target="../ink/ink154.xml"/><Relationship Id="rId16" Type="http://schemas.openxmlformats.org/officeDocument/2006/relationships/customXml" Target="../ink/ink16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56.xml"/><Relationship Id="rId11" Type="http://schemas.openxmlformats.org/officeDocument/2006/relationships/image" Target="../media/image123.emf"/><Relationship Id="rId5" Type="http://schemas.openxmlformats.org/officeDocument/2006/relationships/image" Target="../media/image120.emf"/><Relationship Id="rId15" Type="http://schemas.openxmlformats.org/officeDocument/2006/relationships/image" Target="../media/image125.emf"/><Relationship Id="rId10" Type="http://schemas.openxmlformats.org/officeDocument/2006/relationships/customXml" Target="../ink/ink158.xml"/><Relationship Id="rId4" Type="http://schemas.openxmlformats.org/officeDocument/2006/relationships/customXml" Target="../ink/ink155.xml"/><Relationship Id="rId9" Type="http://schemas.openxmlformats.org/officeDocument/2006/relationships/image" Target="../media/image122.emf"/><Relationship Id="rId14" Type="http://schemas.openxmlformats.org/officeDocument/2006/relationships/customXml" Target="../ink/ink16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2" Type="http://schemas.openxmlformats.org/officeDocument/2006/relationships/customXml" Target="../ink/ink162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customXml" Target="../ink/ink166.xml"/><Relationship Id="rId13" Type="http://schemas.openxmlformats.org/officeDocument/2006/relationships/image" Target="../media/image133.emf"/><Relationship Id="rId3" Type="http://schemas.openxmlformats.org/officeDocument/2006/relationships/image" Target="../media/image128.emf"/><Relationship Id="rId7" Type="http://schemas.openxmlformats.org/officeDocument/2006/relationships/image" Target="../media/image130.emf"/><Relationship Id="rId12" Type="http://schemas.openxmlformats.org/officeDocument/2006/relationships/customXml" Target="../ink/ink168.xml"/><Relationship Id="rId2" Type="http://schemas.openxmlformats.org/officeDocument/2006/relationships/customXml" Target="../ink/ink16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65.xml"/><Relationship Id="rId11" Type="http://schemas.openxmlformats.org/officeDocument/2006/relationships/image" Target="../media/image132.emf"/><Relationship Id="rId5" Type="http://schemas.openxmlformats.org/officeDocument/2006/relationships/image" Target="../media/image129.emf"/><Relationship Id="rId15" Type="http://schemas.openxmlformats.org/officeDocument/2006/relationships/image" Target="../media/image134.emf"/><Relationship Id="rId10" Type="http://schemas.openxmlformats.org/officeDocument/2006/relationships/customXml" Target="../ink/ink167.xml"/><Relationship Id="rId4" Type="http://schemas.openxmlformats.org/officeDocument/2006/relationships/customXml" Target="../ink/ink164.xml"/><Relationship Id="rId9" Type="http://schemas.openxmlformats.org/officeDocument/2006/relationships/image" Target="../media/image131.emf"/><Relationship Id="rId14" Type="http://schemas.openxmlformats.org/officeDocument/2006/relationships/customXml" Target="../ink/ink169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3.xml"/><Relationship Id="rId13" Type="http://schemas.openxmlformats.org/officeDocument/2006/relationships/image" Target="../media/image134.emf"/><Relationship Id="rId18" Type="http://schemas.openxmlformats.org/officeDocument/2006/relationships/customXml" Target="../ink/ink178.xml"/><Relationship Id="rId26" Type="http://schemas.openxmlformats.org/officeDocument/2006/relationships/customXml" Target="../ink/ink182.xml"/><Relationship Id="rId39" Type="http://schemas.openxmlformats.org/officeDocument/2006/relationships/image" Target="../media/image147.emf"/><Relationship Id="rId3" Type="http://schemas.openxmlformats.org/officeDocument/2006/relationships/image" Target="../media/image128.emf"/><Relationship Id="rId21" Type="http://schemas.openxmlformats.org/officeDocument/2006/relationships/image" Target="../media/image138.emf"/><Relationship Id="rId34" Type="http://schemas.openxmlformats.org/officeDocument/2006/relationships/customXml" Target="../ink/ink186.xml"/><Relationship Id="rId42" Type="http://schemas.openxmlformats.org/officeDocument/2006/relationships/customXml" Target="../ink/ink190.xml"/><Relationship Id="rId7" Type="http://schemas.openxmlformats.org/officeDocument/2006/relationships/image" Target="../media/image130.emf"/><Relationship Id="rId12" Type="http://schemas.openxmlformats.org/officeDocument/2006/relationships/customXml" Target="../ink/ink175.xml"/><Relationship Id="rId17" Type="http://schemas.openxmlformats.org/officeDocument/2006/relationships/image" Target="../media/image136.emf"/><Relationship Id="rId25" Type="http://schemas.openxmlformats.org/officeDocument/2006/relationships/image" Target="../media/image140.emf"/><Relationship Id="rId33" Type="http://schemas.openxmlformats.org/officeDocument/2006/relationships/image" Target="../media/image144.emf"/><Relationship Id="rId38" Type="http://schemas.openxmlformats.org/officeDocument/2006/relationships/customXml" Target="../ink/ink188.xml"/><Relationship Id="rId2" Type="http://schemas.openxmlformats.org/officeDocument/2006/relationships/customXml" Target="../ink/ink170.xml"/><Relationship Id="rId16" Type="http://schemas.openxmlformats.org/officeDocument/2006/relationships/customXml" Target="../ink/ink177.xml"/><Relationship Id="rId20" Type="http://schemas.openxmlformats.org/officeDocument/2006/relationships/customXml" Target="../ink/ink179.xml"/><Relationship Id="rId29" Type="http://schemas.openxmlformats.org/officeDocument/2006/relationships/image" Target="../media/image142.emf"/><Relationship Id="rId41" Type="http://schemas.openxmlformats.org/officeDocument/2006/relationships/image" Target="../media/image148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72.xml"/><Relationship Id="rId11" Type="http://schemas.openxmlformats.org/officeDocument/2006/relationships/image" Target="../media/image133.emf"/><Relationship Id="rId24" Type="http://schemas.openxmlformats.org/officeDocument/2006/relationships/customXml" Target="../ink/ink181.xml"/><Relationship Id="rId32" Type="http://schemas.openxmlformats.org/officeDocument/2006/relationships/customXml" Target="../ink/ink185.xml"/><Relationship Id="rId37" Type="http://schemas.openxmlformats.org/officeDocument/2006/relationships/image" Target="../media/image146.emf"/><Relationship Id="rId40" Type="http://schemas.openxmlformats.org/officeDocument/2006/relationships/customXml" Target="../ink/ink189.xml"/><Relationship Id="rId45" Type="http://schemas.openxmlformats.org/officeDocument/2006/relationships/image" Target="../media/image150.emf"/><Relationship Id="rId5" Type="http://schemas.openxmlformats.org/officeDocument/2006/relationships/image" Target="../media/image129.emf"/><Relationship Id="rId15" Type="http://schemas.openxmlformats.org/officeDocument/2006/relationships/image" Target="../media/image135.emf"/><Relationship Id="rId23" Type="http://schemas.openxmlformats.org/officeDocument/2006/relationships/image" Target="../media/image139.emf"/><Relationship Id="rId28" Type="http://schemas.openxmlformats.org/officeDocument/2006/relationships/customXml" Target="../ink/ink183.xml"/><Relationship Id="rId36" Type="http://schemas.openxmlformats.org/officeDocument/2006/relationships/customXml" Target="../ink/ink187.xml"/><Relationship Id="rId10" Type="http://schemas.openxmlformats.org/officeDocument/2006/relationships/customXml" Target="../ink/ink174.xml"/><Relationship Id="rId19" Type="http://schemas.openxmlformats.org/officeDocument/2006/relationships/image" Target="../media/image137.emf"/><Relationship Id="rId31" Type="http://schemas.openxmlformats.org/officeDocument/2006/relationships/image" Target="../media/image143.emf"/><Relationship Id="rId44" Type="http://schemas.openxmlformats.org/officeDocument/2006/relationships/customXml" Target="../ink/ink191.xml"/><Relationship Id="rId4" Type="http://schemas.openxmlformats.org/officeDocument/2006/relationships/customXml" Target="../ink/ink171.xml"/><Relationship Id="rId9" Type="http://schemas.openxmlformats.org/officeDocument/2006/relationships/image" Target="../media/image131.emf"/><Relationship Id="rId14" Type="http://schemas.openxmlformats.org/officeDocument/2006/relationships/customXml" Target="../ink/ink176.xml"/><Relationship Id="rId22" Type="http://schemas.openxmlformats.org/officeDocument/2006/relationships/customXml" Target="../ink/ink180.xml"/><Relationship Id="rId27" Type="http://schemas.openxmlformats.org/officeDocument/2006/relationships/image" Target="../media/image141.emf"/><Relationship Id="rId30" Type="http://schemas.openxmlformats.org/officeDocument/2006/relationships/customXml" Target="../ink/ink184.xml"/><Relationship Id="rId35" Type="http://schemas.openxmlformats.org/officeDocument/2006/relationships/image" Target="../media/image145.emf"/><Relationship Id="rId43" Type="http://schemas.openxmlformats.org/officeDocument/2006/relationships/image" Target="../media/image149.emf"/></Relationships>
</file>

<file path=ppt/slides/_rels/slide3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34.emf"/><Relationship Id="rId18" Type="http://schemas.openxmlformats.org/officeDocument/2006/relationships/customXml" Target="../ink/ink199.xml"/><Relationship Id="rId26" Type="http://schemas.openxmlformats.org/officeDocument/2006/relationships/customXml" Target="../ink/ink203.xml"/><Relationship Id="rId39" Type="http://schemas.openxmlformats.org/officeDocument/2006/relationships/image" Target="../media/image157.emf"/><Relationship Id="rId21" Type="http://schemas.openxmlformats.org/officeDocument/2006/relationships/image" Target="../media/image144.emf"/><Relationship Id="rId34" Type="http://schemas.openxmlformats.org/officeDocument/2006/relationships/customXml" Target="../ink/ink207.xml"/><Relationship Id="rId42" Type="http://schemas.openxmlformats.org/officeDocument/2006/relationships/customXml" Target="../ink/ink211.xml"/><Relationship Id="rId47" Type="http://schemas.openxmlformats.org/officeDocument/2006/relationships/image" Target="../media/image159.emf"/><Relationship Id="rId50" Type="http://schemas.openxmlformats.org/officeDocument/2006/relationships/customXml" Target="../ink/ink215.xml"/><Relationship Id="rId55" Type="http://schemas.openxmlformats.org/officeDocument/2006/relationships/image" Target="../media/image163.emf"/><Relationship Id="rId7" Type="http://schemas.openxmlformats.org/officeDocument/2006/relationships/image" Target="../media/image130.emf"/><Relationship Id="rId12" Type="http://schemas.openxmlformats.org/officeDocument/2006/relationships/customXml" Target="../ink/ink196.xml"/><Relationship Id="rId17" Type="http://schemas.openxmlformats.org/officeDocument/2006/relationships/image" Target="../media/image139.emf"/><Relationship Id="rId25" Type="http://schemas.openxmlformats.org/officeDocument/2006/relationships/image" Target="../media/image148.emf"/><Relationship Id="rId33" Type="http://schemas.openxmlformats.org/officeDocument/2006/relationships/image" Target="../media/image154.emf"/><Relationship Id="rId38" Type="http://schemas.openxmlformats.org/officeDocument/2006/relationships/customXml" Target="../ink/ink209.xml"/><Relationship Id="rId46" Type="http://schemas.openxmlformats.org/officeDocument/2006/relationships/customXml" Target="../ink/ink213.xml"/><Relationship Id="rId59" Type="http://schemas.openxmlformats.org/officeDocument/2006/relationships/image" Target="../media/image164.emf"/><Relationship Id="rId2" Type="http://schemas.openxmlformats.org/officeDocument/2006/relationships/customXml" Target="../ink/ink192.xml"/><Relationship Id="rId16" Type="http://schemas.openxmlformats.org/officeDocument/2006/relationships/customXml" Target="../ink/ink198.xml"/><Relationship Id="rId20" Type="http://schemas.openxmlformats.org/officeDocument/2006/relationships/customXml" Target="../ink/ink200.xml"/><Relationship Id="rId29" Type="http://schemas.openxmlformats.org/officeDocument/2006/relationships/image" Target="../media/image152.emf"/><Relationship Id="rId41" Type="http://schemas.openxmlformats.org/officeDocument/2006/relationships/image" Target="../media/image140.emf"/><Relationship Id="rId54" Type="http://schemas.openxmlformats.org/officeDocument/2006/relationships/customXml" Target="../ink/ink21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93.xml"/><Relationship Id="rId11" Type="http://schemas.openxmlformats.org/officeDocument/2006/relationships/image" Target="../media/image133.emf"/><Relationship Id="rId24" Type="http://schemas.openxmlformats.org/officeDocument/2006/relationships/customXml" Target="../ink/ink202.xml"/><Relationship Id="rId32" Type="http://schemas.openxmlformats.org/officeDocument/2006/relationships/customXml" Target="../ink/ink206.xml"/><Relationship Id="rId37" Type="http://schemas.openxmlformats.org/officeDocument/2006/relationships/image" Target="../media/image156.emf"/><Relationship Id="rId40" Type="http://schemas.openxmlformats.org/officeDocument/2006/relationships/customXml" Target="../ink/ink210.xml"/><Relationship Id="rId45" Type="http://schemas.openxmlformats.org/officeDocument/2006/relationships/image" Target="../media/image158.emf"/><Relationship Id="rId53" Type="http://schemas.openxmlformats.org/officeDocument/2006/relationships/image" Target="../media/image162.emf"/><Relationship Id="rId58" Type="http://schemas.openxmlformats.org/officeDocument/2006/relationships/customXml" Target="../ink/ink219.xml"/><Relationship Id="rId5" Type="http://schemas.openxmlformats.org/officeDocument/2006/relationships/image" Target="../media/image129.emf"/><Relationship Id="rId15" Type="http://schemas.openxmlformats.org/officeDocument/2006/relationships/image" Target="../media/image151.emf"/><Relationship Id="rId23" Type="http://schemas.openxmlformats.org/officeDocument/2006/relationships/image" Target="../media/image146.emf"/><Relationship Id="rId28" Type="http://schemas.openxmlformats.org/officeDocument/2006/relationships/customXml" Target="../ink/ink204.xml"/><Relationship Id="rId36" Type="http://schemas.openxmlformats.org/officeDocument/2006/relationships/customXml" Target="../ink/ink208.xml"/><Relationship Id="rId49" Type="http://schemas.openxmlformats.org/officeDocument/2006/relationships/image" Target="../media/image160.emf"/><Relationship Id="rId57" Type="http://schemas.openxmlformats.org/officeDocument/2006/relationships/image" Target="../media/image149.emf"/><Relationship Id="rId61" Type="http://schemas.openxmlformats.org/officeDocument/2006/relationships/image" Target="../media/image165.emf"/><Relationship Id="rId10" Type="http://schemas.openxmlformats.org/officeDocument/2006/relationships/customXml" Target="../ink/ink195.xml"/><Relationship Id="rId19" Type="http://schemas.openxmlformats.org/officeDocument/2006/relationships/image" Target="../media/image143.emf"/><Relationship Id="rId31" Type="http://schemas.openxmlformats.org/officeDocument/2006/relationships/image" Target="../media/image153.emf"/><Relationship Id="rId44" Type="http://schemas.openxmlformats.org/officeDocument/2006/relationships/customXml" Target="../ink/ink212.xml"/><Relationship Id="rId52" Type="http://schemas.openxmlformats.org/officeDocument/2006/relationships/customXml" Target="../ink/ink216.xml"/><Relationship Id="rId60" Type="http://schemas.openxmlformats.org/officeDocument/2006/relationships/customXml" Target="../ink/ink220.xml"/><Relationship Id="rId9" Type="http://schemas.openxmlformats.org/officeDocument/2006/relationships/image" Target="../media/image131.emf"/><Relationship Id="rId14" Type="http://schemas.openxmlformats.org/officeDocument/2006/relationships/customXml" Target="../ink/ink197.xml"/><Relationship Id="rId22" Type="http://schemas.openxmlformats.org/officeDocument/2006/relationships/customXml" Target="../ink/ink201.xml"/><Relationship Id="rId27" Type="http://schemas.openxmlformats.org/officeDocument/2006/relationships/image" Target="../media/image150.emf"/><Relationship Id="rId30" Type="http://schemas.openxmlformats.org/officeDocument/2006/relationships/customXml" Target="../ink/ink205.xml"/><Relationship Id="rId35" Type="http://schemas.openxmlformats.org/officeDocument/2006/relationships/image" Target="../media/image155.emf"/><Relationship Id="rId43" Type="http://schemas.openxmlformats.org/officeDocument/2006/relationships/image" Target="../media/image145.emf"/><Relationship Id="rId48" Type="http://schemas.openxmlformats.org/officeDocument/2006/relationships/customXml" Target="../ink/ink214.xml"/><Relationship Id="rId56" Type="http://schemas.openxmlformats.org/officeDocument/2006/relationships/customXml" Target="../ink/ink218.xml"/><Relationship Id="rId8" Type="http://schemas.openxmlformats.org/officeDocument/2006/relationships/customXml" Target="../ink/ink194.xml"/><Relationship Id="rId51" Type="http://schemas.openxmlformats.org/officeDocument/2006/relationships/image" Target="../media/image161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6.emf"/><Relationship Id="rId2" Type="http://schemas.openxmlformats.org/officeDocument/2006/relationships/customXml" Target="../ink/ink221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7.emf"/><Relationship Id="rId2" Type="http://schemas.openxmlformats.org/officeDocument/2006/relationships/customXml" Target="../ink/ink222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8.emf"/><Relationship Id="rId2" Type="http://schemas.openxmlformats.org/officeDocument/2006/relationships/customXml" Target="../ink/ink22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9.emf"/><Relationship Id="rId4" Type="http://schemas.openxmlformats.org/officeDocument/2006/relationships/customXml" Target="../ink/ink224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0.emf"/><Relationship Id="rId2" Type="http://schemas.openxmlformats.org/officeDocument/2006/relationships/customXml" Target="../ink/ink225.xml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6" Type="http://schemas.openxmlformats.org/officeDocument/2006/relationships/customXml" Target="../ink/ink238.xml"/><Relationship Id="rId117" Type="http://schemas.openxmlformats.org/officeDocument/2006/relationships/image" Target="../media/image228.emf"/><Relationship Id="rId21" Type="http://schemas.openxmlformats.org/officeDocument/2006/relationships/image" Target="../media/image180.emf"/><Relationship Id="rId42" Type="http://schemas.openxmlformats.org/officeDocument/2006/relationships/customXml" Target="../ink/ink246.xml"/><Relationship Id="rId47" Type="http://schemas.openxmlformats.org/officeDocument/2006/relationships/image" Target="../media/image193.emf"/><Relationship Id="rId63" Type="http://schemas.openxmlformats.org/officeDocument/2006/relationships/image" Target="../media/image201.emf"/><Relationship Id="rId68" Type="http://schemas.openxmlformats.org/officeDocument/2006/relationships/customXml" Target="../ink/ink259.xml"/><Relationship Id="rId84" Type="http://schemas.openxmlformats.org/officeDocument/2006/relationships/customXml" Target="../ink/ink267.xml"/><Relationship Id="rId89" Type="http://schemas.openxmlformats.org/officeDocument/2006/relationships/image" Target="../media/image214.emf"/><Relationship Id="rId112" Type="http://schemas.openxmlformats.org/officeDocument/2006/relationships/customXml" Target="../ink/ink281.xml"/><Relationship Id="rId16" Type="http://schemas.openxmlformats.org/officeDocument/2006/relationships/customXml" Target="../ink/ink233.xml"/><Relationship Id="rId107" Type="http://schemas.openxmlformats.org/officeDocument/2006/relationships/image" Target="../media/image223.emf"/><Relationship Id="rId11" Type="http://schemas.openxmlformats.org/officeDocument/2006/relationships/image" Target="../media/image175.emf"/><Relationship Id="rId32" Type="http://schemas.openxmlformats.org/officeDocument/2006/relationships/customXml" Target="../ink/ink241.xml"/><Relationship Id="rId37" Type="http://schemas.openxmlformats.org/officeDocument/2006/relationships/image" Target="../media/image188.emf"/><Relationship Id="rId53" Type="http://schemas.openxmlformats.org/officeDocument/2006/relationships/image" Target="../media/image196.emf"/><Relationship Id="rId58" Type="http://schemas.openxmlformats.org/officeDocument/2006/relationships/customXml" Target="../ink/ink254.xml"/><Relationship Id="rId74" Type="http://schemas.openxmlformats.org/officeDocument/2006/relationships/customXml" Target="../ink/ink262.xml"/><Relationship Id="rId79" Type="http://schemas.openxmlformats.org/officeDocument/2006/relationships/image" Target="../media/image209.emf"/><Relationship Id="rId102" Type="http://schemas.openxmlformats.org/officeDocument/2006/relationships/customXml" Target="../ink/ink276.xml"/><Relationship Id="rId123" Type="http://schemas.openxmlformats.org/officeDocument/2006/relationships/image" Target="../media/image231.emf"/><Relationship Id="rId5" Type="http://schemas.openxmlformats.org/officeDocument/2006/relationships/image" Target="../media/image172.emf"/><Relationship Id="rId61" Type="http://schemas.openxmlformats.org/officeDocument/2006/relationships/image" Target="../media/image200.emf"/><Relationship Id="rId82" Type="http://schemas.openxmlformats.org/officeDocument/2006/relationships/customXml" Target="../ink/ink266.xml"/><Relationship Id="rId90" Type="http://schemas.openxmlformats.org/officeDocument/2006/relationships/customXml" Target="../ink/ink270.xml"/><Relationship Id="rId95" Type="http://schemas.openxmlformats.org/officeDocument/2006/relationships/image" Target="../media/image217.emf"/><Relationship Id="rId19" Type="http://schemas.openxmlformats.org/officeDocument/2006/relationships/image" Target="../media/image179.emf"/><Relationship Id="rId14" Type="http://schemas.openxmlformats.org/officeDocument/2006/relationships/customXml" Target="../ink/ink232.xml"/><Relationship Id="rId22" Type="http://schemas.openxmlformats.org/officeDocument/2006/relationships/customXml" Target="../ink/ink236.xml"/><Relationship Id="rId27" Type="http://schemas.openxmlformats.org/officeDocument/2006/relationships/image" Target="../media/image183.emf"/><Relationship Id="rId30" Type="http://schemas.openxmlformats.org/officeDocument/2006/relationships/customXml" Target="../ink/ink240.xml"/><Relationship Id="rId35" Type="http://schemas.openxmlformats.org/officeDocument/2006/relationships/image" Target="../media/image187.emf"/><Relationship Id="rId43" Type="http://schemas.openxmlformats.org/officeDocument/2006/relationships/image" Target="../media/image191.emf"/><Relationship Id="rId48" Type="http://schemas.openxmlformats.org/officeDocument/2006/relationships/customXml" Target="../ink/ink249.xml"/><Relationship Id="rId56" Type="http://schemas.openxmlformats.org/officeDocument/2006/relationships/customXml" Target="../ink/ink253.xml"/><Relationship Id="rId64" Type="http://schemas.openxmlformats.org/officeDocument/2006/relationships/customXml" Target="../ink/ink257.xml"/><Relationship Id="rId69" Type="http://schemas.openxmlformats.org/officeDocument/2006/relationships/image" Target="../media/image204.emf"/><Relationship Id="rId77" Type="http://schemas.openxmlformats.org/officeDocument/2006/relationships/image" Target="../media/image208.emf"/><Relationship Id="rId100" Type="http://schemas.openxmlformats.org/officeDocument/2006/relationships/customXml" Target="../ink/ink275.xml"/><Relationship Id="rId105" Type="http://schemas.openxmlformats.org/officeDocument/2006/relationships/image" Target="../media/image222.emf"/><Relationship Id="rId113" Type="http://schemas.openxmlformats.org/officeDocument/2006/relationships/image" Target="../media/image226.emf"/><Relationship Id="rId118" Type="http://schemas.openxmlformats.org/officeDocument/2006/relationships/customXml" Target="../ink/ink284.xml"/><Relationship Id="rId8" Type="http://schemas.openxmlformats.org/officeDocument/2006/relationships/customXml" Target="../ink/ink229.xml"/><Relationship Id="rId51" Type="http://schemas.openxmlformats.org/officeDocument/2006/relationships/image" Target="../media/image195.emf"/><Relationship Id="rId72" Type="http://schemas.openxmlformats.org/officeDocument/2006/relationships/customXml" Target="../ink/ink261.xml"/><Relationship Id="rId80" Type="http://schemas.openxmlformats.org/officeDocument/2006/relationships/customXml" Target="../ink/ink265.xml"/><Relationship Id="rId85" Type="http://schemas.openxmlformats.org/officeDocument/2006/relationships/image" Target="../media/image212.emf"/><Relationship Id="rId93" Type="http://schemas.openxmlformats.org/officeDocument/2006/relationships/image" Target="../media/image216.emf"/><Relationship Id="rId98" Type="http://schemas.openxmlformats.org/officeDocument/2006/relationships/customXml" Target="../ink/ink274.xml"/><Relationship Id="rId121" Type="http://schemas.openxmlformats.org/officeDocument/2006/relationships/image" Target="../media/image230.emf"/><Relationship Id="rId3" Type="http://schemas.openxmlformats.org/officeDocument/2006/relationships/image" Target="../media/image171.emf"/><Relationship Id="rId12" Type="http://schemas.openxmlformats.org/officeDocument/2006/relationships/customXml" Target="../ink/ink231.xml"/><Relationship Id="rId17" Type="http://schemas.openxmlformats.org/officeDocument/2006/relationships/image" Target="../media/image178.emf"/><Relationship Id="rId25" Type="http://schemas.openxmlformats.org/officeDocument/2006/relationships/image" Target="../media/image182.emf"/><Relationship Id="rId33" Type="http://schemas.openxmlformats.org/officeDocument/2006/relationships/image" Target="../media/image186.emf"/><Relationship Id="rId38" Type="http://schemas.openxmlformats.org/officeDocument/2006/relationships/customXml" Target="../ink/ink244.xml"/><Relationship Id="rId46" Type="http://schemas.openxmlformats.org/officeDocument/2006/relationships/customXml" Target="../ink/ink248.xml"/><Relationship Id="rId59" Type="http://schemas.openxmlformats.org/officeDocument/2006/relationships/image" Target="../media/image199.emf"/><Relationship Id="rId67" Type="http://schemas.openxmlformats.org/officeDocument/2006/relationships/image" Target="../media/image203.emf"/><Relationship Id="rId103" Type="http://schemas.openxmlformats.org/officeDocument/2006/relationships/image" Target="../media/image221.emf"/><Relationship Id="rId108" Type="http://schemas.openxmlformats.org/officeDocument/2006/relationships/customXml" Target="../ink/ink279.xml"/><Relationship Id="rId116" Type="http://schemas.openxmlformats.org/officeDocument/2006/relationships/customXml" Target="../ink/ink283.xml"/><Relationship Id="rId20" Type="http://schemas.openxmlformats.org/officeDocument/2006/relationships/customXml" Target="../ink/ink235.xml"/><Relationship Id="rId41" Type="http://schemas.openxmlformats.org/officeDocument/2006/relationships/image" Target="../media/image190.emf"/><Relationship Id="rId54" Type="http://schemas.openxmlformats.org/officeDocument/2006/relationships/customXml" Target="../ink/ink252.xml"/><Relationship Id="rId62" Type="http://schemas.openxmlformats.org/officeDocument/2006/relationships/customXml" Target="../ink/ink256.xml"/><Relationship Id="rId70" Type="http://schemas.openxmlformats.org/officeDocument/2006/relationships/customXml" Target="../ink/ink260.xml"/><Relationship Id="rId75" Type="http://schemas.openxmlformats.org/officeDocument/2006/relationships/image" Target="../media/image207.emf"/><Relationship Id="rId83" Type="http://schemas.openxmlformats.org/officeDocument/2006/relationships/image" Target="../media/image211.emf"/><Relationship Id="rId88" Type="http://schemas.openxmlformats.org/officeDocument/2006/relationships/customXml" Target="../ink/ink269.xml"/><Relationship Id="rId91" Type="http://schemas.openxmlformats.org/officeDocument/2006/relationships/image" Target="../media/image215.emf"/><Relationship Id="rId96" Type="http://schemas.openxmlformats.org/officeDocument/2006/relationships/customXml" Target="../ink/ink273.xml"/><Relationship Id="rId111" Type="http://schemas.openxmlformats.org/officeDocument/2006/relationships/image" Target="../media/image225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28.xml"/><Relationship Id="rId15" Type="http://schemas.openxmlformats.org/officeDocument/2006/relationships/image" Target="../media/image177.emf"/><Relationship Id="rId23" Type="http://schemas.openxmlformats.org/officeDocument/2006/relationships/image" Target="../media/image181.emf"/><Relationship Id="rId28" Type="http://schemas.openxmlformats.org/officeDocument/2006/relationships/customXml" Target="../ink/ink239.xml"/><Relationship Id="rId36" Type="http://schemas.openxmlformats.org/officeDocument/2006/relationships/customXml" Target="../ink/ink243.xml"/><Relationship Id="rId49" Type="http://schemas.openxmlformats.org/officeDocument/2006/relationships/image" Target="../media/image194.emf"/><Relationship Id="rId57" Type="http://schemas.openxmlformats.org/officeDocument/2006/relationships/image" Target="../media/image198.emf"/><Relationship Id="rId106" Type="http://schemas.openxmlformats.org/officeDocument/2006/relationships/customXml" Target="../ink/ink278.xml"/><Relationship Id="rId114" Type="http://schemas.openxmlformats.org/officeDocument/2006/relationships/customXml" Target="../ink/ink282.xml"/><Relationship Id="rId119" Type="http://schemas.openxmlformats.org/officeDocument/2006/relationships/image" Target="../media/image229.emf"/><Relationship Id="rId10" Type="http://schemas.openxmlformats.org/officeDocument/2006/relationships/customXml" Target="../ink/ink230.xml"/><Relationship Id="rId31" Type="http://schemas.openxmlformats.org/officeDocument/2006/relationships/image" Target="../media/image185.emf"/><Relationship Id="rId44" Type="http://schemas.openxmlformats.org/officeDocument/2006/relationships/customXml" Target="../ink/ink247.xml"/><Relationship Id="rId52" Type="http://schemas.openxmlformats.org/officeDocument/2006/relationships/customXml" Target="../ink/ink251.xml"/><Relationship Id="rId60" Type="http://schemas.openxmlformats.org/officeDocument/2006/relationships/customXml" Target="../ink/ink255.xml"/><Relationship Id="rId65" Type="http://schemas.openxmlformats.org/officeDocument/2006/relationships/image" Target="../media/image202.emf"/><Relationship Id="rId73" Type="http://schemas.openxmlformats.org/officeDocument/2006/relationships/image" Target="../media/image206.emf"/><Relationship Id="rId78" Type="http://schemas.openxmlformats.org/officeDocument/2006/relationships/customXml" Target="../ink/ink264.xml"/><Relationship Id="rId81" Type="http://schemas.openxmlformats.org/officeDocument/2006/relationships/image" Target="../media/image210.emf"/><Relationship Id="rId86" Type="http://schemas.openxmlformats.org/officeDocument/2006/relationships/customXml" Target="../ink/ink268.xml"/><Relationship Id="rId94" Type="http://schemas.openxmlformats.org/officeDocument/2006/relationships/customXml" Target="../ink/ink272.xml"/><Relationship Id="rId99" Type="http://schemas.openxmlformats.org/officeDocument/2006/relationships/image" Target="../media/image219.emf"/><Relationship Id="rId101" Type="http://schemas.openxmlformats.org/officeDocument/2006/relationships/image" Target="../media/image220.emf"/><Relationship Id="rId122" Type="http://schemas.openxmlformats.org/officeDocument/2006/relationships/customXml" Target="../ink/ink286.xml"/><Relationship Id="rId4" Type="http://schemas.openxmlformats.org/officeDocument/2006/relationships/customXml" Target="../ink/ink227.xml"/><Relationship Id="rId9" Type="http://schemas.openxmlformats.org/officeDocument/2006/relationships/image" Target="../media/image174.emf"/><Relationship Id="rId13" Type="http://schemas.openxmlformats.org/officeDocument/2006/relationships/image" Target="../media/image176.emf"/><Relationship Id="rId18" Type="http://schemas.openxmlformats.org/officeDocument/2006/relationships/customXml" Target="../ink/ink234.xml"/><Relationship Id="rId39" Type="http://schemas.openxmlformats.org/officeDocument/2006/relationships/image" Target="../media/image189.emf"/><Relationship Id="rId109" Type="http://schemas.openxmlformats.org/officeDocument/2006/relationships/image" Target="../media/image224.emf"/><Relationship Id="rId34" Type="http://schemas.openxmlformats.org/officeDocument/2006/relationships/customXml" Target="../ink/ink242.xml"/><Relationship Id="rId50" Type="http://schemas.openxmlformats.org/officeDocument/2006/relationships/customXml" Target="../ink/ink250.xml"/><Relationship Id="rId55" Type="http://schemas.openxmlformats.org/officeDocument/2006/relationships/image" Target="../media/image197.emf"/><Relationship Id="rId76" Type="http://schemas.openxmlformats.org/officeDocument/2006/relationships/customXml" Target="../ink/ink263.xml"/><Relationship Id="rId97" Type="http://schemas.openxmlformats.org/officeDocument/2006/relationships/image" Target="../media/image218.emf"/><Relationship Id="rId104" Type="http://schemas.openxmlformats.org/officeDocument/2006/relationships/customXml" Target="../ink/ink277.xml"/><Relationship Id="rId120" Type="http://schemas.openxmlformats.org/officeDocument/2006/relationships/customXml" Target="../ink/ink285.xml"/><Relationship Id="rId7" Type="http://schemas.openxmlformats.org/officeDocument/2006/relationships/image" Target="../media/image173.emf"/><Relationship Id="rId71" Type="http://schemas.openxmlformats.org/officeDocument/2006/relationships/image" Target="../media/image205.emf"/><Relationship Id="rId92" Type="http://schemas.openxmlformats.org/officeDocument/2006/relationships/customXml" Target="../ink/ink271.xml"/><Relationship Id="rId2" Type="http://schemas.openxmlformats.org/officeDocument/2006/relationships/customXml" Target="../ink/ink226.xml"/><Relationship Id="rId29" Type="http://schemas.openxmlformats.org/officeDocument/2006/relationships/image" Target="../media/image184.emf"/><Relationship Id="rId24" Type="http://schemas.openxmlformats.org/officeDocument/2006/relationships/customXml" Target="../ink/ink237.xml"/><Relationship Id="rId40" Type="http://schemas.openxmlformats.org/officeDocument/2006/relationships/customXml" Target="../ink/ink245.xml"/><Relationship Id="rId45" Type="http://schemas.openxmlformats.org/officeDocument/2006/relationships/image" Target="../media/image192.emf"/><Relationship Id="rId66" Type="http://schemas.openxmlformats.org/officeDocument/2006/relationships/customXml" Target="../ink/ink258.xml"/><Relationship Id="rId87" Type="http://schemas.openxmlformats.org/officeDocument/2006/relationships/image" Target="../media/image213.emf"/><Relationship Id="rId110" Type="http://schemas.openxmlformats.org/officeDocument/2006/relationships/customXml" Target="../ink/ink280.xml"/><Relationship Id="rId115" Type="http://schemas.openxmlformats.org/officeDocument/2006/relationships/image" Target="../media/image22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2" Type="http://schemas.openxmlformats.org/officeDocument/2006/relationships/customXml" Target="../ink/ink43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2.emf"/><Relationship Id="rId7" Type="http://schemas.openxmlformats.org/officeDocument/2006/relationships/image" Target="../media/image234.emf"/><Relationship Id="rId2" Type="http://schemas.openxmlformats.org/officeDocument/2006/relationships/customXml" Target="../ink/ink28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89.xml"/><Relationship Id="rId5" Type="http://schemas.openxmlformats.org/officeDocument/2006/relationships/image" Target="../media/image233.emf"/><Relationship Id="rId4" Type="http://schemas.openxmlformats.org/officeDocument/2006/relationships/customXml" Target="../ink/ink288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customXml" Target="../ink/ink293.xml"/><Relationship Id="rId13" Type="http://schemas.openxmlformats.org/officeDocument/2006/relationships/image" Target="../media/image238.emf"/><Relationship Id="rId18" Type="http://schemas.openxmlformats.org/officeDocument/2006/relationships/customXml" Target="../ink/ink298.xml"/><Relationship Id="rId3" Type="http://schemas.openxmlformats.org/officeDocument/2006/relationships/image" Target="../media/image232.emf"/><Relationship Id="rId21" Type="http://schemas.openxmlformats.org/officeDocument/2006/relationships/image" Target="../media/image242.emf"/><Relationship Id="rId7" Type="http://schemas.openxmlformats.org/officeDocument/2006/relationships/image" Target="../media/image235.emf"/><Relationship Id="rId12" Type="http://schemas.openxmlformats.org/officeDocument/2006/relationships/customXml" Target="../ink/ink295.xml"/><Relationship Id="rId17" Type="http://schemas.openxmlformats.org/officeDocument/2006/relationships/image" Target="../media/image240.emf"/><Relationship Id="rId2" Type="http://schemas.openxmlformats.org/officeDocument/2006/relationships/customXml" Target="../ink/ink290.xml"/><Relationship Id="rId16" Type="http://schemas.openxmlformats.org/officeDocument/2006/relationships/customXml" Target="../ink/ink297.xml"/><Relationship Id="rId20" Type="http://schemas.openxmlformats.org/officeDocument/2006/relationships/customXml" Target="../ink/ink29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92.xml"/><Relationship Id="rId11" Type="http://schemas.openxmlformats.org/officeDocument/2006/relationships/image" Target="../media/image237.emf"/><Relationship Id="rId5" Type="http://schemas.openxmlformats.org/officeDocument/2006/relationships/image" Target="../media/image233.emf"/><Relationship Id="rId15" Type="http://schemas.openxmlformats.org/officeDocument/2006/relationships/image" Target="../media/image239.emf"/><Relationship Id="rId23" Type="http://schemas.openxmlformats.org/officeDocument/2006/relationships/image" Target="../media/image243.emf"/><Relationship Id="rId10" Type="http://schemas.openxmlformats.org/officeDocument/2006/relationships/customXml" Target="../ink/ink294.xml"/><Relationship Id="rId19" Type="http://schemas.openxmlformats.org/officeDocument/2006/relationships/image" Target="../media/image241.emf"/><Relationship Id="rId4" Type="http://schemas.openxmlformats.org/officeDocument/2006/relationships/customXml" Target="../ink/ink291.xml"/><Relationship Id="rId9" Type="http://schemas.openxmlformats.org/officeDocument/2006/relationships/image" Target="../media/image236.emf"/><Relationship Id="rId14" Type="http://schemas.openxmlformats.org/officeDocument/2006/relationships/customXml" Target="../ink/ink296.xml"/><Relationship Id="rId22" Type="http://schemas.openxmlformats.org/officeDocument/2006/relationships/customXml" Target="../ink/ink300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customXml" Target="../ink/ink304.xml"/><Relationship Id="rId13" Type="http://schemas.openxmlformats.org/officeDocument/2006/relationships/image" Target="../media/image238.emf"/><Relationship Id="rId18" Type="http://schemas.openxmlformats.org/officeDocument/2006/relationships/customXml" Target="../ink/ink309.xml"/><Relationship Id="rId26" Type="http://schemas.openxmlformats.org/officeDocument/2006/relationships/customXml" Target="../ink/ink313.xml"/><Relationship Id="rId3" Type="http://schemas.openxmlformats.org/officeDocument/2006/relationships/image" Target="../media/image232.emf"/><Relationship Id="rId21" Type="http://schemas.openxmlformats.org/officeDocument/2006/relationships/image" Target="../media/image244.emf"/><Relationship Id="rId34" Type="http://schemas.openxmlformats.org/officeDocument/2006/relationships/customXml" Target="../ink/ink317.xml"/><Relationship Id="rId7" Type="http://schemas.openxmlformats.org/officeDocument/2006/relationships/image" Target="../media/image235.emf"/><Relationship Id="rId12" Type="http://schemas.openxmlformats.org/officeDocument/2006/relationships/customXml" Target="../ink/ink306.xml"/><Relationship Id="rId17" Type="http://schemas.openxmlformats.org/officeDocument/2006/relationships/image" Target="../media/image240.emf"/><Relationship Id="rId25" Type="http://schemas.openxmlformats.org/officeDocument/2006/relationships/image" Target="../media/image245.emf"/><Relationship Id="rId33" Type="http://schemas.openxmlformats.org/officeDocument/2006/relationships/image" Target="../media/image249.emf"/><Relationship Id="rId2" Type="http://schemas.openxmlformats.org/officeDocument/2006/relationships/customXml" Target="../ink/ink301.xml"/><Relationship Id="rId16" Type="http://schemas.openxmlformats.org/officeDocument/2006/relationships/customXml" Target="../ink/ink308.xml"/><Relationship Id="rId20" Type="http://schemas.openxmlformats.org/officeDocument/2006/relationships/customXml" Target="../ink/ink310.xml"/><Relationship Id="rId29" Type="http://schemas.openxmlformats.org/officeDocument/2006/relationships/image" Target="../media/image247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03.xml"/><Relationship Id="rId11" Type="http://schemas.openxmlformats.org/officeDocument/2006/relationships/image" Target="../media/image237.emf"/><Relationship Id="rId24" Type="http://schemas.openxmlformats.org/officeDocument/2006/relationships/customXml" Target="../ink/ink312.xml"/><Relationship Id="rId32" Type="http://schemas.openxmlformats.org/officeDocument/2006/relationships/customXml" Target="../ink/ink316.xml"/><Relationship Id="rId37" Type="http://schemas.openxmlformats.org/officeDocument/2006/relationships/image" Target="../media/image251.emf"/><Relationship Id="rId5" Type="http://schemas.openxmlformats.org/officeDocument/2006/relationships/image" Target="../media/image233.emf"/><Relationship Id="rId15" Type="http://schemas.openxmlformats.org/officeDocument/2006/relationships/image" Target="../media/image239.emf"/><Relationship Id="rId23" Type="http://schemas.openxmlformats.org/officeDocument/2006/relationships/image" Target="../media/image242.emf"/><Relationship Id="rId28" Type="http://schemas.openxmlformats.org/officeDocument/2006/relationships/customXml" Target="../ink/ink314.xml"/><Relationship Id="rId36" Type="http://schemas.openxmlformats.org/officeDocument/2006/relationships/customXml" Target="../ink/ink318.xml"/><Relationship Id="rId10" Type="http://schemas.openxmlformats.org/officeDocument/2006/relationships/customXml" Target="../ink/ink305.xml"/><Relationship Id="rId19" Type="http://schemas.openxmlformats.org/officeDocument/2006/relationships/image" Target="../media/image243.emf"/><Relationship Id="rId31" Type="http://schemas.openxmlformats.org/officeDocument/2006/relationships/image" Target="../media/image248.emf"/><Relationship Id="rId4" Type="http://schemas.openxmlformats.org/officeDocument/2006/relationships/customXml" Target="../ink/ink302.xml"/><Relationship Id="rId9" Type="http://schemas.openxmlformats.org/officeDocument/2006/relationships/image" Target="../media/image236.emf"/><Relationship Id="rId14" Type="http://schemas.openxmlformats.org/officeDocument/2006/relationships/customXml" Target="../ink/ink307.xml"/><Relationship Id="rId22" Type="http://schemas.openxmlformats.org/officeDocument/2006/relationships/customXml" Target="../ink/ink311.xml"/><Relationship Id="rId27" Type="http://schemas.openxmlformats.org/officeDocument/2006/relationships/image" Target="../media/image246.emf"/><Relationship Id="rId30" Type="http://schemas.openxmlformats.org/officeDocument/2006/relationships/customXml" Target="../ink/ink315.xml"/><Relationship Id="rId35" Type="http://schemas.openxmlformats.org/officeDocument/2006/relationships/image" Target="../media/image250.e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customXml" Target="../ink/ink322.xml"/><Relationship Id="rId13" Type="http://schemas.openxmlformats.org/officeDocument/2006/relationships/image" Target="../media/image2370.emf"/><Relationship Id="rId3" Type="http://schemas.openxmlformats.org/officeDocument/2006/relationships/image" Target="../media/image2320.emf"/><Relationship Id="rId7" Type="http://schemas.openxmlformats.org/officeDocument/2006/relationships/image" Target="../media/image2340.emf"/><Relationship Id="rId12" Type="http://schemas.openxmlformats.org/officeDocument/2006/relationships/customXml" Target="../ink/ink324.xml"/><Relationship Id="rId2" Type="http://schemas.openxmlformats.org/officeDocument/2006/relationships/customXml" Target="../ink/ink31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21.xml"/><Relationship Id="rId11" Type="http://schemas.openxmlformats.org/officeDocument/2006/relationships/image" Target="../media/image2360.emf"/><Relationship Id="rId5" Type="http://schemas.openxmlformats.org/officeDocument/2006/relationships/image" Target="../media/image2330.emf"/><Relationship Id="rId15" Type="http://schemas.openxmlformats.org/officeDocument/2006/relationships/image" Target="../media/image2380.emf"/><Relationship Id="rId10" Type="http://schemas.openxmlformats.org/officeDocument/2006/relationships/customXml" Target="../ink/ink323.xml"/><Relationship Id="rId4" Type="http://schemas.openxmlformats.org/officeDocument/2006/relationships/customXml" Target="../ink/ink320.xml"/><Relationship Id="rId9" Type="http://schemas.openxmlformats.org/officeDocument/2006/relationships/image" Target="../media/image2350.emf"/><Relationship Id="rId14" Type="http://schemas.openxmlformats.org/officeDocument/2006/relationships/customXml" Target="../ink/ink325.xml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customXml" Target="../ink/ink329.xml"/><Relationship Id="rId13" Type="http://schemas.openxmlformats.org/officeDocument/2006/relationships/image" Target="../media/image2390.emf"/><Relationship Id="rId18" Type="http://schemas.openxmlformats.org/officeDocument/2006/relationships/customXml" Target="../ink/ink334.xml"/><Relationship Id="rId3" Type="http://schemas.openxmlformats.org/officeDocument/2006/relationships/image" Target="../media/image2330.emf"/><Relationship Id="rId7" Type="http://schemas.openxmlformats.org/officeDocument/2006/relationships/image" Target="../media/image2350.emf"/><Relationship Id="rId12" Type="http://schemas.openxmlformats.org/officeDocument/2006/relationships/customXml" Target="../ink/ink331.xml"/><Relationship Id="rId17" Type="http://schemas.openxmlformats.org/officeDocument/2006/relationships/image" Target="../media/image2410.emf"/><Relationship Id="rId2" Type="http://schemas.openxmlformats.org/officeDocument/2006/relationships/customXml" Target="../ink/ink326.xml"/><Relationship Id="rId16" Type="http://schemas.openxmlformats.org/officeDocument/2006/relationships/customXml" Target="../ink/ink33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28.xml"/><Relationship Id="rId11" Type="http://schemas.openxmlformats.org/officeDocument/2006/relationships/image" Target="../media/image2370.emf"/><Relationship Id="rId5" Type="http://schemas.openxmlformats.org/officeDocument/2006/relationships/image" Target="../media/image2340.emf"/><Relationship Id="rId15" Type="http://schemas.openxmlformats.org/officeDocument/2006/relationships/image" Target="../media/image2400.emf"/><Relationship Id="rId10" Type="http://schemas.openxmlformats.org/officeDocument/2006/relationships/customXml" Target="../ink/ink330.xml"/><Relationship Id="rId19" Type="http://schemas.openxmlformats.org/officeDocument/2006/relationships/image" Target="../media/image2380.emf"/><Relationship Id="rId4" Type="http://schemas.openxmlformats.org/officeDocument/2006/relationships/customXml" Target="../ink/ink327.xml"/><Relationship Id="rId9" Type="http://schemas.openxmlformats.org/officeDocument/2006/relationships/image" Target="../media/image2360.emf"/><Relationship Id="rId14" Type="http://schemas.openxmlformats.org/officeDocument/2006/relationships/customXml" Target="../ink/ink33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20.emf"/><Relationship Id="rId7" Type="http://schemas.openxmlformats.org/officeDocument/2006/relationships/image" Target="../media/image2440.emf"/><Relationship Id="rId2" Type="http://schemas.openxmlformats.org/officeDocument/2006/relationships/customXml" Target="../ink/ink33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37.xml"/><Relationship Id="rId5" Type="http://schemas.openxmlformats.org/officeDocument/2006/relationships/image" Target="../media/image2430.emf"/><Relationship Id="rId4" Type="http://schemas.openxmlformats.org/officeDocument/2006/relationships/customXml" Target="../ink/ink336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50.emf"/><Relationship Id="rId7" Type="http://schemas.openxmlformats.org/officeDocument/2006/relationships/image" Target="../media/image2470.emf"/><Relationship Id="rId2" Type="http://schemas.openxmlformats.org/officeDocument/2006/relationships/customXml" Target="../ink/ink33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40.xml"/><Relationship Id="rId5" Type="http://schemas.openxmlformats.org/officeDocument/2006/relationships/image" Target="../media/image2460.emf"/><Relationship Id="rId4" Type="http://schemas.openxmlformats.org/officeDocument/2006/relationships/customXml" Target="../ink/ink339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80.emf"/><Relationship Id="rId2" Type="http://schemas.openxmlformats.org/officeDocument/2006/relationships/customXml" Target="../ink/ink34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90.emf"/><Relationship Id="rId4" Type="http://schemas.openxmlformats.org/officeDocument/2006/relationships/customXml" Target="../ink/ink342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customXml" Target="../ink/ink346.xml"/><Relationship Id="rId3" Type="http://schemas.openxmlformats.org/officeDocument/2006/relationships/image" Target="../media/image2490.emf"/><Relationship Id="rId7" Type="http://schemas.openxmlformats.org/officeDocument/2006/relationships/image" Target="../media/image2510.emf"/><Relationship Id="rId2" Type="http://schemas.openxmlformats.org/officeDocument/2006/relationships/customXml" Target="../ink/ink34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45.xml"/><Relationship Id="rId5" Type="http://schemas.openxmlformats.org/officeDocument/2006/relationships/image" Target="../media/image2500.emf"/><Relationship Id="rId4" Type="http://schemas.openxmlformats.org/officeDocument/2006/relationships/customXml" Target="../ink/ink344.xml"/><Relationship Id="rId9" Type="http://schemas.openxmlformats.org/officeDocument/2006/relationships/image" Target="../media/image252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customXml" Target="../ink/ink350.xml"/><Relationship Id="rId3" Type="http://schemas.openxmlformats.org/officeDocument/2006/relationships/image" Target="../media/image2490.emf"/><Relationship Id="rId7" Type="http://schemas.openxmlformats.org/officeDocument/2006/relationships/image" Target="../media/image2510.emf"/><Relationship Id="rId2" Type="http://schemas.openxmlformats.org/officeDocument/2006/relationships/customXml" Target="../ink/ink34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49.xml"/><Relationship Id="rId11" Type="http://schemas.openxmlformats.org/officeDocument/2006/relationships/image" Target="../media/image253.emf"/><Relationship Id="rId5" Type="http://schemas.openxmlformats.org/officeDocument/2006/relationships/image" Target="../media/image2500.emf"/><Relationship Id="rId10" Type="http://schemas.openxmlformats.org/officeDocument/2006/relationships/customXml" Target="../ink/ink351.xml"/><Relationship Id="rId4" Type="http://schemas.openxmlformats.org/officeDocument/2006/relationships/customXml" Target="../ink/ink348.xml"/><Relationship Id="rId9" Type="http://schemas.openxmlformats.org/officeDocument/2006/relationships/image" Target="../media/image252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customXml" Target="../ink/ink44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4.emf"/><Relationship Id="rId2" Type="http://schemas.openxmlformats.org/officeDocument/2006/relationships/customXml" Target="../ink/ink352.xml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customXml" Target="../ink/ink356.xml"/><Relationship Id="rId13" Type="http://schemas.openxmlformats.org/officeDocument/2006/relationships/image" Target="../media/image260.emf"/><Relationship Id="rId18" Type="http://schemas.openxmlformats.org/officeDocument/2006/relationships/customXml" Target="../ink/ink361.xml"/><Relationship Id="rId26" Type="http://schemas.openxmlformats.org/officeDocument/2006/relationships/customXml" Target="../ink/ink365.xml"/><Relationship Id="rId3" Type="http://schemas.openxmlformats.org/officeDocument/2006/relationships/image" Target="../media/image255.emf"/><Relationship Id="rId21" Type="http://schemas.openxmlformats.org/officeDocument/2006/relationships/image" Target="../media/image264.emf"/><Relationship Id="rId7" Type="http://schemas.openxmlformats.org/officeDocument/2006/relationships/image" Target="../media/image257.emf"/><Relationship Id="rId12" Type="http://schemas.openxmlformats.org/officeDocument/2006/relationships/customXml" Target="../ink/ink358.xml"/><Relationship Id="rId17" Type="http://schemas.openxmlformats.org/officeDocument/2006/relationships/image" Target="../media/image262.emf"/><Relationship Id="rId25" Type="http://schemas.openxmlformats.org/officeDocument/2006/relationships/image" Target="../media/image266.emf"/><Relationship Id="rId2" Type="http://schemas.openxmlformats.org/officeDocument/2006/relationships/customXml" Target="../ink/ink353.xml"/><Relationship Id="rId16" Type="http://schemas.openxmlformats.org/officeDocument/2006/relationships/customXml" Target="../ink/ink360.xml"/><Relationship Id="rId20" Type="http://schemas.openxmlformats.org/officeDocument/2006/relationships/customXml" Target="../ink/ink362.xml"/><Relationship Id="rId29" Type="http://schemas.openxmlformats.org/officeDocument/2006/relationships/image" Target="../media/image268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55.xml"/><Relationship Id="rId11" Type="http://schemas.openxmlformats.org/officeDocument/2006/relationships/image" Target="../media/image259.emf"/><Relationship Id="rId24" Type="http://schemas.openxmlformats.org/officeDocument/2006/relationships/customXml" Target="../ink/ink364.xml"/><Relationship Id="rId5" Type="http://schemas.openxmlformats.org/officeDocument/2006/relationships/image" Target="../media/image256.emf"/><Relationship Id="rId15" Type="http://schemas.openxmlformats.org/officeDocument/2006/relationships/image" Target="../media/image261.emf"/><Relationship Id="rId23" Type="http://schemas.openxmlformats.org/officeDocument/2006/relationships/image" Target="../media/image265.emf"/><Relationship Id="rId28" Type="http://schemas.openxmlformats.org/officeDocument/2006/relationships/customXml" Target="../ink/ink366.xml"/><Relationship Id="rId10" Type="http://schemas.openxmlformats.org/officeDocument/2006/relationships/customXml" Target="../ink/ink357.xml"/><Relationship Id="rId19" Type="http://schemas.openxmlformats.org/officeDocument/2006/relationships/image" Target="../media/image263.emf"/><Relationship Id="rId4" Type="http://schemas.openxmlformats.org/officeDocument/2006/relationships/customXml" Target="../ink/ink354.xml"/><Relationship Id="rId9" Type="http://schemas.openxmlformats.org/officeDocument/2006/relationships/image" Target="../media/image258.emf"/><Relationship Id="rId14" Type="http://schemas.openxmlformats.org/officeDocument/2006/relationships/customXml" Target="../ink/ink359.xml"/><Relationship Id="rId22" Type="http://schemas.openxmlformats.org/officeDocument/2006/relationships/customXml" Target="../ink/ink363.xml"/><Relationship Id="rId27" Type="http://schemas.openxmlformats.org/officeDocument/2006/relationships/image" Target="../media/image267.emf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customXml" Target="../ink/ink370.xml"/><Relationship Id="rId13" Type="http://schemas.openxmlformats.org/officeDocument/2006/relationships/image" Target="../media/image267.emf"/><Relationship Id="rId18" Type="http://schemas.openxmlformats.org/officeDocument/2006/relationships/customXml" Target="../ink/ink375.xml"/><Relationship Id="rId3" Type="http://schemas.openxmlformats.org/officeDocument/2006/relationships/image" Target="../media/image269.emf"/><Relationship Id="rId21" Type="http://schemas.openxmlformats.org/officeDocument/2006/relationships/image" Target="../media/image275.emf"/><Relationship Id="rId7" Type="http://schemas.openxmlformats.org/officeDocument/2006/relationships/image" Target="../media/image261.emf"/><Relationship Id="rId12" Type="http://schemas.openxmlformats.org/officeDocument/2006/relationships/customXml" Target="../ink/ink372.xml"/><Relationship Id="rId17" Type="http://schemas.openxmlformats.org/officeDocument/2006/relationships/image" Target="../media/image273.emf"/><Relationship Id="rId2" Type="http://schemas.openxmlformats.org/officeDocument/2006/relationships/customXml" Target="../ink/ink367.xml"/><Relationship Id="rId16" Type="http://schemas.openxmlformats.org/officeDocument/2006/relationships/customXml" Target="../ink/ink374.xml"/><Relationship Id="rId20" Type="http://schemas.openxmlformats.org/officeDocument/2006/relationships/customXml" Target="../ink/ink37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69.xml"/><Relationship Id="rId11" Type="http://schemas.openxmlformats.org/officeDocument/2006/relationships/image" Target="../media/image271.emf"/><Relationship Id="rId5" Type="http://schemas.openxmlformats.org/officeDocument/2006/relationships/image" Target="../media/image260.emf"/><Relationship Id="rId15" Type="http://schemas.openxmlformats.org/officeDocument/2006/relationships/image" Target="../media/image272.emf"/><Relationship Id="rId10" Type="http://schemas.openxmlformats.org/officeDocument/2006/relationships/customXml" Target="../ink/ink371.xml"/><Relationship Id="rId19" Type="http://schemas.openxmlformats.org/officeDocument/2006/relationships/image" Target="../media/image274.emf"/><Relationship Id="rId4" Type="http://schemas.openxmlformats.org/officeDocument/2006/relationships/customXml" Target="../ink/ink368.xml"/><Relationship Id="rId9" Type="http://schemas.openxmlformats.org/officeDocument/2006/relationships/image" Target="../media/image270.emf"/><Relationship Id="rId14" Type="http://schemas.openxmlformats.org/officeDocument/2006/relationships/customXml" Target="../ink/ink373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6.emf"/><Relationship Id="rId2" Type="http://schemas.openxmlformats.org/officeDocument/2006/relationships/customXml" Target="../ink/ink37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7.emf"/><Relationship Id="rId4" Type="http://schemas.openxmlformats.org/officeDocument/2006/relationships/customXml" Target="../ink/ink378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customXml" Target="../ink/ink382.xml"/><Relationship Id="rId13" Type="http://schemas.openxmlformats.org/officeDocument/2006/relationships/image" Target="../media/image283.emf"/><Relationship Id="rId3" Type="http://schemas.openxmlformats.org/officeDocument/2006/relationships/image" Target="../media/image278.emf"/><Relationship Id="rId7" Type="http://schemas.openxmlformats.org/officeDocument/2006/relationships/image" Target="../media/image280.emf"/><Relationship Id="rId12" Type="http://schemas.openxmlformats.org/officeDocument/2006/relationships/customXml" Target="../ink/ink384.xml"/><Relationship Id="rId2" Type="http://schemas.openxmlformats.org/officeDocument/2006/relationships/customXml" Target="../ink/ink37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81.xml"/><Relationship Id="rId11" Type="http://schemas.openxmlformats.org/officeDocument/2006/relationships/image" Target="../media/image282.emf"/><Relationship Id="rId5" Type="http://schemas.openxmlformats.org/officeDocument/2006/relationships/image" Target="../media/image279.emf"/><Relationship Id="rId15" Type="http://schemas.openxmlformats.org/officeDocument/2006/relationships/image" Target="../media/image284.emf"/><Relationship Id="rId10" Type="http://schemas.openxmlformats.org/officeDocument/2006/relationships/customXml" Target="../ink/ink383.xml"/><Relationship Id="rId4" Type="http://schemas.openxmlformats.org/officeDocument/2006/relationships/customXml" Target="../ink/ink380.xml"/><Relationship Id="rId9" Type="http://schemas.openxmlformats.org/officeDocument/2006/relationships/image" Target="../media/image281.emf"/><Relationship Id="rId14" Type="http://schemas.openxmlformats.org/officeDocument/2006/relationships/customXml" Target="../ink/ink385.xml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customXml" Target="../ink/ink389.xml"/><Relationship Id="rId3" Type="http://schemas.openxmlformats.org/officeDocument/2006/relationships/image" Target="../media/image279.emf"/><Relationship Id="rId7" Type="http://schemas.openxmlformats.org/officeDocument/2006/relationships/image" Target="../media/image277.emf"/><Relationship Id="rId2" Type="http://schemas.openxmlformats.org/officeDocument/2006/relationships/customXml" Target="../ink/ink38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88.xml"/><Relationship Id="rId11" Type="http://schemas.openxmlformats.org/officeDocument/2006/relationships/image" Target="../media/image287.emf"/><Relationship Id="rId5" Type="http://schemas.openxmlformats.org/officeDocument/2006/relationships/image" Target="../media/image285.emf"/><Relationship Id="rId10" Type="http://schemas.openxmlformats.org/officeDocument/2006/relationships/customXml" Target="../ink/ink390.xml"/><Relationship Id="rId4" Type="http://schemas.openxmlformats.org/officeDocument/2006/relationships/customXml" Target="../ink/ink387.xml"/><Relationship Id="rId9" Type="http://schemas.openxmlformats.org/officeDocument/2006/relationships/image" Target="../media/image286.emf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customXml" Target="../ink/ink394.xml"/><Relationship Id="rId3" Type="http://schemas.openxmlformats.org/officeDocument/2006/relationships/image" Target="../media/image279.emf"/><Relationship Id="rId7" Type="http://schemas.openxmlformats.org/officeDocument/2006/relationships/image" Target="../media/image277.emf"/><Relationship Id="rId2" Type="http://schemas.openxmlformats.org/officeDocument/2006/relationships/customXml" Target="../ink/ink39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93.xml"/><Relationship Id="rId5" Type="http://schemas.openxmlformats.org/officeDocument/2006/relationships/image" Target="../media/image288.emf"/><Relationship Id="rId4" Type="http://schemas.openxmlformats.org/officeDocument/2006/relationships/customXml" Target="../ink/ink392.xml"/><Relationship Id="rId9" Type="http://schemas.openxmlformats.org/officeDocument/2006/relationships/image" Target="../media/image289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0.emf"/><Relationship Id="rId2" Type="http://schemas.openxmlformats.org/officeDocument/2006/relationships/customXml" Target="../ink/ink395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1.emf"/><Relationship Id="rId2" Type="http://schemas.openxmlformats.org/officeDocument/2006/relationships/customXml" Target="../ink/ink39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2.emf"/><Relationship Id="rId4" Type="http://schemas.openxmlformats.org/officeDocument/2006/relationships/customXml" Target="../ink/ink39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3.emf"/><Relationship Id="rId2" Type="http://schemas.openxmlformats.org/officeDocument/2006/relationships/customXml" Target="../ink/ink39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4.emf"/><Relationship Id="rId4" Type="http://schemas.openxmlformats.org/officeDocument/2006/relationships/customXml" Target="../ink/ink39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customXml" Target="../ink/ink4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6.emf"/><Relationship Id="rId4" Type="http://schemas.openxmlformats.org/officeDocument/2006/relationships/customXml" Target="../ink/ink46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5.emf"/><Relationship Id="rId2" Type="http://schemas.openxmlformats.org/officeDocument/2006/relationships/customXml" Target="../ink/ink40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6.emf"/><Relationship Id="rId4" Type="http://schemas.openxmlformats.org/officeDocument/2006/relationships/customXml" Target="../ink/ink401.xml"/></Relationships>
</file>

<file path=ppt/slides/_rels/slide6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05.xml"/><Relationship Id="rId3" Type="http://schemas.openxmlformats.org/officeDocument/2006/relationships/image" Target="../media/image297.emf"/><Relationship Id="rId7" Type="http://schemas.openxmlformats.org/officeDocument/2006/relationships/image" Target="../media/image299.emf"/><Relationship Id="rId2" Type="http://schemas.openxmlformats.org/officeDocument/2006/relationships/customXml" Target="../ink/ink40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04.xml"/><Relationship Id="rId5" Type="http://schemas.openxmlformats.org/officeDocument/2006/relationships/image" Target="../media/image298.emf"/><Relationship Id="rId4" Type="http://schemas.openxmlformats.org/officeDocument/2006/relationships/customXml" Target="../ink/ink403.xml"/><Relationship Id="rId9" Type="http://schemas.openxmlformats.org/officeDocument/2006/relationships/image" Target="../media/image296.emf"/></Relationships>
</file>

<file path=ppt/slides/_rels/slide62.xml.rels><?xml version="1.0" encoding="UTF-8" standalone="yes"?>
<Relationships xmlns="http://schemas.openxmlformats.org/package/2006/relationships"><Relationship Id="rId8" Type="http://schemas.openxmlformats.org/officeDocument/2006/relationships/customXml" Target="../ink/ink409.xml"/><Relationship Id="rId3" Type="http://schemas.openxmlformats.org/officeDocument/2006/relationships/image" Target="../media/image300.emf"/><Relationship Id="rId7" Type="http://schemas.openxmlformats.org/officeDocument/2006/relationships/image" Target="../media/image296.emf"/><Relationship Id="rId2" Type="http://schemas.openxmlformats.org/officeDocument/2006/relationships/customXml" Target="../ink/ink40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08.xml"/><Relationship Id="rId11" Type="http://schemas.openxmlformats.org/officeDocument/2006/relationships/image" Target="../media/image302.emf"/><Relationship Id="rId5" Type="http://schemas.openxmlformats.org/officeDocument/2006/relationships/image" Target="../media/image299.emf"/><Relationship Id="rId10" Type="http://schemas.openxmlformats.org/officeDocument/2006/relationships/customXml" Target="../ink/ink410.xml"/><Relationship Id="rId4" Type="http://schemas.openxmlformats.org/officeDocument/2006/relationships/customXml" Target="../ink/ink407.xml"/><Relationship Id="rId9" Type="http://schemas.openxmlformats.org/officeDocument/2006/relationships/image" Target="../media/image301.emf"/></Relationships>
</file>

<file path=ppt/slides/_rels/slide63.xml.rels><?xml version="1.0" encoding="UTF-8" standalone="yes"?>
<Relationships xmlns="http://schemas.openxmlformats.org/package/2006/relationships"><Relationship Id="rId8" Type="http://schemas.openxmlformats.org/officeDocument/2006/relationships/customXml" Target="../ink/ink414.xml"/><Relationship Id="rId13" Type="http://schemas.openxmlformats.org/officeDocument/2006/relationships/image" Target="../media/image304.emf"/><Relationship Id="rId3" Type="http://schemas.openxmlformats.org/officeDocument/2006/relationships/image" Target="../media/image303.emf"/><Relationship Id="rId7" Type="http://schemas.openxmlformats.org/officeDocument/2006/relationships/image" Target="../media/image296.emf"/><Relationship Id="rId12" Type="http://schemas.openxmlformats.org/officeDocument/2006/relationships/customXml" Target="../ink/ink416.xml"/><Relationship Id="rId17" Type="http://schemas.openxmlformats.org/officeDocument/2006/relationships/image" Target="../media/image306.emf"/><Relationship Id="rId2" Type="http://schemas.openxmlformats.org/officeDocument/2006/relationships/customXml" Target="../ink/ink411.xml"/><Relationship Id="rId16" Type="http://schemas.openxmlformats.org/officeDocument/2006/relationships/customXml" Target="../ink/ink41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13.xml"/><Relationship Id="rId11" Type="http://schemas.openxmlformats.org/officeDocument/2006/relationships/image" Target="../media/image302.emf"/><Relationship Id="rId5" Type="http://schemas.openxmlformats.org/officeDocument/2006/relationships/image" Target="../media/image299.emf"/><Relationship Id="rId15" Type="http://schemas.openxmlformats.org/officeDocument/2006/relationships/image" Target="../media/image305.emf"/><Relationship Id="rId10" Type="http://schemas.openxmlformats.org/officeDocument/2006/relationships/customXml" Target="../ink/ink415.xml"/><Relationship Id="rId4" Type="http://schemas.openxmlformats.org/officeDocument/2006/relationships/customXml" Target="../ink/ink412.xml"/><Relationship Id="rId9" Type="http://schemas.openxmlformats.org/officeDocument/2006/relationships/image" Target="../media/image301.emf"/><Relationship Id="rId14" Type="http://schemas.openxmlformats.org/officeDocument/2006/relationships/customXml" Target="../ink/ink417.xml"/></Relationships>
</file>

<file path=ppt/slides/_rels/slide64.xml.rels><?xml version="1.0" encoding="UTF-8" standalone="yes"?>
<Relationships xmlns="http://schemas.openxmlformats.org/package/2006/relationships"><Relationship Id="rId8" Type="http://schemas.openxmlformats.org/officeDocument/2006/relationships/customXml" Target="../ink/ink422.xml"/><Relationship Id="rId13" Type="http://schemas.openxmlformats.org/officeDocument/2006/relationships/image" Target="../media/image305.emf"/><Relationship Id="rId18" Type="http://schemas.openxmlformats.org/officeDocument/2006/relationships/customXml" Target="../ink/ink427.xml"/><Relationship Id="rId26" Type="http://schemas.openxmlformats.org/officeDocument/2006/relationships/customXml" Target="../ink/ink431.xml"/><Relationship Id="rId3" Type="http://schemas.openxmlformats.org/officeDocument/2006/relationships/image" Target="../media/image307.emf"/><Relationship Id="rId21" Type="http://schemas.openxmlformats.org/officeDocument/2006/relationships/image" Target="../media/image311.emf"/><Relationship Id="rId7" Type="http://schemas.openxmlformats.org/officeDocument/2006/relationships/image" Target="../media/image296.emf"/><Relationship Id="rId12" Type="http://schemas.openxmlformats.org/officeDocument/2006/relationships/customXml" Target="../ink/ink424.xml"/><Relationship Id="rId17" Type="http://schemas.openxmlformats.org/officeDocument/2006/relationships/image" Target="../media/image309.emf"/><Relationship Id="rId25" Type="http://schemas.openxmlformats.org/officeDocument/2006/relationships/image" Target="../media/image313.emf"/><Relationship Id="rId2" Type="http://schemas.openxmlformats.org/officeDocument/2006/relationships/customXml" Target="../ink/ink419.xml"/><Relationship Id="rId16" Type="http://schemas.openxmlformats.org/officeDocument/2006/relationships/customXml" Target="../ink/ink426.xml"/><Relationship Id="rId20" Type="http://schemas.openxmlformats.org/officeDocument/2006/relationships/customXml" Target="../ink/ink42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21.xml"/><Relationship Id="rId11" Type="http://schemas.openxmlformats.org/officeDocument/2006/relationships/image" Target="../media/image308.emf"/><Relationship Id="rId24" Type="http://schemas.openxmlformats.org/officeDocument/2006/relationships/customXml" Target="../ink/ink430.xml"/><Relationship Id="rId5" Type="http://schemas.openxmlformats.org/officeDocument/2006/relationships/image" Target="../media/image299.emf"/><Relationship Id="rId15" Type="http://schemas.openxmlformats.org/officeDocument/2006/relationships/image" Target="../media/image306.emf"/><Relationship Id="rId23" Type="http://schemas.openxmlformats.org/officeDocument/2006/relationships/image" Target="../media/image312.emf"/><Relationship Id="rId10" Type="http://schemas.openxmlformats.org/officeDocument/2006/relationships/customXml" Target="../ink/ink423.xml"/><Relationship Id="rId19" Type="http://schemas.openxmlformats.org/officeDocument/2006/relationships/image" Target="../media/image310.emf"/><Relationship Id="rId4" Type="http://schemas.openxmlformats.org/officeDocument/2006/relationships/customXml" Target="../ink/ink420.xml"/><Relationship Id="rId9" Type="http://schemas.openxmlformats.org/officeDocument/2006/relationships/image" Target="../media/image302.emf"/><Relationship Id="rId14" Type="http://schemas.openxmlformats.org/officeDocument/2006/relationships/customXml" Target="../ink/ink425.xml"/><Relationship Id="rId22" Type="http://schemas.openxmlformats.org/officeDocument/2006/relationships/customXml" Target="../ink/ink429.xml"/><Relationship Id="rId27" Type="http://schemas.openxmlformats.org/officeDocument/2006/relationships/image" Target="../media/image314.emf"/></Relationships>
</file>

<file path=ppt/slides/_rels/slide65.xml.rels><?xml version="1.0" encoding="UTF-8" standalone="yes"?>
<Relationships xmlns="http://schemas.openxmlformats.org/package/2006/relationships"><Relationship Id="rId26" Type="http://schemas.openxmlformats.org/officeDocument/2006/relationships/customXml" Target="../ink/ink435.xml"/><Relationship Id="rId21" Type="http://schemas.openxmlformats.org/officeDocument/2006/relationships/image" Target="../media/image311.emf"/><Relationship Id="rId34" Type="http://schemas.openxmlformats.org/officeDocument/2006/relationships/customXml" Target="../ink/ink439.xml"/><Relationship Id="rId25" Type="http://schemas.openxmlformats.org/officeDocument/2006/relationships/image" Target="../media/image315.emf"/><Relationship Id="rId33" Type="http://schemas.openxmlformats.org/officeDocument/2006/relationships/image" Target="../media/image319.emf"/><Relationship Id="rId2" Type="http://schemas.openxmlformats.org/officeDocument/2006/relationships/customXml" Target="../ink/ink432.xml"/><Relationship Id="rId29" Type="http://schemas.openxmlformats.org/officeDocument/2006/relationships/image" Target="../media/image317.emf"/><Relationship Id="rId1" Type="http://schemas.openxmlformats.org/officeDocument/2006/relationships/slideLayout" Target="../slideLayouts/slideLayout7.xml"/><Relationship Id="rId24" Type="http://schemas.openxmlformats.org/officeDocument/2006/relationships/customXml" Target="../ink/ink434.xml"/><Relationship Id="rId32" Type="http://schemas.openxmlformats.org/officeDocument/2006/relationships/customXml" Target="../ink/ink438.xml"/><Relationship Id="rId23" Type="http://schemas.openxmlformats.org/officeDocument/2006/relationships/image" Target="../media/image312.emf"/><Relationship Id="rId28" Type="http://schemas.openxmlformats.org/officeDocument/2006/relationships/customXml" Target="../ink/ink436.xml"/><Relationship Id="rId31" Type="http://schemas.openxmlformats.org/officeDocument/2006/relationships/image" Target="../media/image318.emf"/><Relationship Id="rId22" Type="http://schemas.openxmlformats.org/officeDocument/2006/relationships/customXml" Target="../ink/ink433.xml"/><Relationship Id="rId27" Type="http://schemas.openxmlformats.org/officeDocument/2006/relationships/image" Target="../media/image316.emf"/><Relationship Id="rId30" Type="http://schemas.openxmlformats.org/officeDocument/2006/relationships/customXml" Target="../ink/ink437.xml"/><Relationship Id="rId35" Type="http://schemas.openxmlformats.org/officeDocument/2006/relationships/image" Target="../media/image320.emf"/></Relationships>
</file>

<file path=ppt/slides/_rels/slide66.xml.rels><?xml version="1.0" encoding="UTF-8" standalone="yes"?>
<Relationships xmlns="http://schemas.openxmlformats.org/package/2006/relationships"><Relationship Id="rId8" Type="http://schemas.openxmlformats.org/officeDocument/2006/relationships/customXml" Target="../ink/ink443.xml"/><Relationship Id="rId13" Type="http://schemas.openxmlformats.org/officeDocument/2006/relationships/image" Target="../media/image325.emf"/><Relationship Id="rId18" Type="http://schemas.openxmlformats.org/officeDocument/2006/relationships/customXml" Target="../ink/ink448.xml"/><Relationship Id="rId26" Type="http://schemas.openxmlformats.org/officeDocument/2006/relationships/customXml" Target="../ink/ink452.xml"/><Relationship Id="rId3" Type="http://schemas.openxmlformats.org/officeDocument/2006/relationships/image" Target="../media/image321.emf"/><Relationship Id="rId21" Type="http://schemas.openxmlformats.org/officeDocument/2006/relationships/image" Target="../media/image320.emf"/><Relationship Id="rId7" Type="http://schemas.openxmlformats.org/officeDocument/2006/relationships/image" Target="../media/image322.emf"/><Relationship Id="rId12" Type="http://schemas.openxmlformats.org/officeDocument/2006/relationships/customXml" Target="../ink/ink445.xml"/><Relationship Id="rId17" Type="http://schemas.openxmlformats.org/officeDocument/2006/relationships/image" Target="../media/image327.emf"/><Relationship Id="rId25" Type="http://schemas.openxmlformats.org/officeDocument/2006/relationships/image" Target="../media/image330.emf"/><Relationship Id="rId2" Type="http://schemas.openxmlformats.org/officeDocument/2006/relationships/customXml" Target="../ink/ink440.xml"/><Relationship Id="rId16" Type="http://schemas.openxmlformats.org/officeDocument/2006/relationships/customXml" Target="../ink/ink447.xml"/><Relationship Id="rId20" Type="http://schemas.openxmlformats.org/officeDocument/2006/relationships/customXml" Target="../ink/ink449.xml"/><Relationship Id="rId29" Type="http://schemas.openxmlformats.org/officeDocument/2006/relationships/image" Target="../media/image332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42.xml"/><Relationship Id="rId11" Type="http://schemas.openxmlformats.org/officeDocument/2006/relationships/image" Target="../media/image324.emf"/><Relationship Id="rId24" Type="http://schemas.openxmlformats.org/officeDocument/2006/relationships/customXml" Target="../ink/ink451.xml"/><Relationship Id="rId5" Type="http://schemas.openxmlformats.org/officeDocument/2006/relationships/image" Target="../media/image318.emf"/><Relationship Id="rId15" Type="http://schemas.openxmlformats.org/officeDocument/2006/relationships/image" Target="../media/image326.emf"/><Relationship Id="rId23" Type="http://schemas.openxmlformats.org/officeDocument/2006/relationships/image" Target="../media/image329.emf"/><Relationship Id="rId28" Type="http://schemas.openxmlformats.org/officeDocument/2006/relationships/customXml" Target="../ink/ink453.xml"/><Relationship Id="rId10" Type="http://schemas.openxmlformats.org/officeDocument/2006/relationships/customXml" Target="../ink/ink444.xml"/><Relationship Id="rId19" Type="http://schemas.openxmlformats.org/officeDocument/2006/relationships/image" Target="../media/image328.emf"/><Relationship Id="rId4" Type="http://schemas.openxmlformats.org/officeDocument/2006/relationships/customXml" Target="../ink/ink441.xml"/><Relationship Id="rId9" Type="http://schemas.openxmlformats.org/officeDocument/2006/relationships/image" Target="../media/image323.emf"/><Relationship Id="rId14" Type="http://schemas.openxmlformats.org/officeDocument/2006/relationships/customXml" Target="../ink/ink446.xml"/><Relationship Id="rId22" Type="http://schemas.openxmlformats.org/officeDocument/2006/relationships/customXml" Target="../ink/ink450.xml"/><Relationship Id="rId27" Type="http://schemas.openxmlformats.org/officeDocument/2006/relationships/image" Target="../media/image331.emf"/></Relationships>
</file>

<file path=ppt/slides/_rels/slide67.xml.rels><?xml version="1.0" encoding="UTF-8" standalone="yes"?>
<Relationships xmlns="http://schemas.openxmlformats.org/package/2006/relationships"><Relationship Id="rId8" Type="http://schemas.openxmlformats.org/officeDocument/2006/relationships/customXml" Target="../ink/ink457.xml"/><Relationship Id="rId13" Type="http://schemas.openxmlformats.org/officeDocument/2006/relationships/image" Target="../media/image327.emf"/><Relationship Id="rId18" Type="http://schemas.openxmlformats.org/officeDocument/2006/relationships/customXml" Target="../ink/ink462.xml"/><Relationship Id="rId26" Type="http://schemas.openxmlformats.org/officeDocument/2006/relationships/customXml" Target="../ink/ink466.xml"/><Relationship Id="rId3" Type="http://schemas.openxmlformats.org/officeDocument/2006/relationships/image" Target="../media/image321.emf"/><Relationship Id="rId21" Type="http://schemas.openxmlformats.org/officeDocument/2006/relationships/image" Target="../media/image330.emf"/><Relationship Id="rId34" Type="http://schemas.openxmlformats.org/officeDocument/2006/relationships/customXml" Target="../ink/ink470.xml"/><Relationship Id="rId7" Type="http://schemas.openxmlformats.org/officeDocument/2006/relationships/image" Target="../media/image323.emf"/><Relationship Id="rId12" Type="http://schemas.openxmlformats.org/officeDocument/2006/relationships/customXml" Target="../ink/ink459.xml"/><Relationship Id="rId17" Type="http://schemas.openxmlformats.org/officeDocument/2006/relationships/image" Target="../media/image320.emf"/><Relationship Id="rId25" Type="http://schemas.openxmlformats.org/officeDocument/2006/relationships/image" Target="../media/image336.emf"/><Relationship Id="rId33" Type="http://schemas.openxmlformats.org/officeDocument/2006/relationships/image" Target="../media/image340.emf"/><Relationship Id="rId2" Type="http://schemas.openxmlformats.org/officeDocument/2006/relationships/customXml" Target="../ink/ink454.xml"/><Relationship Id="rId16" Type="http://schemas.openxmlformats.org/officeDocument/2006/relationships/customXml" Target="../ink/ink461.xml"/><Relationship Id="rId20" Type="http://schemas.openxmlformats.org/officeDocument/2006/relationships/customXml" Target="../ink/ink463.xml"/><Relationship Id="rId29" Type="http://schemas.openxmlformats.org/officeDocument/2006/relationships/image" Target="../media/image338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56.xml"/><Relationship Id="rId11" Type="http://schemas.openxmlformats.org/officeDocument/2006/relationships/image" Target="../media/image333.emf"/><Relationship Id="rId24" Type="http://schemas.openxmlformats.org/officeDocument/2006/relationships/customXml" Target="../ink/ink465.xml"/><Relationship Id="rId32" Type="http://schemas.openxmlformats.org/officeDocument/2006/relationships/customXml" Target="../ink/ink469.xml"/><Relationship Id="rId5" Type="http://schemas.openxmlformats.org/officeDocument/2006/relationships/image" Target="../media/image318.emf"/><Relationship Id="rId15" Type="http://schemas.openxmlformats.org/officeDocument/2006/relationships/image" Target="../media/image328.emf"/><Relationship Id="rId23" Type="http://schemas.openxmlformats.org/officeDocument/2006/relationships/image" Target="../media/image335.emf"/><Relationship Id="rId28" Type="http://schemas.openxmlformats.org/officeDocument/2006/relationships/customXml" Target="../ink/ink467.xml"/><Relationship Id="rId10" Type="http://schemas.openxmlformats.org/officeDocument/2006/relationships/customXml" Target="../ink/ink458.xml"/><Relationship Id="rId19" Type="http://schemas.openxmlformats.org/officeDocument/2006/relationships/image" Target="../media/image334.emf"/><Relationship Id="rId31" Type="http://schemas.openxmlformats.org/officeDocument/2006/relationships/image" Target="../media/image339.emf"/><Relationship Id="rId4" Type="http://schemas.openxmlformats.org/officeDocument/2006/relationships/customXml" Target="../ink/ink455.xml"/><Relationship Id="rId9" Type="http://schemas.openxmlformats.org/officeDocument/2006/relationships/image" Target="../media/image325.emf"/><Relationship Id="rId14" Type="http://schemas.openxmlformats.org/officeDocument/2006/relationships/customXml" Target="../ink/ink460.xml"/><Relationship Id="rId22" Type="http://schemas.openxmlformats.org/officeDocument/2006/relationships/customXml" Target="../ink/ink464.xml"/><Relationship Id="rId27" Type="http://schemas.openxmlformats.org/officeDocument/2006/relationships/image" Target="../media/image337.emf"/><Relationship Id="rId30" Type="http://schemas.openxmlformats.org/officeDocument/2006/relationships/customXml" Target="../ink/ink468.xml"/><Relationship Id="rId35" Type="http://schemas.openxmlformats.org/officeDocument/2006/relationships/image" Target="../media/image341.emf"/></Relationships>
</file>

<file path=ppt/slides/_rels/slide68.xml.rels><?xml version="1.0" encoding="UTF-8" standalone="yes"?>
<Relationships xmlns="http://schemas.openxmlformats.org/package/2006/relationships"><Relationship Id="rId8" Type="http://schemas.openxmlformats.org/officeDocument/2006/relationships/customXml" Target="../ink/ink474.xml"/><Relationship Id="rId13" Type="http://schemas.openxmlformats.org/officeDocument/2006/relationships/image" Target="../media/image346.emf"/><Relationship Id="rId3" Type="http://schemas.openxmlformats.org/officeDocument/2006/relationships/image" Target="../media/image342.emf"/><Relationship Id="rId7" Type="http://schemas.openxmlformats.org/officeDocument/2006/relationships/image" Target="../media/image343.emf"/><Relationship Id="rId12" Type="http://schemas.openxmlformats.org/officeDocument/2006/relationships/customXml" Target="../ink/ink476.xml"/><Relationship Id="rId2" Type="http://schemas.openxmlformats.org/officeDocument/2006/relationships/customXml" Target="../ink/ink47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73.xml"/><Relationship Id="rId11" Type="http://schemas.openxmlformats.org/officeDocument/2006/relationships/image" Target="../media/image345.emf"/><Relationship Id="rId5" Type="http://schemas.openxmlformats.org/officeDocument/2006/relationships/image" Target="../media/image318.emf"/><Relationship Id="rId15" Type="http://schemas.openxmlformats.org/officeDocument/2006/relationships/image" Target="../media/image347.emf"/><Relationship Id="rId10" Type="http://schemas.openxmlformats.org/officeDocument/2006/relationships/customXml" Target="../ink/ink475.xml"/><Relationship Id="rId4" Type="http://schemas.openxmlformats.org/officeDocument/2006/relationships/customXml" Target="../ink/ink472.xml"/><Relationship Id="rId9" Type="http://schemas.openxmlformats.org/officeDocument/2006/relationships/image" Target="../media/image344.emf"/><Relationship Id="rId14" Type="http://schemas.openxmlformats.org/officeDocument/2006/relationships/customXml" Target="../ink/ink477.xml"/></Relationships>
</file>

<file path=ppt/slides/_rels/slide69.xml.rels><?xml version="1.0" encoding="UTF-8" standalone="yes"?>
<Relationships xmlns="http://schemas.openxmlformats.org/package/2006/relationships"><Relationship Id="rId8" Type="http://schemas.openxmlformats.org/officeDocument/2006/relationships/customXml" Target="../ink/ink481.xml"/><Relationship Id="rId13" Type="http://schemas.openxmlformats.org/officeDocument/2006/relationships/image" Target="../media/image348.emf"/><Relationship Id="rId3" Type="http://schemas.openxmlformats.org/officeDocument/2006/relationships/image" Target="../media/image343.emf"/><Relationship Id="rId7" Type="http://schemas.openxmlformats.org/officeDocument/2006/relationships/image" Target="../media/image346.emf"/><Relationship Id="rId12" Type="http://schemas.openxmlformats.org/officeDocument/2006/relationships/customXml" Target="../ink/ink483.xml"/><Relationship Id="rId17" Type="http://schemas.openxmlformats.org/officeDocument/2006/relationships/image" Target="../media/image350.emf"/><Relationship Id="rId2" Type="http://schemas.openxmlformats.org/officeDocument/2006/relationships/customXml" Target="../ink/ink478.xml"/><Relationship Id="rId16" Type="http://schemas.openxmlformats.org/officeDocument/2006/relationships/customXml" Target="../ink/ink48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80.xml"/><Relationship Id="rId11" Type="http://schemas.openxmlformats.org/officeDocument/2006/relationships/image" Target="../media/image318.emf"/><Relationship Id="rId5" Type="http://schemas.openxmlformats.org/officeDocument/2006/relationships/image" Target="../media/image345.emf"/><Relationship Id="rId15" Type="http://schemas.openxmlformats.org/officeDocument/2006/relationships/image" Target="../media/image349.emf"/><Relationship Id="rId10" Type="http://schemas.openxmlformats.org/officeDocument/2006/relationships/customXml" Target="../ink/ink482.xml"/><Relationship Id="rId4" Type="http://schemas.openxmlformats.org/officeDocument/2006/relationships/customXml" Target="../ink/ink479.xml"/><Relationship Id="rId9" Type="http://schemas.openxmlformats.org/officeDocument/2006/relationships/image" Target="../media/image347.emf"/><Relationship Id="rId14" Type="http://schemas.openxmlformats.org/officeDocument/2006/relationships/customXml" Target="../ink/ink48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customXml" Target="../ink/ink4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8.emf"/><Relationship Id="rId4" Type="http://schemas.openxmlformats.org/officeDocument/2006/relationships/customXml" Target="../ink/ink4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7" Type="http://schemas.openxmlformats.org/officeDocument/2006/relationships/image" Target="../media/image48.emf"/><Relationship Id="rId2" Type="http://schemas.openxmlformats.org/officeDocument/2006/relationships/customXml" Target="../ink/ink4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1.xml"/><Relationship Id="rId5" Type="http://schemas.openxmlformats.org/officeDocument/2006/relationships/image" Target="../media/image50.emf"/><Relationship Id="rId4" Type="http://schemas.openxmlformats.org/officeDocument/2006/relationships/customXml" Target="../ink/ink5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customXml" Target="../ink/ink5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8" name="Ink 47"/>
              <p14:cNvContentPartPr/>
              <p14:nvPr/>
            </p14:nvContentPartPr>
            <p14:xfrm>
              <a:off x="4363811" y="2099291"/>
              <a:ext cx="36360" cy="0"/>
            </p14:xfrm>
          </p:contentPart>
        </mc:Choice>
        <mc:Fallback xmlns="">
          <p:pic>
            <p:nvPicPr>
              <p:cNvPr id="48" name="Ink 4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0"/>
                <a:ext cx="36360" cy="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8" name="Ink 147"/>
              <p14:cNvContentPartPr/>
              <p14:nvPr/>
            </p14:nvContentPartPr>
            <p14:xfrm>
              <a:off x="2578931" y="3933491"/>
              <a:ext cx="162000" cy="2016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71731" y="3929531"/>
                <a:ext cx="17244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0" name="Ink 149"/>
              <p14:cNvContentPartPr/>
              <p14:nvPr/>
            </p14:nvContentPartPr>
            <p14:xfrm>
              <a:off x="3233771" y="3899651"/>
              <a:ext cx="131400" cy="2772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26931" y="3897131"/>
                <a:ext cx="140760" cy="3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1" name="Ink 150"/>
              <p14:cNvContentPartPr/>
              <p14:nvPr/>
            </p14:nvContentPartPr>
            <p14:xfrm>
              <a:off x="3297131" y="3834491"/>
              <a:ext cx="21240" cy="22140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290651" y="3830171"/>
                <a:ext cx="30600" cy="22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2" name="Ink 151"/>
              <p14:cNvContentPartPr/>
              <p14:nvPr/>
            </p14:nvContentPartPr>
            <p14:xfrm>
              <a:off x="3490811" y="3785531"/>
              <a:ext cx="206280" cy="24984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485771" y="3778691"/>
                <a:ext cx="213120" cy="26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53" name="Ink 152"/>
              <p14:cNvContentPartPr/>
              <p14:nvPr/>
            </p14:nvContentPartPr>
            <p14:xfrm>
              <a:off x="3791051" y="3865811"/>
              <a:ext cx="177120" cy="15048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784571" y="3860051"/>
                <a:ext cx="187200" cy="1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54" name="Ink 153"/>
              <p14:cNvContentPartPr/>
              <p14:nvPr/>
            </p14:nvContentPartPr>
            <p14:xfrm>
              <a:off x="3843251" y="3834491"/>
              <a:ext cx="104760" cy="20844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839291" y="3830531"/>
                <a:ext cx="11268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63" name="Ink 162"/>
              <p14:cNvContentPartPr/>
              <p14:nvPr/>
            </p14:nvContentPartPr>
            <p14:xfrm>
              <a:off x="2835251" y="3743411"/>
              <a:ext cx="174960" cy="27612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828051" y="3735491"/>
                <a:ext cx="185040" cy="29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4" name="Ink 163"/>
              <p14:cNvContentPartPr/>
              <p14:nvPr/>
            </p14:nvContentPartPr>
            <p14:xfrm>
              <a:off x="2887451" y="3884171"/>
              <a:ext cx="136440" cy="1332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879891" y="3876611"/>
                <a:ext cx="147240" cy="2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65" name="Ink 164"/>
              <p14:cNvContentPartPr/>
              <p14:nvPr/>
            </p14:nvContentPartPr>
            <p14:xfrm>
              <a:off x="2612411" y="4602011"/>
              <a:ext cx="197280" cy="1440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605931" y="4595171"/>
                <a:ext cx="210600" cy="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66" name="Ink 165"/>
              <p14:cNvContentPartPr/>
              <p14:nvPr/>
            </p14:nvContentPartPr>
            <p14:xfrm>
              <a:off x="2962331" y="4400051"/>
              <a:ext cx="213840" cy="25848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956221" y="4393571"/>
                <a:ext cx="221747" cy="27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88" name="Ink 187"/>
              <p14:cNvContentPartPr/>
              <p14:nvPr/>
            </p14:nvContentPartPr>
            <p14:xfrm>
              <a:off x="7798931" y="3883451"/>
              <a:ext cx="193680" cy="191520"/>
            </p14:xfrm>
          </p:contentPart>
        </mc:Choice>
        <mc:Fallback xmlns="">
          <p:pic>
            <p:nvPicPr>
              <p:cNvPr id="188" name="Ink 18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791371" y="3875891"/>
                <a:ext cx="207360" cy="20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89" name="Ink 188"/>
              <p14:cNvContentPartPr/>
              <p14:nvPr/>
            </p14:nvContentPartPr>
            <p14:xfrm>
              <a:off x="7836731" y="3888131"/>
              <a:ext cx="118440" cy="209160"/>
            </p14:xfrm>
          </p:contentPart>
        </mc:Choice>
        <mc:Fallback xmlns="">
          <p:pic>
            <p:nvPicPr>
              <p:cNvPr id="189" name="Ink 18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831331" y="3884531"/>
                <a:ext cx="127440" cy="21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99" name="Ink 198"/>
              <p14:cNvContentPartPr/>
              <p14:nvPr/>
            </p14:nvContentPartPr>
            <p14:xfrm>
              <a:off x="8146691" y="3974531"/>
              <a:ext cx="130680" cy="1584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139131" y="3969851"/>
                <a:ext cx="145800" cy="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00" name="Ink 199"/>
              <p14:cNvContentPartPr/>
              <p14:nvPr/>
            </p14:nvContentPartPr>
            <p14:xfrm>
              <a:off x="8423891" y="3819011"/>
              <a:ext cx="102240" cy="322200"/>
            </p14:xfrm>
          </p:contentPart>
        </mc:Choice>
        <mc:Fallback xmlns="">
          <p:pic>
            <p:nvPicPr>
              <p:cNvPr id="200" name="Ink 199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415611" y="3811451"/>
                <a:ext cx="117720" cy="33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01" name="Ink 200"/>
              <p14:cNvContentPartPr/>
              <p14:nvPr/>
            </p14:nvContentPartPr>
            <p14:xfrm>
              <a:off x="8691731" y="3830171"/>
              <a:ext cx="196200" cy="137880"/>
            </p14:xfrm>
          </p:contentPart>
        </mc:Choice>
        <mc:Fallback xmlns="">
          <p:pic>
            <p:nvPicPr>
              <p:cNvPr id="201" name="Ink 200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686331" y="3823691"/>
                <a:ext cx="205920" cy="14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02" name="Ink 201"/>
              <p14:cNvContentPartPr/>
              <p14:nvPr/>
            </p14:nvContentPartPr>
            <p14:xfrm>
              <a:off x="8699651" y="3984971"/>
              <a:ext cx="178200" cy="77040"/>
            </p14:xfrm>
          </p:contentPart>
        </mc:Choice>
        <mc:Fallback xmlns="">
          <p:pic>
            <p:nvPicPr>
              <p:cNvPr id="202" name="Ink 201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692091" y="3978131"/>
                <a:ext cx="191880" cy="8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03" name="Ink 202"/>
              <p14:cNvContentPartPr/>
              <p14:nvPr/>
            </p14:nvContentPartPr>
            <p14:xfrm>
              <a:off x="8711891" y="4048691"/>
              <a:ext cx="167760" cy="54720"/>
            </p14:xfrm>
          </p:contentPart>
        </mc:Choice>
        <mc:Fallback xmlns="">
          <p:pic>
            <p:nvPicPr>
              <p:cNvPr id="203" name="Ink 202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704331" y="4044011"/>
                <a:ext cx="17784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04" name="Ink 203"/>
              <p14:cNvContentPartPr/>
              <p14:nvPr/>
            </p14:nvContentPartPr>
            <p14:xfrm>
              <a:off x="9062891" y="3886691"/>
              <a:ext cx="202680" cy="197280"/>
            </p14:xfrm>
          </p:contentPart>
        </mc:Choice>
        <mc:Fallback xmlns="">
          <p:pic>
            <p:nvPicPr>
              <p:cNvPr id="204" name="Ink 203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054985" y="3879491"/>
                <a:ext cx="217054" cy="21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15" name="Ink 214"/>
              <p14:cNvContentPartPr/>
              <p14:nvPr/>
            </p14:nvContentPartPr>
            <p14:xfrm>
              <a:off x="8278091" y="4458731"/>
              <a:ext cx="216000" cy="388800"/>
            </p14:xfrm>
          </p:contentPart>
        </mc:Choice>
        <mc:Fallback xmlns="">
          <p:pic>
            <p:nvPicPr>
              <p:cNvPr id="215" name="Ink 214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271262" y="4452971"/>
                <a:ext cx="229657" cy="40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16" name="Ink 215"/>
              <p14:cNvContentPartPr/>
              <p14:nvPr/>
            </p14:nvContentPartPr>
            <p14:xfrm>
              <a:off x="8629811" y="4550531"/>
              <a:ext cx="137880" cy="9720"/>
            </p14:xfrm>
          </p:contentPart>
        </mc:Choice>
        <mc:Fallback xmlns="">
          <p:pic>
            <p:nvPicPr>
              <p:cNvPr id="216" name="Ink 215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622611" y="4546571"/>
                <a:ext cx="14832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17" name="Ink 216"/>
              <p14:cNvContentPartPr/>
              <p14:nvPr/>
            </p14:nvContentPartPr>
            <p14:xfrm>
              <a:off x="8910971" y="4394291"/>
              <a:ext cx="194040" cy="246600"/>
            </p14:xfrm>
          </p:contentPart>
        </mc:Choice>
        <mc:Fallback xmlns="">
          <p:pic>
            <p:nvPicPr>
              <p:cNvPr id="217" name="Ink 216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904131" y="4387451"/>
                <a:ext cx="203400" cy="26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18" name="Ink 217"/>
              <p14:cNvContentPartPr/>
              <p14:nvPr/>
            </p14:nvContentPartPr>
            <p14:xfrm>
              <a:off x="9254771" y="4369451"/>
              <a:ext cx="180720" cy="102240"/>
            </p14:xfrm>
          </p:contentPart>
        </mc:Choice>
        <mc:Fallback xmlns="">
          <p:pic>
            <p:nvPicPr>
              <p:cNvPr id="218" name="Ink 217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251171" y="4364411"/>
                <a:ext cx="18612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19" name="Ink 218"/>
              <p14:cNvContentPartPr/>
              <p14:nvPr/>
            </p14:nvContentPartPr>
            <p14:xfrm>
              <a:off x="9263411" y="4487891"/>
              <a:ext cx="155520" cy="115200"/>
            </p14:xfrm>
          </p:contentPart>
        </mc:Choice>
        <mc:Fallback xmlns="">
          <p:pic>
            <p:nvPicPr>
              <p:cNvPr id="219" name="Ink 218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9256211" y="4481411"/>
                <a:ext cx="164880" cy="1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20" name="Ink 219"/>
              <p14:cNvContentPartPr/>
              <p14:nvPr/>
            </p14:nvContentPartPr>
            <p14:xfrm>
              <a:off x="9260171" y="4591211"/>
              <a:ext cx="179280" cy="72360"/>
            </p14:xfrm>
          </p:contentPart>
        </mc:Choice>
        <mc:Fallback xmlns="">
          <p:pic>
            <p:nvPicPr>
              <p:cNvPr id="220" name="Ink 219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9252611" y="4583651"/>
                <a:ext cx="189000" cy="8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221" name="Ink 220"/>
              <p14:cNvContentPartPr/>
              <p14:nvPr/>
            </p14:nvContentPartPr>
            <p14:xfrm>
              <a:off x="9539891" y="4442171"/>
              <a:ext cx="175680" cy="210960"/>
            </p14:xfrm>
          </p:contentPart>
        </mc:Choice>
        <mc:Fallback xmlns="">
          <p:pic>
            <p:nvPicPr>
              <p:cNvPr id="221" name="Ink 220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9531987" y="4434611"/>
                <a:ext cx="186817" cy="22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230" name="Ink 229"/>
              <p14:cNvContentPartPr/>
              <p14:nvPr/>
            </p14:nvContentPartPr>
            <p14:xfrm>
              <a:off x="9736091" y="5609651"/>
              <a:ext cx="360" cy="360"/>
            </p14:xfrm>
          </p:contentPart>
        </mc:Choice>
        <mc:Fallback xmlns="">
          <p:pic>
            <p:nvPicPr>
              <p:cNvPr id="230" name="Ink 22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9729611" y="5603171"/>
                <a:ext cx="133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241" name="Ink 240"/>
              <p14:cNvContentPartPr/>
              <p14:nvPr/>
            </p14:nvContentPartPr>
            <p14:xfrm>
              <a:off x="4031891" y="5072531"/>
              <a:ext cx="3057480" cy="131040"/>
            </p14:xfrm>
          </p:contentPart>
        </mc:Choice>
        <mc:Fallback xmlns="">
          <p:pic>
            <p:nvPicPr>
              <p:cNvPr id="241" name="Ink 24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030451" y="5067851"/>
                <a:ext cx="3061440" cy="13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2" name="Ink 1"/>
              <p14:cNvContentPartPr/>
              <p14:nvPr/>
            </p14:nvContentPartPr>
            <p14:xfrm>
              <a:off x="2352851" y="253931"/>
              <a:ext cx="6697800" cy="5292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347451" y="247811"/>
                <a:ext cx="6706080" cy="530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5" name="Ink 4"/>
              <p14:cNvContentPartPr/>
              <p14:nvPr/>
            </p14:nvContentPartPr>
            <p14:xfrm>
              <a:off x="4074336" y="5662152"/>
              <a:ext cx="2868840" cy="446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068936" y="5660712"/>
                <a:ext cx="287640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7" name="Ink 6"/>
              <p14:cNvContentPartPr/>
              <p14:nvPr/>
            </p14:nvContentPartPr>
            <p14:xfrm>
              <a:off x="11644056" y="5654232"/>
              <a:ext cx="360" cy="3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1637576" y="5647752"/>
                <a:ext cx="133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8" name="Ink 7"/>
              <p14:cNvContentPartPr/>
              <p14:nvPr/>
            </p14:nvContentPartPr>
            <p14:xfrm>
              <a:off x="7141571" y="3537851"/>
              <a:ext cx="603360" cy="5515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134011" y="3531371"/>
                <a:ext cx="617400" cy="562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88254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984456" y="140832"/>
              <a:ext cx="9483840" cy="26406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8696" y="135072"/>
                <a:ext cx="9491400" cy="265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242822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984456" y="140832"/>
              <a:ext cx="10473480" cy="612108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78696" y="135072"/>
                <a:ext cx="10486800" cy="612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4" name="Ink 43"/>
              <p14:cNvContentPartPr/>
              <p14:nvPr/>
            </p14:nvContentPartPr>
            <p14:xfrm>
              <a:off x="5579856" y="4445352"/>
              <a:ext cx="2267640" cy="35460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73376" y="4443552"/>
                <a:ext cx="2282040" cy="3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4" name="Ink 63"/>
              <p14:cNvContentPartPr/>
              <p14:nvPr/>
            </p14:nvContentPartPr>
            <p14:xfrm>
              <a:off x="11000736" y="5740992"/>
              <a:ext cx="4680" cy="9180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994256" y="5734512"/>
                <a:ext cx="17640" cy="10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9" name="Ink 68"/>
              <p14:cNvContentPartPr/>
              <p14:nvPr/>
            </p14:nvContentPartPr>
            <p14:xfrm>
              <a:off x="5198976" y="5415552"/>
              <a:ext cx="1328760" cy="17604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191416" y="5407632"/>
                <a:ext cx="1344600" cy="19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0" name="Ink 69"/>
              <p14:cNvContentPartPr/>
              <p14:nvPr/>
            </p14:nvContentPartPr>
            <p14:xfrm>
              <a:off x="3480696" y="5465952"/>
              <a:ext cx="765360" cy="18324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473496" y="5457672"/>
                <a:ext cx="780120" cy="1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1" name="Ink 70"/>
              <p14:cNvContentPartPr/>
              <p14:nvPr/>
            </p14:nvContentPartPr>
            <p14:xfrm>
              <a:off x="5233536" y="5418792"/>
              <a:ext cx="1240920" cy="19800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227776" y="5410512"/>
                <a:ext cx="1253520" cy="214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51405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811296" y="150912"/>
              <a:ext cx="7025400" cy="63219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4456" y="144792"/>
                <a:ext cx="7039800" cy="6332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538966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811296" y="150912"/>
              <a:ext cx="9144000" cy="63219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4456" y="144792"/>
                <a:ext cx="9158760" cy="633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" name="Ink 10"/>
              <p14:cNvContentPartPr/>
              <p14:nvPr/>
            </p14:nvContentPartPr>
            <p14:xfrm>
              <a:off x="6167376" y="911952"/>
              <a:ext cx="3468960" cy="323352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160896" y="906552"/>
                <a:ext cx="3483360" cy="324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3" name="Ink 92"/>
              <p14:cNvContentPartPr/>
              <p14:nvPr/>
            </p14:nvContentPartPr>
            <p14:xfrm>
              <a:off x="6311016" y="5045832"/>
              <a:ext cx="4135320" cy="151668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303096" y="5038992"/>
                <a:ext cx="4150440" cy="1526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0816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6623856" y="987192"/>
              <a:ext cx="4806000" cy="51854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19176" y="983952"/>
                <a:ext cx="4817160" cy="519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" name="Ink 19"/>
              <p14:cNvContentPartPr/>
              <p14:nvPr/>
            </p14:nvContentPartPr>
            <p14:xfrm>
              <a:off x="811296" y="150912"/>
              <a:ext cx="7025400" cy="632196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04456" y="144792"/>
                <a:ext cx="7039800" cy="6332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016186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191816" y="236232"/>
              <a:ext cx="10555560" cy="46803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84616" y="229032"/>
                <a:ext cx="10570680" cy="46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7" name="Ink 126"/>
              <p14:cNvContentPartPr/>
              <p14:nvPr/>
            </p14:nvContentPartPr>
            <p14:xfrm>
              <a:off x="745056" y="2758032"/>
              <a:ext cx="605160" cy="32580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41816" y="2754072"/>
                <a:ext cx="613080" cy="331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413760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8" name="Ink 17"/>
              <p14:cNvContentPartPr/>
              <p14:nvPr/>
            </p14:nvContentPartPr>
            <p14:xfrm>
              <a:off x="197496" y="251352"/>
              <a:ext cx="8754840" cy="361692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3896" y="245952"/>
                <a:ext cx="8760600" cy="362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10" name="Ink 209"/>
              <p14:cNvContentPartPr/>
              <p14:nvPr/>
            </p14:nvContentPartPr>
            <p14:xfrm>
              <a:off x="841536" y="3270312"/>
              <a:ext cx="2768760" cy="642960"/>
            </p14:xfrm>
          </p:contentPart>
        </mc:Choice>
        <mc:Fallback xmlns="">
          <p:pic>
            <p:nvPicPr>
              <p:cNvPr id="210" name="Ink 20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38656" y="3264552"/>
                <a:ext cx="2773440" cy="650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8383342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8" name="Ink 27"/>
              <p14:cNvContentPartPr/>
              <p14:nvPr/>
            </p14:nvContentPartPr>
            <p14:xfrm>
              <a:off x="411336" y="4659192"/>
              <a:ext cx="452160" cy="183132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4856" y="4655592"/>
                <a:ext cx="466200" cy="18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93" name="Ink 192"/>
              <p14:cNvContentPartPr/>
              <p14:nvPr/>
            </p14:nvContentPartPr>
            <p14:xfrm>
              <a:off x="197496" y="251352"/>
              <a:ext cx="8754840" cy="6064200"/>
            </p14:xfrm>
          </p:contentPart>
        </mc:Choice>
        <mc:Fallback xmlns="">
          <p:pic>
            <p:nvPicPr>
              <p:cNvPr id="193" name="Ink 19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3896" y="245952"/>
                <a:ext cx="8760600" cy="607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00" name="Ink 199"/>
              <p14:cNvContentPartPr/>
              <p14:nvPr/>
            </p14:nvContentPartPr>
            <p14:xfrm>
              <a:off x="3090816" y="4043592"/>
              <a:ext cx="3299040" cy="2444040"/>
            </p14:xfrm>
          </p:contentPart>
        </mc:Choice>
        <mc:Fallback xmlns="">
          <p:pic>
            <p:nvPicPr>
              <p:cNvPr id="200" name="Ink 19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083616" y="4036392"/>
                <a:ext cx="3308040" cy="245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36" name="Ink 235"/>
              <p14:cNvContentPartPr/>
              <p14:nvPr/>
            </p14:nvContentPartPr>
            <p14:xfrm>
              <a:off x="10542096" y="5099472"/>
              <a:ext cx="360" cy="360"/>
            </p14:xfrm>
          </p:contentPart>
        </mc:Choice>
        <mc:Fallback xmlns="">
          <p:pic>
            <p:nvPicPr>
              <p:cNvPr id="236" name="Ink 23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535616" y="5092992"/>
                <a:ext cx="133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50" name="Ink 249"/>
              <p14:cNvContentPartPr/>
              <p14:nvPr/>
            </p14:nvContentPartPr>
            <p14:xfrm>
              <a:off x="6432336" y="487872"/>
              <a:ext cx="3123360" cy="476280"/>
            </p14:xfrm>
          </p:contentPart>
        </mc:Choice>
        <mc:Fallback xmlns="">
          <p:pic>
            <p:nvPicPr>
              <p:cNvPr id="250" name="Ink 24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425496" y="482832"/>
                <a:ext cx="3137400" cy="483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8901290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612216" y="274032"/>
              <a:ext cx="8437320" cy="41670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7176" y="269352"/>
                <a:ext cx="8448480" cy="417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7" name="Ink 86"/>
              <p14:cNvContentPartPr/>
              <p14:nvPr/>
            </p14:nvContentPartPr>
            <p14:xfrm>
              <a:off x="5563296" y="2880072"/>
              <a:ext cx="315360" cy="161712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56816" y="2874312"/>
                <a:ext cx="324000" cy="162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5" name="Ink 94"/>
              <p14:cNvContentPartPr/>
              <p14:nvPr/>
            </p14:nvContentPartPr>
            <p14:xfrm>
              <a:off x="1986336" y="3287952"/>
              <a:ext cx="855360" cy="122868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78776" y="3281832"/>
                <a:ext cx="869040" cy="1242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743820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612216" y="274032"/>
              <a:ext cx="8437320" cy="41670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7176" y="269352"/>
                <a:ext cx="8448480" cy="417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7" name="Ink 86"/>
              <p14:cNvContentPartPr/>
              <p14:nvPr/>
            </p14:nvContentPartPr>
            <p14:xfrm>
              <a:off x="5563296" y="2880072"/>
              <a:ext cx="315360" cy="161712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56816" y="2874312"/>
                <a:ext cx="324000" cy="162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5" name="Ink 94"/>
              <p14:cNvContentPartPr/>
              <p14:nvPr/>
            </p14:nvContentPartPr>
            <p14:xfrm>
              <a:off x="1986336" y="3287952"/>
              <a:ext cx="855360" cy="122868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78776" y="3281832"/>
                <a:ext cx="869040" cy="124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6" name="Ink 25"/>
              <p14:cNvContentPartPr/>
              <p14:nvPr/>
            </p14:nvContentPartPr>
            <p14:xfrm>
              <a:off x="372456" y="5128272"/>
              <a:ext cx="11188080" cy="93708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65976" y="5122152"/>
                <a:ext cx="11197440" cy="951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855835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2288016" y="275472"/>
              <a:ext cx="6982920" cy="256320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81896" y="268992"/>
                <a:ext cx="6995160" cy="257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313796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51976" y="270072"/>
              <a:ext cx="11216160" cy="4657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4776" y="266112"/>
                <a:ext cx="11230560" cy="4669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651406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851976" y="270072"/>
              <a:ext cx="11216160" cy="4657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44776" y="266112"/>
                <a:ext cx="11230560" cy="466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1552176" y="4100472"/>
              <a:ext cx="3743280" cy="3207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45336" y="4097232"/>
                <a:ext cx="3753360" cy="33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0" name="Ink 29"/>
              <p14:cNvContentPartPr/>
              <p14:nvPr/>
            </p14:nvContentPartPr>
            <p14:xfrm>
              <a:off x="1725336" y="3191832"/>
              <a:ext cx="7836480" cy="342828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19216" y="3189312"/>
                <a:ext cx="7851240" cy="3433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828201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" name="Ink 9"/>
              <p14:cNvContentPartPr/>
              <p14:nvPr/>
            </p14:nvContentPartPr>
            <p14:xfrm>
              <a:off x="835776" y="409392"/>
              <a:ext cx="11077560" cy="397080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0016" y="402912"/>
                <a:ext cx="11089800" cy="398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4" name="Ink 93"/>
              <p14:cNvContentPartPr/>
              <p14:nvPr/>
            </p14:nvContentPartPr>
            <p14:xfrm>
              <a:off x="7352856" y="1954512"/>
              <a:ext cx="1228320" cy="489960"/>
            </p14:xfrm>
          </p:contentPart>
        </mc:Choice>
        <mc:Fallback xmlns="">
          <p:pic>
            <p:nvPicPr>
              <p:cNvPr id="94" name="Ink 9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47456" y="1952352"/>
                <a:ext cx="1240200" cy="49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6" name="Ink 115"/>
              <p14:cNvContentPartPr/>
              <p14:nvPr/>
            </p14:nvContentPartPr>
            <p14:xfrm>
              <a:off x="3541176" y="1879632"/>
              <a:ext cx="1445400" cy="23832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39736" y="1878192"/>
                <a:ext cx="1450440" cy="24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467316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835776" y="409392"/>
              <a:ext cx="11077560" cy="39654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30016" y="402912"/>
                <a:ext cx="11089800" cy="397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/>
              <p14:cNvContentPartPr/>
              <p14:nvPr/>
            </p14:nvContentPartPr>
            <p14:xfrm>
              <a:off x="7352856" y="1954512"/>
              <a:ext cx="1228320" cy="4899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347456" y="1952352"/>
                <a:ext cx="1240200" cy="49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324344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7" name="Ink 106"/>
              <p14:cNvContentPartPr/>
              <p14:nvPr/>
            </p14:nvContentPartPr>
            <p14:xfrm>
              <a:off x="932976" y="341712"/>
              <a:ext cx="8895240" cy="200304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5776" y="336312"/>
                <a:ext cx="8910360" cy="201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007247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236456" y="3607920"/>
              <a:ext cx="2004840" cy="17377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9256" y="3601080"/>
                <a:ext cx="2017440" cy="175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8" name="Ink 17"/>
              <p14:cNvContentPartPr/>
              <p14:nvPr/>
            </p14:nvContentPartPr>
            <p14:xfrm>
              <a:off x="3287376" y="3562920"/>
              <a:ext cx="356760" cy="195084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280536" y="3556440"/>
                <a:ext cx="370440" cy="195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0" name="Ink 19"/>
              <p14:cNvContentPartPr/>
              <p14:nvPr/>
            </p14:nvContentPartPr>
            <p14:xfrm>
              <a:off x="750816" y="3557520"/>
              <a:ext cx="613800" cy="202680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42536" y="3552120"/>
                <a:ext cx="627840" cy="204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2" name="Ink 21"/>
              <p14:cNvContentPartPr/>
              <p14:nvPr/>
            </p14:nvContentPartPr>
            <p14:xfrm>
              <a:off x="3888216" y="3578760"/>
              <a:ext cx="224280" cy="209340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79936" y="3572640"/>
                <a:ext cx="239400" cy="210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7" name="Ink 26"/>
              <p14:cNvContentPartPr/>
              <p14:nvPr/>
            </p14:nvContentPartPr>
            <p14:xfrm>
              <a:off x="4285296" y="3489480"/>
              <a:ext cx="1562040" cy="1938240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278816" y="3484440"/>
                <a:ext cx="1576080" cy="195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8" name="Ink 57"/>
              <p14:cNvContentPartPr/>
              <p14:nvPr/>
            </p14:nvContentPartPr>
            <p14:xfrm>
              <a:off x="5880816" y="3386880"/>
              <a:ext cx="360000" cy="237708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874336" y="3381120"/>
                <a:ext cx="374400" cy="238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59" name="Ink 58"/>
              <p14:cNvContentPartPr/>
              <p14:nvPr/>
            </p14:nvContentPartPr>
            <p14:xfrm>
              <a:off x="6963336" y="3412800"/>
              <a:ext cx="2172240" cy="210708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956136" y="3404880"/>
                <a:ext cx="2186640" cy="211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8" name="Ink 97"/>
              <p14:cNvContentPartPr/>
              <p14:nvPr/>
            </p14:nvContentPartPr>
            <p14:xfrm>
              <a:off x="6503256" y="4376160"/>
              <a:ext cx="223920" cy="168840"/>
            </p14:xfrm>
          </p:contentPart>
        </mc:Choice>
        <mc:Fallback xmlns="">
          <p:pic>
            <p:nvPicPr>
              <p:cNvPr id="98" name="Ink 9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495696" y="4368600"/>
                <a:ext cx="233640" cy="18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99" name="Ink 98"/>
              <p14:cNvContentPartPr/>
              <p14:nvPr/>
            </p14:nvContentPartPr>
            <p14:xfrm>
              <a:off x="6902496" y="3200760"/>
              <a:ext cx="245520" cy="241704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6894216" y="3194640"/>
                <a:ext cx="257760" cy="242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01" name="Ink 100"/>
              <p14:cNvContentPartPr/>
              <p14:nvPr/>
            </p14:nvContentPartPr>
            <p14:xfrm>
              <a:off x="9014616" y="3195360"/>
              <a:ext cx="474480" cy="269424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9007056" y="3187800"/>
                <a:ext cx="490680" cy="271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07" name="Ink 106"/>
              <p14:cNvContentPartPr/>
              <p14:nvPr/>
            </p14:nvContentPartPr>
            <p14:xfrm>
              <a:off x="932976" y="341712"/>
              <a:ext cx="8895240" cy="2003040"/>
            </p14:xfrm>
          </p:contentPart>
        </mc:Choice>
        <mc:Fallback xmlns="">
          <p:pic>
            <p:nvPicPr>
              <p:cNvPr id="107" name="Ink 10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25776" y="336312"/>
                <a:ext cx="8910360" cy="201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5000766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453536" y="312192"/>
              <a:ext cx="9183240" cy="26154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47416" y="306792"/>
                <a:ext cx="9197280" cy="262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1" name="Ink 50"/>
              <p14:cNvContentPartPr/>
              <p14:nvPr/>
            </p14:nvContentPartPr>
            <p14:xfrm>
              <a:off x="-930744" y="951552"/>
              <a:ext cx="360" cy="36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937224" y="945072"/>
                <a:ext cx="133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4" name="Ink 43"/>
              <p14:cNvContentPartPr/>
              <p14:nvPr/>
            </p14:nvContentPartPr>
            <p14:xfrm>
              <a:off x="716480" y="4311320"/>
              <a:ext cx="279720" cy="164196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9280" y="4309520"/>
                <a:ext cx="293040" cy="164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5" name="Ink 44"/>
              <p14:cNvContentPartPr/>
              <p14:nvPr/>
            </p14:nvContentPartPr>
            <p14:xfrm>
              <a:off x="2626280" y="4420400"/>
              <a:ext cx="253440" cy="154620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624840" y="4415720"/>
                <a:ext cx="261000" cy="155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8" name="Ink 77"/>
              <p14:cNvContentPartPr/>
              <p14:nvPr/>
            </p14:nvContentPartPr>
            <p14:xfrm>
              <a:off x="1031480" y="3095240"/>
              <a:ext cx="6424200" cy="268848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25000" y="3089120"/>
                <a:ext cx="6436440" cy="269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7" name="Ink 86"/>
              <p14:cNvContentPartPr/>
              <p14:nvPr/>
            </p14:nvContentPartPr>
            <p14:xfrm>
              <a:off x="3176000" y="4438760"/>
              <a:ext cx="229320" cy="175536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169160" y="4434080"/>
                <a:ext cx="238680" cy="176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2" name="Ink 91"/>
              <p14:cNvContentPartPr/>
              <p14:nvPr/>
            </p14:nvContentPartPr>
            <p14:xfrm>
              <a:off x="4738760" y="4371080"/>
              <a:ext cx="378720" cy="184248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733720" y="4365320"/>
                <a:ext cx="391680" cy="18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3" name="Ink 92"/>
              <p14:cNvContentPartPr/>
              <p14:nvPr/>
            </p14:nvContentPartPr>
            <p14:xfrm>
              <a:off x="5373080" y="5167760"/>
              <a:ext cx="237960" cy="15480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365520" y="5163800"/>
                <a:ext cx="248040" cy="1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95" name="Ink 94"/>
              <p14:cNvContentPartPr/>
              <p14:nvPr/>
            </p14:nvContentPartPr>
            <p14:xfrm>
              <a:off x="3371120" y="4997120"/>
              <a:ext cx="1378800" cy="108756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364640" y="4994600"/>
                <a:ext cx="1393200" cy="10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96" name="Ink 95"/>
              <p14:cNvContentPartPr/>
              <p14:nvPr/>
            </p14:nvContentPartPr>
            <p14:xfrm>
              <a:off x="5824880" y="4332200"/>
              <a:ext cx="260640" cy="213156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816600" y="4326440"/>
                <a:ext cx="273960" cy="214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9" name="Ink 98"/>
              <p14:cNvContentPartPr/>
              <p14:nvPr/>
            </p14:nvContentPartPr>
            <p14:xfrm>
              <a:off x="6156080" y="4427960"/>
              <a:ext cx="1976040" cy="187272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149239" y="4422920"/>
                <a:ext cx="1991163" cy="18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38" name="Ink 137"/>
              <p14:cNvContentPartPr/>
              <p14:nvPr/>
            </p14:nvContentPartPr>
            <p14:xfrm>
              <a:off x="7877600" y="4224200"/>
              <a:ext cx="487080" cy="244656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872560" y="4219520"/>
                <a:ext cx="499680" cy="245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39" name="Ink 138"/>
              <p14:cNvContentPartPr/>
              <p14:nvPr/>
            </p14:nvContentPartPr>
            <p14:xfrm>
              <a:off x="9213560" y="4480160"/>
              <a:ext cx="288720" cy="173448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207440" y="4472600"/>
                <a:ext cx="297360" cy="174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44" name="Ink 143"/>
              <p14:cNvContentPartPr/>
              <p14:nvPr/>
            </p14:nvContentPartPr>
            <p14:xfrm>
              <a:off x="8399600" y="5225360"/>
              <a:ext cx="284760" cy="23220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393120" y="5218160"/>
                <a:ext cx="29340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46" name="Ink 145"/>
              <p14:cNvContentPartPr/>
              <p14:nvPr/>
            </p14:nvContentPartPr>
            <p14:xfrm>
              <a:off x="9057680" y="4397000"/>
              <a:ext cx="200160" cy="188208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051200" y="4393760"/>
                <a:ext cx="208440" cy="188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7" name="Ink 146"/>
              <p14:cNvContentPartPr/>
              <p14:nvPr/>
            </p14:nvContentPartPr>
            <p14:xfrm>
              <a:off x="9500120" y="4468640"/>
              <a:ext cx="282240" cy="197244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498680" y="4463240"/>
                <a:ext cx="291600" cy="1979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86122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453536" y="312192"/>
              <a:ext cx="9183240" cy="26154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47416" y="306792"/>
                <a:ext cx="9197280" cy="262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1" name="Ink 50"/>
              <p14:cNvContentPartPr/>
              <p14:nvPr/>
            </p14:nvContentPartPr>
            <p14:xfrm>
              <a:off x="-930744" y="951552"/>
              <a:ext cx="360" cy="36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937224" y="945072"/>
                <a:ext cx="133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4" name="Ink 43"/>
              <p14:cNvContentPartPr/>
              <p14:nvPr/>
            </p14:nvContentPartPr>
            <p14:xfrm>
              <a:off x="716480" y="4311320"/>
              <a:ext cx="279720" cy="164196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9280" y="4309520"/>
                <a:ext cx="293040" cy="164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5" name="Ink 44"/>
              <p14:cNvContentPartPr/>
              <p14:nvPr/>
            </p14:nvContentPartPr>
            <p14:xfrm>
              <a:off x="2626280" y="4420400"/>
              <a:ext cx="253440" cy="154620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624840" y="4415720"/>
                <a:ext cx="261000" cy="155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8" name="Ink 77"/>
              <p14:cNvContentPartPr/>
              <p14:nvPr/>
            </p14:nvContentPartPr>
            <p14:xfrm>
              <a:off x="1031480" y="3095240"/>
              <a:ext cx="6424200" cy="268848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25000" y="3089120"/>
                <a:ext cx="6436440" cy="269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7" name="Ink 86"/>
              <p14:cNvContentPartPr/>
              <p14:nvPr/>
            </p14:nvContentPartPr>
            <p14:xfrm>
              <a:off x="3176000" y="4438760"/>
              <a:ext cx="229320" cy="175536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169160" y="4434080"/>
                <a:ext cx="238680" cy="176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2" name="Ink 91"/>
              <p14:cNvContentPartPr/>
              <p14:nvPr/>
            </p14:nvContentPartPr>
            <p14:xfrm>
              <a:off x="4738760" y="4371080"/>
              <a:ext cx="378720" cy="184248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733720" y="4365320"/>
                <a:ext cx="391680" cy="18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3" name="Ink 92"/>
              <p14:cNvContentPartPr/>
              <p14:nvPr/>
            </p14:nvContentPartPr>
            <p14:xfrm>
              <a:off x="5373080" y="5167760"/>
              <a:ext cx="237960" cy="15480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365520" y="5163800"/>
                <a:ext cx="248040" cy="1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95" name="Ink 94"/>
              <p14:cNvContentPartPr/>
              <p14:nvPr/>
            </p14:nvContentPartPr>
            <p14:xfrm>
              <a:off x="3371120" y="4997120"/>
              <a:ext cx="1378800" cy="108756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364640" y="4994600"/>
                <a:ext cx="1393200" cy="10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96" name="Ink 95"/>
              <p14:cNvContentPartPr/>
              <p14:nvPr/>
            </p14:nvContentPartPr>
            <p14:xfrm>
              <a:off x="5824880" y="4332200"/>
              <a:ext cx="260640" cy="213156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816600" y="4326440"/>
                <a:ext cx="273960" cy="214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9" name="Ink 98"/>
              <p14:cNvContentPartPr/>
              <p14:nvPr/>
            </p14:nvContentPartPr>
            <p14:xfrm>
              <a:off x="6156080" y="4427960"/>
              <a:ext cx="1976040" cy="187272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149239" y="4422920"/>
                <a:ext cx="1991163" cy="18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38" name="Ink 137"/>
              <p14:cNvContentPartPr/>
              <p14:nvPr/>
            </p14:nvContentPartPr>
            <p14:xfrm>
              <a:off x="7877600" y="4224200"/>
              <a:ext cx="487080" cy="244656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872560" y="4219520"/>
                <a:ext cx="499680" cy="245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44" name="Ink 143"/>
              <p14:cNvContentPartPr/>
              <p14:nvPr/>
            </p14:nvContentPartPr>
            <p14:xfrm>
              <a:off x="8399600" y="5225360"/>
              <a:ext cx="284760" cy="23220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393120" y="5218160"/>
                <a:ext cx="29340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46" name="Ink 145"/>
              <p14:cNvContentPartPr/>
              <p14:nvPr/>
            </p14:nvContentPartPr>
            <p14:xfrm>
              <a:off x="9057680" y="4397000"/>
              <a:ext cx="724680" cy="204408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051200" y="4393760"/>
                <a:ext cx="739080" cy="204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6" name="Ink 5"/>
              <p14:cNvContentPartPr/>
              <p14:nvPr/>
            </p14:nvContentPartPr>
            <p14:xfrm>
              <a:off x="10194560" y="4251560"/>
              <a:ext cx="1740960" cy="21405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0187720" y="4249040"/>
                <a:ext cx="1754640" cy="215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6" name="Ink 25"/>
              <p14:cNvContentPartPr/>
              <p14:nvPr/>
            </p14:nvContentPartPr>
            <p14:xfrm>
              <a:off x="9213560" y="4480160"/>
              <a:ext cx="288720" cy="173448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207440" y="4472600"/>
                <a:ext cx="297360" cy="1748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32654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453536" y="312192"/>
              <a:ext cx="9183240" cy="26154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47416" y="306792"/>
                <a:ext cx="9197280" cy="262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1" name="Ink 50"/>
              <p14:cNvContentPartPr/>
              <p14:nvPr/>
            </p14:nvContentPartPr>
            <p14:xfrm>
              <a:off x="-930744" y="951552"/>
              <a:ext cx="360" cy="36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-937224" y="945072"/>
                <a:ext cx="133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4" name="Ink 43"/>
              <p14:cNvContentPartPr/>
              <p14:nvPr/>
            </p14:nvContentPartPr>
            <p14:xfrm>
              <a:off x="716480" y="4311320"/>
              <a:ext cx="279720" cy="1641960"/>
            </p14:xfrm>
          </p:contentPart>
        </mc:Choice>
        <mc:Fallback xmlns="">
          <p:pic>
            <p:nvPicPr>
              <p:cNvPr id="44" name="Ink 4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9280" y="4309520"/>
                <a:ext cx="293040" cy="164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5" name="Ink 44"/>
              <p14:cNvContentPartPr/>
              <p14:nvPr/>
            </p14:nvContentPartPr>
            <p14:xfrm>
              <a:off x="2626280" y="4420400"/>
              <a:ext cx="253440" cy="154620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624840" y="4415720"/>
                <a:ext cx="261000" cy="155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8" name="Ink 77"/>
              <p14:cNvContentPartPr/>
              <p14:nvPr/>
            </p14:nvContentPartPr>
            <p14:xfrm>
              <a:off x="1031480" y="3095240"/>
              <a:ext cx="6424200" cy="2688480"/>
            </p14:xfrm>
          </p:contentPart>
        </mc:Choice>
        <mc:Fallback xmlns="">
          <p:pic>
            <p:nvPicPr>
              <p:cNvPr id="78" name="Ink 7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25000" y="3089120"/>
                <a:ext cx="6436440" cy="269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7" name="Ink 86"/>
              <p14:cNvContentPartPr/>
              <p14:nvPr/>
            </p14:nvContentPartPr>
            <p14:xfrm>
              <a:off x="3176000" y="4438760"/>
              <a:ext cx="229320" cy="175536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169160" y="4434080"/>
                <a:ext cx="238680" cy="176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92" name="Ink 91"/>
              <p14:cNvContentPartPr/>
              <p14:nvPr/>
            </p14:nvContentPartPr>
            <p14:xfrm>
              <a:off x="4738760" y="4371080"/>
              <a:ext cx="378720" cy="184248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733720" y="4365320"/>
                <a:ext cx="391680" cy="18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3" name="Ink 92"/>
              <p14:cNvContentPartPr/>
              <p14:nvPr/>
            </p14:nvContentPartPr>
            <p14:xfrm>
              <a:off x="5373080" y="5167760"/>
              <a:ext cx="237960" cy="154800"/>
            </p14:xfrm>
          </p:contentPart>
        </mc:Choice>
        <mc:Fallback xmlns="">
          <p:pic>
            <p:nvPicPr>
              <p:cNvPr id="93" name="Ink 92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365520" y="5163800"/>
                <a:ext cx="248040" cy="1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95" name="Ink 94"/>
              <p14:cNvContentPartPr/>
              <p14:nvPr/>
            </p14:nvContentPartPr>
            <p14:xfrm>
              <a:off x="3371120" y="4997120"/>
              <a:ext cx="1378800" cy="1087560"/>
            </p14:xfrm>
          </p:contentPart>
        </mc:Choice>
        <mc:Fallback xmlns="">
          <p:pic>
            <p:nvPicPr>
              <p:cNvPr id="95" name="Ink 9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364640" y="4994600"/>
                <a:ext cx="1393200" cy="10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96" name="Ink 95"/>
              <p14:cNvContentPartPr/>
              <p14:nvPr/>
            </p14:nvContentPartPr>
            <p14:xfrm>
              <a:off x="5824880" y="4332200"/>
              <a:ext cx="260640" cy="2131560"/>
            </p14:xfrm>
          </p:contentPart>
        </mc:Choice>
        <mc:Fallback xmlns="">
          <p:pic>
            <p:nvPicPr>
              <p:cNvPr id="96" name="Ink 9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816600" y="4326440"/>
                <a:ext cx="273960" cy="214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99" name="Ink 98"/>
              <p14:cNvContentPartPr/>
              <p14:nvPr/>
            </p14:nvContentPartPr>
            <p14:xfrm>
              <a:off x="6156080" y="4427960"/>
              <a:ext cx="1976040" cy="1872720"/>
            </p14:xfrm>
          </p:contentPart>
        </mc:Choice>
        <mc:Fallback xmlns="">
          <p:pic>
            <p:nvPicPr>
              <p:cNvPr id="99" name="Ink 9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149239" y="4422920"/>
                <a:ext cx="1991163" cy="18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38" name="Ink 137"/>
              <p14:cNvContentPartPr/>
              <p14:nvPr/>
            </p14:nvContentPartPr>
            <p14:xfrm>
              <a:off x="7877600" y="4224200"/>
              <a:ext cx="487080" cy="244656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872560" y="4219520"/>
                <a:ext cx="499680" cy="245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44" name="Ink 143"/>
              <p14:cNvContentPartPr/>
              <p14:nvPr/>
            </p14:nvContentPartPr>
            <p14:xfrm>
              <a:off x="8399600" y="5225360"/>
              <a:ext cx="284760" cy="23220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393120" y="5218160"/>
                <a:ext cx="29340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46" name="Ink 145"/>
              <p14:cNvContentPartPr/>
              <p14:nvPr/>
            </p14:nvContentPartPr>
            <p14:xfrm>
              <a:off x="9057680" y="4397000"/>
              <a:ext cx="724680" cy="204408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051200" y="4393760"/>
                <a:ext cx="739080" cy="204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6" name="Ink 5"/>
              <p14:cNvContentPartPr/>
              <p14:nvPr/>
            </p14:nvContentPartPr>
            <p14:xfrm>
              <a:off x="10194560" y="4251560"/>
              <a:ext cx="1740960" cy="21405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0187720" y="4249040"/>
                <a:ext cx="1754640" cy="215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6" name="Ink 25"/>
              <p14:cNvContentPartPr/>
              <p14:nvPr/>
            </p14:nvContentPartPr>
            <p14:xfrm>
              <a:off x="9213560" y="4480160"/>
              <a:ext cx="288720" cy="173448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207440" y="4472600"/>
                <a:ext cx="297360" cy="174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5" name="Ink 4"/>
              <p14:cNvContentPartPr/>
              <p14:nvPr/>
            </p14:nvContentPartPr>
            <p14:xfrm>
              <a:off x="10250720" y="3443000"/>
              <a:ext cx="754200" cy="14356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243520" y="3435440"/>
                <a:ext cx="764280" cy="144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2" name="Ink 31"/>
              <p14:cNvContentPartPr/>
              <p14:nvPr/>
            </p14:nvContentPartPr>
            <p14:xfrm>
              <a:off x="8232720" y="2197276"/>
              <a:ext cx="3398760" cy="105084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225160" y="2190436"/>
                <a:ext cx="3412800" cy="1062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279865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Ink 13"/>
              <p14:cNvContentPartPr/>
              <p14:nvPr/>
            </p14:nvContentPartPr>
            <p14:xfrm>
              <a:off x="433840" y="564840"/>
              <a:ext cx="10363320" cy="161604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7360" y="560520"/>
                <a:ext cx="10377360" cy="1623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4738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2288016" y="275472"/>
              <a:ext cx="6604920" cy="115740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81896" y="268992"/>
                <a:ext cx="6617880" cy="117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9033696" y="1067472"/>
              <a:ext cx="698400" cy="5209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026136" y="1060632"/>
                <a:ext cx="718560" cy="54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3532176" y="1107792"/>
              <a:ext cx="214920" cy="2466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30016" y="1101312"/>
                <a:ext cx="222840" cy="25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3826656" y="1113912"/>
              <a:ext cx="270360" cy="2840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20176" y="1111392"/>
                <a:ext cx="279360" cy="28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4174776" y="1177992"/>
              <a:ext cx="172080" cy="1598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167216" y="1171512"/>
                <a:ext cx="184320" cy="17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" name="Ink 6"/>
              <p14:cNvContentPartPr/>
              <p14:nvPr/>
            </p14:nvContentPartPr>
            <p14:xfrm>
              <a:off x="6829416" y="1181232"/>
              <a:ext cx="190800" cy="15552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821856" y="1174392"/>
                <a:ext cx="201600" cy="1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7" name="Ink 16"/>
              <p14:cNvContentPartPr/>
              <p14:nvPr/>
            </p14:nvContentPartPr>
            <p14:xfrm>
              <a:off x="1058616" y="1529712"/>
              <a:ext cx="9756720" cy="497844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53216" y="1523952"/>
                <a:ext cx="9765360" cy="499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6" name="Ink 75"/>
              <p14:cNvContentPartPr/>
              <p14:nvPr/>
            </p14:nvContentPartPr>
            <p14:xfrm>
              <a:off x="11811096" y="4945032"/>
              <a:ext cx="360" cy="360"/>
            </p14:xfrm>
          </p:contentPart>
        </mc:Choice>
        <mc:Fallback xmlns="">
          <p:pic>
            <p:nvPicPr>
              <p:cNvPr id="76" name="Ink 7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1804616" y="4938552"/>
                <a:ext cx="133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2" name="Ink 121"/>
              <p14:cNvContentPartPr/>
              <p14:nvPr/>
            </p14:nvContentPartPr>
            <p14:xfrm>
              <a:off x="5102496" y="4516992"/>
              <a:ext cx="270000" cy="37332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096016" y="4510152"/>
                <a:ext cx="279000" cy="388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725853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4" name="Ink 13"/>
              <p14:cNvContentPartPr/>
              <p14:nvPr/>
            </p14:nvContentPartPr>
            <p14:xfrm>
              <a:off x="433840" y="564840"/>
              <a:ext cx="10309680" cy="149148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7360" y="560520"/>
                <a:ext cx="10324080" cy="150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3996040" y="2484720"/>
              <a:ext cx="7549920" cy="12528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89560" y="2479320"/>
                <a:ext cx="7564680" cy="12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" name="Ink 7"/>
              <p14:cNvContentPartPr/>
              <p14:nvPr/>
            </p14:nvContentPartPr>
            <p14:xfrm>
              <a:off x="5078560" y="1635480"/>
              <a:ext cx="111960" cy="54540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072080" y="1630080"/>
                <a:ext cx="122400" cy="55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9" name="Ink 18"/>
              <p14:cNvContentPartPr/>
              <p14:nvPr/>
            </p14:nvContentPartPr>
            <p14:xfrm>
              <a:off x="6091960" y="1668960"/>
              <a:ext cx="135720" cy="45288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084760" y="1662840"/>
                <a:ext cx="145080" cy="46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4" name="Ink 23"/>
              <p14:cNvContentPartPr/>
              <p14:nvPr/>
            </p14:nvContentPartPr>
            <p14:xfrm>
              <a:off x="6757600" y="1608840"/>
              <a:ext cx="79920" cy="407520"/>
            </p14:xfrm>
          </p:contentPart>
        </mc:Choice>
        <mc:Fallback xmlns="">
          <p:pic>
            <p:nvPicPr>
              <p:cNvPr id="24" name="Ink 2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753640" y="1604880"/>
                <a:ext cx="91080" cy="41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5" name="Ink 24"/>
              <p14:cNvContentPartPr/>
              <p14:nvPr/>
            </p14:nvContentPartPr>
            <p14:xfrm>
              <a:off x="7964680" y="1633680"/>
              <a:ext cx="333360" cy="42408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958200" y="1628640"/>
                <a:ext cx="347040" cy="4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1" name="Ink 30"/>
              <p14:cNvContentPartPr/>
              <p14:nvPr/>
            </p14:nvContentPartPr>
            <p14:xfrm>
              <a:off x="8691520" y="1578240"/>
              <a:ext cx="1135080" cy="50544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686840" y="1573560"/>
                <a:ext cx="1147680" cy="51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1" name="Ink 40"/>
              <p14:cNvContentPartPr/>
              <p14:nvPr/>
            </p14:nvContentPartPr>
            <p14:xfrm>
              <a:off x="10635520" y="1568160"/>
              <a:ext cx="161640" cy="57240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632640" y="1564920"/>
                <a:ext cx="172080" cy="58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616176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547960" y="365400"/>
              <a:ext cx="8770680" cy="32209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1840" y="362160"/>
                <a:ext cx="8779680" cy="322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967974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6" name="Ink 45"/>
              <p14:cNvContentPartPr/>
              <p14:nvPr/>
            </p14:nvContentPartPr>
            <p14:xfrm>
              <a:off x="707800" y="194040"/>
              <a:ext cx="6181560" cy="594324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0600" y="186480"/>
                <a:ext cx="6194520" cy="595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0" name="Ink 109"/>
              <p14:cNvContentPartPr/>
              <p14:nvPr/>
            </p14:nvContentPartPr>
            <p14:xfrm>
              <a:off x="12281080" y="6094080"/>
              <a:ext cx="360" cy="36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274600" y="6087600"/>
                <a:ext cx="133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5" name="Ink 114"/>
              <p14:cNvContentPartPr/>
              <p14:nvPr/>
            </p14:nvContentPartPr>
            <p14:xfrm>
              <a:off x="6612880" y="207720"/>
              <a:ext cx="879480" cy="601344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10360" y="204120"/>
                <a:ext cx="890280" cy="602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8" name="Ink 117"/>
              <p14:cNvContentPartPr/>
              <p14:nvPr/>
            </p14:nvContentPartPr>
            <p14:xfrm>
              <a:off x="115600" y="135360"/>
              <a:ext cx="725040" cy="636300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7320" y="130320"/>
                <a:ext cx="735480" cy="637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4" name="Ink 123"/>
              <p14:cNvContentPartPr/>
              <p14:nvPr/>
            </p14:nvContentPartPr>
            <p14:xfrm>
              <a:off x="7612600" y="177840"/>
              <a:ext cx="3109680" cy="6028920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605760" y="172080"/>
                <a:ext cx="3119040" cy="603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Ink 11"/>
              <p14:cNvContentPartPr/>
              <p14:nvPr/>
            </p14:nvContentPartPr>
            <p14:xfrm>
              <a:off x="10743518" y="226876"/>
              <a:ext cx="1417320" cy="357264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739198" y="220396"/>
                <a:ext cx="1429920" cy="358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6" name="Ink 115"/>
              <p14:cNvContentPartPr/>
              <p14:nvPr/>
            </p14:nvContentPartPr>
            <p14:xfrm>
              <a:off x="10808318" y="4243396"/>
              <a:ext cx="1378440" cy="215280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0802918" y="4236556"/>
                <a:ext cx="1392120" cy="216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0671879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6" name="Ink 45"/>
              <p14:cNvContentPartPr/>
              <p14:nvPr/>
            </p14:nvContentPartPr>
            <p14:xfrm>
              <a:off x="805000" y="2341440"/>
              <a:ext cx="208440" cy="16560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00600" y="186480"/>
                <a:ext cx="6194520" cy="595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0" name="Ink 109"/>
              <p14:cNvContentPartPr/>
              <p14:nvPr/>
            </p14:nvContentPartPr>
            <p14:xfrm>
              <a:off x="12281080" y="6094080"/>
              <a:ext cx="360" cy="36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274600" y="6087600"/>
                <a:ext cx="133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5" name="Ink 114"/>
              <p14:cNvContentPartPr/>
              <p14:nvPr/>
            </p14:nvContentPartPr>
            <p14:xfrm>
              <a:off x="6612880" y="207720"/>
              <a:ext cx="879480" cy="601344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10360" y="204120"/>
                <a:ext cx="890280" cy="602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8" name="Ink 117"/>
              <p14:cNvContentPartPr/>
              <p14:nvPr/>
            </p14:nvContentPartPr>
            <p14:xfrm>
              <a:off x="115600" y="135360"/>
              <a:ext cx="725040" cy="636300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7320" y="130320"/>
                <a:ext cx="735480" cy="637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/>
              <p14:cNvContentPartPr/>
              <p14:nvPr/>
            </p14:nvContentPartPr>
            <p14:xfrm>
              <a:off x="10743518" y="226876"/>
              <a:ext cx="1417320" cy="357264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739198" y="220396"/>
                <a:ext cx="1429920" cy="358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6" name="Ink 115"/>
              <p14:cNvContentPartPr/>
              <p14:nvPr/>
            </p14:nvContentPartPr>
            <p14:xfrm>
              <a:off x="10808318" y="4243396"/>
              <a:ext cx="1378440" cy="215280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802918" y="4236556"/>
                <a:ext cx="1392120" cy="216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" name="Ink 2"/>
              <p14:cNvContentPartPr/>
              <p14:nvPr/>
            </p14:nvContentPartPr>
            <p14:xfrm>
              <a:off x="707800" y="305280"/>
              <a:ext cx="1582920" cy="14857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00962" y="298442"/>
                <a:ext cx="1591558" cy="14990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" name="Ink 3"/>
              <p14:cNvContentPartPr/>
              <p14:nvPr/>
            </p14:nvContentPartPr>
            <p14:xfrm>
              <a:off x="1555960" y="2358360"/>
              <a:ext cx="181440" cy="1490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549493" y="2352973"/>
                <a:ext cx="189344" cy="16089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" name="Ink 4"/>
              <p14:cNvContentPartPr/>
              <p14:nvPr/>
            </p14:nvContentPartPr>
            <p14:xfrm>
              <a:off x="2139520" y="2315160"/>
              <a:ext cx="185400" cy="2102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132334" y="2309050"/>
                <a:ext cx="196179" cy="2235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" name="Ink 5"/>
              <p14:cNvContentPartPr/>
              <p14:nvPr/>
            </p14:nvContentPartPr>
            <p14:xfrm>
              <a:off x="789880" y="2975400"/>
              <a:ext cx="1599480" cy="8474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82682" y="2969642"/>
                <a:ext cx="1612077" cy="86075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7" name="Ink 6"/>
              <p14:cNvContentPartPr/>
              <p14:nvPr/>
            </p14:nvContentPartPr>
            <p14:xfrm>
              <a:off x="2527958" y="202396"/>
              <a:ext cx="389882" cy="62978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511413" y="189076"/>
                <a:ext cx="423331" cy="63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8" name="Ink 7"/>
              <p14:cNvContentPartPr/>
              <p14:nvPr/>
            </p14:nvContentPartPr>
            <p14:xfrm>
              <a:off x="4794160" y="194040"/>
              <a:ext cx="1441080" cy="14648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786602" y="186482"/>
                <a:ext cx="1454037" cy="14806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0" name="Ink 9"/>
              <p14:cNvContentPartPr/>
              <p14:nvPr/>
            </p14:nvContentPartPr>
            <p14:xfrm>
              <a:off x="2936558" y="219960"/>
              <a:ext cx="1515962" cy="149256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932239" y="213122"/>
                <a:ext cx="1523160" cy="15065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1" name="Ink 10"/>
              <p14:cNvContentPartPr/>
              <p14:nvPr/>
            </p14:nvContentPartPr>
            <p14:xfrm>
              <a:off x="3061838" y="2251440"/>
              <a:ext cx="1705682" cy="156564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055359" y="2244242"/>
                <a:ext cx="1717200" cy="15803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3" name="Ink 12"/>
              <p14:cNvContentPartPr/>
              <p14:nvPr/>
            </p14:nvContentPartPr>
            <p14:xfrm>
              <a:off x="4572038" y="144796"/>
              <a:ext cx="516960" cy="660924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559438" y="132196"/>
                <a:ext cx="546840" cy="663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" name="Ink 13"/>
              <p14:cNvContentPartPr/>
              <p14:nvPr/>
            </p14:nvContentPartPr>
            <p14:xfrm>
              <a:off x="3163718" y="4278240"/>
              <a:ext cx="3571922" cy="181152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156159" y="4270682"/>
                <a:ext cx="3583801" cy="18266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6" name="Ink 15"/>
              <p14:cNvContentPartPr/>
              <p14:nvPr/>
            </p14:nvContentPartPr>
            <p14:xfrm>
              <a:off x="7612600" y="177840"/>
              <a:ext cx="3109680" cy="602892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605760" y="172080"/>
                <a:ext cx="3119040" cy="603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7" name="Ink 16"/>
              <p14:cNvContentPartPr/>
              <p14:nvPr/>
            </p14:nvContentPartPr>
            <p14:xfrm>
              <a:off x="199118" y="1904836"/>
              <a:ext cx="6673320" cy="25632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88678" y="1891516"/>
                <a:ext cx="6687360" cy="27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8" name="Ink 17"/>
              <p14:cNvContentPartPr/>
              <p14:nvPr/>
            </p14:nvContentPartPr>
            <p14:xfrm>
              <a:off x="5061998" y="2279160"/>
              <a:ext cx="1542242" cy="144648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054800" y="2271962"/>
                <a:ext cx="1552320" cy="14615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0" name="Ink 19"/>
              <p14:cNvContentPartPr/>
              <p14:nvPr/>
            </p14:nvContentPartPr>
            <p14:xfrm>
              <a:off x="279758" y="4006516"/>
              <a:ext cx="7164720" cy="18072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74358" y="3988876"/>
                <a:ext cx="7175880" cy="2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1" name="Ink 20"/>
              <p14:cNvContentPartPr/>
              <p14:nvPr/>
            </p14:nvContentPartPr>
            <p14:xfrm>
              <a:off x="859360" y="4404960"/>
              <a:ext cx="1812960" cy="1732320"/>
            </p14:xfrm>
          </p:contentPart>
        </mc:Choice>
        <mc:Fallback xmlns="">
          <p:pic>
            <p:nvPicPr>
              <p:cNvPr id="21" name="Ink 20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52521" y="4399201"/>
                <a:ext cx="1823038" cy="17456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2" name="Ink 21"/>
              <p14:cNvContentPartPr/>
              <p14:nvPr/>
            </p14:nvContentPartPr>
            <p14:xfrm>
              <a:off x="4699838" y="4323240"/>
              <a:ext cx="2189522" cy="175716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4691919" y="4316041"/>
                <a:ext cx="2203200" cy="177191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398167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0" name="Ink 109"/>
              <p14:cNvContentPartPr/>
              <p14:nvPr/>
            </p14:nvContentPartPr>
            <p14:xfrm>
              <a:off x="12281080" y="6094080"/>
              <a:ext cx="360" cy="36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274600" y="6087600"/>
                <a:ext cx="133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5" name="Ink 114"/>
              <p14:cNvContentPartPr/>
              <p14:nvPr/>
            </p14:nvContentPartPr>
            <p14:xfrm>
              <a:off x="6612880" y="207720"/>
              <a:ext cx="879480" cy="601344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610360" y="204120"/>
                <a:ext cx="890280" cy="602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8" name="Ink 117"/>
              <p14:cNvContentPartPr/>
              <p14:nvPr/>
            </p14:nvContentPartPr>
            <p14:xfrm>
              <a:off x="115600" y="135360"/>
              <a:ext cx="725040" cy="636300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7320" y="130320"/>
                <a:ext cx="735480" cy="637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/>
              <p14:cNvContentPartPr/>
              <p14:nvPr/>
            </p14:nvContentPartPr>
            <p14:xfrm>
              <a:off x="10743518" y="226876"/>
              <a:ext cx="1417320" cy="357264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739198" y="220396"/>
                <a:ext cx="1429920" cy="358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6" name="Ink 115"/>
              <p14:cNvContentPartPr/>
              <p14:nvPr/>
            </p14:nvContentPartPr>
            <p14:xfrm>
              <a:off x="10808318" y="4243396"/>
              <a:ext cx="1378440" cy="215280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0802918" y="4236556"/>
                <a:ext cx="1392120" cy="216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" name="Ink 2"/>
              <p14:cNvContentPartPr/>
              <p14:nvPr/>
            </p14:nvContentPartPr>
            <p14:xfrm>
              <a:off x="1143758" y="338040"/>
              <a:ext cx="660240" cy="1486156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125758" y="331560"/>
                <a:ext cx="703440" cy="15124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7" name="Ink 6"/>
              <p14:cNvContentPartPr/>
              <p14:nvPr/>
            </p14:nvContentPartPr>
            <p14:xfrm>
              <a:off x="2527958" y="202396"/>
              <a:ext cx="389882" cy="62978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511413" y="189076"/>
                <a:ext cx="423331" cy="6328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" name="Ink 12"/>
              <p14:cNvContentPartPr/>
              <p14:nvPr/>
            </p14:nvContentPartPr>
            <p14:xfrm>
              <a:off x="4572038" y="144796"/>
              <a:ext cx="516960" cy="660924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559438" y="132196"/>
                <a:ext cx="546840" cy="663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" name="Ink 13"/>
              <p14:cNvContentPartPr/>
              <p14:nvPr/>
            </p14:nvContentPartPr>
            <p14:xfrm>
              <a:off x="3163718" y="4278240"/>
              <a:ext cx="3571922" cy="181152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156159" y="4270682"/>
                <a:ext cx="3583801" cy="18266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7" name="Ink 16"/>
              <p14:cNvContentPartPr/>
              <p14:nvPr/>
            </p14:nvContentPartPr>
            <p14:xfrm>
              <a:off x="199118" y="1904836"/>
              <a:ext cx="6673320" cy="25632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88678" y="1891516"/>
                <a:ext cx="6687360" cy="27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0" name="Ink 19"/>
              <p14:cNvContentPartPr/>
              <p14:nvPr/>
            </p14:nvContentPartPr>
            <p14:xfrm>
              <a:off x="279758" y="4006516"/>
              <a:ext cx="7164720" cy="18072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74358" y="3988876"/>
                <a:ext cx="7175880" cy="2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2" name="Ink 21"/>
              <p14:cNvContentPartPr/>
              <p14:nvPr/>
            </p14:nvContentPartPr>
            <p14:xfrm>
              <a:off x="4699838" y="4323240"/>
              <a:ext cx="2189522" cy="175716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691919" y="4316041"/>
                <a:ext cx="2203200" cy="177191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9" name="Ink 8"/>
              <p14:cNvContentPartPr/>
              <p14:nvPr/>
            </p14:nvContentPartPr>
            <p14:xfrm>
              <a:off x="2936558" y="219960"/>
              <a:ext cx="1515962" cy="149256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932239" y="213122"/>
                <a:ext cx="1523160" cy="15065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5" name="Ink 14"/>
              <p14:cNvContentPartPr/>
              <p14:nvPr/>
            </p14:nvContentPartPr>
            <p14:xfrm>
              <a:off x="1972480" y="305280"/>
              <a:ext cx="155520" cy="31140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970684" y="298448"/>
                <a:ext cx="163063" cy="32578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9" name="Ink 18"/>
              <p14:cNvContentPartPr/>
              <p14:nvPr/>
            </p14:nvContentPartPr>
            <p14:xfrm>
              <a:off x="3061838" y="2251440"/>
              <a:ext cx="1705682" cy="156564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055359" y="2244242"/>
                <a:ext cx="1717200" cy="158039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3" name="Ink 22"/>
              <p14:cNvContentPartPr/>
              <p14:nvPr/>
            </p14:nvContentPartPr>
            <p14:xfrm>
              <a:off x="789880" y="2315160"/>
              <a:ext cx="1599480" cy="150768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82682" y="2309041"/>
                <a:ext cx="1612077" cy="152135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5" name="Ink 24"/>
              <p14:cNvContentPartPr/>
              <p14:nvPr/>
            </p14:nvContentPartPr>
            <p14:xfrm>
              <a:off x="707800" y="851760"/>
              <a:ext cx="1582920" cy="93924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00962" y="845642"/>
                <a:ext cx="1591558" cy="9518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6" name="Ink 25"/>
              <p14:cNvContentPartPr/>
              <p14:nvPr/>
            </p14:nvContentPartPr>
            <p14:xfrm>
              <a:off x="3309518" y="412636"/>
              <a:ext cx="638640" cy="127440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285758" y="391756"/>
                <a:ext cx="687600" cy="132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9" name="Ink 28"/>
              <p14:cNvContentPartPr/>
              <p14:nvPr/>
            </p14:nvContentPartPr>
            <p14:xfrm>
              <a:off x="4794160" y="194040"/>
              <a:ext cx="1441080" cy="146484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786602" y="186482"/>
                <a:ext cx="1454037" cy="148067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0" name="Ink 29"/>
              <p14:cNvContentPartPr/>
              <p14:nvPr/>
            </p14:nvContentPartPr>
            <p14:xfrm>
              <a:off x="7612600" y="177840"/>
              <a:ext cx="3109680" cy="602892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605760" y="172080"/>
                <a:ext cx="3119040" cy="603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1" name="Ink 30"/>
              <p14:cNvContentPartPr/>
              <p14:nvPr/>
            </p14:nvContentPartPr>
            <p14:xfrm>
              <a:off x="5580038" y="340636"/>
              <a:ext cx="637920" cy="127476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556638" y="317956"/>
                <a:ext cx="685440" cy="131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32" name="Ink 31"/>
              <p14:cNvContentPartPr/>
              <p14:nvPr/>
            </p14:nvContentPartPr>
            <p14:xfrm>
              <a:off x="5061998" y="2279160"/>
              <a:ext cx="1542242" cy="1446480"/>
            </p14:xfrm>
          </p:contentPart>
        </mc:Choice>
        <mc:Fallback xmlns="">
          <p:pic>
            <p:nvPicPr>
              <p:cNvPr id="32" name="Ink 31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054800" y="2271962"/>
                <a:ext cx="1552320" cy="14615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37" name="Ink 36"/>
              <p14:cNvContentPartPr/>
              <p14:nvPr/>
            </p14:nvContentPartPr>
            <p14:xfrm>
              <a:off x="3731438" y="4816156"/>
              <a:ext cx="480960" cy="99792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707678" y="4795636"/>
                <a:ext cx="527760" cy="103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38" name="Ink 37"/>
              <p14:cNvContentPartPr/>
              <p14:nvPr/>
            </p14:nvContentPartPr>
            <p14:xfrm>
              <a:off x="1094078" y="2645716"/>
              <a:ext cx="785880" cy="1020960"/>
            </p14:xfrm>
          </p:contentPart>
        </mc:Choice>
        <mc:Fallback xmlns="">
          <p:pic>
            <p:nvPicPr>
              <p:cNvPr id="38" name="Ink 37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072118" y="2624116"/>
                <a:ext cx="830160" cy="10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39" name="Ink 38"/>
              <p14:cNvContentPartPr/>
              <p14:nvPr/>
            </p14:nvContentPartPr>
            <p14:xfrm>
              <a:off x="3480518" y="2507836"/>
              <a:ext cx="676800" cy="1098000"/>
            </p14:xfrm>
          </p:contentPart>
        </mc:Choice>
        <mc:Fallback xmlns="">
          <p:pic>
            <p:nvPicPr>
              <p:cNvPr id="39" name="Ink 38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457478" y="2486596"/>
                <a:ext cx="724680" cy="114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0" name="Ink 39"/>
              <p14:cNvContentPartPr/>
              <p14:nvPr/>
            </p14:nvContentPartPr>
            <p14:xfrm>
              <a:off x="6090158" y="2454916"/>
              <a:ext cx="600840" cy="108792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064598" y="2432956"/>
                <a:ext cx="652320" cy="113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1" name="Ink 40"/>
              <p14:cNvContentPartPr/>
              <p14:nvPr/>
            </p14:nvContentPartPr>
            <p14:xfrm>
              <a:off x="859360" y="4404960"/>
              <a:ext cx="1812960" cy="173232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52521" y="4399201"/>
                <a:ext cx="1823038" cy="174563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42" name="Ink 41"/>
              <p14:cNvContentPartPr/>
              <p14:nvPr/>
            </p14:nvContentPartPr>
            <p14:xfrm>
              <a:off x="1243478" y="4723996"/>
              <a:ext cx="866160" cy="1248480"/>
            </p14:xfrm>
          </p:contentPart>
        </mc:Choice>
        <mc:Fallback xmlns="">
          <p:pic>
            <p:nvPicPr>
              <p:cNvPr id="42" name="Ink 41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224038" y="4707076"/>
                <a:ext cx="906840" cy="128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43" name="Ink 42"/>
              <p14:cNvContentPartPr/>
              <p14:nvPr/>
            </p14:nvContentPartPr>
            <p14:xfrm>
              <a:off x="5776958" y="4676836"/>
              <a:ext cx="689760" cy="1282320"/>
            </p14:xfrm>
          </p:contentPart>
        </mc:Choice>
        <mc:Fallback xmlns="">
          <p:pic>
            <p:nvPicPr>
              <p:cNvPr id="43" name="Ink 42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752478" y="4653796"/>
                <a:ext cx="739440" cy="133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52916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549682" y="130756"/>
              <a:ext cx="9885600" cy="45093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2842" y="124276"/>
                <a:ext cx="9901080" cy="4523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229404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647064" y="79992"/>
              <a:ext cx="8050680" cy="3145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0584" y="76032"/>
                <a:ext cx="8059320" cy="3157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456167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4" name="Ink 33"/>
              <p14:cNvContentPartPr/>
              <p14:nvPr/>
            </p14:nvContentPartPr>
            <p14:xfrm>
              <a:off x="647064" y="79992"/>
              <a:ext cx="10507680" cy="6563160"/>
            </p14:xfrm>
          </p:contentPart>
        </mc:Choice>
        <mc:Fallback xmlns="">
          <p:pic>
            <p:nvPicPr>
              <p:cNvPr id="34" name="Ink 3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0584" y="76032"/>
                <a:ext cx="10521360" cy="657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4" name="Ink 143"/>
              <p14:cNvContentPartPr/>
              <p14:nvPr/>
            </p14:nvContentPartPr>
            <p14:xfrm>
              <a:off x="8039664" y="4962312"/>
              <a:ext cx="4943520" cy="83916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033184" y="4955472"/>
                <a:ext cx="4956480" cy="85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8123394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064664" y="247032"/>
              <a:ext cx="8391600" cy="12996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57824" y="238752"/>
                <a:ext cx="8407080" cy="1315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213182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99144" y="204912"/>
              <a:ext cx="11599560" cy="5509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664" y="199872"/>
                <a:ext cx="11608920" cy="551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01" name="Ink 200"/>
              <p14:cNvContentPartPr/>
              <p14:nvPr/>
            </p14:nvContentPartPr>
            <p14:xfrm>
              <a:off x="2996784" y="5143752"/>
              <a:ext cx="269280" cy="379800"/>
            </p14:xfrm>
          </p:contentPart>
        </mc:Choice>
        <mc:Fallback xmlns="">
          <p:pic>
            <p:nvPicPr>
              <p:cNvPr id="201" name="Ink 20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989224" y="5138712"/>
                <a:ext cx="284760" cy="39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02" name="Ink 201"/>
              <p14:cNvContentPartPr/>
              <p14:nvPr/>
            </p14:nvContentPartPr>
            <p14:xfrm>
              <a:off x="3605904" y="5160312"/>
              <a:ext cx="141840" cy="406080"/>
            </p14:xfrm>
          </p:contentPart>
        </mc:Choice>
        <mc:Fallback xmlns="">
          <p:pic>
            <p:nvPicPr>
              <p:cNvPr id="202" name="Ink 20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597984" y="5152752"/>
                <a:ext cx="152280" cy="42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3" name="Ink 202"/>
              <p14:cNvContentPartPr/>
              <p14:nvPr/>
            </p14:nvContentPartPr>
            <p14:xfrm>
              <a:off x="4170744" y="5347512"/>
              <a:ext cx="199800" cy="6840"/>
            </p14:xfrm>
          </p:contentPart>
        </mc:Choice>
        <mc:Fallback xmlns="">
          <p:pic>
            <p:nvPicPr>
              <p:cNvPr id="203" name="Ink 20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163904" y="5340312"/>
                <a:ext cx="208440" cy="2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04" name="Ink 203"/>
              <p14:cNvContentPartPr/>
              <p14:nvPr/>
            </p14:nvContentPartPr>
            <p14:xfrm>
              <a:off x="4218624" y="5427432"/>
              <a:ext cx="164160" cy="11160"/>
            </p14:xfrm>
          </p:contentPart>
        </mc:Choice>
        <mc:Fallback xmlns="">
          <p:pic>
            <p:nvPicPr>
              <p:cNvPr id="204" name="Ink 20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212504" y="5425632"/>
                <a:ext cx="17208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05" name="Ink 204"/>
              <p14:cNvContentPartPr/>
              <p14:nvPr/>
            </p14:nvContentPartPr>
            <p14:xfrm>
              <a:off x="4361904" y="5261472"/>
              <a:ext cx="198000" cy="287640"/>
            </p14:xfrm>
          </p:contentPart>
        </mc:Choice>
        <mc:Fallback xmlns="">
          <p:pic>
            <p:nvPicPr>
              <p:cNvPr id="205" name="Ink 20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355784" y="5255352"/>
                <a:ext cx="210960" cy="29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21" name="Ink 220"/>
              <p14:cNvContentPartPr/>
              <p14:nvPr/>
            </p14:nvContentPartPr>
            <p14:xfrm>
              <a:off x="5424264" y="5378832"/>
              <a:ext cx="172440" cy="12960"/>
            </p14:xfrm>
          </p:contentPart>
        </mc:Choice>
        <mc:Fallback xmlns="">
          <p:pic>
            <p:nvPicPr>
              <p:cNvPr id="221" name="Ink 22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416704" y="5370552"/>
                <a:ext cx="18288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22" name="Ink 221"/>
              <p14:cNvContentPartPr/>
              <p14:nvPr/>
            </p14:nvContentPartPr>
            <p14:xfrm>
              <a:off x="5703984" y="5284512"/>
              <a:ext cx="146160" cy="151560"/>
            </p14:xfrm>
          </p:contentPart>
        </mc:Choice>
        <mc:Fallback xmlns="">
          <p:pic>
            <p:nvPicPr>
              <p:cNvPr id="222" name="Ink 22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695704" y="5276952"/>
                <a:ext cx="160920" cy="16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23" name="Ink 222"/>
              <p14:cNvContentPartPr/>
              <p14:nvPr/>
            </p14:nvContentPartPr>
            <p14:xfrm>
              <a:off x="5839704" y="5288472"/>
              <a:ext cx="168480" cy="162720"/>
            </p14:xfrm>
          </p:contentPart>
        </mc:Choice>
        <mc:Fallback xmlns="">
          <p:pic>
            <p:nvPicPr>
              <p:cNvPr id="223" name="Ink 22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831424" y="5280552"/>
                <a:ext cx="183600" cy="1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24" name="Ink 223"/>
              <p14:cNvContentPartPr/>
              <p14:nvPr/>
            </p14:nvContentPartPr>
            <p14:xfrm>
              <a:off x="6092064" y="5417712"/>
              <a:ext cx="13680" cy="173160"/>
            </p14:xfrm>
          </p:contentPart>
        </mc:Choice>
        <mc:Fallback xmlns="">
          <p:pic>
            <p:nvPicPr>
              <p:cNvPr id="224" name="Ink 22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089544" y="5413752"/>
                <a:ext cx="24480" cy="17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25" name="Ink 224"/>
              <p14:cNvContentPartPr/>
              <p14:nvPr/>
            </p14:nvContentPartPr>
            <p14:xfrm>
              <a:off x="6313824" y="5275872"/>
              <a:ext cx="208800" cy="138600"/>
            </p14:xfrm>
          </p:contentPart>
        </mc:Choice>
        <mc:Fallback xmlns="">
          <p:pic>
            <p:nvPicPr>
              <p:cNvPr id="225" name="Ink 22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305904" y="5268672"/>
                <a:ext cx="223200" cy="15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26" name="Ink 225"/>
              <p14:cNvContentPartPr/>
              <p14:nvPr/>
            </p14:nvContentPartPr>
            <p14:xfrm>
              <a:off x="6513264" y="5265432"/>
              <a:ext cx="227160" cy="142920"/>
            </p14:xfrm>
          </p:contentPart>
        </mc:Choice>
        <mc:Fallback xmlns="">
          <p:pic>
            <p:nvPicPr>
              <p:cNvPr id="226" name="Ink 225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504984" y="5258232"/>
                <a:ext cx="242280" cy="15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27" name="Ink 226"/>
              <p14:cNvContentPartPr/>
              <p14:nvPr/>
            </p14:nvContentPartPr>
            <p14:xfrm>
              <a:off x="7060104" y="5227992"/>
              <a:ext cx="535680" cy="177120"/>
            </p14:xfrm>
          </p:contentPart>
        </mc:Choice>
        <mc:Fallback xmlns="">
          <p:pic>
            <p:nvPicPr>
              <p:cNvPr id="227" name="Ink 22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052544" y="5222232"/>
                <a:ext cx="545760" cy="19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28" name="Ink 227"/>
              <p14:cNvContentPartPr/>
              <p14:nvPr/>
            </p14:nvContentPartPr>
            <p14:xfrm>
              <a:off x="7616304" y="5102712"/>
              <a:ext cx="195480" cy="286920"/>
            </p14:xfrm>
          </p:contentPart>
        </mc:Choice>
        <mc:Fallback xmlns="">
          <p:pic>
            <p:nvPicPr>
              <p:cNvPr id="228" name="Ink 227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607664" y="5098032"/>
                <a:ext cx="210960" cy="29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29" name="Ink 228"/>
              <p14:cNvContentPartPr/>
              <p14:nvPr/>
            </p14:nvContentPartPr>
            <p14:xfrm>
              <a:off x="8203824" y="5004792"/>
              <a:ext cx="252720" cy="605160"/>
            </p14:xfrm>
          </p:contentPart>
        </mc:Choice>
        <mc:Fallback xmlns="">
          <p:pic>
            <p:nvPicPr>
              <p:cNvPr id="229" name="Ink 228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195544" y="4997592"/>
                <a:ext cx="267840" cy="62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30" name="Ink 229"/>
              <p14:cNvContentPartPr/>
              <p14:nvPr/>
            </p14:nvContentPartPr>
            <p14:xfrm>
              <a:off x="8599824" y="4910472"/>
              <a:ext cx="27000" cy="115200"/>
            </p14:xfrm>
          </p:contentPart>
        </mc:Choice>
        <mc:Fallback xmlns="">
          <p:pic>
            <p:nvPicPr>
              <p:cNvPr id="230" name="Ink 229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591544" y="4903272"/>
                <a:ext cx="43200" cy="13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31" name="Ink 230"/>
              <p14:cNvContentPartPr/>
              <p14:nvPr/>
            </p14:nvContentPartPr>
            <p14:xfrm>
              <a:off x="8699544" y="5243472"/>
              <a:ext cx="137880" cy="6480"/>
            </p14:xfrm>
          </p:contentPart>
        </mc:Choice>
        <mc:Fallback xmlns="">
          <p:pic>
            <p:nvPicPr>
              <p:cNvPr id="231" name="Ink 230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691984" y="5234832"/>
                <a:ext cx="14832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32" name="Ink 231"/>
              <p14:cNvContentPartPr/>
              <p14:nvPr/>
            </p14:nvContentPartPr>
            <p14:xfrm>
              <a:off x="8675784" y="5342832"/>
              <a:ext cx="169920" cy="14760"/>
            </p14:xfrm>
          </p:contentPart>
        </mc:Choice>
        <mc:Fallback xmlns="">
          <p:pic>
            <p:nvPicPr>
              <p:cNvPr id="232" name="Ink 231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667864" y="5339952"/>
                <a:ext cx="18072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33" name="Ink 232"/>
              <p14:cNvContentPartPr/>
              <p14:nvPr/>
            </p14:nvContentPartPr>
            <p14:xfrm>
              <a:off x="8975664" y="5196672"/>
              <a:ext cx="237600" cy="217080"/>
            </p14:xfrm>
          </p:contentPart>
        </mc:Choice>
        <mc:Fallback xmlns="">
          <p:pic>
            <p:nvPicPr>
              <p:cNvPr id="233" name="Ink 232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966664" y="5188752"/>
                <a:ext cx="253440" cy="23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234" name="Ink 233"/>
              <p14:cNvContentPartPr/>
              <p14:nvPr/>
            </p14:nvContentPartPr>
            <p14:xfrm>
              <a:off x="9640584" y="5138712"/>
              <a:ext cx="234000" cy="202320"/>
            </p14:xfrm>
          </p:contentPart>
        </mc:Choice>
        <mc:Fallback xmlns="">
          <p:pic>
            <p:nvPicPr>
              <p:cNvPr id="234" name="Ink 233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9633024" y="5132592"/>
                <a:ext cx="246240" cy="21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235" name="Ink 234"/>
              <p14:cNvContentPartPr/>
              <p14:nvPr/>
            </p14:nvContentPartPr>
            <p14:xfrm>
              <a:off x="9886104" y="5159592"/>
              <a:ext cx="498960" cy="185760"/>
            </p14:xfrm>
          </p:contentPart>
        </mc:Choice>
        <mc:Fallback xmlns="">
          <p:pic>
            <p:nvPicPr>
              <p:cNvPr id="235" name="Ink 234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9878544" y="5154192"/>
                <a:ext cx="508680" cy="19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236" name="Ink 235"/>
              <p14:cNvContentPartPr/>
              <p14:nvPr/>
            </p14:nvContentPartPr>
            <p14:xfrm>
              <a:off x="10484424" y="5074272"/>
              <a:ext cx="53280" cy="218160"/>
            </p14:xfrm>
          </p:contentPart>
        </mc:Choice>
        <mc:Fallback xmlns="">
          <p:pic>
            <p:nvPicPr>
              <p:cNvPr id="236" name="Ink 235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0477224" y="5069232"/>
                <a:ext cx="6264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237" name="Ink 236"/>
              <p14:cNvContentPartPr/>
              <p14:nvPr/>
            </p14:nvContentPartPr>
            <p14:xfrm>
              <a:off x="10373904" y="5073912"/>
              <a:ext cx="253440" cy="46440"/>
            </p14:xfrm>
          </p:contentPart>
        </mc:Choice>
        <mc:Fallback xmlns="">
          <p:pic>
            <p:nvPicPr>
              <p:cNvPr id="237" name="Ink 236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0366344" y="5067072"/>
                <a:ext cx="26388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238" name="Ink 237"/>
              <p14:cNvContentPartPr/>
              <p14:nvPr/>
            </p14:nvContentPartPr>
            <p14:xfrm>
              <a:off x="10575864" y="5111352"/>
              <a:ext cx="347040" cy="182160"/>
            </p14:xfrm>
          </p:contentPart>
        </mc:Choice>
        <mc:Fallback xmlns="">
          <p:pic>
            <p:nvPicPr>
              <p:cNvPr id="238" name="Ink 237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0567584" y="5104152"/>
                <a:ext cx="357840" cy="19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239" name="Ink 238"/>
              <p14:cNvContentPartPr/>
              <p14:nvPr/>
            </p14:nvContentPartPr>
            <p14:xfrm>
              <a:off x="10938744" y="5052312"/>
              <a:ext cx="15480" cy="71640"/>
            </p14:xfrm>
          </p:contentPart>
        </mc:Choice>
        <mc:Fallback xmlns="">
          <p:pic>
            <p:nvPicPr>
              <p:cNvPr id="239" name="Ink 238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0932624" y="5045112"/>
                <a:ext cx="26640" cy="8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240" name="Ink 239"/>
              <p14:cNvContentPartPr/>
              <p14:nvPr/>
            </p14:nvContentPartPr>
            <p14:xfrm>
              <a:off x="10994544" y="5099112"/>
              <a:ext cx="462240" cy="284400"/>
            </p14:xfrm>
          </p:contentPart>
        </mc:Choice>
        <mc:Fallback xmlns="">
          <p:pic>
            <p:nvPicPr>
              <p:cNvPr id="240" name="Ink 239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0988424" y="5091912"/>
                <a:ext cx="476640" cy="29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241" name="Ink 240"/>
              <p14:cNvContentPartPr/>
              <p14:nvPr/>
            </p14:nvContentPartPr>
            <p14:xfrm>
              <a:off x="5417784" y="5615712"/>
              <a:ext cx="757080" cy="318600"/>
            </p14:xfrm>
          </p:contentPart>
        </mc:Choice>
        <mc:Fallback xmlns="">
          <p:pic>
            <p:nvPicPr>
              <p:cNvPr id="241" name="Ink 240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410944" y="5608512"/>
                <a:ext cx="766800" cy="33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242" name="Ink 241"/>
              <p14:cNvContentPartPr/>
              <p14:nvPr/>
            </p14:nvContentPartPr>
            <p14:xfrm>
              <a:off x="6387264" y="5755752"/>
              <a:ext cx="469800" cy="182160"/>
            </p14:xfrm>
          </p:contentPart>
        </mc:Choice>
        <mc:Fallback xmlns="">
          <p:pic>
            <p:nvPicPr>
              <p:cNvPr id="242" name="Ink 241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382584" y="5749992"/>
                <a:ext cx="477000" cy="19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243" name="Ink 242"/>
              <p14:cNvContentPartPr/>
              <p14:nvPr/>
            </p14:nvContentPartPr>
            <p14:xfrm>
              <a:off x="6875424" y="5632992"/>
              <a:ext cx="585000" cy="298800"/>
            </p14:xfrm>
          </p:contentPart>
        </mc:Choice>
        <mc:Fallback xmlns="">
          <p:pic>
            <p:nvPicPr>
              <p:cNvPr id="243" name="Ink 242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6867504" y="5625792"/>
                <a:ext cx="595800" cy="31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244" name="Ink 243"/>
              <p14:cNvContentPartPr/>
              <p14:nvPr/>
            </p14:nvContentPartPr>
            <p14:xfrm>
              <a:off x="7471584" y="5686272"/>
              <a:ext cx="21240" cy="33840"/>
            </p14:xfrm>
          </p:contentPart>
        </mc:Choice>
        <mc:Fallback xmlns="">
          <p:pic>
            <p:nvPicPr>
              <p:cNvPr id="244" name="Ink 243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464024" y="5678712"/>
                <a:ext cx="3276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245" name="Ink 244"/>
              <p14:cNvContentPartPr/>
              <p14:nvPr/>
            </p14:nvContentPartPr>
            <p14:xfrm>
              <a:off x="7510464" y="5805072"/>
              <a:ext cx="272520" cy="306360"/>
            </p14:xfrm>
          </p:contentPart>
        </mc:Choice>
        <mc:Fallback xmlns="">
          <p:pic>
            <p:nvPicPr>
              <p:cNvPr id="245" name="Ink 244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506864" y="5798952"/>
                <a:ext cx="283680" cy="32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246" name="Ink 245"/>
              <p14:cNvContentPartPr/>
              <p14:nvPr/>
            </p14:nvContentPartPr>
            <p14:xfrm>
              <a:off x="7811784" y="5783472"/>
              <a:ext cx="269640" cy="106560"/>
            </p14:xfrm>
          </p:contentPart>
        </mc:Choice>
        <mc:Fallback xmlns="">
          <p:pic>
            <p:nvPicPr>
              <p:cNvPr id="246" name="Ink 245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7804224" y="5776272"/>
                <a:ext cx="279360" cy="12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247" name="Ink 246"/>
              <p14:cNvContentPartPr/>
              <p14:nvPr/>
            </p14:nvContentPartPr>
            <p14:xfrm>
              <a:off x="8129664" y="5660712"/>
              <a:ext cx="214200" cy="267840"/>
            </p14:xfrm>
          </p:contentPart>
        </mc:Choice>
        <mc:Fallback xmlns="">
          <p:pic>
            <p:nvPicPr>
              <p:cNvPr id="247" name="Ink 246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8122104" y="5654592"/>
                <a:ext cx="228960" cy="28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248" name="Ink 247"/>
              <p14:cNvContentPartPr/>
              <p14:nvPr/>
            </p14:nvContentPartPr>
            <p14:xfrm>
              <a:off x="8306784" y="5676552"/>
              <a:ext cx="379080" cy="241920"/>
            </p14:xfrm>
          </p:contentPart>
        </mc:Choice>
        <mc:Fallback xmlns="">
          <p:pic>
            <p:nvPicPr>
              <p:cNvPr id="248" name="Ink 247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8303544" y="5671512"/>
                <a:ext cx="385200" cy="25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249" name="Ink 248"/>
              <p14:cNvContentPartPr/>
              <p14:nvPr/>
            </p14:nvContentPartPr>
            <p14:xfrm>
              <a:off x="8992224" y="5685192"/>
              <a:ext cx="216000" cy="181080"/>
            </p14:xfrm>
          </p:contentPart>
        </mc:Choice>
        <mc:Fallback xmlns="">
          <p:pic>
            <p:nvPicPr>
              <p:cNvPr id="249" name="Ink 248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8984304" y="5679432"/>
                <a:ext cx="231840" cy="19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250" name="Ink 249"/>
              <p14:cNvContentPartPr/>
              <p14:nvPr/>
            </p14:nvContentPartPr>
            <p14:xfrm>
              <a:off x="9318744" y="5775912"/>
              <a:ext cx="75240" cy="101880"/>
            </p14:xfrm>
          </p:contentPart>
        </mc:Choice>
        <mc:Fallback xmlns="">
          <p:pic>
            <p:nvPicPr>
              <p:cNvPr id="250" name="Ink 249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9314424" y="5771592"/>
                <a:ext cx="82440" cy="11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251" name="Ink 250"/>
              <p14:cNvContentPartPr/>
              <p14:nvPr/>
            </p14:nvContentPartPr>
            <p14:xfrm>
              <a:off x="9336384" y="5632992"/>
              <a:ext cx="45000" cy="60480"/>
            </p14:xfrm>
          </p:contentPart>
        </mc:Choice>
        <mc:Fallback xmlns="">
          <p:pic>
            <p:nvPicPr>
              <p:cNvPr id="251" name="Ink 250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9328104" y="5624712"/>
                <a:ext cx="5760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252" name="Ink 251"/>
              <p14:cNvContentPartPr/>
              <p14:nvPr/>
            </p14:nvContentPartPr>
            <p14:xfrm>
              <a:off x="9417024" y="5741352"/>
              <a:ext cx="380160" cy="270000"/>
            </p14:xfrm>
          </p:contentPart>
        </mc:Choice>
        <mc:Fallback xmlns="">
          <p:pic>
            <p:nvPicPr>
              <p:cNvPr id="252" name="Ink 251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9409464" y="5737752"/>
                <a:ext cx="390960" cy="28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253" name="Ink 252"/>
              <p14:cNvContentPartPr/>
              <p14:nvPr/>
            </p14:nvContentPartPr>
            <p14:xfrm>
              <a:off x="9994464" y="5712912"/>
              <a:ext cx="201240" cy="145080"/>
            </p14:xfrm>
          </p:contentPart>
        </mc:Choice>
        <mc:Fallback xmlns="">
          <p:pic>
            <p:nvPicPr>
              <p:cNvPr id="253" name="Ink 252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9986544" y="5707512"/>
                <a:ext cx="212760" cy="1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254" name="Ink 253"/>
              <p14:cNvContentPartPr/>
              <p14:nvPr/>
            </p14:nvContentPartPr>
            <p14:xfrm>
              <a:off x="10161144" y="5729472"/>
              <a:ext cx="422280" cy="158400"/>
            </p14:xfrm>
          </p:contentPart>
        </mc:Choice>
        <mc:Fallback xmlns="">
          <p:pic>
            <p:nvPicPr>
              <p:cNvPr id="254" name="Ink 253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0153224" y="5721912"/>
                <a:ext cx="432360" cy="17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255" name="Ink 254"/>
              <p14:cNvContentPartPr/>
              <p14:nvPr/>
            </p14:nvContentPartPr>
            <p14:xfrm>
              <a:off x="10581624" y="5611392"/>
              <a:ext cx="267120" cy="317880"/>
            </p14:xfrm>
          </p:contentPart>
        </mc:Choice>
        <mc:Fallback xmlns="">
          <p:pic>
            <p:nvPicPr>
              <p:cNvPr id="255" name="Ink 254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0572984" y="5605992"/>
                <a:ext cx="277920" cy="33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256" name="Ink 255"/>
              <p14:cNvContentPartPr/>
              <p14:nvPr/>
            </p14:nvContentPartPr>
            <p14:xfrm>
              <a:off x="10851984" y="5679432"/>
              <a:ext cx="29160" cy="39960"/>
            </p14:xfrm>
          </p:contentPart>
        </mc:Choice>
        <mc:Fallback xmlns="">
          <p:pic>
            <p:nvPicPr>
              <p:cNvPr id="256" name="Ink 255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0843704" y="5671512"/>
                <a:ext cx="4284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257" name="Ink 256"/>
              <p14:cNvContentPartPr/>
              <p14:nvPr/>
            </p14:nvContentPartPr>
            <p14:xfrm>
              <a:off x="10905984" y="5698872"/>
              <a:ext cx="26640" cy="195840"/>
            </p14:xfrm>
          </p:contentPart>
        </mc:Choice>
        <mc:Fallback xmlns="">
          <p:pic>
            <p:nvPicPr>
              <p:cNvPr id="257" name="Ink 256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0898784" y="5693832"/>
                <a:ext cx="38880" cy="20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258" name="Ink 257"/>
              <p14:cNvContentPartPr/>
              <p14:nvPr/>
            </p14:nvContentPartPr>
            <p14:xfrm>
              <a:off x="10888704" y="5727312"/>
              <a:ext cx="213840" cy="26640"/>
            </p14:xfrm>
          </p:contentPart>
        </mc:Choice>
        <mc:Fallback xmlns="">
          <p:pic>
            <p:nvPicPr>
              <p:cNvPr id="258" name="Ink 257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0881144" y="5719392"/>
                <a:ext cx="223920" cy="3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259" name="Ink 258"/>
              <p14:cNvContentPartPr/>
              <p14:nvPr/>
            </p14:nvContentPartPr>
            <p14:xfrm>
              <a:off x="11125224" y="5739192"/>
              <a:ext cx="35640" cy="144720"/>
            </p14:xfrm>
          </p:contentPart>
        </mc:Choice>
        <mc:Fallback xmlns="">
          <p:pic>
            <p:nvPicPr>
              <p:cNvPr id="259" name="Ink 258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1117304" y="5735592"/>
                <a:ext cx="45720" cy="15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260" name="Ink 259"/>
              <p14:cNvContentPartPr/>
              <p14:nvPr/>
            </p14:nvContentPartPr>
            <p14:xfrm>
              <a:off x="11198304" y="5671872"/>
              <a:ext cx="26640" cy="66240"/>
            </p14:xfrm>
          </p:contentPart>
        </mc:Choice>
        <mc:Fallback xmlns="">
          <p:pic>
            <p:nvPicPr>
              <p:cNvPr id="260" name="Ink 259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1191824" y="5664312"/>
                <a:ext cx="39240" cy="7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261" name="Ink 260"/>
              <p14:cNvContentPartPr/>
              <p14:nvPr/>
            </p14:nvContentPartPr>
            <p14:xfrm>
              <a:off x="11191104" y="5732712"/>
              <a:ext cx="605520" cy="244800"/>
            </p14:xfrm>
          </p:contentPart>
        </mc:Choice>
        <mc:Fallback xmlns="">
          <p:pic>
            <p:nvPicPr>
              <p:cNvPr id="261" name="Ink 260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1182824" y="5724432"/>
                <a:ext cx="62244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262" name="Ink 261"/>
              <p14:cNvContentPartPr/>
              <p14:nvPr/>
            </p14:nvContentPartPr>
            <p14:xfrm>
              <a:off x="11856744" y="5932152"/>
              <a:ext cx="15480" cy="11880"/>
            </p14:xfrm>
          </p:contentPart>
        </mc:Choice>
        <mc:Fallback xmlns="">
          <p:pic>
            <p:nvPicPr>
              <p:cNvPr id="262" name="Ink 261"/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11852424" y="5929272"/>
                <a:ext cx="24120" cy="2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263" name="Ink 262"/>
              <p14:cNvContentPartPr/>
              <p14:nvPr/>
            </p14:nvContentPartPr>
            <p14:xfrm>
              <a:off x="3101904" y="6306552"/>
              <a:ext cx="4944240" cy="79560"/>
            </p14:xfrm>
          </p:contentPart>
        </mc:Choice>
        <mc:Fallback xmlns="">
          <p:pic>
            <p:nvPicPr>
              <p:cNvPr id="263" name="Ink 262"/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098664" y="6299352"/>
                <a:ext cx="4951440" cy="9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264" name="Ink 263"/>
              <p14:cNvContentPartPr/>
              <p14:nvPr/>
            </p14:nvContentPartPr>
            <p14:xfrm>
              <a:off x="4050864" y="6228432"/>
              <a:ext cx="50040" cy="236880"/>
            </p14:xfrm>
          </p:contentPart>
        </mc:Choice>
        <mc:Fallback xmlns="">
          <p:pic>
            <p:nvPicPr>
              <p:cNvPr id="264" name="Ink 263"/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047624" y="6225192"/>
                <a:ext cx="55440" cy="24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265" name="Ink 264"/>
              <p14:cNvContentPartPr/>
              <p14:nvPr/>
            </p14:nvContentPartPr>
            <p14:xfrm>
              <a:off x="5005944" y="6209712"/>
              <a:ext cx="48960" cy="245880"/>
            </p14:xfrm>
          </p:contentPart>
        </mc:Choice>
        <mc:Fallback xmlns="">
          <p:pic>
            <p:nvPicPr>
              <p:cNvPr id="265" name="Ink 264"/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5001264" y="6205032"/>
                <a:ext cx="55440" cy="25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266" name="Ink 265"/>
              <p14:cNvContentPartPr/>
              <p14:nvPr/>
            </p14:nvContentPartPr>
            <p14:xfrm>
              <a:off x="6170904" y="6218712"/>
              <a:ext cx="57600" cy="194040"/>
            </p14:xfrm>
          </p:contentPart>
        </mc:Choice>
        <mc:Fallback xmlns="">
          <p:pic>
            <p:nvPicPr>
              <p:cNvPr id="266" name="Ink 265"/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6165144" y="6213312"/>
                <a:ext cx="65160" cy="20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267" name="Ink 266"/>
              <p14:cNvContentPartPr/>
              <p14:nvPr/>
            </p14:nvContentPartPr>
            <p14:xfrm>
              <a:off x="7019064" y="6221952"/>
              <a:ext cx="72000" cy="261360"/>
            </p14:xfrm>
          </p:contentPart>
        </mc:Choice>
        <mc:Fallback xmlns="">
          <p:pic>
            <p:nvPicPr>
              <p:cNvPr id="267" name="Ink 266"/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7015464" y="6218352"/>
                <a:ext cx="78120" cy="2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268" name="Ink 267"/>
              <p14:cNvContentPartPr/>
              <p14:nvPr/>
            </p14:nvContentPartPr>
            <p14:xfrm>
              <a:off x="5464584" y="6295032"/>
              <a:ext cx="127440" cy="99720"/>
            </p14:xfrm>
          </p:contentPart>
        </mc:Choice>
        <mc:Fallback xmlns="">
          <p:pic>
            <p:nvPicPr>
              <p:cNvPr id="268" name="Ink 267"/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5456664" y="6287472"/>
                <a:ext cx="14328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269" name="Ink 268"/>
              <p14:cNvContentPartPr/>
              <p14:nvPr/>
            </p14:nvContentPartPr>
            <p14:xfrm>
              <a:off x="4418784" y="6310512"/>
              <a:ext cx="118800" cy="70560"/>
            </p14:xfrm>
          </p:contentPart>
        </mc:Choice>
        <mc:Fallback xmlns="">
          <p:pic>
            <p:nvPicPr>
              <p:cNvPr id="269" name="Ink 268"/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4411224" y="6303312"/>
                <a:ext cx="133920" cy="8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270" name="Ink 269"/>
              <p14:cNvContentPartPr/>
              <p14:nvPr/>
            </p14:nvContentPartPr>
            <p14:xfrm>
              <a:off x="6561864" y="6270552"/>
              <a:ext cx="136440" cy="106200"/>
            </p14:xfrm>
          </p:contentPart>
        </mc:Choice>
        <mc:Fallback xmlns="">
          <p:pic>
            <p:nvPicPr>
              <p:cNvPr id="270" name="Ink 269"/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6553944" y="6262632"/>
                <a:ext cx="15228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271" name="Ink 270"/>
              <p14:cNvContentPartPr/>
              <p14:nvPr/>
            </p14:nvContentPartPr>
            <p14:xfrm>
              <a:off x="2914704" y="6043032"/>
              <a:ext cx="179280" cy="17640"/>
            </p14:xfrm>
          </p:contentPart>
        </mc:Choice>
        <mc:Fallback xmlns="">
          <p:pic>
            <p:nvPicPr>
              <p:cNvPr id="271" name="Ink 270"/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2910384" y="6040872"/>
                <a:ext cx="185760" cy="2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272" name="Ink 271"/>
              <p14:cNvContentPartPr/>
              <p14:nvPr/>
            </p14:nvContentPartPr>
            <p14:xfrm>
              <a:off x="3201264" y="5978592"/>
              <a:ext cx="184320" cy="110880"/>
            </p14:xfrm>
          </p:contentPart>
        </mc:Choice>
        <mc:Fallback xmlns="">
          <p:pic>
            <p:nvPicPr>
              <p:cNvPr id="272" name="Ink 271"/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3194064" y="5972112"/>
                <a:ext cx="197640" cy="12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273" name="Ink 272"/>
              <p14:cNvContentPartPr/>
              <p14:nvPr/>
            </p14:nvContentPartPr>
            <p14:xfrm>
              <a:off x="3367224" y="5969952"/>
              <a:ext cx="144000" cy="115200"/>
            </p14:xfrm>
          </p:contentPart>
        </mc:Choice>
        <mc:Fallback xmlns="">
          <p:pic>
            <p:nvPicPr>
              <p:cNvPr id="273" name="Ink 272"/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3359664" y="5962752"/>
                <a:ext cx="156600" cy="13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274" name="Ink 273"/>
              <p14:cNvContentPartPr/>
              <p14:nvPr/>
            </p14:nvContentPartPr>
            <p14:xfrm>
              <a:off x="7790904" y="6087312"/>
              <a:ext cx="164880" cy="97920"/>
            </p14:xfrm>
          </p:contentPart>
        </mc:Choice>
        <mc:Fallback xmlns="">
          <p:pic>
            <p:nvPicPr>
              <p:cNvPr id="274" name="Ink 273"/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7783344" y="6081552"/>
                <a:ext cx="174240" cy="11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275" name="Ink 274"/>
              <p14:cNvContentPartPr/>
              <p14:nvPr/>
            </p14:nvContentPartPr>
            <p14:xfrm>
              <a:off x="7911864" y="6085872"/>
              <a:ext cx="181440" cy="119880"/>
            </p14:xfrm>
          </p:contentPart>
        </mc:Choice>
        <mc:Fallback xmlns="">
          <p:pic>
            <p:nvPicPr>
              <p:cNvPr id="275" name="Ink 274"/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7903584" y="6078672"/>
                <a:ext cx="196200" cy="13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11858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197936" y="215712"/>
              <a:ext cx="7993080" cy="3402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1096" y="208872"/>
                <a:ext cx="8003160" cy="341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8875896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1563624" y="3182112"/>
            <a:ext cx="8833104" cy="182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556864" y="933552"/>
              <a:ext cx="5315760" cy="38538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52544" y="929592"/>
                <a:ext cx="5321520" cy="38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Ink 9"/>
              <p14:cNvContentPartPr/>
              <p14:nvPr/>
            </p14:nvContentPartPr>
            <p14:xfrm>
              <a:off x="3687264" y="252072"/>
              <a:ext cx="2740320" cy="354348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84744" y="247752"/>
                <a:ext cx="2748240" cy="355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8" name="Ink 17"/>
              <p14:cNvContentPartPr/>
              <p14:nvPr/>
            </p14:nvContentPartPr>
            <p14:xfrm>
              <a:off x="2317464" y="290232"/>
              <a:ext cx="1769040" cy="60192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310264" y="283752"/>
                <a:ext cx="1779120" cy="616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425760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1563624" y="3182112"/>
            <a:ext cx="8833104" cy="182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556864" y="933552"/>
              <a:ext cx="5315760" cy="38538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52544" y="929592"/>
                <a:ext cx="5321520" cy="38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Ink 9"/>
              <p14:cNvContentPartPr/>
              <p14:nvPr/>
            </p14:nvContentPartPr>
            <p14:xfrm>
              <a:off x="3687264" y="252072"/>
              <a:ext cx="2740320" cy="354348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84744" y="247752"/>
                <a:ext cx="2748240" cy="355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" name="Ink 11"/>
              <p14:cNvContentPartPr/>
              <p14:nvPr/>
            </p14:nvContentPartPr>
            <p14:xfrm>
              <a:off x="3296664" y="1298952"/>
              <a:ext cx="1389600" cy="227844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94144" y="1294272"/>
                <a:ext cx="1394280" cy="229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" name="Ink 13"/>
              <p14:cNvContentPartPr/>
              <p14:nvPr/>
            </p14:nvContentPartPr>
            <p14:xfrm>
              <a:off x="4712544" y="2888712"/>
              <a:ext cx="1178640" cy="41796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707504" y="2881152"/>
                <a:ext cx="1188360" cy="43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0" name="Ink 19"/>
              <p14:cNvContentPartPr/>
              <p14:nvPr/>
            </p14:nvContentPartPr>
            <p14:xfrm>
              <a:off x="5831784" y="3261312"/>
              <a:ext cx="196560" cy="13284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828904" y="3258432"/>
                <a:ext cx="201240" cy="1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6" name="Ink 25"/>
              <p14:cNvContentPartPr/>
              <p14:nvPr/>
            </p14:nvContentPartPr>
            <p14:xfrm>
              <a:off x="5826744" y="1768032"/>
              <a:ext cx="1428840" cy="182016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820624" y="1761912"/>
                <a:ext cx="1443960" cy="18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9" name="Ink 28"/>
              <p14:cNvContentPartPr/>
              <p14:nvPr/>
            </p14:nvContentPartPr>
            <p14:xfrm>
              <a:off x="7221744" y="1467792"/>
              <a:ext cx="96840" cy="75204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220304" y="1463472"/>
                <a:ext cx="103320" cy="76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0" name="Ink 29"/>
              <p14:cNvContentPartPr/>
              <p14:nvPr/>
            </p14:nvContentPartPr>
            <p14:xfrm>
              <a:off x="7225344" y="1311192"/>
              <a:ext cx="111960" cy="67356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220664" y="1307592"/>
                <a:ext cx="120240" cy="68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46" name="Ink 45"/>
              <p14:cNvContentPartPr/>
              <p14:nvPr/>
            </p14:nvContentPartPr>
            <p14:xfrm>
              <a:off x="2314224" y="505152"/>
              <a:ext cx="299520" cy="399240"/>
            </p14:xfrm>
          </p:contentPart>
        </mc:Choice>
        <mc:Fallback xmlns="">
          <p:pic>
            <p:nvPicPr>
              <p:cNvPr id="46" name="Ink 4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306664" y="497592"/>
                <a:ext cx="309960" cy="41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4" name="Ink 53"/>
              <p14:cNvContentPartPr/>
              <p14:nvPr/>
            </p14:nvContentPartPr>
            <p14:xfrm>
              <a:off x="3804984" y="238752"/>
              <a:ext cx="276120" cy="420840"/>
            </p14:xfrm>
          </p:contentPart>
        </mc:Choice>
        <mc:Fallback xmlns="">
          <p:pic>
            <p:nvPicPr>
              <p:cNvPr id="54" name="Ink 5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797784" y="232272"/>
                <a:ext cx="286560" cy="43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5" name="Ink 54"/>
              <p14:cNvContentPartPr/>
              <p14:nvPr/>
            </p14:nvContentPartPr>
            <p14:xfrm>
              <a:off x="3064104" y="822312"/>
              <a:ext cx="555480" cy="51624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056904" y="815832"/>
                <a:ext cx="565920" cy="531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0564197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1563624" y="3182112"/>
            <a:ext cx="8833104" cy="182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2556864" y="933552"/>
              <a:ext cx="5315760" cy="38538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52544" y="929592"/>
                <a:ext cx="5321520" cy="386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Ink 9"/>
              <p14:cNvContentPartPr/>
              <p14:nvPr/>
            </p14:nvContentPartPr>
            <p14:xfrm>
              <a:off x="3687264" y="252072"/>
              <a:ext cx="2740320" cy="354348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684744" y="247752"/>
                <a:ext cx="2748240" cy="355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" name="Ink 11"/>
              <p14:cNvContentPartPr/>
              <p14:nvPr/>
            </p14:nvContentPartPr>
            <p14:xfrm>
              <a:off x="3296664" y="1298952"/>
              <a:ext cx="1389600" cy="227844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294144" y="1294272"/>
                <a:ext cx="1394280" cy="229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" name="Ink 13"/>
              <p14:cNvContentPartPr/>
              <p14:nvPr/>
            </p14:nvContentPartPr>
            <p14:xfrm>
              <a:off x="4712544" y="2888712"/>
              <a:ext cx="1178640" cy="41796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707504" y="2881152"/>
                <a:ext cx="1188360" cy="43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0" name="Ink 19"/>
              <p14:cNvContentPartPr/>
              <p14:nvPr/>
            </p14:nvContentPartPr>
            <p14:xfrm>
              <a:off x="5831784" y="3261312"/>
              <a:ext cx="196560" cy="13284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828904" y="3258432"/>
                <a:ext cx="201240" cy="13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6" name="Ink 25"/>
              <p14:cNvContentPartPr/>
              <p14:nvPr/>
            </p14:nvContentPartPr>
            <p14:xfrm>
              <a:off x="5826744" y="1768032"/>
              <a:ext cx="1428840" cy="182016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820624" y="1761912"/>
                <a:ext cx="1443960" cy="183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9" name="Ink 28"/>
              <p14:cNvContentPartPr/>
              <p14:nvPr/>
            </p14:nvContentPartPr>
            <p14:xfrm>
              <a:off x="7221744" y="1467792"/>
              <a:ext cx="96840" cy="75204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220304" y="1463472"/>
                <a:ext cx="103320" cy="76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0" name="Ink 29"/>
              <p14:cNvContentPartPr/>
              <p14:nvPr/>
            </p14:nvContentPartPr>
            <p14:xfrm>
              <a:off x="7225344" y="1311192"/>
              <a:ext cx="111960" cy="67356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220664" y="1307592"/>
                <a:ext cx="120240" cy="68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7" name="Ink 6"/>
              <p14:cNvContentPartPr/>
              <p14:nvPr/>
            </p14:nvContentPartPr>
            <p14:xfrm>
              <a:off x="3064104" y="822312"/>
              <a:ext cx="555480" cy="51624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056904" y="815832"/>
                <a:ext cx="565920" cy="53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" name="Ink 12"/>
              <p14:cNvContentPartPr/>
              <p14:nvPr/>
            </p14:nvContentPartPr>
            <p14:xfrm>
              <a:off x="5266584" y="2994912"/>
              <a:ext cx="4680" cy="41580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261544" y="2990232"/>
                <a:ext cx="16200" cy="42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40" name="Ink 39"/>
              <p14:cNvContentPartPr/>
              <p14:nvPr/>
            </p14:nvContentPartPr>
            <p14:xfrm>
              <a:off x="3804984" y="238752"/>
              <a:ext cx="276120" cy="420840"/>
            </p14:xfrm>
          </p:contentPart>
        </mc:Choice>
        <mc:Fallback xmlns="">
          <p:pic>
            <p:nvPicPr>
              <p:cNvPr id="40" name="Ink 39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797784" y="232272"/>
                <a:ext cx="286560" cy="43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1" name="Ink 40"/>
              <p14:cNvContentPartPr/>
              <p14:nvPr/>
            </p14:nvContentPartPr>
            <p14:xfrm>
              <a:off x="1009224" y="299952"/>
              <a:ext cx="1604520" cy="60444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000944" y="294912"/>
                <a:ext cx="1615680" cy="61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5" name="Ink 44"/>
              <p14:cNvContentPartPr/>
              <p14:nvPr/>
            </p14:nvContentPartPr>
            <p14:xfrm>
              <a:off x="4041504" y="3096072"/>
              <a:ext cx="20880" cy="32040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036824" y="3090312"/>
                <a:ext cx="31680" cy="33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7" name="Ink 46"/>
              <p14:cNvContentPartPr/>
              <p14:nvPr/>
            </p14:nvContentPartPr>
            <p14:xfrm>
              <a:off x="4095864" y="3739032"/>
              <a:ext cx="145440" cy="270000"/>
            </p14:xfrm>
          </p:contentPart>
        </mc:Choice>
        <mc:Fallback xmlns="">
          <p:pic>
            <p:nvPicPr>
              <p:cNvPr id="47" name="Ink 4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089024" y="3731832"/>
                <a:ext cx="153720" cy="27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52" name="Ink 51"/>
              <p14:cNvContentPartPr/>
              <p14:nvPr/>
            </p14:nvContentPartPr>
            <p14:xfrm>
              <a:off x="5212224" y="3950352"/>
              <a:ext cx="165960" cy="16596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205024" y="3947832"/>
                <a:ext cx="17676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59" name="Ink 58"/>
              <p14:cNvContentPartPr/>
              <p14:nvPr/>
            </p14:nvContentPartPr>
            <p14:xfrm>
              <a:off x="6345504" y="3723552"/>
              <a:ext cx="123840" cy="23904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339384" y="3717072"/>
                <a:ext cx="131760" cy="24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64" name="Ink 63"/>
              <p14:cNvContentPartPr/>
              <p14:nvPr/>
            </p14:nvContentPartPr>
            <p14:xfrm>
              <a:off x="6480504" y="3093912"/>
              <a:ext cx="23040" cy="448920"/>
            </p14:xfrm>
          </p:contentPart>
        </mc:Choice>
        <mc:Fallback xmlns="">
          <p:pic>
            <p:nvPicPr>
              <p:cNvPr id="64" name="Ink 6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475824" y="3091752"/>
                <a:ext cx="33480" cy="45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69" name="Ink 68"/>
              <p14:cNvContentPartPr/>
              <p14:nvPr/>
            </p14:nvContentPartPr>
            <p14:xfrm>
              <a:off x="8632224" y="294192"/>
              <a:ext cx="197280" cy="55584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624290" y="288432"/>
                <a:ext cx="207739" cy="564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437434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657504" y="351432"/>
              <a:ext cx="7902720" cy="31690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0304" y="346032"/>
                <a:ext cx="7912080" cy="318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8" name="Ink 107"/>
              <p14:cNvContentPartPr/>
              <p14:nvPr/>
            </p14:nvContentPartPr>
            <p14:xfrm>
              <a:off x="1579104" y="2830752"/>
              <a:ext cx="1553760" cy="11052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567584" y="2819952"/>
                <a:ext cx="1575000" cy="13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2" name="Ink 111"/>
              <p14:cNvContentPartPr/>
              <p14:nvPr/>
            </p14:nvContentPartPr>
            <p14:xfrm>
              <a:off x="4204584" y="2822832"/>
              <a:ext cx="1789920" cy="21816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193424" y="2812032"/>
                <a:ext cx="1806840" cy="24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7" name="Ink 126"/>
              <p14:cNvContentPartPr/>
              <p14:nvPr/>
            </p14:nvContentPartPr>
            <p14:xfrm>
              <a:off x="7066224" y="2814552"/>
              <a:ext cx="1882440" cy="12528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054344" y="2807352"/>
                <a:ext cx="1908000" cy="14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7" name="Ink 136"/>
              <p14:cNvContentPartPr/>
              <p14:nvPr/>
            </p14:nvContentPartPr>
            <p14:xfrm>
              <a:off x="8570304" y="2098152"/>
              <a:ext cx="231840" cy="84492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565984" y="2092392"/>
                <a:ext cx="244800" cy="85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8" name="Ink 137"/>
              <p14:cNvContentPartPr/>
              <p14:nvPr/>
            </p14:nvContentPartPr>
            <p14:xfrm>
              <a:off x="8903304" y="2352312"/>
              <a:ext cx="2961000" cy="49788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892504" y="2346552"/>
                <a:ext cx="2979720" cy="50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7" name="Ink 146"/>
              <p14:cNvContentPartPr/>
              <p14:nvPr/>
            </p14:nvContentPartPr>
            <p14:xfrm>
              <a:off x="7617384" y="3185352"/>
              <a:ext cx="466200" cy="21744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603704" y="3172392"/>
                <a:ext cx="493560" cy="24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9391944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08" name="Ink 107"/>
              <p14:cNvContentPartPr/>
              <p14:nvPr/>
            </p14:nvContentPartPr>
            <p14:xfrm>
              <a:off x="1579104" y="2830752"/>
              <a:ext cx="1553760" cy="11052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67584" y="2819952"/>
                <a:ext cx="1575000" cy="13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2" name="Ink 111"/>
              <p14:cNvContentPartPr/>
              <p14:nvPr/>
            </p14:nvContentPartPr>
            <p14:xfrm>
              <a:off x="4204584" y="2822832"/>
              <a:ext cx="1789920" cy="218160"/>
            </p14:xfrm>
          </p:contentPart>
        </mc:Choice>
        <mc:Fallback xmlns="">
          <p:pic>
            <p:nvPicPr>
              <p:cNvPr id="112" name="Ink 11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93424" y="2812032"/>
                <a:ext cx="1806840" cy="24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7" name="Ink 126"/>
              <p14:cNvContentPartPr/>
              <p14:nvPr/>
            </p14:nvContentPartPr>
            <p14:xfrm>
              <a:off x="7066224" y="2814552"/>
              <a:ext cx="1882440" cy="125280"/>
            </p14:xfrm>
          </p:contentPart>
        </mc:Choice>
        <mc:Fallback xmlns="">
          <p:pic>
            <p:nvPicPr>
              <p:cNvPr id="127" name="Ink 12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54344" y="2807352"/>
                <a:ext cx="1908000" cy="14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7" name="Ink 136"/>
              <p14:cNvContentPartPr/>
              <p14:nvPr/>
            </p14:nvContentPartPr>
            <p14:xfrm>
              <a:off x="8570304" y="2098152"/>
              <a:ext cx="231840" cy="84492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565984" y="2092392"/>
                <a:ext cx="244800" cy="85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8" name="Ink 137"/>
              <p14:cNvContentPartPr/>
              <p14:nvPr/>
            </p14:nvContentPartPr>
            <p14:xfrm>
              <a:off x="8903304" y="2352312"/>
              <a:ext cx="2961000" cy="497880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892504" y="2346552"/>
                <a:ext cx="2979720" cy="50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" name="Ink 2"/>
              <p14:cNvContentPartPr/>
              <p14:nvPr/>
            </p14:nvContentPartPr>
            <p14:xfrm>
              <a:off x="471384" y="351432"/>
              <a:ext cx="9279720" cy="412704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63824" y="346032"/>
                <a:ext cx="9295560" cy="414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" name="Ink 3"/>
              <p14:cNvContentPartPr/>
              <p14:nvPr/>
            </p14:nvContentPartPr>
            <p14:xfrm>
              <a:off x="4865904" y="2825352"/>
              <a:ext cx="1154880" cy="69516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852584" y="2812392"/>
                <a:ext cx="1179360" cy="72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" name="Ink 13"/>
              <p14:cNvContentPartPr/>
              <p14:nvPr/>
            </p14:nvContentPartPr>
            <p14:xfrm>
              <a:off x="2291184" y="2793672"/>
              <a:ext cx="831600" cy="66456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276784" y="2780712"/>
                <a:ext cx="858960" cy="69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03" name="Ink 102"/>
              <p14:cNvContentPartPr/>
              <p14:nvPr/>
            </p14:nvContentPartPr>
            <p14:xfrm>
              <a:off x="7617384" y="3185352"/>
              <a:ext cx="466200" cy="21744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603704" y="3172392"/>
                <a:ext cx="493560" cy="24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0364144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722664" y="208872"/>
              <a:ext cx="11300040" cy="511596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17984" y="203472"/>
                <a:ext cx="11312640" cy="512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0" name="Ink 49"/>
              <p14:cNvContentPartPr/>
              <p14:nvPr/>
            </p14:nvContentPartPr>
            <p14:xfrm>
              <a:off x="1353024" y="1528992"/>
              <a:ext cx="1706400" cy="282960"/>
            </p14:xfrm>
          </p:contentPart>
        </mc:Choice>
        <mc:Fallback xmlns="">
          <p:pic>
            <p:nvPicPr>
              <p:cNvPr id="50" name="Ink 4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346904" y="1525392"/>
                <a:ext cx="1716120" cy="29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7" name="Ink 116"/>
              <p14:cNvContentPartPr/>
              <p14:nvPr/>
            </p14:nvContentPartPr>
            <p14:xfrm>
              <a:off x="976824" y="3942072"/>
              <a:ext cx="1835640" cy="26424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72144" y="3937752"/>
                <a:ext cx="1847160" cy="273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5738207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8" name="Ink 27"/>
              <p14:cNvContentPartPr/>
              <p14:nvPr/>
            </p14:nvContentPartPr>
            <p14:xfrm>
              <a:off x="447624" y="256032"/>
              <a:ext cx="5070240" cy="1140480"/>
            </p14:xfrm>
          </p:contentPart>
        </mc:Choice>
        <mc:Fallback xmlns="">
          <p:pic>
            <p:nvPicPr>
              <p:cNvPr id="28" name="Ink 2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0424" y="249912"/>
                <a:ext cx="5084640" cy="115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6" name="Ink 55"/>
              <p14:cNvContentPartPr/>
              <p14:nvPr/>
            </p14:nvContentPartPr>
            <p14:xfrm>
              <a:off x="7113384" y="3601872"/>
              <a:ext cx="270720" cy="49212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06904" y="3595392"/>
                <a:ext cx="283680" cy="50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9" name="Ink 68"/>
              <p14:cNvContentPartPr/>
              <p14:nvPr/>
            </p14:nvContentPartPr>
            <p14:xfrm>
              <a:off x="1803240" y="1480176"/>
              <a:ext cx="1594080" cy="1472040"/>
            </p14:xfrm>
          </p:contentPart>
        </mc:Choice>
        <mc:Fallback xmlns="">
          <p:pic>
            <p:nvPicPr>
              <p:cNvPr id="69" name="Ink 6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97120" y="1474416"/>
                <a:ext cx="1607400" cy="1483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7398750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447624" y="256032"/>
              <a:ext cx="7815600" cy="42937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0424" y="249912"/>
                <a:ext cx="7824960" cy="430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/>
              <p14:cNvContentPartPr/>
              <p14:nvPr/>
            </p14:nvContentPartPr>
            <p14:xfrm>
              <a:off x="760464" y="2943072"/>
              <a:ext cx="4837680" cy="2761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55424" y="2941272"/>
                <a:ext cx="4844160" cy="28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058098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760464" y="2943072"/>
              <a:ext cx="4837680" cy="2761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5424" y="2941272"/>
                <a:ext cx="4844160" cy="28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447624" y="256032"/>
              <a:ext cx="7815600" cy="4293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0424" y="249912"/>
                <a:ext cx="7824960" cy="430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676944" y="4763952"/>
              <a:ext cx="5990040" cy="745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4424" y="4756392"/>
                <a:ext cx="599400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/>
              <p14:cNvContentPartPr/>
              <p14:nvPr/>
            </p14:nvContentPartPr>
            <p14:xfrm>
              <a:off x="1994904" y="4923432"/>
              <a:ext cx="6515640" cy="124704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988784" y="4919111"/>
                <a:ext cx="6529680" cy="1253162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8032837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/>
              <p14:cNvContentPartPr/>
              <p14:nvPr/>
            </p14:nvContentPartPr>
            <p14:xfrm>
              <a:off x="760464" y="2943072"/>
              <a:ext cx="4837680" cy="27612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55424" y="2941272"/>
                <a:ext cx="4844160" cy="28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447624" y="256032"/>
              <a:ext cx="7815600" cy="42937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0424" y="249912"/>
                <a:ext cx="7824960" cy="430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/>
              <p14:cNvContentPartPr/>
              <p14:nvPr/>
            </p14:nvContentPartPr>
            <p14:xfrm>
              <a:off x="676944" y="4763952"/>
              <a:ext cx="5990040" cy="745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4424" y="4756392"/>
                <a:ext cx="599400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" name="Ink 19"/>
              <p14:cNvContentPartPr/>
              <p14:nvPr/>
            </p14:nvContentPartPr>
            <p14:xfrm>
              <a:off x="1994904" y="4923432"/>
              <a:ext cx="6515640" cy="124704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988784" y="4919111"/>
                <a:ext cx="6529680" cy="12531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" name="Ink 5"/>
              <p14:cNvContentPartPr/>
              <p14:nvPr/>
            </p14:nvContentPartPr>
            <p14:xfrm>
              <a:off x="6526584" y="877752"/>
              <a:ext cx="5540400" cy="7585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519384" y="874512"/>
                <a:ext cx="5555160" cy="76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01627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05976" y="270432"/>
              <a:ext cx="8864640" cy="3982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9496" y="265392"/>
                <a:ext cx="8879040" cy="399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3569316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215962" y="446112"/>
              <a:ext cx="9465022" cy="6195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09482" y="440352"/>
                <a:ext cx="9477982" cy="620916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6903845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804384" y="209592"/>
              <a:ext cx="10834200" cy="30834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7184" y="204912"/>
                <a:ext cx="10849680" cy="309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9" name="Ink 158"/>
              <p14:cNvContentPartPr/>
              <p14:nvPr/>
            </p14:nvContentPartPr>
            <p14:xfrm>
              <a:off x="5875344" y="2567952"/>
              <a:ext cx="2512800" cy="148716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68864" y="2561472"/>
                <a:ext cx="2521800" cy="149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9" name="Ink 178"/>
              <p14:cNvContentPartPr/>
              <p14:nvPr/>
            </p14:nvContentPartPr>
            <p14:xfrm>
              <a:off x="3013344" y="3434832"/>
              <a:ext cx="2055600" cy="169776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011184" y="3431592"/>
                <a:ext cx="2061360" cy="170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93" name="Ink 192"/>
              <p14:cNvContentPartPr/>
              <p14:nvPr/>
            </p14:nvContentPartPr>
            <p14:xfrm>
              <a:off x="4141944" y="4858992"/>
              <a:ext cx="241200" cy="677520"/>
            </p14:xfrm>
          </p:contentPart>
        </mc:Choice>
        <mc:Fallback xmlns="">
          <p:pic>
            <p:nvPicPr>
              <p:cNvPr id="193" name="Ink 19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135104" y="4856472"/>
                <a:ext cx="255240" cy="68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97" name="Ink 196"/>
              <p14:cNvContentPartPr/>
              <p14:nvPr/>
            </p14:nvContentPartPr>
            <p14:xfrm>
              <a:off x="5999544" y="4834152"/>
              <a:ext cx="837592" cy="655200"/>
            </p14:xfrm>
          </p:contentPart>
        </mc:Choice>
        <mc:Fallback xmlns="">
          <p:pic>
            <p:nvPicPr>
              <p:cNvPr id="197" name="Ink 19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993065" y="4829472"/>
                <a:ext cx="848750" cy="66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98" name="Ink 197"/>
              <p14:cNvContentPartPr/>
              <p14:nvPr/>
            </p14:nvContentPartPr>
            <p14:xfrm>
              <a:off x="12189647" y="6366381"/>
              <a:ext cx="360" cy="360"/>
            </p14:xfrm>
          </p:contentPart>
        </mc:Choice>
        <mc:Fallback xmlns="">
          <p:pic>
            <p:nvPicPr>
              <p:cNvPr id="198" name="Ink 19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2183167" y="6359901"/>
                <a:ext cx="133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99" name="Ink 198"/>
              <p14:cNvContentPartPr/>
              <p14:nvPr/>
            </p14:nvContentPartPr>
            <p14:xfrm>
              <a:off x="12375376" y="6577466"/>
              <a:ext cx="360" cy="36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2368896" y="6570986"/>
                <a:ext cx="133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04" name="Ink 203"/>
              <p14:cNvContentPartPr/>
              <p14:nvPr/>
            </p14:nvContentPartPr>
            <p14:xfrm>
              <a:off x="2329704" y="3978792"/>
              <a:ext cx="5602677" cy="688154"/>
            </p14:xfrm>
          </p:contentPart>
        </mc:Choice>
        <mc:Fallback xmlns="">
          <p:pic>
            <p:nvPicPr>
              <p:cNvPr id="204" name="Ink 20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328264" y="3975553"/>
                <a:ext cx="5607717" cy="69355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20" name="Ink 219"/>
              <p14:cNvContentPartPr/>
              <p14:nvPr/>
            </p14:nvContentPartPr>
            <p14:xfrm>
              <a:off x="7249824" y="4931712"/>
              <a:ext cx="553912" cy="583560"/>
            </p14:xfrm>
          </p:contentPart>
        </mc:Choice>
        <mc:Fallback xmlns="">
          <p:pic>
            <p:nvPicPr>
              <p:cNvPr id="220" name="Ink 21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244425" y="4926312"/>
                <a:ext cx="560750" cy="59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21" name="Ink 220"/>
              <p14:cNvContentPartPr/>
              <p14:nvPr/>
            </p14:nvContentPartPr>
            <p14:xfrm>
              <a:off x="7161624" y="5027112"/>
              <a:ext cx="1191472" cy="861314"/>
            </p14:xfrm>
          </p:contentPart>
        </mc:Choice>
        <mc:Fallback xmlns="">
          <p:pic>
            <p:nvPicPr>
              <p:cNvPr id="221" name="Ink 22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154065" y="5022073"/>
                <a:ext cx="1205151" cy="87391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31" name="Ink 230"/>
              <p14:cNvContentPartPr/>
              <p14:nvPr/>
            </p14:nvContentPartPr>
            <p14:xfrm>
              <a:off x="9203541" y="5656946"/>
              <a:ext cx="572760" cy="282240"/>
            </p14:xfrm>
          </p:contentPart>
        </mc:Choice>
        <mc:Fallback xmlns="">
          <p:pic>
            <p:nvPicPr>
              <p:cNvPr id="231" name="Ink 230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195981" y="5651906"/>
                <a:ext cx="586440" cy="29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34" name="Ink 233"/>
              <p14:cNvContentPartPr/>
              <p14:nvPr/>
            </p14:nvContentPartPr>
            <p14:xfrm>
              <a:off x="2064384" y="4952232"/>
              <a:ext cx="8466837" cy="1332554"/>
            </p14:xfrm>
          </p:contentPart>
        </mc:Choice>
        <mc:Fallback xmlns="">
          <p:pic>
            <p:nvPicPr>
              <p:cNvPr id="234" name="Ink 23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061864" y="4945393"/>
                <a:ext cx="8476917" cy="13465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35" name="Ink 234"/>
              <p14:cNvContentPartPr/>
              <p14:nvPr/>
            </p14:nvContentPartPr>
            <p14:xfrm>
              <a:off x="8013381" y="5325746"/>
              <a:ext cx="2500920" cy="640800"/>
            </p14:xfrm>
          </p:contentPart>
        </mc:Choice>
        <mc:Fallback xmlns="">
          <p:pic>
            <p:nvPicPr>
              <p:cNvPr id="235" name="Ink 234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007621" y="5318546"/>
                <a:ext cx="2514240" cy="65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37" name="Ink 236"/>
              <p14:cNvContentPartPr/>
              <p14:nvPr/>
            </p14:nvContentPartPr>
            <p14:xfrm>
              <a:off x="10671981" y="5412146"/>
              <a:ext cx="696240" cy="346320"/>
            </p14:xfrm>
          </p:contentPart>
        </mc:Choice>
        <mc:Fallback xmlns="">
          <p:pic>
            <p:nvPicPr>
              <p:cNvPr id="237" name="Ink 23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0664421" y="5407466"/>
                <a:ext cx="707040" cy="358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7136061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9" name="Ink 158"/>
              <p14:cNvContentPartPr/>
              <p14:nvPr/>
            </p14:nvContentPartPr>
            <p14:xfrm>
              <a:off x="5875344" y="2567952"/>
              <a:ext cx="614160" cy="63396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68864" y="2561472"/>
                <a:ext cx="622800" cy="64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98" name="Ink 197"/>
              <p14:cNvContentPartPr/>
              <p14:nvPr/>
            </p14:nvContentPartPr>
            <p14:xfrm>
              <a:off x="12189647" y="6366381"/>
              <a:ext cx="360" cy="360"/>
            </p14:xfrm>
          </p:contentPart>
        </mc:Choice>
        <mc:Fallback xmlns="">
          <p:pic>
            <p:nvPicPr>
              <p:cNvPr id="198" name="Ink 19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183167" y="6359901"/>
                <a:ext cx="133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99" name="Ink 198"/>
              <p14:cNvContentPartPr/>
              <p14:nvPr/>
            </p14:nvContentPartPr>
            <p14:xfrm>
              <a:off x="12375376" y="6577466"/>
              <a:ext cx="360" cy="360"/>
            </p14:xfrm>
          </p:contentPart>
        </mc:Choice>
        <mc:Fallback xmlns="">
          <p:pic>
            <p:nvPicPr>
              <p:cNvPr id="199" name="Ink 19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368896" y="6570986"/>
                <a:ext cx="133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04" name="Ink 203"/>
              <p14:cNvContentPartPr/>
              <p14:nvPr/>
            </p14:nvContentPartPr>
            <p14:xfrm>
              <a:off x="3843144" y="4025232"/>
              <a:ext cx="390597" cy="641714"/>
            </p14:xfrm>
          </p:contentPart>
        </mc:Choice>
        <mc:Fallback xmlns="">
          <p:pic>
            <p:nvPicPr>
              <p:cNvPr id="204" name="Ink 20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840624" y="4020913"/>
                <a:ext cx="395277" cy="64819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34" name="Ink 233"/>
              <p14:cNvContentPartPr/>
              <p14:nvPr/>
            </p14:nvContentPartPr>
            <p14:xfrm>
              <a:off x="6429384" y="5564592"/>
              <a:ext cx="2863437" cy="670514"/>
            </p14:xfrm>
          </p:contentPart>
        </mc:Choice>
        <mc:Fallback xmlns="">
          <p:pic>
            <p:nvPicPr>
              <p:cNvPr id="234" name="Ink 23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423264" y="5558474"/>
                <a:ext cx="2874957" cy="68275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35" name="Ink 234"/>
              <p14:cNvContentPartPr/>
              <p14:nvPr/>
            </p14:nvContentPartPr>
            <p14:xfrm>
              <a:off x="8013381" y="5325746"/>
              <a:ext cx="2500920" cy="640800"/>
            </p14:xfrm>
          </p:contentPart>
        </mc:Choice>
        <mc:Fallback xmlns="">
          <p:pic>
            <p:nvPicPr>
              <p:cNvPr id="235" name="Ink 23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007621" y="5318546"/>
                <a:ext cx="2514240" cy="65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" name="Ink 2"/>
              <p14:cNvContentPartPr/>
              <p14:nvPr/>
            </p14:nvContentPartPr>
            <p14:xfrm>
              <a:off x="804384" y="209592"/>
              <a:ext cx="10834200" cy="6075194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97184" y="204912"/>
                <a:ext cx="10849680" cy="608707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" name="Ink 3"/>
              <p14:cNvContentPartPr/>
              <p14:nvPr/>
            </p14:nvContentPartPr>
            <p14:xfrm>
              <a:off x="6074064" y="2630592"/>
              <a:ext cx="2314080" cy="1989554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067224" y="2628432"/>
                <a:ext cx="2323440" cy="199891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" name="Ink 12"/>
              <p14:cNvContentPartPr/>
              <p14:nvPr/>
            </p14:nvContentPartPr>
            <p14:xfrm>
              <a:off x="5267661" y="1655546"/>
              <a:ext cx="4815360" cy="4806360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251461" y="1638986"/>
                <a:ext cx="4848480" cy="484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" name="Ink 13"/>
              <p14:cNvContentPartPr/>
              <p14:nvPr/>
            </p14:nvContentPartPr>
            <p14:xfrm>
              <a:off x="7649064" y="5027112"/>
              <a:ext cx="704160" cy="215474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642224" y="5022076"/>
                <a:ext cx="717120" cy="22770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7440743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77256" y="1069826"/>
              <a:ext cx="6222240" cy="19173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0056" y="1063346"/>
                <a:ext cx="6235920" cy="193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1" name="Ink 50"/>
              <p14:cNvContentPartPr/>
              <p14:nvPr/>
            </p14:nvContentPartPr>
            <p14:xfrm>
              <a:off x="4965496" y="1565546"/>
              <a:ext cx="960480" cy="26568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958296" y="1558706"/>
                <a:ext cx="974520" cy="280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343191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1" name="Ink 50"/>
              <p14:cNvContentPartPr/>
              <p14:nvPr/>
            </p14:nvContentPartPr>
            <p14:xfrm>
              <a:off x="4965496" y="1565546"/>
              <a:ext cx="553320" cy="26568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58296" y="1558706"/>
                <a:ext cx="568080" cy="28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11391136" y="1162706"/>
              <a:ext cx="360" cy="3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378536" y="1150106"/>
                <a:ext cx="2556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/>
              <p14:cNvContentPartPr/>
              <p14:nvPr/>
            </p14:nvContentPartPr>
            <p14:xfrm>
              <a:off x="777256" y="1212026"/>
              <a:ext cx="2639160" cy="17751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0056" y="1204466"/>
                <a:ext cx="2648880" cy="179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" name="Ink 10"/>
              <p14:cNvContentPartPr/>
              <p14:nvPr/>
            </p14:nvContentPartPr>
            <p14:xfrm>
              <a:off x="5713936" y="1620626"/>
              <a:ext cx="212040" cy="18540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706016" y="1612706"/>
                <a:ext cx="226800" cy="20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" name="Ink 14"/>
              <p14:cNvContentPartPr/>
              <p14:nvPr/>
            </p14:nvContentPartPr>
            <p14:xfrm>
              <a:off x="5499376" y="3380666"/>
              <a:ext cx="379080" cy="218844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492176" y="3373826"/>
                <a:ext cx="392400" cy="219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0" name="Ink 29"/>
              <p14:cNvContentPartPr/>
              <p14:nvPr/>
            </p14:nvContentPartPr>
            <p14:xfrm>
              <a:off x="4500736" y="1069826"/>
              <a:ext cx="2498760" cy="130248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497136" y="1063346"/>
                <a:ext cx="2508840" cy="131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1" name="Ink 30"/>
              <p14:cNvContentPartPr/>
              <p14:nvPr/>
            </p14:nvContentPartPr>
            <p14:xfrm>
              <a:off x="1850776" y="3597386"/>
              <a:ext cx="646920" cy="1829880"/>
            </p14:xfrm>
          </p:contentPart>
        </mc:Choice>
        <mc:Fallback xmlns="">
          <p:pic>
            <p:nvPicPr>
              <p:cNvPr id="31" name="Ink 30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843576" y="3589826"/>
                <a:ext cx="659880" cy="183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3342554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1391136" y="1162706"/>
              <a:ext cx="360" cy="3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378536" y="1150106"/>
                <a:ext cx="2556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777256" y="1069826"/>
              <a:ext cx="6222240" cy="1917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0056" y="1063346"/>
                <a:ext cx="6235920" cy="193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/>
              <p14:cNvContentPartPr/>
              <p14:nvPr/>
            </p14:nvContentPartPr>
            <p14:xfrm>
              <a:off x="4965496" y="1565546"/>
              <a:ext cx="960480" cy="2656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58296" y="1558706"/>
                <a:ext cx="974520" cy="28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/>
              <p14:cNvContentPartPr/>
              <p14:nvPr/>
            </p14:nvContentPartPr>
            <p14:xfrm>
              <a:off x="5497216" y="3380666"/>
              <a:ext cx="381240" cy="19875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88936" y="3373826"/>
                <a:ext cx="395640" cy="200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" name="Ink 8"/>
              <p14:cNvContentPartPr/>
              <p14:nvPr/>
            </p14:nvContentPartPr>
            <p14:xfrm>
              <a:off x="1850776" y="3597386"/>
              <a:ext cx="646920" cy="172980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843576" y="3589826"/>
                <a:ext cx="659880" cy="1744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9847237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11391136" y="1162706"/>
              <a:ext cx="360" cy="3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378536" y="1150106"/>
                <a:ext cx="2556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777256" y="1069826"/>
              <a:ext cx="6222240" cy="405000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70056" y="1063346"/>
                <a:ext cx="6235920" cy="405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/>
              <p14:cNvContentPartPr/>
              <p14:nvPr/>
            </p14:nvContentPartPr>
            <p14:xfrm>
              <a:off x="4965496" y="1565546"/>
              <a:ext cx="960480" cy="26568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58296" y="1558706"/>
                <a:ext cx="974520" cy="28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Ink 7"/>
              <p14:cNvContentPartPr/>
              <p14:nvPr/>
            </p14:nvContentPartPr>
            <p14:xfrm>
              <a:off x="5492536" y="3380666"/>
              <a:ext cx="385920" cy="1848240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84256" y="3373826"/>
                <a:ext cx="400320" cy="185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3167896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6" name="Ink 15"/>
              <p14:cNvContentPartPr/>
              <p14:nvPr/>
            </p14:nvContentPartPr>
            <p14:xfrm>
              <a:off x="171016" y="886226"/>
              <a:ext cx="10487880" cy="289980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4176" y="879746"/>
                <a:ext cx="10497600" cy="291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293775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0" name="Ink 29"/>
              <p14:cNvContentPartPr/>
              <p14:nvPr/>
            </p14:nvContentPartPr>
            <p14:xfrm>
              <a:off x="171016" y="886226"/>
              <a:ext cx="10487880" cy="499860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4176" y="879746"/>
                <a:ext cx="10497600" cy="500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2" name="Ink 51"/>
              <p14:cNvContentPartPr/>
              <p14:nvPr/>
            </p14:nvContentPartPr>
            <p14:xfrm>
              <a:off x="6814816" y="5080946"/>
              <a:ext cx="2037600" cy="907200"/>
            </p14:xfrm>
          </p:contentPart>
        </mc:Choice>
        <mc:Fallback xmlns="">
          <p:pic>
            <p:nvPicPr>
              <p:cNvPr id="52" name="Ink 5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807256" y="5073386"/>
                <a:ext cx="2053080" cy="9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3551092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418696" y="127847"/>
              <a:ext cx="8210648" cy="1247065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1496" y="125327"/>
                <a:ext cx="8223968" cy="12567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4" name="Ink 123"/>
              <p14:cNvContentPartPr/>
              <p14:nvPr/>
            </p14:nvContentPartPr>
            <p14:xfrm>
              <a:off x="4561216" y="706727"/>
              <a:ext cx="5334608" cy="1017025"/>
            </p14:xfrm>
          </p:contentPart>
        </mc:Choice>
        <mc:Fallback xmlns="">
          <p:pic>
            <p:nvPicPr>
              <p:cNvPr id="124" name="Ink 12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555096" y="702407"/>
                <a:ext cx="5349008" cy="102278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8349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619056" y="97992"/>
              <a:ext cx="8372880" cy="56404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4016" y="90792"/>
                <a:ext cx="8380800" cy="565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9" name="Ink 168"/>
              <p14:cNvContentPartPr/>
              <p14:nvPr/>
            </p14:nvContentPartPr>
            <p14:xfrm>
              <a:off x="7689096" y="968832"/>
              <a:ext cx="5288400" cy="911520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682976" y="962712"/>
                <a:ext cx="5301000" cy="924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977759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33" name="Ink 132"/>
              <p14:cNvContentPartPr/>
              <p14:nvPr/>
            </p14:nvContentPartPr>
            <p14:xfrm>
              <a:off x="418696" y="127847"/>
              <a:ext cx="9477128" cy="3810625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1496" y="125327"/>
                <a:ext cx="9492608" cy="38153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9" name="Ink 158"/>
              <p14:cNvContentPartPr/>
              <p14:nvPr/>
            </p14:nvContentPartPr>
            <p14:xfrm>
              <a:off x="5914096" y="706727"/>
              <a:ext cx="154568" cy="473785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11574" y="702407"/>
                <a:ext cx="163215" cy="48386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1672175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7805664" y="3325752"/>
              <a:ext cx="1627920" cy="5065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98464" y="3323952"/>
                <a:ext cx="1639440" cy="51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" name="Ink 14"/>
              <p14:cNvContentPartPr/>
              <p14:nvPr/>
            </p14:nvContentPartPr>
            <p14:xfrm>
              <a:off x="418696" y="127847"/>
              <a:ext cx="9477128" cy="4624945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1496" y="125327"/>
                <a:ext cx="9492608" cy="46346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29" name="Ink 128"/>
              <p14:cNvContentPartPr/>
              <p14:nvPr/>
            </p14:nvContentPartPr>
            <p14:xfrm>
              <a:off x="12721104" y="4906512"/>
              <a:ext cx="360" cy="36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714624" y="4900032"/>
                <a:ext cx="133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32" name="Ink 131"/>
              <p14:cNvContentPartPr/>
              <p14:nvPr/>
            </p14:nvContentPartPr>
            <p14:xfrm>
              <a:off x="5914096" y="706727"/>
              <a:ext cx="154568" cy="473785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911574" y="702407"/>
                <a:ext cx="163215" cy="48386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73207900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418696" y="127847"/>
              <a:ext cx="9477128" cy="4624945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1496" y="125327"/>
                <a:ext cx="9492608" cy="46346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9" name="Ink 128"/>
              <p14:cNvContentPartPr/>
              <p14:nvPr/>
            </p14:nvContentPartPr>
            <p14:xfrm>
              <a:off x="12721104" y="4906512"/>
              <a:ext cx="360" cy="36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714624" y="4900032"/>
                <a:ext cx="133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2" name="Ink 131"/>
              <p14:cNvContentPartPr/>
              <p14:nvPr/>
            </p14:nvContentPartPr>
            <p14:xfrm>
              <a:off x="5914096" y="706727"/>
              <a:ext cx="154568" cy="473785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11574" y="702407"/>
                <a:ext cx="163215" cy="483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" name="Ink 3"/>
              <p14:cNvContentPartPr/>
              <p14:nvPr/>
            </p14:nvContentPartPr>
            <p14:xfrm>
              <a:off x="7793784" y="3325752"/>
              <a:ext cx="3293640" cy="1329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786224" y="3323952"/>
                <a:ext cx="3303000" cy="133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7" name="Ink 26"/>
              <p14:cNvContentPartPr/>
              <p14:nvPr/>
            </p14:nvContentPartPr>
            <p14:xfrm>
              <a:off x="2487616" y="4178927"/>
              <a:ext cx="784208" cy="942865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480775" y="4173167"/>
                <a:ext cx="795010" cy="95618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8587665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418696" y="127847"/>
              <a:ext cx="9477128" cy="4624945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1496" y="125327"/>
                <a:ext cx="9492608" cy="46346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9" name="Ink 128"/>
              <p14:cNvContentPartPr/>
              <p14:nvPr/>
            </p14:nvContentPartPr>
            <p14:xfrm>
              <a:off x="12721104" y="4906512"/>
              <a:ext cx="360" cy="36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714624" y="4900032"/>
                <a:ext cx="133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2" name="Ink 131"/>
              <p14:cNvContentPartPr/>
              <p14:nvPr/>
            </p14:nvContentPartPr>
            <p14:xfrm>
              <a:off x="5914096" y="706727"/>
              <a:ext cx="154568" cy="473785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11574" y="702407"/>
                <a:ext cx="163215" cy="483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" name="Ink 3"/>
              <p14:cNvContentPartPr/>
              <p14:nvPr/>
            </p14:nvContentPartPr>
            <p14:xfrm>
              <a:off x="7793784" y="3325752"/>
              <a:ext cx="3293640" cy="132948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786224" y="3323952"/>
                <a:ext cx="3303000" cy="133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7" name="Ink 26"/>
              <p14:cNvContentPartPr/>
              <p14:nvPr/>
            </p14:nvContentPartPr>
            <p14:xfrm>
              <a:off x="2487616" y="4178927"/>
              <a:ext cx="784208" cy="942865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480775" y="4173167"/>
                <a:ext cx="795010" cy="9561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5" name="Ink 4"/>
              <p14:cNvContentPartPr/>
              <p14:nvPr/>
            </p14:nvContentPartPr>
            <p14:xfrm>
              <a:off x="7520904" y="5176872"/>
              <a:ext cx="380160" cy="16840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506144" y="5162832"/>
                <a:ext cx="405360" cy="170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" name="Ink 6"/>
              <p14:cNvContentPartPr/>
              <p14:nvPr/>
            </p14:nvContentPartPr>
            <p14:xfrm>
              <a:off x="5196616" y="4314287"/>
              <a:ext cx="254648" cy="428785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191213" y="4311767"/>
                <a:ext cx="266534" cy="4381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5" name="Ink 24"/>
              <p14:cNvContentPartPr/>
              <p14:nvPr/>
            </p14:nvContentPartPr>
            <p14:xfrm>
              <a:off x="5531544" y="5273352"/>
              <a:ext cx="603360" cy="149040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16784" y="5261832"/>
                <a:ext cx="629640" cy="1509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29965806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5" name="Ink 14"/>
              <p14:cNvContentPartPr/>
              <p14:nvPr/>
            </p14:nvContentPartPr>
            <p14:xfrm>
              <a:off x="418696" y="127847"/>
              <a:ext cx="9234128" cy="4624945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1496" y="125327"/>
                <a:ext cx="9244208" cy="46346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9" name="Ink 128"/>
              <p14:cNvContentPartPr/>
              <p14:nvPr/>
            </p14:nvContentPartPr>
            <p14:xfrm>
              <a:off x="12721104" y="4906512"/>
              <a:ext cx="360" cy="360"/>
            </p14:xfrm>
          </p:contentPart>
        </mc:Choice>
        <mc:Fallback xmlns="">
          <p:pic>
            <p:nvPicPr>
              <p:cNvPr id="129" name="Ink 12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714624" y="4900032"/>
                <a:ext cx="13320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2" name="Ink 131"/>
              <p14:cNvContentPartPr/>
              <p14:nvPr/>
            </p14:nvContentPartPr>
            <p14:xfrm>
              <a:off x="5914096" y="706727"/>
              <a:ext cx="154568" cy="473785"/>
            </p14:xfrm>
          </p:contentPart>
        </mc:Choice>
        <mc:Fallback xmlns="">
          <p:pic>
            <p:nvPicPr>
              <p:cNvPr id="132" name="Ink 13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11574" y="702407"/>
                <a:ext cx="163215" cy="483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7" name="Ink 26"/>
              <p14:cNvContentPartPr/>
              <p14:nvPr/>
            </p14:nvContentPartPr>
            <p14:xfrm>
              <a:off x="2487616" y="4178927"/>
              <a:ext cx="784208" cy="942865"/>
            </p14:xfrm>
          </p:contentPart>
        </mc:Choice>
        <mc:Fallback xmlns="">
          <p:pic>
            <p:nvPicPr>
              <p:cNvPr id="27" name="Ink 2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480775" y="4173167"/>
                <a:ext cx="795010" cy="9561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5" name="Ink 4"/>
              <p14:cNvContentPartPr/>
              <p14:nvPr/>
            </p14:nvContentPartPr>
            <p14:xfrm>
              <a:off x="7599384" y="6235992"/>
              <a:ext cx="210600" cy="62496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7586064" y="6229152"/>
                <a:ext cx="227880" cy="63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" name="Ink 6"/>
              <p14:cNvContentPartPr/>
              <p14:nvPr/>
            </p14:nvContentPartPr>
            <p14:xfrm>
              <a:off x="5196616" y="4314287"/>
              <a:ext cx="254648" cy="428785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191213" y="4311767"/>
                <a:ext cx="266534" cy="4381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5" name="Ink 24"/>
              <p14:cNvContentPartPr/>
              <p14:nvPr/>
            </p14:nvContentPartPr>
            <p14:xfrm>
              <a:off x="5531544" y="5273352"/>
              <a:ext cx="603360" cy="149040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516784" y="5261832"/>
                <a:ext cx="629640" cy="150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9" name="Ink 18"/>
              <p14:cNvContentPartPr/>
              <p14:nvPr/>
            </p14:nvContentPartPr>
            <p14:xfrm>
              <a:off x="7793784" y="3325752"/>
              <a:ext cx="3293640" cy="1329480"/>
            </p14:xfrm>
          </p:contentPart>
        </mc:Choice>
        <mc:Fallback xmlns="">
          <p:pic>
            <p:nvPicPr>
              <p:cNvPr id="19" name="Ink 1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7786224" y="3323952"/>
                <a:ext cx="3303000" cy="133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3" name="Ink 132"/>
              <p14:cNvContentPartPr/>
              <p14:nvPr/>
            </p14:nvContentPartPr>
            <p14:xfrm>
              <a:off x="7043416" y="1264727"/>
              <a:ext cx="2852408" cy="1390345"/>
            </p14:xfrm>
          </p:contentPart>
        </mc:Choice>
        <mc:Fallback xmlns="">
          <p:pic>
            <p:nvPicPr>
              <p:cNvPr id="133" name="Ink 132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035856" y="1259327"/>
                <a:ext cx="2868249" cy="13979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4" name="Ink 133"/>
              <p14:cNvContentPartPr/>
              <p14:nvPr/>
            </p14:nvContentPartPr>
            <p14:xfrm>
              <a:off x="7750584" y="1983672"/>
              <a:ext cx="3881160" cy="266328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747344" y="1975752"/>
                <a:ext cx="3893400" cy="267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37" name="Ink 136"/>
              <p14:cNvContentPartPr/>
              <p14:nvPr/>
            </p14:nvContentPartPr>
            <p14:xfrm>
              <a:off x="7308144" y="2177712"/>
              <a:ext cx="4608000" cy="278856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298784" y="2170872"/>
                <a:ext cx="4620600" cy="280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75" name="Ink 174"/>
              <p14:cNvContentPartPr/>
              <p14:nvPr/>
            </p14:nvContentPartPr>
            <p14:xfrm>
              <a:off x="9946224" y="4996872"/>
              <a:ext cx="256680" cy="258840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9938304" y="4989312"/>
                <a:ext cx="267840" cy="27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79" name="Ink 178"/>
              <p14:cNvContentPartPr/>
              <p14:nvPr/>
            </p14:nvContentPartPr>
            <p14:xfrm>
              <a:off x="7520904" y="5176872"/>
              <a:ext cx="4503240" cy="87696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506144" y="5162832"/>
                <a:ext cx="4523760" cy="89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49953429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34" name="Ink 133"/>
              <p14:cNvContentPartPr/>
              <p14:nvPr/>
            </p14:nvContentPartPr>
            <p14:xfrm>
              <a:off x="7750584" y="1983672"/>
              <a:ext cx="3881160" cy="2663280"/>
            </p14:xfrm>
          </p:contentPart>
        </mc:Choice>
        <mc:Fallback xmlns="">
          <p:pic>
            <p:nvPicPr>
              <p:cNvPr id="134" name="Ink 133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747344" y="1975752"/>
                <a:ext cx="3893400" cy="267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37" name="Ink 136"/>
              <p14:cNvContentPartPr/>
              <p14:nvPr/>
            </p14:nvContentPartPr>
            <p14:xfrm>
              <a:off x="7308144" y="2177712"/>
              <a:ext cx="4608000" cy="2788560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298784" y="2170872"/>
                <a:ext cx="4620600" cy="280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" name="Ink 3"/>
              <p14:cNvContentPartPr/>
              <p14:nvPr/>
            </p14:nvContentPartPr>
            <p14:xfrm>
              <a:off x="418696" y="127847"/>
              <a:ext cx="9477128" cy="6635905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11496" y="125327"/>
                <a:ext cx="9492608" cy="66463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6" name="Ink 5"/>
              <p14:cNvContentPartPr/>
              <p14:nvPr/>
            </p14:nvContentPartPr>
            <p14:xfrm>
              <a:off x="7694064" y="3169872"/>
              <a:ext cx="2157840" cy="7689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680024" y="3156912"/>
                <a:ext cx="2180160" cy="79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9" name="Ink 8"/>
              <p14:cNvContentPartPr/>
              <p14:nvPr/>
            </p14:nvContentPartPr>
            <p14:xfrm>
              <a:off x="7793784" y="2671992"/>
              <a:ext cx="4927680" cy="31798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786224" y="2667312"/>
                <a:ext cx="4941720" cy="318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3" name="Ink 12"/>
              <p14:cNvContentPartPr/>
              <p14:nvPr/>
            </p14:nvContentPartPr>
            <p14:xfrm>
              <a:off x="5914096" y="706727"/>
              <a:ext cx="154568" cy="473785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911574" y="702407"/>
                <a:ext cx="163215" cy="483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6" name="Ink 15"/>
              <p14:cNvContentPartPr/>
              <p14:nvPr/>
            </p14:nvContentPartPr>
            <p14:xfrm>
              <a:off x="7987104" y="3218112"/>
              <a:ext cx="1190160" cy="876600"/>
            </p14:xfrm>
          </p:contentPart>
        </mc:Choice>
        <mc:Fallback xmlns="">
          <p:pic>
            <p:nvPicPr>
              <p:cNvPr id="16" name="Ink 15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975584" y="3206592"/>
                <a:ext cx="1215720" cy="90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7" name="Ink 16"/>
              <p14:cNvContentPartPr/>
              <p14:nvPr/>
            </p14:nvContentPartPr>
            <p14:xfrm>
              <a:off x="7520904" y="5176872"/>
              <a:ext cx="380160" cy="168408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506144" y="5162832"/>
                <a:ext cx="405360" cy="1705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3887341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18696" y="127847"/>
              <a:ext cx="9234128" cy="6562825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1496" y="125327"/>
                <a:ext cx="9244208" cy="65732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/>
              <p14:cNvContentPartPr/>
              <p14:nvPr/>
            </p14:nvContentPartPr>
            <p14:xfrm>
              <a:off x="5914096" y="706727"/>
              <a:ext cx="154568" cy="473785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11574" y="702407"/>
                <a:ext cx="163215" cy="483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" name="Ink 1"/>
              <p14:cNvContentPartPr/>
              <p14:nvPr/>
            </p14:nvContentPartPr>
            <p14:xfrm>
              <a:off x="7982296" y="2246447"/>
              <a:ext cx="1430408" cy="408625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975095" y="2243207"/>
                <a:ext cx="1439769" cy="4140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Ink 7"/>
              <p14:cNvContentPartPr/>
              <p14:nvPr/>
            </p14:nvContentPartPr>
            <p14:xfrm>
              <a:off x="7043416" y="1264727"/>
              <a:ext cx="2852408" cy="338425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035856" y="1259327"/>
                <a:ext cx="2868249" cy="3506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0" name="Ink 19"/>
              <p14:cNvContentPartPr/>
              <p14:nvPr/>
            </p14:nvContentPartPr>
            <p14:xfrm>
              <a:off x="9066744" y="3310632"/>
              <a:ext cx="185400" cy="306000"/>
            </p14:xfrm>
          </p:contentPart>
        </mc:Choice>
        <mc:Fallback xmlns="">
          <p:pic>
            <p:nvPicPr>
              <p:cNvPr id="20" name="Ink 1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059904" y="3308112"/>
                <a:ext cx="199080" cy="31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2" name="Ink 21"/>
              <p14:cNvContentPartPr/>
              <p14:nvPr/>
            </p14:nvContentPartPr>
            <p14:xfrm>
              <a:off x="4674616" y="4943232"/>
              <a:ext cx="585848" cy="27720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667414" y="4937832"/>
                <a:ext cx="599171" cy="29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0" name="Ink 29"/>
              <p14:cNvContentPartPr/>
              <p14:nvPr/>
            </p14:nvContentPartPr>
            <p14:xfrm>
              <a:off x="4014736" y="3748752"/>
              <a:ext cx="9165728" cy="218772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008976" y="3742272"/>
                <a:ext cx="9177968" cy="220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1" name="Ink 140"/>
              <p14:cNvContentPartPr/>
              <p14:nvPr/>
            </p14:nvContentPartPr>
            <p14:xfrm>
              <a:off x="5949736" y="2871767"/>
              <a:ext cx="172568" cy="415465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947574" y="2866007"/>
                <a:ext cx="182295" cy="4233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42" name="Ink 141"/>
              <p14:cNvContentPartPr/>
              <p14:nvPr/>
            </p14:nvContentPartPr>
            <p14:xfrm>
              <a:off x="5572096" y="3063647"/>
              <a:ext cx="24608" cy="193705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567392" y="3060407"/>
                <a:ext cx="31122" cy="1987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9" name="Ink 148"/>
              <p14:cNvContentPartPr/>
              <p14:nvPr/>
            </p14:nvContentPartPr>
            <p14:xfrm>
              <a:off x="5481736" y="5103792"/>
              <a:ext cx="380288" cy="168408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466971" y="5089752"/>
                <a:ext cx="405496" cy="170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62" name="Ink 161"/>
              <p14:cNvContentPartPr/>
              <p14:nvPr/>
            </p14:nvContentPartPr>
            <p14:xfrm>
              <a:off x="8423424" y="5326632"/>
              <a:ext cx="239040" cy="100620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8419824" y="5322672"/>
                <a:ext cx="245520" cy="101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63" name="Ink 162"/>
              <p14:cNvContentPartPr/>
              <p14:nvPr/>
            </p14:nvContentPartPr>
            <p14:xfrm>
              <a:off x="6827776" y="5372712"/>
              <a:ext cx="243128" cy="93924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820212" y="5369832"/>
                <a:ext cx="253213" cy="9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78" name="Ink 177"/>
              <p14:cNvContentPartPr/>
              <p14:nvPr/>
            </p14:nvContentPartPr>
            <p14:xfrm>
              <a:off x="9886464" y="5315832"/>
              <a:ext cx="247320" cy="127872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878544" y="5310432"/>
                <a:ext cx="257760" cy="128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87" name="Ink 186"/>
              <p14:cNvContentPartPr/>
              <p14:nvPr/>
            </p14:nvContentPartPr>
            <p14:xfrm>
              <a:off x="11188224" y="5301072"/>
              <a:ext cx="335160" cy="1346760"/>
            </p14:xfrm>
          </p:contentPart>
        </mc:Choice>
        <mc:Fallback xmlns="">
          <p:pic>
            <p:nvPicPr>
              <p:cNvPr id="187" name="Ink 186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11181024" y="5296752"/>
                <a:ext cx="346320" cy="1354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28321839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18696" y="127847"/>
              <a:ext cx="9234128" cy="6562825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1496" y="125327"/>
                <a:ext cx="9244208" cy="657326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" name="Ink 12"/>
              <p14:cNvContentPartPr/>
              <p14:nvPr/>
            </p14:nvContentPartPr>
            <p14:xfrm>
              <a:off x="5914096" y="706727"/>
              <a:ext cx="154568" cy="473785"/>
            </p14:xfrm>
          </p:contentPart>
        </mc:Choice>
        <mc:Fallback xmlns="">
          <p:pic>
            <p:nvPicPr>
              <p:cNvPr id="13" name="Ink 1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11574" y="702407"/>
                <a:ext cx="163215" cy="483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" name="Ink 7"/>
              <p14:cNvContentPartPr/>
              <p14:nvPr/>
            </p14:nvContentPartPr>
            <p14:xfrm>
              <a:off x="7043416" y="1264727"/>
              <a:ext cx="2852408" cy="338425"/>
            </p14:xfrm>
          </p:contentPart>
        </mc:Choice>
        <mc:Fallback xmlns="">
          <p:pic>
            <p:nvPicPr>
              <p:cNvPr id="8" name="Ink 7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035856" y="1259327"/>
                <a:ext cx="2868249" cy="3506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2" name="Ink 21"/>
              <p14:cNvContentPartPr/>
              <p14:nvPr/>
            </p14:nvContentPartPr>
            <p14:xfrm>
              <a:off x="4674616" y="4943232"/>
              <a:ext cx="585848" cy="277200"/>
            </p14:xfrm>
          </p:contentPart>
        </mc:Choice>
        <mc:Fallback xmlns="">
          <p:pic>
            <p:nvPicPr>
              <p:cNvPr id="22" name="Ink 2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667414" y="4937832"/>
                <a:ext cx="599171" cy="29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0" name="Ink 29"/>
              <p14:cNvContentPartPr/>
              <p14:nvPr/>
            </p14:nvContentPartPr>
            <p14:xfrm>
              <a:off x="4014736" y="3748752"/>
              <a:ext cx="9165728" cy="2187720"/>
            </p14:xfrm>
          </p:contentPart>
        </mc:Choice>
        <mc:Fallback xmlns="">
          <p:pic>
            <p:nvPicPr>
              <p:cNvPr id="30" name="Ink 29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008976" y="3742272"/>
                <a:ext cx="9177968" cy="220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1" name="Ink 140"/>
              <p14:cNvContentPartPr/>
              <p14:nvPr/>
            </p14:nvContentPartPr>
            <p14:xfrm>
              <a:off x="5949736" y="2871767"/>
              <a:ext cx="172568" cy="415465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947574" y="2866007"/>
                <a:ext cx="182295" cy="4233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2" name="Ink 141"/>
              <p14:cNvContentPartPr/>
              <p14:nvPr/>
            </p14:nvContentPartPr>
            <p14:xfrm>
              <a:off x="5572096" y="3063647"/>
              <a:ext cx="24608" cy="193705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567392" y="3060407"/>
                <a:ext cx="31122" cy="1987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9" name="Ink 148"/>
              <p14:cNvContentPartPr/>
              <p14:nvPr/>
            </p14:nvContentPartPr>
            <p14:xfrm>
              <a:off x="5481736" y="5103792"/>
              <a:ext cx="380288" cy="168408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466971" y="5089752"/>
                <a:ext cx="405496" cy="170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2" name="Ink 161"/>
              <p14:cNvContentPartPr/>
              <p14:nvPr/>
            </p14:nvContentPartPr>
            <p14:xfrm>
              <a:off x="8423424" y="5396472"/>
              <a:ext cx="239040" cy="93636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419824" y="5392872"/>
                <a:ext cx="245520" cy="9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63" name="Ink 162"/>
              <p14:cNvContentPartPr/>
              <p14:nvPr/>
            </p14:nvContentPartPr>
            <p14:xfrm>
              <a:off x="6827776" y="5372712"/>
              <a:ext cx="243128" cy="93924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820212" y="5369832"/>
                <a:ext cx="253213" cy="9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78" name="Ink 177"/>
              <p14:cNvContentPartPr/>
              <p14:nvPr/>
            </p14:nvContentPartPr>
            <p14:xfrm>
              <a:off x="9886464" y="5389992"/>
              <a:ext cx="247320" cy="1204560"/>
            </p14:xfrm>
          </p:contentPart>
        </mc:Choice>
        <mc:Fallback xmlns="">
          <p:pic>
            <p:nvPicPr>
              <p:cNvPr id="178" name="Ink 17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9878544" y="5383872"/>
                <a:ext cx="257760" cy="121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87" name="Ink 186"/>
              <p14:cNvContentPartPr/>
              <p14:nvPr/>
            </p14:nvContentPartPr>
            <p14:xfrm>
              <a:off x="11188224" y="5385312"/>
              <a:ext cx="335160" cy="1262520"/>
            </p14:xfrm>
          </p:contentPart>
        </mc:Choice>
        <mc:Fallback xmlns="">
          <p:pic>
            <p:nvPicPr>
              <p:cNvPr id="187" name="Ink 186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1181024" y="5377752"/>
                <a:ext cx="346320" cy="127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7" name="Ink 6"/>
              <p14:cNvContentPartPr/>
              <p14:nvPr/>
            </p14:nvContentPartPr>
            <p14:xfrm>
              <a:off x="7793656" y="2246447"/>
              <a:ext cx="3604088" cy="2408785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786096" y="2243207"/>
                <a:ext cx="3614168" cy="24195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9" name="Ink 8"/>
              <p14:cNvContentPartPr/>
              <p14:nvPr/>
            </p14:nvContentPartPr>
            <p14:xfrm>
              <a:off x="7867944" y="3394512"/>
              <a:ext cx="3086280" cy="142344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862904" y="3389472"/>
                <a:ext cx="3093120" cy="14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2" name="Ink 11"/>
              <p14:cNvContentPartPr/>
              <p14:nvPr/>
            </p14:nvContentPartPr>
            <p14:xfrm>
              <a:off x="7820064" y="3423672"/>
              <a:ext cx="2589840" cy="132804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814664" y="3422232"/>
                <a:ext cx="2596680" cy="133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4" name="Ink 13"/>
              <p14:cNvContentPartPr/>
              <p14:nvPr/>
            </p14:nvContentPartPr>
            <p14:xfrm>
              <a:off x="7500976" y="4983192"/>
              <a:ext cx="3810728" cy="543240"/>
            </p14:xfrm>
          </p:contentPart>
        </mc:Choice>
        <mc:Fallback xmlns="">
          <p:pic>
            <p:nvPicPr>
              <p:cNvPr id="14" name="Ink 1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493056" y="4976352"/>
                <a:ext cx="3821168" cy="55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5" name="Ink 14"/>
              <p14:cNvContentPartPr/>
              <p14:nvPr/>
            </p14:nvContentPartPr>
            <p14:xfrm>
              <a:off x="9690496" y="4935672"/>
              <a:ext cx="1743968" cy="210960"/>
            </p14:xfrm>
          </p:contentPart>
        </mc:Choice>
        <mc:Fallback xmlns="">
          <p:pic>
            <p:nvPicPr>
              <p:cNvPr id="15" name="Ink 1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683295" y="4928112"/>
                <a:ext cx="1757649" cy="225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23322487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18696" y="127847"/>
              <a:ext cx="9477128" cy="4993945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1496" y="125327"/>
                <a:ext cx="9492608" cy="500402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/>
              <p14:cNvContentPartPr/>
              <p14:nvPr/>
            </p14:nvContentPartPr>
            <p14:xfrm>
              <a:off x="5914096" y="706727"/>
              <a:ext cx="154568" cy="473785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11574" y="702407"/>
                <a:ext cx="163215" cy="483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11979376" y="5936112"/>
              <a:ext cx="488" cy="3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970592" y="5929632"/>
                <a:ext cx="18056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54" name="Ink 153"/>
              <p14:cNvContentPartPr/>
              <p14:nvPr/>
            </p14:nvContentPartPr>
            <p14:xfrm>
              <a:off x="6993504" y="2767367"/>
              <a:ext cx="4495320" cy="1061305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987384" y="2760527"/>
                <a:ext cx="4509360" cy="107498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75" name="Ink 174"/>
              <p14:cNvContentPartPr/>
              <p14:nvPr/>
            </p14:nvContentPartPr>
            <p14:xfrm>
              <a:off x="12720976" y="4906512"/>
              <a:ext cx="488" cy="360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2712192" y="4900032"/>
                <a:ext cx="18056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76" name="Ink 175"/>
              <p14:cNvContentPartPr/>
              <p14:nvPr/>
            </p14:nvContentPartPr>
            <p14:xfrm>
              <a:off x="13047136" y="4976352"/>
              <a:ext cx="488" cy="360"/>
            </p14:xfrm>
          </p:contentPart>
        </mc:Choice>
        <mc:Fallback xmlns="">
          <p:pic>
            <p:nvPicPr>
              <p:cNvPr id="176" name="Ink 17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3038352" y="4969872"/>
                <a:ext cx="18056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77" name="Ink 176"/>
              <p14:cNvContentPartPr/>
              <p14:nvPr/>
            </p14:nvContentPartPr>
            <p14:xfrm>
              <a:off x="13179976" y="5540832"/>
              <a:ext cx="488" cy="360"/>
            </p14:xfrm>
          </p:contentPart>
        </mc:Choice>
        <mc:Fallback xmlns="">
          <p:pic>
            <p:nvPicPr>
              <p:cNvPr id="177" name="Ink 17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3171192" y="5534352"/>
                <a:ext cx="18056" cy="13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73062852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1979376" y="5936112"/>
              <a:ext cx="488" cy="3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70592" y="5929632"/>
                <a:ext cx="18056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75" name="Ink 174"/>
              <p14:cNvContentPartPr/>
              <p14:nvPr/>
            </p14:nvContentPartPr>
            <p14:xfrm>
              <a:off x="12720976" y="4906512"/>
              <a:ext cx="488" cy="360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2712192" y="4900032"/>
                <a:ext cx="18056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6" name="Ink 175"/>
              <p14:cNvContentPartPr/>
              <p14:nvPr/>
            </p14:nvContentPartPr>
            <p14:xfrm>
              <a:off x="13047136" y="4976352"/>
              <a:ext cx="488" cy="360"/>
            </p14:xfrm>
          </p:contentPart>
        </mc:Choice>
        <mc:Fallback xmlns="">
          <p:pic>
            <p:nvPicPr>
              <p:cNvPr id="176" name="Ink 17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3038352" y="4969872"/>
                <a:ext cx="18056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77" name="Ink 176"/>
              <p14:cNvContentPartPr/>
              <p14:nvPr/>
            </p14:nvContentPartPr>
            <p14:xfrm>
              <a:off x="13179976" y="5540832"/>
              <a:ext cx="488" cy="360"/>
            </p14:xfrm>
          </p:contentPart>
        </mc:Choice>
        <mc:Fallback xmlns="">
          <p:pic>
            <p:nvPicPr>
              <p:cNvPr id="177" name="Ink 176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3171192" y="5534352"/>
                <a:ext cx="18056" cy="1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7" name="Ink 136"/>
              <p14:cNvContentPartPr/>
              <p14:nvPr/>
            </p14:nvContentPartPr>
            <p14:xfrm>
              <a:off x="5914096" y="706727"/>
              <a:ext cx="154568" cy="473785"/>
            </p14:xfrm>
          </p:contentPart>
        </mc:Choice>
        <mc:Fallback xmlns="">
          <p:pic>
            <p:nvPicPr>
              <p:cNvPr id="137" name="Ink 136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911574" y="702407"/>
                <a:ext cx="163215" cy="48386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8" name="Ink 137"/>
              <p14:cNvContentPartPr/>
              <p14:nvPr/>
            </p14:nvContentPartPr>
            <p14:xfrm>
              <a:off x="418696" y="127847"/>
              <a:ext cx="10160768" cy="6011305"/>
            </p14:xfrm>
          </p:contentPart>
        </mc:Choice>
        <mc:Fallback xmlns="">
          <p:pic>
            <p:nvPicPr>
              <p:cNvPr id="138" name="Ink 137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11496" y="125327"/>
                <a:ext cx="10175168" cy="602534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56" name="Ink 155"/>
              <p14:cNvContentPartPr/>
              <p14:nvPr/>
            </p14:nvContentPartPr>
            <p14:xfrm>
              <a:off x="4156344" y="616032"/>
              <a:ext cx="4687200" cy="10404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146984" y="599832"/>
                <a:ext cx="4701960" cy="13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8" name="Ink 157"/>
              <p14:cNvContentPartPr/>
              <p14:nvPr/>
            </p14:nvContentPartPr>
            <p14:xfrm>
              <a:off x="4263264" y="3106872"/>
              <a:ext cx="6346440" cy="3456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258944" y="3089952"/>
                <a:ext cx="6355440" cy="68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63042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559656" y="135792"/>
              <a:ext cx="6220440" cy="262836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416" y="128592"/>
                <a:ext cx="6226560" cy="264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8" name="Ink 107"/>
              <p14:cNvContentPartPr/>
              <p14:nvPr/>
            </p14:nvContentPartPr>
            <p14:xfrm>
              <a:off x="4829256" y="1941912"/>
              <a:ext cx="3291840" cy="37584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823136" y="1935432"/>
                <a:ext cx="3304800" cy="389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772666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559656" y="135792"/>
              <a:ext cx="10296720" cy="550152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6416" y="128592"/>
                <a:ext cx="10306440" cy="55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2" name="Ink 121"/>
              <p14:cNvContentPartPr/>
              <p14:nvPr/>
            </p14:nvContentPartPr>
            <p14:xfrm>
              <a:off x="8987256" y="3361752"/>
              <a:ext cx="1537920" cy="293400"/>
            </p14:xfrm>
          </p:contentPart>
        </mc:Choice>
        <mc:Fallback xmlns="">
          <p:pic>
            <p:nvPicPr>
              <p:cNvPr id="122" name="Ink 12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980776" y="3357432"/>
                <a:ext cx="1550880" cy="30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30" name="Ink 129"/>
              <p14:cNvContentPartPr/>
              <p14:nvPr/>
            </p14:nvContentPartPr>
            <p14:xfrm>
              <a:off x="4829256" y="1941912"/>
              <a:ext cx="3291840" cy="375840"/>
            </p14:xfrm>
          </p:contentPart>
        </mc:Choice>
        <mc:Fallback xmlns="">
          <p:pic>
            <p:nvPicPr>
              <p:cNvPr id="130" name="Ink 12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823136" y="1935432"/>
                <a:ext cx="3304800" cy="389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571907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Ink 10"/>
              <p14:cNvContentPartPr/>
              <p14:nvPr/>
            </p14:nvContentPartPr>
            <p14:xfrm>
              <a:off x="1519776" y="443592"/>
              <a:ext cx="3888360" cy="258192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16536" y="437112"/>
                <a:ext cx="3898080" cy="2594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59394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</TotalTime>
  <Words>0</Words>
  <Application>Microsoft Office PowerPoint</Application>
  <PresentationFormat>Widescreen</PresentationFormat>
  <Paragraphs>0</Paragraphs>
  <Slides>69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7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Leonardo de Moura</dc:creator>
  <cp:lastModifiedBy>Leonardo de Moura</cp:lastModifiedBy>
  <cp:revision>30</cp:revision>
  <dcterms:created xsi:type="dcterms:W3CDTF">2013-05-19T21:23:25Z</dcterms:created>
  <dcterms:modified xsi:type="dcterms:W3CDTF">2013-05-21T13:48:47Z</dcterms:modified>
</cp:coreProperties>
</file>